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85" r:id="rId3"/>
    <p:sldId id="277" r:id="rId5"/>
    <p:sldId id="289" r:id="rId6"/>
    <p:sldId id="276" r:id="rId7"/>
    <p:sldId id="256" r:id="rId8"/>
    <p:sldId id="280" r:id="rId9"/>
    <p:sldId id="270" r:id="rId10"/>
    <p:sldId id="283" r:id="rId11"/>
    <p:sldId id="290" r:id="rId12"/>
    <p:sldId id="282" r:id="rId13"/>
    <p:sldId id="281" r:id="rId14"/>
    <p:sldId id="257" r:id="rId15"/>
    <p:sldId id="287" r:id="rId16"/>
    <p:sldId id="271" r:id="rId17"/>
    <p:sldId id="262" r:id="rId18"/>
    <p:sldId id="258" r:id="rId19"/>
    <p:sldId id="260" r:id="rId20"/>
    <p:sldId id="261" r:id="rId21"/>
    <p:sldId id="263" r:id="rId22"/>
    <p:sldId id="266" r:id="rId23"/>
    <p:sldId id="288" r:id="rId24"/>
    <p:sldId id="272" r:id="rId25"/>
    <p:sldId id="267" r:id="rId26"/>
    <p:sldId id="268" r:id="rId27"/>
    <p:sldId id="269" r:id="rId28"/>
    <p:sldId id="273" r:id="rId29"/>
    <p:sldId id="291" r:id="rId30"/>
    <p:sldId id="274" r:id="rId31"/>
    <p:sldId id="275" r:id="rId32"/>
    <p:sldId id="292" r:id="rId33"/>
    <p:sldId id="293" r:id="rId34"/>
    <p:sldId id="286" r:id="rId35"/>
  </p:sldIdLst>
  <p:sldSz cx="9144000" cy="5143500" type="screen16x9"/>
  <p:notesSz cx="6858000" cy="9144000"/>
  <p:embeddedFontLst>
    <p:embeddedFont>
      <p:font typeface="方正启笛简体" panose="02000000000000000000" pitchFamily="2" charset="-122"/>
      <p:regular r:id="rId39"/>
    </p:embeddedFont>
    <p:embeddedFont>
      <p:font typeface="Calibri" panose="020F0502020204030204" pitchFamily="34" charset="0"/>
      <p:regular r:id="rId40"/>
      <p:bold r:id="rId41"/>
      <p:italic r:id="rId42"/>
      <p:boldItalic r:id="rId43"/>
    </p:embeddedFont>
    <p:embeddedFont>
      <p:font typeface="Corbel" panose="020B0503020204020204" pitchFamily="34" charset="0"/>
      <p:regular r:id="rId44"/>
    </p:embeddedFont>
    <p:embeddedFont>
      <p:font typeface="微软雅黑" panose="020B0503020204020204" pitchFamily="34" charset="-122"/>
      <p:regular r:id="rId45"/>
    </p:embeddedFont>
    <p:embeddedFont>
      <p:font typeface="钟齐李洤标准草书符号" panose="02010600030101010101" pitchFamily="2" charset="-122"/>
      <p:regular r:id="rId4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82400"/>
    <a:srgbClr val="663300"/>
    <a:srgbClr val="060B98"/>
    <a:srgbClr val="1F23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44" d="100"/>
          <a:sy n="144" d="100"/>
        </p:scale>
        <p:origin x="-450" y="-96"/>
      </p:cViewPr>
      <p:guideLst>
        <p:guide orient="horz" pos="1620"/>
        <p:guide pos="2880"/>
      </p:guideLst>
    </p:cSldViewPr>
  </p:slideViewPr>
  <p:notesTextViewPr>
    <p:cViewPr>
      <p:scale>
        <a:sx n="1" d="1"/>
        <a:sy n="1" d="1"/>
      </p:scale>
      <p:origin x="0" y="0"/>
    </p:cViewPr>
  </p:notesTextViewPr>
  <p:sorterViewPr>
    <p:cViewPr>
      <p:scale>
        <a:sx n="182" d="100"/>
        <a:sy n="182"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6" Type="http://schemas.openxmlformats.org/officeDocument/2006/relationships/font" Target="fonts/font8.fntdata"/><Relationship Id="rId45" Type="http://schemas.openxmlformats.org/officeDocument/2006/relationships/font" Target="fonts/font7.fntdata"/><Relationship Id="rId44" Type="http://schemas.openxmlformats.org/officeDocument/2006/relationships/font" Target="fonts/font6.fntdata"/><Relationship Id="rId43" Type="http://schemas.openxmlformats.org/officeDocument/2006/relationships/font" Target="fonts/font5.fntdata"/><Relationship Id="rId42" Type="http://schemas.openxmlformats.org/officeDocument/2006/relationships/font" Target="fonts/font4.fntdata"/><Relationship Id="rId41" Type="http://schemas.openxmlformats.org/officeDocument/2006/relationships/font" Target="fonts/font3.fntdata"/><Relationship Id="rId40" Type="http://schemas.openxmlformats.org/officeDocument/2006/relationships/font" Target="fonts/font2.fntdata"/><Relationship Id="rId4" Type="http://schemas.openxmlformats.org/officeDocument/2006/relationships/notesMaster" Target="notesMasters/notesMaster1.xml"/><Relationship Id="rId39" Type="http://schemas.openxmlformats.org/officeDocument/2006/relationships/font" Target="fonts/font1.fntdata"/><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60FF1E-9D50-4DF3-A037-29F12956698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B0F106A-B819-471C-BB21-D8C0A0961F3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0F106A-B819-471C-BB21-D8C0A0961F3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18C339CD-58FE-449D-9AEB-5305DE5F0C2D}" type="datetimeFigureOut">
              <a:rPr lang="zh-CN" altLang="en-US" smtClean="0"/>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30DFD230-9289-4A57-B433-8794CE36C950}"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pn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0" y="0"/>
            <a:ext cx="9143999" cy="5143500"/>
          </a:xfrm>
          <a:prstGeom prst="rect">
            <a:avLst/>
          </a:prstGeom>
        </p:spPr>
      </p:pic>
      <p:sp>
        <p:nvSpPr>
          <p:cNvPr id="5" name="矩形 4"/>
          <p:cNvSpPr/>
          <p:nvPr userDrawn="1"/>
        </p:nvSpPr>
        <p:spPr>
          <a:xfrm>
            <a:off x="-1" y="0"/>
            <a:ext cx="9144000" cy="195486"/>
          </a:xfrm>
          <a:prstGeom prst="rect">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userDrawn="1"/>
        </p:nvPicPr>
        <p:blipFill rotWithShape="1">
          <a:blip r:embed="rId13">
            <a:extLst>
              <a:ext uri="{28A0092B-C50C-407E-A947-70E740481C1C}">
                <a14:useLocalDpi xmlns:a14="http://schemas.microsoft.com/office/drawing/2010/main" val="0"/>
              </a:ext>
            </a:extLst>
          </a:blip>
          <a:srcRect b="88752"/>
          <a:stretch>
            <a:fillRect/>
          </a:stretch>
        </p:blipFill>
        <p:spPr>
          <a:xfrm>
            <a:off x="0" y="4731990"/>
            <a:ext cx="9144000" cy="411510"/>
          </a:xfrm>
          <a:prstGeom prst="rect">
            <a:avLst/>
          </a:prstGeom>
        </p:spPr>
      </p:pic>
      <p:pic>
        <p:nvPicPr>
          <p:cNvPr id="4" name="图片 3"/>
          <p:cNvPicPr>
            <a:picLocks noChangeAspect="1"/>
          </p:cNvPicPr>
          <p:nvPr userDrawn="1"/>
        </p:nvPicPr>
        <p:blipFill rotWithShape="1">
          <a:blip r:embed="rId13">
            <a:extLst>
              <a:ext uri="{28A0092B-C50C-407E-A947-70E740481C1C}">
                <a14:useLocalDpi xmlns:a14="http://schemas.microsoft.com/office/drawing/2010/main" val="0"/>
              </a:ext>
            </a:extLst>
          </a:blip>
          <a:srcRect b="53896"/>
          <a:stretch>
            <a:fillRect/>
          </a:stretch>
        </p:blipFill>
        <p:spPr>
          <a:xfrm>
            <a:off x="-1" y="0"/>
            <a:ext cx="9144000" cy="1686697"/>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2.xml"/><Relationship Id="rId3" Type="http://schemas.openxmlformats.org/officeDocument/2006/relationships/image" Target="../media/image15.png"/><Relationship Id="rId2" Type="http://schemas.openxmlformats.org/officeDocument/2006/relationships/image" Target="../media/image24.png"/><Relationship Id="rId1" Type="http://schemas.openxmlformats.org/officeDocument/2006/relationships/image" Target="../media/image23.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3.xml.rels><?xml version="1.0" encoding="UTF-8" standalone="yes"?>
<Relationships xmlns="http://schemas.openxmlformats.org/package/2006/relationships"><Relationship Id="rId9" Type="http://schemas.openxmlformats.org/officeDocument/2006/relationships/image" Target="../media/image33.jpeg"/><Relationship Id="rId8" Type="http://schemas.openxmlformats.org/officeDocument/2006/relationships/image" Target="../media/image32.jpeg"/><Relationship Id="rId7" Type="http://schemas.openxmlformats.org/officeDocument/2006/relationships/image" Target="../media/image31.jpeg"/><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 Id="rId3" Type="http://schemas.openxmlformats.org/officeDocument/2006/relationships/image" Target="../media/image27.jpeg"/><Relationship Id="rId2" Type="http://schemas.openxmlformats.org/officeDocument/2006/relationships/image" Target="../media/image26.jpeg"/><Relationship Id="rId13" Type="http://schemas.openxmlformats.org/officeDocument/2006/relationships/notesSlide" Target="../notesSlides/notesSlide13.xml"/><Relationship Id="rId12" Type="http://schemas.openxmlformats.org/officeDocument/2006/relationships/slideLayout" Target="../slideLayouts/slideLayout2.xml"/><Relationship Id="rId11" Type="http://schemas.openxmlformats.org/officeDocument/2006/relationships/image" Target="../media/image15.png"/><Relationship Id="rId10" Type="http://schemas.openxmlformats.org/officeDocument/2006/relationships/image" Target="../media/image34.jpeg"/><Relationship Id="rId1" Type="http://schemas.openxmlformats.org/officeDocument/2006/relationships/image" Target="../media/image25.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5" Type="http://schemas.openxmlformats.org/officeDocument/2006/relationships/notesSlide" Target="../notesSlides/notesSlide2.xml"/><Relationship Id="rId24" Type="http://schemas.openxmlformats.org/officeDocument/2006/relationships/slideLayout" Target="../slideLayouts/slideLayout2.xml"/><Relationship Id="rId23" Type="http://schemas.openxmlformats.org/officeDocument/2006/relationships/tags" Target="../tags/tag23.xml"/><Relationship Id="rId22" Type="http://schemas.openxmlformats.org/officeDocument/2006/relationships/tags" Target="../tags/tag22.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21.xml.rels><?xml version="1.0" encoding="UTF-8" standalone="yes"?>
<Relationships xmlns="http://schemas.openxmlformats.org/package/2006/relationships"><Relationship Id="rId9" Type="http://schemas.openxmlformats.org/officeDocument/2006/relationships/image" Target="../media/image42.jpeg"/><Relationship Id="rId8" Type="http://schemas.openxmlformats.org/officeDocument/2006/relationships/image" Target="../media/image41.jpeg"/><Relationship Id="rId7" Type="http://schemas.openxmlformats.org/officeDocument/2006/relationships/image" Target="../media/image40.jpeg"/><Relationship Id="rId6" Type="http://schemas.openxmlformats.org/officeDocument/2006/relationships/image" Target="../media/image39.jpeg"/><Relationship Id="rId5" Type="http://schemas.microsoft.com/office/2007/relationships/hdphoto" Target="../media/hdphoto2.wdp"/><Relationship Id="rId4" Type="http://schemas.openxmlformats.org/officeDocument/2006/relationships/image" Target="../media/image38.jpeg"/><Relationship Id="rId3" Type="http://schemas.openxmlformats.org/officeDocument/2006/relationships/image" Target="../media/image37.jpeg"/><Relationship Id="rId2" Type="http://schemas.openxmlformats.org/officeDocument/2006/relationships/image" Target="../media/image36.jpeg"/><Relationship Id="rId12" Type="http://schemas.openxmlformats.org/officeDocument/2006/relationships/notesSlide" Target="../notesSlides/notesSlide21.xml"/><Relationship Id="rId11" Type="http://schemas.openxmlformats.org/officeDocument/2006/relationships/slideLayout" Target="../slideLayouts/slideLayout2.xml"/><Relationship Id="rId10" Type="http://schemas.openxmlformats.org/officeDocument/2006/relationships/image" Target="../media/image15.png"/><Relationship Id="rId1" Type="http://schemas.openxmlformats.org/officeDocument/2006/relationships/image" Target="../media/image35.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25.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2" Type="http://schemas.openxmlformats.org/officeDocument/2006/relationships/notesSlide" Target="../notesSlides/notesSlide25.xml"/><Relationship Id="rId11" Type="http://schemas.openxmlformats.org/officeDocument/2006/relationships/slideLayout" Target="../slideLayouts/slideLayout2.xml"/><Relationship Id="rId10" Type="http://schemas.openxmlformats.org/officeDocument/2006/relationships/image" Target="../media/image15.png"/><Relationship Id="rId1" Type="http://schemas.openxmlformats.org/officeDocument/2006/relationships/tags" Target="../tags/tag3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2.xml"/><Relationship Id="rId2" Type="http://schemas.openxmlformats.org/officeDocument/2006/relationships/image" Target="../media/image44.png"/><Relationship Id="rId1" Type="http://schemas.openxmlformats.org/officeDocument/2006/relationships/image" Target="../media/image43.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3.xml.rels><?xml version="1.0" encoding="UTF-8" standalone="yes"?>
<Relationships xmlns="http://schemas.openxmlformats.org/package/2006/relationships"><Relationship Id="rId9" Type="http://schemas.openxmlformats.org/officeDocument/2006/relationships/image" Target="../media/image11.jpeg"/><Relationship Id="rId8" Type="http://schemas.openxmlformats.org/officeDocument/2006/relationships/image" Target="../media/image10.jpeg"/><Relationship Id="rId7" Type="http://schemas.openxmlformats.org/officeDocument/2006/relationships/image" Target="../media/image9.jpeg"/><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 Id="rId3" Type="http://schemas.microsoft.com/office/2007/relationships/hdphoto" Target="../media/hdphoto1.wdp"/><Relationship Id="rId2" Type="http://schemas.openxmlformats.org/officeDocument/2006/relationships/image" Target="../media/image5.png"/><Relationship Id="rId14" Type="http://schemas.openxmlformats.org/officeDocument/2006/relationships/notesSlide" Target="../notesSlides/notesSlide3.xml"/><Relationship Id="rId13" Type="http://schemas.openxmlformats.org/officeDocument/2006/relationships/slideLayout" Target="../slideLayouts/slideLayout2.xml"/><Relationship Id="rId12" Type="http://schemas.openxmlformats.org/officeDocument/2006/relationships/image" Target="../media/image14.jpeg"/><Relationship Id="rId11" Type="http://schemas.openxmlformats.org/officeDocument/2006/relationships/image" Target="../media/image13.jpeg"/><Relationship Id="rId10" Type="http://schemas.openxmlformats.org/officeDocument/2006/relationships/image" Target="../media/image12.jpeg"/><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2.xml"/><Relationship Id="rId2" Type="http://schemas.openxmlformats.org/officeDocument/2006/relationships/image" Target="../media/image46.png"/><Relationship Id="rId1" Type="http://schemas.openxmlformats.org/officeDocument/2006/relationships/image" Target="../media/image45.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9.xml.rels><?xml version="1.0" encoding="UTF-8" standalone="yes"?>
<Relationships xmlns="http://schemas.openxmlformats.org/package/2006/relationships"><Relationship Id="rId9" Type="http://schemas.openxmlformats.org/officeDocument/2006/relationships/image" Target="../media/image19.jpeg"/><Relationship Id="rId8" Type="http://schemas.openxmlformats.org/officeDocument/2006/relationships/tags" Target="../tags/tag28.xml"/><Relationship Id="rId7" Type="http://schemas.openxmlformats.org/officeDocument/2006/relationships/image" Target="../media/image18.jpeg"/><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image" Target="../media/image17.jpeg"/><Relationship Id="rId3" Type="http://schemas.openxmlformats.org/officeDocument/2006/relationships/tags" Target="../tags/tag25.xml"/><Relationship Id="rId2" Type="http://schemas.openxmlformats.org/officeDocument/2006/relationships/image" Target="../media/image16.png"/><Relationship Id="rId16" Type="http://schemas.openxmlformats.org/officeDocument/2006/relationships/notesSlide" Target="../notesSlides/notesSlide9.xml"/><Relationship Id="rId15" Type="http://schemas.openxmlformats.org/officeDocument/2006/relationships/slideLayout" Target="../slideLayouts/slideLayout2.xml"/><Relationship Id="rId14" Type="http://schemas.openxmlformats.org/officeDocument/2006/relationships/image" Target="../media/image22.jpeg"/><Relationship Id="rId13" Type="http://schemas.openxmlformats.org/officeDocument/2006/relationships/tags" Target="../tags/tag30.xml"/><Relationship Id="rId12" Type="http://schemas.openxmlformats.org/officeDocument/2006/relationships/image" Target="../media/image21.png"/><Relationship Id="rId11" Type="http://schemas.openxmlformats.org/officeDocument/2006/relationships/image" Target="../media/image20.jpeg"/><Relationship Id="rId10" Type="http://schemas.openxmlformats.org/officeDocument/2006/relationships/tags" Target="../tags/tag29.xml"/><Relationship Id="rId1" Type="http://schemas.openxmlformats.org/officeDocument/2006/relationships/tags" Target="../tags/tag24.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6702623" y="771550"/>
            <a:ext cx="184731" cy="369332"/>
          </a:xfrm>
          <a:prstGeom prst="rect">
            <a:avLst/>
          </a:prstGeom>
          <a:noFill/>
        </p:spPr>
        <p:txBody>
          <a:bodyPr wrap="none" rtlCol="0">
            <a:spAutoFit/>
          </a:bodyPr>
          <a:lstStyle/>
          <a:p>
            <a:endParaRPr lang="zh-CN" altLang="en-US" dirty="0"/>
          </a:p>
        </p:txBody>
      </p:sp>
      <p:sp>
        <p:nvSpPr>
          <p:cNvPr id="3" name="TextBox 2"/>
          <p:cNvSpPr txBox="1"/>
          <p:nvPr/>
        </p:nvSpPr>
        <p:spPr>
          <a:xfrm>
            <a:off x="6134145" y="267494"/>
            <a:ext cx="923330" cy="2554545"/>
          </a:xfrm>
          <a:prstGeom prst="rect">
            <a:avLst/>
          </a:prstGeom>
          <a:noFill/>
        </p:spPr>
        <p:txBody>
          <a:bodyPr vert="eaVert" wrap="none" rtlCol="0">
            <a:spAutoFit/>
          </a:bodyPr>
          <a:lstStyle/>
          <a:p>
            <a:r>
              <a:rPr lang="zh-CN" altLang="en-US" sz="4800" dirty="0">
                <a:solidFill>
                  <a:srgbClr val="482400"/>
                </a:solidFill>
                <a:latin typeface="方正启笛简体" panose="02000000000000000000" pitchFamily="2" charset="-122"/>
                <a:ea typeface="方正启笛简体" panose="02000000000000000000" pitchFamily="2" charset="-122"/>
              </a:rPr>
              <a:t>古</a:t>
            </a:r>
            <a:r>
              <a:rPr lang="zh-CN" altLang="en-US" sz="4800" dirty="0" smtClean="0">
                <a:solidFill>
                  <a:srgbClr val="482400"/>
                </a:solidFill>
                <a:latin typeface="方正启笛简体" panose="02000000000000000000" pitchFamily="2" charset="-122"/>
                <a:ea typeface="方正启笛简体" panose="02000000000000000000" pitchFamily="2" charset="-122"/>
              </a:rPr>
              <a:t>韵荷花</a:t>
            </a:r>
            <a:endParaRPr lang="zh-CN" altLang="en-US" sz="4800" dirty="0">
              <a:solidFill>
                <a:srgbClr val="482400"/>
              </a:solidFill>
              <a:latin typeface="方正启笛简体" panose="02000000000000000000" pitchFamily="2" charset="-122"/>
              <a:ea typeface="方正启笛简体" panose="02000000000000000000" pitchFamily="2" charset="-122"/>
            </a:endParaRPr>
          </a:p>
        </p:txBody>
      </p:sp>
      <p:sp>
        <p:nvSpPr>
          <p:cNvPr id="4" name="TextBox 3"/>
          <p:cNvSpPr txBox="1"/>
          <p:nvPr/>
        </p:nvSpPr>
        <p:spPr>
          <a:xfrm>
            <a:off x="6870159" y="427686"/>
            <a:ext cx="430887" cy="2623475"/>
          </a:xfrm>
          <a:prstGeom prst="rect">
            <a:avLst/>
          </a:prstGeom>
          <a:noFill/>
        </p:spPr>
        <p:txBody>
          <a:bodyPr vert="eaVert" wrap="none" rtlCol="0">
            <a:spAutoFit/>
          </a:bodyPr>
          <a:lstStyle/>
          <a:p>
            <a:r>
              <a:rPr lang="zh-CN" altLang="en-US" sz="1600" b="1" dirty="0" smtClean="0">
                <a:solidFill>
                  <a:schemeClr val="tx1">
                    <a:lumMod val="95000"/>
                    <a:lumOff val="5000"/>
                  </a:schemeClr>
                </a:solidFill>
                <a:latin typeface="方正启笛简体" panose="02000000000000000000" pitchFamily="2" charset="-122"/>
                <a:ea typeface="方正启笛简体" panose="02000000000000000000" pitchFamily="2" charset="-122"/>
              </a:rPr>
              <a:t>中国风古韵荷花教育汇报</a:t>
            </a:r>
            <a:r>
              <a:rPr lang="en-US" altLang="zh-CN" sz="1600" b="1" dirty="0" smtClean="0">
                <a:solidFill>
                  <a:schemeClr val="tx1">
                    <a:lumMod val="95000"/>
                    <a:lumOff val="5000"/>
                  </a:schemeClr>
                </a:solidFill>
                <a:latin typeface="方正启笛简体" panose="02000000000000000000" pitchFamily="2" charset="-122"/>
                <a:ea typeface="方正启笛简体" panose="02000000000000000000" pitchFamily="2" charset="-122"/>
              </a:rPr>
              <a:t>PPT</a:t>
            </a:r>
            <a:endParaRPr lang="zh-CN" altLang="en-US" sz="1600" b="1" dirty="0">
              <a:solidFill>
                <a:schemeClr val="tx1">
                  <a:lumMod val="95000"/>
                  <a:lumOff val="5000"/>
                </a:schemeClr>
              </a:solidFill>
              <a:latin typeface="方正启笛简体" panose="02000000000000000000" pitchFamily="2" charset="-122"/>
              <a:ea typeface="方正启笛简体" panose="02000000000000000000" pitchFamily="2" charset="-122"/>
            </a:endParaRPr>
          </a:p>
        </p:txBody>
      </p:sp>
      <p:sp>
        <p:nvSpPr>
          <p:cNvPr id="5" name="TextBox 4"/>
          <p:cNvSpPr txBox="1"/>
          <p:nvPr/>
        </p:nvSpPr>
        <p:spPr>
          <a:xfrm>
            <a:off x="7165482" y="390817"/>
            <a:ext cx="461665" cy="2660344"/>
          </a:xfrm>
          <a:prstGeom prst="rect">
            <a:avLst/>
          </a:prstGeom>
          <a:noFill/>
        </p:spPr>
        <p:txBody>
          <a:bodyPr vert="eaVert" wrap="none" rtlCol="0">
            <a:spAutoFit/>
          </a:bodyPr>
          <a:lstStyle/>
          <a:p>
            <a:r>
              <a:rPr lang="zh-CN" altLang="en-US" dirty="0" smtClean="0">
                <a:solidFill>
                  <a:schemeClr val="tx1">
                    <a:lumMod val="95000"/>
                    <a:lumOff val="5000"/>
                  </a:schemeClr>
                </a:solidFill>
                <a:latin typeface="方正启笛简体" panose="02000000000000000000" pitchFamily="2" charset="-122"/>
                <a:ea typeface="方正启笛简体" panose="02000000000000000000" pitchFamily="2" charset="-122"/>
              </a:rPr>
              <a:t>北京第</a:t>
            </a:r>
            <a:r>
              <a:rPr lang="en-US" altLang="zh-CN" dirty="0" smtClean="0">
                <a:solidFill>
                  <a:schemeClr val="tx1">
                    <a:lumMod val="95000"/>
                    <a:lumOff val="5000"/>
                  </a:schemeClr>
                </a:solidFill>
                <a:latin typeface="方正启笛简体" panose="02000000000000000000" pitchFamily="2" charset="-122"/>
                <a:ea typeface="方正启笛简体" panose="02000000000000000000" pitchFamily="2" charset="-122"/>
              </a:rPr>
              <a:t>X</a:t>
            </a:r>
            <a:r>
              <a:rPr lang="zh-CN" altLang="en-US" dirty="0" smtClean="0">
                <a:solidFill>
                  <a:schemeClr val="tx1">
                    <a:lumMod val="95000"/>
                    <a:lumOff val="5000"/>
                  </a:schemeClr>
                </a:solidFill>
                <a:latin typeface="方正启笛简体" panose="02000000000000000000" pitchFamily="2" charset="-122"/>
                <a:ea typeface="方正启笛简体" panose="02000000000000000000" pitchFamily="2" charset="-122"/>
              </a:rPr>
              <a:t>希望小学</a:t>
            </a:r>
            <a:r>
              <a:rPr lang="en-US" altLang="zh-CN" dirty="0" smtClean="0">
                <a:solidFill>
                  <a:schemeClr val="tx1">
                    <a:lumMod val="95000"/>
                    <a:lumOff val="5000"/>
                  </a:schemeClr>
                </a:solidFill>
                <a:latin typeface="方正启笛简体" panose="02000000000000000000" pitchFamily="2" charset="-122"/>
                <a:ea typeface="方正启笛简体" panose="02000000000000000000" pitchFamily="2" charset="-122"/>
              </a:rPr>
              <a:t>/</a:t>
            </a:r>
            <a:r>
              <a:rPr lang="zh-CN" altLang="en-US" dirty="0" smtClean="0">
                <a:solidFill>
                  <a:schemeClr val="tx1">
                    <a:lumMod val="95000"/>
                    <a:lumOff val="5000"/>
                  </a:schemeClr>
                </a:solidFill>
                <a:latin typeface="方正启笛简体" panose="02000000000000000000" pitchFamily="2" charset="-122"/>
                <a:ea typeface="方正启笛简体" panose="02000000000000000000" pitchFamily="2" charset="-122"/>
              </a:rPr>
              <a:t>张老师</a:t>
            </a:r>
            <a:endParaRPr lang="zh-CN" altLang="en-US" dirty="0">
              <a:solidFill>
                <a:schemeClr val="tx1">
                  <a:lumMod val="95000"/>
                  <a:lumOff val="5000"/>
                </a:schemeClr>
              </a:solidFill>
              <a:latin typeface="方正启笛简体" panose="02000000000000000000" pitchFamily="2" charset="-122"/>
              <a:ea typeface="方正启笛简体" panose="02000000000000000000" pitchFamily="2" charset="-122"/>
            </a:endParaRPr>
          </a:p>
        </p:txBody>
      </p:sp>
      <p:cxnSp>
        <p:nvCxnSpPr>
          <p:cNvPr id="8" name="直接连接符 7"/>
          <p:cNvCxnSpPr/>
          <p:nvPr/>
        </p:nvCxnSpPr>
        <p:spPr>
          <a:xfrm>
            <a:off x="6870159" y="427686"/>
            <a:ext cx="0" cy="2746906"/>
          </a:xfrm>
          <a:prstGeom prst="line">
            <a:avLst/>
          </a:prstGeom>
          <a:ln>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7247846" y="434312"/>
            <a:ext cx="0" cy="2746906"/>
          </a:xfrm>
          <a:prstGeom prst="line">
            <a:avLst/>
          </a:prstGeom>
          <a:ln>
            <a:solidFill>
              <a:srgbClr val="4824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500"/>
                                        <p:tgtEl>
                                          <p:spTgt spid="8"/>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par>
                          <p:cTn id="20" fill="hold">
                            <p:stCondLst>
                              <p:cond delay="1649"/>
                            </p:stCondLst>
                            <p:childTnLst>
                              <p:par>
                                <p:cTn id="21" presetID="16" presetClass="entr" presetSubtype="21"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arn(inVertical)">
                                      <p:cBhvr>
                                        <p:cTn id="23" dur="500"/>
                                        <p:tgtEl>
                                          <p:spTgt spid="9"/>
                                        </p:tgtEl>
                                      </p:cBhvr>
                                    </p:animEffect>
                                  </p:childTnLst>
                                </p:cTn>
                              </p:par>
                            </p:childTnLst>
                          </p:cTn>
                        </p:par>
                        <p:par>
                          <p:cTn id="24" fill="hold">
                            <p:stCondLst>
                              <p:cond delay="2149"/>
                            </p:stCondLst>
                            <p:childTnLst>
                              <p:par>
                                <p:cTn id="25" presetID="56" presetClass="entr" presetSubtype="0" fill="hold" grpId="0" nodeType="afterEffect">
                                  <p:stCondLst>
                                    <p:cond delay="0"/>
                                  </p:stCondLst>
                                  <p:iterate type="lt">
                                    <p:tmPct val="10000"/>
                                  </p:iterate>
                                  <p:childTnLst>
                                    <p:set>
                                      <p:cBhvr>
                                        <p:cTn id="26" dur="1" fill="hold">
                                          <p:stCondLst>
                                            <p:cond delay="0"/>
                                          </p:stCondLst>
                                        </p:cTn>
                                        <p:tgtEl>
                                          <p:spTgt spid="5"/>
                                        </p:tgtEl>
                                        <p:attrNameLst>
                                          <p:attrName>style.visibility</p:attrName>
                                        </p:attrNameLst>
                                      </p:cBhvr>
                                      <p:to>
                                        <p:strVal val="visible"/>
                                      </p:to>
                                    </p:set>
                                    <p:anim by="(-#ppt_w*2)" calcmode="lin" valueType="num">
                                      <p:cBhvr rctx="PPT">
                                        <p:cTn id="27" dur="500" autoRev="1" fill="hold">
                                          <p:stCondLst>
                                            <p:cond delay="0"/>
                                          </p:stCondLst>
                                        </p:cTn>
                                        <p:tgtEl>
                                          <p:spTgt spid="5"/>
                                        </p:tgtEl>
                                        <p:attrNameLst>
                                          <p:attrName>ppt_w</p:attrName>
                                        </p:attrNameLst>
                                      </p:cBhvr>
                                    </p:anim>
                                    <p:anim by="(#ppt_w*0.50)" calcmode="lin" valueType="num">
                                      <p:cBhvr>
                                        <p:cTn id="28" dur="500" decel="50000" autoRev="1" fill="hold">
                                          <p:stCondLst>
                                            <p:cond delay="0"/>
                                          </p:stCondLst>
                                        </p:cTn>
                                        <p:tgtEl>
                                          <p:spTgt spid="5"/>
                                        </p:tgtEl>
                                        <p:attrNameLst>
                                          <p:attrName>ppt_x</p:attrName>
                                        </p:attrNameLst>
                                      </p:cBhvr>
                                    </p:anim>
                                    <p:anim from="(-#ppt_h/2)" to="(#ppt_y)" calcmode="lin" valueType="num">
                                      <p:cBhvr>
                                        <p:cTn id="29" dur="1000" fill="hold">
                                          <p:stCondLst>
                                            <p:cond delay="0"/>
                                          </p:stCondLst>
                                        </p:cTn>
                                        <p:tgtEl>
                                          <p:spTgt spid="5"/>
                                        </p:tgtEl>
                                        <p:attrNameLst>
                                          <p:attrName>ppt_y</p:attrName>
                                        </p:attrNameLst>
                                      </p:cBhvr>
                                    </p:anim>
                                    <p:animRot by="21600000">
                                      <p:cBhvr>
                                        <p:cTn id="30"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905000" y="1110778"/>
            <a:ext cx="1616075" cy="1624013"/>
            <a:chOff x="1905000" y="876300"/>
            <a:chExt cx="1616075" cy="1624013"/>
          </a:xfrm>
          <a:solidFill>
            <a:srgbClr val="482400"/>
          </a:solidFill>
        </p:grpSpPr>
        <p:sp>
          <p:nvSpPr>
            <p:cNvPr id="3" name="Freeform 5"/>
            <p:cNvSpPr>
              <a:spLocks noChangeArrowheads="1"/>
            </p:cNvSpPr>
            <p:nvPr/>
          </p:nvSpPr>
          <p:spPr bwMode="auto">
            <a:xfrm>
              <a:off x="1905000" y="876300"/>
              <a:ext cx="1616075" cy="1624013"/>
            </a:xfrm>
            <a:custGeom>
              <a:avLst/>
              <a:gdLst>
                <a:gd name="T0" fmla="*/ 31 w 524"/>
                <a:gd name="T1" fmla="*/ 527 h 527"/>
                <a:gd name="T2" fmla="*/ 183 w 524"/>
                <a:gd name="T3" fmla="*/ 183 h 527"/>
                <a:gd name="T4" fmla="*/ 524 w 524"/>
                <a:gd name="T5" fmla="*/ 31 h 527"/>
                <a:gd name="T6" fmla="*/ 524 w 524"/>
                <a:gd name="T7" fmla="*/ 0 h 527"/>
                <a:gd name="T8" fmla="*/ 0 w 524"/>
                <a:gd name="T9" fmla="*/ 527 h 527"/>
                <a:gd name="T10" fmla="*/ 31 w 524"/>
                <a:gd name="T11" fmla="*/ 527 h 527"/>
                <a:gd name="T12" fmla="*/ 0 60000 65536"/>
                <a:gd name="T13" fmla="*/ 0 60000 65536"/>
                <a:gd name="T14" fmla="*/ 0 60000 65536"/>
                <a:gd name="T15" fmla="*/ 0 60000 65536"/>
                <a:gd name="T16" fmla="*/ 0 60000 65536"/>
                <a:gd name="T17" fmla="*/ 0 60000 65536"/>
                <a:gd name="T18" fmla="*/ 0 w 524"/>
                <a:gd name="T19" fmla="*/ 0 h 527"/>
                <a:gd name="T20" fmla="*/ 524 w 524"/>
                <a:gd name="T21" fmla="*/ 527 h 527"/>
              </a:gdLst>
              <a:ahLst/>
              <a:cxnLst>
                <a:cxn ang="T12">
                  <a:pos x="T0" y="T1"/>
                </a:cxn>
                <a:cxn ang="T13">
                  <a:pos x="T2" y="T3"/>
                </a:cxn>
                <a:cxn ang="T14">
                  <a:pos x="T4" y="T5"/>
                </a:cxn>
                <a:cxn ang="T15">
                  <a:pos x="T6" y="T7"/>
                </a:cxn>
                <a:cxn ang="T16">
                  <a:pos x="T8" y="T9"/>
                </a:cxn>
                <a:cxn ang="T17">
                  <a:pos x="T10" y="T11"/>
                </a:cxn>
              </a:cxnLst>
              <a:rect l="T18" t="T19" r="T20" b="T21"/>
              <a:pathLst>
                <a:path w="524" h="527">
                  <a:moveTo>
                    <a:pt x="31" y="527"/>
                  </a:moveTo>
                  <a:cubicBezTo>
                    <a:pt x="37" y="393"/>
                    <a:pt x="94" y="272"/>
                    <a:pt x="183" y="183"/>
                  </a:cubicBezTo>
                  <a:cubicBezTo>
                    <a:pt x="272" y="95"/>
                    <a:pt x="391" y="38"/>
                    <a:pt x="524" y="31"/>
                  </a:cubicBezTo>
                  <a:cubicBezTo>
                    <a:pt x="524" y="0"/>
                    <a:pt x="524" y="0"/>
                    <a:pt x="524" y="0"/>
                  </a:cubicBezTo>
                  <a:cubicBezTo>
                    <a:pt x="240" y="14"/>
                    <a:pt x="13" y="243"/>
                    <a:pt x="0" y="527"/>
                  </a:cubicBezTo>
                  <a:lnTo>
                    <a:pt x="31" y="527"/>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a:solidFill>
                  <a:schemeClr val="tx1">
                    <a:lumMod val="75000"/>
                    <a:lumOff val="25000"/>
                  </a:schemeClr>
                </a:solidFill>
                <a:sym typeface="宋体" panose="02010600030101010101" pitchFamily="2" charset="-122"/>
              </a:endParaRPr>
            </a:p>
          </p:txBody>
        </p:sp>
        <p:sp>
          <p:nvSpPr>
            <p:cNvPr id="4" name="Freeform 9"/>
            <p:cNvSpPr>
              <a:spLocks noChangeArrowheads="1"/>
            </p:cNvSpPr>
            <p:nvPr/>
          </p:nvSpPr>
          <p:spPr bwMode="auto">
            <a:xfrm>
              <a:off x="2046288" y="1017588"/>
              <a:ext cx="1474787" cy="1482725"/>
            </a:xfrm>
            <a:custGeom>
              <a:avLst/>
              <a:gdLst>
                <a:gd name="T0" fmla="*/ 31 w 478"/>
                <a:gd name="T1" fmla="*/ 481 h 481"/>
                <a:gd name="T2" fmla="*/ 170 w 478"/>
                <a:gd name="T3" fmla="*/ 169 h 481"/>
                <a:gd name="T4" fmla="*/ 478 w 478"/>
                <a:gd name="T5" fmla="*/ 31 h 481"/>
                <a:gd name="T6" fmla="*/ 478 w 478"/>
                <a:gd name="T7" fmla="*/ 0 h 481"/>
                <a:gd name="T8" fmla="*/ 0 w 478"/>
                <a:gd name="T9" fmla="*/ 481 h 481"/>
                <a:gd name="T10" fmla="*/ 31 w 478"/>
                <a:gd name="T11" fmla="*/ 481 h 481"/>
                <a:gd name="T12" fmla="*/ 0 60000 65536"/>
                <a:gd name="T13" fmla="*/ 0 60000 65536"/>
                <a:gd name="T14" fmla="*/ 0 60000 65536"/>
                <a:gd name="T15" fmla="*/ 0 60000 65536"/>
                <a:gd name="T16" fmla="*/ 0 60000 65536"/>
                <a:gd name="T17" fmla="*/ 0 60000 65536"/>
                <a:gd name="T18" fmla="*/ 0 w 478"/>
                <a:gd name="T19" fmla="*/ 0 h 481"/>
                <a:gd name="T20" fmla="*/ 478 w 478"/>
                <a:gd name="T21" fmla="*/ 481 h 481"/>
              </a:gdLst>
              <a:ahLst/>
              <a:cxnLst>
                <a:cxn ang="T12">
                  <a:pos x="T0" y="T1"/>
                </a:cxn>
                <a:cxn ang="T13">
                  <a:pos x="T2" y="T3"/>
                </a:cxn>
                <a:cxn ang="T14">
                  <a:pos x="T4" y="T5"/>
                </a:cxn>
                <a:cxn ang="T15">
                  <a:pos x="T6" y="T7"/>
                </a:cxn>
                <a:cxn ang="T16">
                  <a:pos x="T8" y="T9"/>
                </a:cxn>
                <a:cxn ang="T17">
                  <a:pos x="T10" y="T11"/>
                </a:cxn>
              </a:cxnLst>
              <a:rect l="T18" t="T19" r="T20" b="T21"/>
              <a:pathLst>
                <a:path w="478" h="481">
                  <a:moveTo>
                    <a:pt x="31" y="481"/>
                  </a:moveTo>
                  <a:cubicBezTo>
                    <a:pt x="37" y="360"/>
                    <a:pt x="89" y="250"/>
                    <a:pt x="170" y="169"/>
                  </a:cubicBezTo>
                  <a:cubicBezTo>
                    <a:pt x="250" y="89"/>
                    <a:pt x="358" y="38"/>
                    <a:pt x="478" y="31"/>
                  </a:cubicBezTo>
                  <a:cubicBezTo>
                    <a:pt x="478" y="0"/>
                    <a:pt x="478" y="0"/>
                    <a:pt x="478" y="0"/>
                  </a:cubicBezTo>
                  <a:cubicBezTo>
                    <a:pt x="220" y="14"/>
                    <a:pt x="12" y="222"/>
                    <a:pt x="0" y="481"/>
                  </a:cubicBezTo>
                  <a:lnTo>
                    <a:pt x="31" y="481"/>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a:solidFill>
                  <a:schemeClr val="tx1">
                    <a:lumMod val="75000"/>
                    <a:lumOff val="25000"/>
                  </a:schemeClr>
                </a:solidFill>
                <a:sym typeface="宋体" panose="02010600030101010101" pitchFamily="2" charset="-122"/>
              </a:endParaRPr>
            </a:p>
          </p:txBody>
        </p:sp>
        <p:sp>
          <p:nvSpPr>
            <p:cNvPr id="5" name="Freeform 14"/>
            <p:cNvSpPr>
              <a:spLocks noChangeArrowheads="1"/>
            </p:cNvSpPr>
            <p:nvPr/>
          </p:nvSpPr>
          <p:spPr bwMode="auto">
            <a:xfrm>
              <a:off x="2189163" y="1158875"/>
              <a:ext cx="1331912" cy="1341438"/>
            </a:xfrm>
            <a:custGeom>
              <a:avLst/>
              <a:gdLst>
                <a:gd name="T0" fmla="*/ 31 w 432"/>
                <a:gd name="T1" fmla="*/ 435 h 435"/>
                <a:gd name="T2" fmla="*/ 156 w 432"/>
                <a:gd name="T3" fmla="*/ 156 h 435"/>
                <a:gd name="T4" fmla="*/ 432 w 432"/>
                <a:gd name="T5" fmla="*/ 31 h 435"/>
                <a:gd name="T6" fmla="*/ 432 w 432"/>
                <a:gd name="T7" fmla="*/ 0 h 435"/>
                <a:gd name="T8" fmla="*/ 0 w 432"/>
                <a:gd name="T9" fmla="*/ 435 h 435"/>
                <a:gd name="T10" fmla="*/ 31 w 432"/>
                <a:gd name="T11" fmla="*/ 435 h 435"/>
                <a:gd name="T12" fmla="*/ 0 60000 65536"/>
                <a:gd name="T13" fmla="*/ 0 60000 65536"/>
                <a:gd name="T14" fmla="*/ 0 60000 65536"/>
                <a:gd name="T15" fmla="*/ 0 60000 65536"/>
                <a:gd name="T16" fmla="*/ 0 60000 65536"/>
                <a:gd name="T17" fmla="*/ 0 60000 65536"/>
                <a:gd name="T18" fmla="*/ 0 w 432"/>
                <a:gd name="T19" fmla="*/ 0 h 435"/>
                <a:gd name="T20" fmla="*/ 432 w 432"/>
                <a:gd name="T21" fmla="*/ 435 h 435"/>
              </a:gdLst>
              <a:ahLst/>
              <a:cxnLst>
                <a:cxn ang="T12">
                  <a:pos x="T0" y="T1"/>
                </a:cxn>
                <a:cxn ang="T13">
                  <a:pos x="T2" y="T3"/>
                </a:cxn>
                <a:cxn ang="T14">
                  <a:pos x="T4" y="T5"/>
                </a:cxn>
                <a:cxn ang="T15">
                  <a:pos x="T6" y="T7"/>
                </a:cxn>
                <a:cxn ang="T16">
                  <a:pos x="T8" y="T9"/>
                </a:cxn>
                <a:cxn ang="T17">
                  <a:pos x="T10" y="T11"/>
                </a:cxn>
              </a:cxnLst>
              <a:rect l="T18" t="T19" r="T20" b="T21"/>
              <a:pathLst>
                <a:path w="432" h="435">
                  <a:moveTo>
                    <a:pt x="31" y="435"/>
                  </a:moveTo>
                  <a:cubicBezTo>
                    <a:pt x="37" y="326"/>
                    <a:pt x="84" y="228"/>
                    <a:pt x="156" y="156"/>
                  </a:cubicBezTo>
                  <a:cubicBezTo>
                    <a:pt x="228" y="84"/>
                    <a:pt x="325" y="38"/>
                    <a:pt x="432" y="31"/>
                  </a:cubicBezTo>
                  <a:cubicBezTo>
                    <a:pt x="432" y="0"/>
                    <a:pt x="432" y="0"/>
                    <a:pt x="432" y="0"/>
                  </a:cubicBezTo>
                  <a:cubicBezTo>
                    <a:pt x="199" y="14"/>
                    <a:pt x="12" y="201"/>
                    <a:pt x="0" y="435"/>
                  </a:cubicBezTo>
                  <a:lnTo>
                    <a:pt x="31" y="435"/>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a:solidFill>
                  <a:schemeClr val="tx1">
                    <a:lumMod val="75000"/>
                    <a:lumOff val="25000"/>
                  </a:schemeClr>
                </a:solidFill>
                <a:sym typeface="宋体" panose="02010600030101010101" pitchFamily="2" charset="-122"/>
              </a:endParaRPr>
            </a:p>
          </p:txBody>
        </p:sp>
        <p:sp>
          <p:nvSpPr>
            <p:cNvPr id="6" name="Freeform 17"/>
            <p:cNvSpPr>
              <a:spLocks noChangeArrowheads="1"/>
            </p:cNvSpPr>
            <p:nvPr/>
          </p:nvSpPr>
          <p:spPr bwMode="auto">
            <a:xfrm>
              <a:off x="2330450" y="1301750"/>
              <a:ext cx="1190625" cy="1198563"/>
            </a:xfrm>
            <a:custGeom>
              <a:avLst/>
              <a:gdLst>
                <a:gd name="T0" fmla="*/ 31 w 386"/>
                <a:gd name="T1" fmla="*/ 389 h 389"/>
                <a:gd name="T2" fmla="*/ 142 w 386"/>
                <a:gd name="T3" fmla="*/ 142 h 389"/>
                <a:gd name="T4" fmla="*/ 386 w 386"/>
                <a:gd name="T5" fmla="*/ 31 h 389"/>
                <a:gd name="T6" fmla="*/ 386 w 386"/>
                <a:gd name="T7" fmla="*/ 0 h 389"/>
                <a:gd name="T8" fmla="*/ 0 w 386"/>
                <a:gd name="T9" fmla="*/ 389 h 389"/>
                <a:gd name="T10" fmla="*/ 31 w 386"/>
                <a:gd name="T11" fmla="*/ 389 h 389"/>
                <a:gd name="T12" fmla="*/ 0 60000 65536"/>
                <a:gd name="T13" fmla="*/ 0 60000 65536"/>
                <a:gd name="T14" fmla="*/ 0 60000 65536"/>
                <a:gd name="T15" fmla="*/ 0 60000 65536"/>
                <a:gd name="T16" fmla="*/ 0 60000 65536"/>
                <a:gd name="T17" fmla="*/ 0 60000 65536"/>
                <a:gd name="T18" fmla="*/ 0 w 386"/>
                <a:gd name="T19" fmla="*/ 0 h 389"/>
                <a:gd name="T20" fmla="*/ 386 w 386"/>
                <a:gd name="T21" fmla="*/ 389 h 389"/>
              </a:gdLst>
              <a:ahLst/>
              <a:cxnLst>
                <a:cxn ang="T12">
                  <a:pos x="T0" y="T1"/>
                </a:cxn>
                <a:cxn ang="T13">
                  <a:pos x="T2" y="T3"/>
                </a:cxn>
                <a:cxn ang="T14">
                  <a:pos x="T4" y="T5"/>
                </a:cxn>
                <a:cxn ang="T15">
                  <a:pos x="T6" y="T7"/>
                </a:cxn>
                <a:cxn ang="T16">
                  <a:pos x="T8" y="T9"/>
                </a:cxn>
                <a:cxn ang="T17">
                  <a:pos x="T10" y="T11"/>
                </a:cxn>
              </a:cxnLst>
              <a:rect l="T18" t="T19" r="T20" b="T21"/>
              <a:pathLst>
                <a:path w="386" h="389">
                  <a:moveTo>
                    <a:pt x="31" y="389"/>
                  </a:moveTo>
                  <a:cubicBezTo>
                    <a:pt x="37" y="293"/>
                    <a:pt x="78" y="206"/>
                    <a:pt x="142" y="142"/>
                  </a:cubicBezTo>
                  <a:cubicBezTo>
                    <a:pt x="206" y="79"/>
                    <a:pt x="291" y="37"/>
                    <a:pt x="386" y="31"/>
                  </a:cubicBezTo>
                  <a:cubicBezTo>
                    <a:pt x="386" y="0"/>
                    <a:pt x="386" y="0"/>
                    <a:pt x="386" y="0"/>
                  </a:cubicBezTo>
                  <a:cubicBezTo>
                    <a:pt x="178" y="13"/>
                    <a:pt x="12" y="181"/>
                    <a:pt x="0" y="389"/>
                  </a:cubicBezTo>
                  <a:lnTo>
                    <a:pt x="31" y="389"/>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a:solidFill>
                  <a:schemeClr val="tx1">
                    <a:lumMod val="75000"/>
                    <a:lumOff val="25000"/>
                  </a:schemeClr>
                </a:solidFill>
                <a:sym typeface="宋体" panose="02010600030101010101" pitchFamily="2" charset="-122"/>
              </a:endParaRPr>
            </a:p>
          </p:txBody>
        </p:sp>
        <p:sp>
          <p:nvSpPr>
            <p:cNvPr id="7" name="Freeform 21"/>
            <p:cNvSpPr>
              <a:spLocks noChangeArrowheads="1"/>
            </p:cNvSpPr>
            <p:nvPr/>
          </p:nvSpPr>
          <p:spPr bwMode="auto">
            <a:xfrm>
              <a:off x="2468563" y="1439863"/>
              <a:ext cx="1052512" cy="1060450"/>
            </a:xfrm>
            <a:custGeom>
              <a:avLst/>
              <a:gdLst>
                <a:gd name="T0" fmla="*/ 32 w 341"/>
                <a:gd name="T1" fmla="*/ 344 h 344"/>
                <a:gd name="T2" fmla="*/ 130 w 341"/>
                <a:gd name="T3" fmla="*/ 130 h 344"/>
                <a:gd name="T4" fmla="*/ 341 w 341"/>
                <a:gd name="T5" fmla="*/ 32 h 344"/>
                <a:gd name="T6" fmla="*/ 341 w 341"/>
                <a:gd name="T7" fmla="*/ 0 h 344"/>
                <a:gd name="T8" fmla="*/ 0 w 341"/>
                <a:gd name="T9" fmla="*/ 344 h 344"/>
                <a:gd name="T10" fmla="*/ 32 w 341"/>
                <a:gd name="T11" fmla="*/ 344 h 344"/>
                <a:gd name="T12" fmla="*/ 0 60000 65536"/>
                <a:gd name="T13" fmla="*/ 0 60000 65536"/>
                <a:gd name="T14" fmla="*/ 0 60000 65536"/>
                <a:gd name="T15" fmla="*/ 0 60000 65536"/>
                <a:gd name="T16" fmla="*/ 0 60000 65536"/>
                <a:gd name="T17" fmla="*/ 0 60000 65536"/>
                <a:gd name="T18" fmla="*/ 0 w 341"/>
                <a:gd name="T19" fmla="*/ 0 h 344"/>
                <a:gd name="T20" fmla="*/ 341 w 341"/>
                <a:gd name="T21" fmla="*/ 344 h 344"/>
              </a:gdLst>
              <a:ahLst/>
              <a:cxnLst>
                <a:cxn ang="T12">
                  <a:pos x="T0" y="T1"/>
                </a:cxn>
                <a:cxn ang="T13">
                  <a:pos x="T2" y="T3"/>
                </a:cxn>
                <a:cxn ang="T14">
                  <a:pos x="T4" y="T5"/>
                </a:cxn>
                <a:cxn ang="T15">
                  <a:pos x="T6" y="T7"/>
                </a:cxn>
                <a:cxn ang="T16">
                  <a:pos x="T8" y="T9"/>
                </a:cxn>
                <a:cxn ang="T17">
                  <a:pos x="T10" y="T11"/>
                </a:cxn>
              </a:cxnLst>
              <a:rect l="T18" t="T19" r="T20" b="T21"/>
              <a:pathLst>
                <a:path w="341" h="344">
                  <a:moveTo>
                    <a:pt x="32" y="344"/>
                  </a:moveTo>
                  <a:cubicBezTo>
                    <a:pt x="38" y="261"/>
                    <a:pt x="74" y="186"/>
                    <a:pt x="130" y="130"/>
                  </a:cubicBezTo>
                  <a:cubicBezTo>
                    <a:pt x="185" y="74"/>
                    <a:pt x="259" y="38"/>
                    <a:pt x="341" y="32"/>
                  </a:cubicBezTo>
                  <a:cubicBezTo>
                    <a:pt x="341" y="0"/>
                    <a:pt x="341" y="0"/>
                    <a:pt x="341" y="0"/>
                  </a:cubicBezTo>
                  <a:cubicBezTo>
                    <a:pt x="159" y="14"/>
                    <a:pt x="13" y="161"/>
                    <a:pt x="0" y="344"/>
                  </a:cubicBezTo>
                  <a:lnTo>
                    <a:pt x="32" y="344"/>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a:solidFill>
                  <a:schemeClr val="tx1">
                    <a:lumMod val="75000"/>
                    <a:lumOff val="25000"/>
                  </a:schemeClr>
                </a:solidFill>
                <a:sym typeface="宋体" panose="02010600030101010101" pitchFamily="2" charset="-122"/>
              </a:endParaRPr>
            </a:p>
          </p:txBody>
        </p:sp>
        <p:sp>
          <p:nvSpPr>
            <p:cNvPr id="8" name="Freeform 25"/>
            <p:cNvSpPr>
              <a:spLocks noChangeArrowheads="1"/>
            </p:cNvSpPr>
            <p:nvPr/>
          </p:nvSpPr>
          <p:spPr bwMode="auto">
            <a:xfrm>
              <a:off x="2611438" y="1581150"/>
              <a:ext cx="909637" cy="919163"/>
            </a:xfrm>
            <a:custGeom>
              <a:avLst/>
              <a:gdLst>
                <a:gd name="T0" fmla="*/ 31 w 295"/>
                <a:gd name="T1" fmla="*/ 298 h 298"/>
                <a:gd name="T2" fmla="*/ 116 w 295"/>
                <a:gd name="T3" fmla="*/ 116 h 298"/>
                <a:gd name="T4" fmla="*/ 295 w 295"/>
                <a:gd name="T5" fmla="*/ 32 h 298"/>
                <a:gd name="T6" fmla="*/ 295 w 295"/>
                <a:gd name="T7" fmla="*/ 0 h 298"/>
                <a:gd name="T8" fmla="*/ 0 w 295"/>
                <a:gd name="T9" fmla="*/ 298 h 298"/>
                <a:gd name="T10" fmla="*/ 31 w 295"/>
                <a:gd name="T11" fmla="*/ 298 h 298"/>
                <a:gd name="T12" fmla="*/ 0 60000 65536"/>
                <a:gd name="T13" fmla="*/ 0 60000 65536"/>
                <a:gd name="T14" fmla="*/ 0 60000 65536"/>
                <a:gd name="T15" fmla="*/ 0 60000 65536"/>
                <a:gd name="T16" fmla="*/ 0 60000 65536"/>
                <a:gd name="T17" fmla="*/ 0 60000 65536"/>
                <a:gd name="T18" fmla="*/ 0 w 295"/>
                <a:gd name="T19" fmla="*/ 0 h 298"/>
                <a:gd name="T20" fmla="*/ 295 w 295"/>
                <a:gd name="T21" fmla="*/ 298 h 298"/>
              </a:gdLst>
              <a:ahLst/>
              <a:cxnLst>
                <a:cxn ang="T12">
                  <a:pos x="T0" y="T1"/>
                </a:cxn>
                <a:cxn ang="T13">
                  <a:pos x="T2" y="T3"/>
                </a:cxn>
                <a:cxn ang="T14">
                  <a:pos x="T4" y="T5"/>
                </a:cxn>
                <a:cxn ang="T15">
                  <a:pos x="T6" y="T7"/>
                </a:cxn>
                <a:cxn ang="T16">
                  <a:pos x="T8" y="T9"/>
                </a:cxn>
                <a:cxn ang="T17">
                  <a:pos x="T10" y="T11"/>
                </a:cxn>
              </a:cxnLst>
              <a:rect l="T18" t="T19" r="T20" b="T21"/>
              <a:pathLst>
                <a:path w="295" h="298">
                  <a:moveTo>
                    <a:pt x="31" y="298"/>
                  </a:moveTo>
                  <a:cubicBezTo>
                    <a:pt x="38" y="227"/>
                    <a:pt x="69" y="164"/>
                    <a:pt x="116" y="116"/>
                  </a:cubicBezTo>
                  <a:cubicBezTo>
                    <a:pt x="163" y="69"/>
                    <a:pt x="226" y="38"/>
                    <a:pt x="295" y="32"/>
                  </a:cubicBezTo>
                  <a:cubicBezTo>
                    <a:pt x="295" y="0"/>
                    <a:pt x="295" y="0"/>
                    <a:pt x="295" y="0"/>
                  </a:cubicBezTo>
                  <a:cubicBezTo>
                    <a:pt x="138" y="14"/>
                    <a:pt x="12" y="140"/>
                    <a:pt x="0" y="298"/>
                  </a:cubicBezTo>
                  <a:lnTo>
                    <a:pt x="31" y="298"/>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a:solidFill>
                  <a:schemeClr val="tx1">
                    <a:lumMod val="75000"/>
                    <a:lumOff val="25000"/>
                  </a:schemeClr>
                </a:solidFill>
                <a:sym typeface="宋体" panose="02010600030101010101" pitchFamily="2" charset="-122"/>
              </a:endParaRPr>
            </a:p>
          </p:txBody>
        </p:sp>
        <p:sp>
          <p:nvSpPr>
            <p:cNvPr id="9" name="Freeform 30"/>
            <p:cNvSpPr>
              <a:spLocks noChangeArrowheads="1"/>
            </p:cNvSpPr>
            <p:nvPr/>
          </p:nvSpPr>
          <p:spPr bwMode="auto">
            <a:xfrm>
              <a:off x="2752725" y="1724025"/>
              <a:ext cx="768350" cy="776288"/>
            </a:xfrm>
            <a:custGeom>
              <a:avLst/>
              <a:gdLst>
                <a:gd name="T0" fmla="*/ 31 w 249"/>
                <a:gd name="T1" fmla="*/ 252 h 252"/>
                <a:gd name="T2" fmla="*/ 103 w 249"/>
                <a:gd name="T3" fmla="*/ 102 h 252"/>
                <a:gd name="T4" fmla="*/ 249 w 249"/>
                <a:gd name="T5" fmla="*/ 32 h 252"/>
                <a:gd name="T6" fmla="*/ 249 w 249"/>
                <a:gd name="T7" fmla="*/ 0 h 252"/>
                <a:gd name="T8" fmla="*/ 0 w 249"/>
                <a:gd name="T9" fmla="*/ 252 h 252"/>
                <a:gd name="T10" fmla="*/ 31 w 249"/>
                <a:gd name="T11" fmla="*/ 252 h 252"/>
                <a:gd name="T12" fmla="*/ 0 60000 65536"/>
                <a:gd name="T13" fmla="*/ 0 60000 65536"/>
                <a:gd name="T14" fmla="*/ 0 60000 65536"/>
                <a:gd name="T15" fmla="*/ 0 60000 65536"/>
                <a:gd name="T16" fmla="*/ 0 60000 65536"/>
                <a:gd name="T17" fmla="*/ 0 60000 65536"/>
                <a:gd name="T18" fmla="*/ 0 w 249"/>
                <a:gd name="T19" fmla="*/ 0 h 252"/>
                <a:gd name="T20" fmla="*/ 249 w 249"/>
                <a:gd name="T21" fmla="*/ 252 h 252"/>
              </a:gdLst>
              <a:ahLst/>
              <a:cxnLst>
                <a:cxn ang="T12">
                  <a:pos x="T0" y="T1"/>
                </a:cxn>
                <a:cxn ang="T13">
                  <a:pos x="T2" y="T3"/>
                </a:cxn>
                <a:cxn ang="T14">
                  <a:pos x="T4" y="T5"/>
                </a:cxn>
                <a:cxn ang="T15">
                  <a:pos x="T6" y="T7"/>
                </a:cxn>
                <a:cxn ang="T16">
                  <a:pos x="T8" y="T9"/>
                </a:cxn>
                <a:cxn ang="T17">
                  <a:pos x="T10" y="T11"/>
                </a:cxn>
              </a:cxnLst>
              <a:rect l="T18" t="T19" r="T20" b="T21"/>
              <a:pathLst>
                <a:path w="249" h="252">
                  <a:moveTo>
                    <a:pt x="31" y="252"/>
                  </a:moveTo>
                  <a:cubicBezTo>
                    <a:pt x="37" y="194"/>
                    <a:pt x="63" y="142"/>
                    <a:pt x="103" y="102"/>
                  </a:cubicBezTo>
                  <a:cubicBezTo>
                    <a:pt x="141" y="64"/>
                    <a:pt x="192" y="38"/>
                    <a:pt x="249" y="32"/>
                  </a:cubicBezTo>
                  <a:cubicBezTo>
                    <a:pt x="249" y="0"/>
                    <a:pt x="249" y="0"/>
                    <a:pt x="249" y="0"/>
                  </a:cubicBezTo>
                  <a:cubicBezTo>
                    <a:pt x="117" y="14"/>
                    <a:pt x="12" y="119"/>
                    <a:pt x="0" y="252"/>
                  </a:cubicBezTo>
                  <a:lnTo>
                    <a:pt x="31" y="252"/>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a:solidFill>
                  <a:schemeClr val="tx1">
                    <a:lumMod val="75000"/>
                    <a:lumOff val="25000"/>
                  </a:schemeClr>
                </a:solidFill>
                <a:sym typeface="宋体" panose="02010600030101010101" pitchFamily="2" charset="-122"/>
              </a:endParaRPr>
            </a:p>
          </p:txBody>
        </p:sp>
        <p:sp>
          <p:nvSpPr>
            <p:cNvPr id="10" name="Freeform 33"/>
            <p:cNvSpPr>
              <a:spLocks noChangeArrowheads="1"/>
            </p:cNvSpPr>
            <p:nvPr/>
          </p:nvSpPr>
          <p:spPr bwMode="auto">
            <a:xfrm>
              <a:off x="2894013" y="1868488"/>
              <a:ext cx="627062" cy="631825"/>
            </a:xfrm>
            <a:custGeom>
              <a:avLst/>
              <a:gdLst>
                <a:gd name="T0" fmla="*/ 32 w 203"/>
                <a:gd name="T1" fmla="*/ 205 h 205"/>
                <a:gd name="T2" fmla="*/ 89 w 203"/>
                <a:gd name="T3" fmla="*/ 88 h 205"/>
                <a:gd name="T4" fmla="*/ 203 w 203"/>
                <a:gd name="T5" fmla="*/ 31 h 205"/>
                <a:gd name="T6" fmla="*/ 203 w 203"/>
                <a:gd name="T7" fmla="*/ 0 h 205"/>
                <a:gd name="T8" fmla="*/ 0 w 203"/>
                <a:gd name="T9" fmla="*/ 205 h 205"/>
                <a:gd name="T10" fmla="*/ 32 w 203"/>
                <a:gd name="T11" fmla="*/ 205 h 205"/>
                <a:gd name="T12" fmla="*/ 0 60000 65536"/>
                <a:gd name="T13" fmla="*/ 0 60000 65536"/>
                <a:gd name="T14" fmla="*/ 0 60000 65536"/>
                <a:gd name="T15" fmla="*/ 0 60000 65536"/>
                <a:gd name="T16" fmla="*/ 0 60000 65536"/>
                <a:gd name="T17" fmla="*/ 0 60000 65536"/>
                <a:gd name="T18" fmla="*/ 0 w 203"/>
                <a:gd name="T19" fmla="*/ 0 h 205"/>
                <a:gd name="T20" fmla="*/ 203 w 203"/>
                <a:gd name="T21" fmla="*/ 205 h 205"/>
              </a:gdLst>
              <a:ahLst/>
              <a:cxnLst>
                <a:cxn ang="T12">
                  <a:pos x="T0" y="T1"/>
                </a:cxn>
                <a:cxn ang="T13">
                  <a:pos x="T2" y="T3"/>
                </a:cxn>
                <a:cxn ang="T14">
                  <a:pos x="T4" y="T5"/>
                </a:cxn>
                <a:cxn ang="T15">
                  <a:pos x="T6" y="T7"/>
                </a:cxn>
                <a:cxn ang="T16">
                  <a:pos x="T8" y="T9"/>
                </a:cxn>
                <a:cxn ang="T17">
                  <a:pos x="T10" y="T11"/>
                </a:cxn>
              </a:cxnLst>
              <a:rect l="T18" t="T19" r="T20" b="T21"/>
              <a:pathLst>
                <a:path w="203" h="205">
                  <a:moveTo>
                    <a:pt x="32" y="205"/>
                  </a:moveTo>
                  <a:cubicBezTo>
                    <a:pt x="37" y="160"/>
                    <a:pt x="58" y="119"/>
                    <a:pt x="89" y="88"/>
                  </a:cubicBezTo>
                  <a:cubicBezTo>
                    <a:pt x="119" y="58"/>
                    <a:pt x="159" y="37"/>
                    <a:pt x="203" y="31"/>
                  </a:cubicBezTo>
                  <a:cubicBezTo>
                    <a:pt x="203" y="0"/>
                    <a:pt x="203" y="0"/>
                    <a:pt x="203" y="0"/>
                  </a:cubicBezTo>
                  <a:cubicBezTo>
                    <a:pt x="97" y="12"/>
                    <a:pt x="12" y="98"/>
                    <a:pt x="0" y="205"/>
                  </a:cubicBezTo>
                  <a:lnTo>
                    <a:pt x="32" y="205"/>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a:solidFill>
                  <a:schemeClr val="tx1">
                    <a:lumMod val="75000"/>
                    <a:lumOff val="25000"/>
                  </a:schemeClr>
                </a:solidFill>
                <a:sym typeface="宋体" panose="02010600030101010101" pitchFamily="2" charset="-122"/>
              </a:endParaRPr>
            </a:p>
          </p:txBody>
        </p:sp>
        <p:sp>
          <p:nvSpPr>
            <p:cNvPr id="11" name="Freeform 39"/>
            <p:cNvSpPr>
              <a:spLocks noChangeArrowheads="1"/>
            </p:cNvSpPr>
            <p:nvPr/>
          </p:nvSpPr>
          <p:spPr bwMode="auto">
            <a:xfrm>
              <a:off x="3040063" y="2009775"/>
              <a:ext cx="481012" cy="490538"/>
            </a:xfrm>
            <a:custGeom>
              <a:avLst/>
              <a:gdLst>
                <a:gd name="T0" fmla="*/ 31 w 156"/>
                <a:gd name="T1" fmla="*/ 159 h 159"/>
                <a:gd name="T2" fmla="*/ 74 w 156"/>
                <a:gd name="T3" fmla="*/ 74 h 159"/>
                <a:gd name="T4" fmla="*/ 156 w 156"/>
                <a:gd name="T5" fmla="*/ 31 h 159"/>
                <a:gd name="T6" fmla="*/ 156 w 156"/>
                <a:gd name="T7" fmla="*/ 0 h 159"/>
                <a:gd name="T8" fmla="*/ 0 w 156"/>
                <a:gd name="T9" fmla="*/ 159 h 159"/>
                <a:gd name="T10" fmla="*/ 31 w 156"/>
                <a:gd name="T11" fmla="*/ 159 h 159"/>
                <a:gd name="T12" fmla="*/ 0 60000 65536"/>
                <a:gd name="T13" fmla="*/ 0 60000 65536"/>
                <a:gd name="T14" fmla="*/ 0 60000 65536"/>
                <a:gd name="T15" fmla="*/ 0 60000 65536"/>
                <a:gd name="T16" fmla="*/ 0 60000 65536"/>
                <a:gd name="T17" fmla="*/ 0 60000 65536"/>
                <a:gd name="T18" fmla="*/ 0 w 156"/>
                <a:gd name="T19" fmla="*/ 0 h 159"/>
                <a:gd name="T20" fmla="*/ 156 w 156"/>
                <a:gd name="T21" fmla="*/ 159 h 159"/>
              </a:gdLst>
              <a:ahLst/>
              <a:cxnLst>
                <a:cxn ang="T12">
                  <a:pos x="T0" y="T1"/>
                </a:cxn>
                <a:cxn ang="T13">
                  <a:pos x="T2" y="T3"/>
                </a:cxn>
                <a:cxn ang="T14">
                  <a:pos x="T4" y="T5"/>
                </a:cxn>
                <a:cxn ang="T15">
                  <a:pos x="T6" y="T7"/>
                </a:cxn>
                <a:cxn ang="T16">
                  <a:pos x="T8" y="T9"/>
                </a:cxn>
                <a:cxn ang="T17">
                  <a:pos x="T10" y="T11"/>
                </a:cxn>
              </a:cxnLst>
              <a:rect l="T18" t="T19" r="T20" b="T21"/>
              <a:pathLst>
                <a:path w="156" h="159">
                  <a:moveTo>
                    <a:pt x="31" y="159"/>
                  </a:moveTo>
                  <a:cubicBezTo>
                    <a:pt x="36" y="126"/>
                    <a:pt x="52" y="97"/>
                    <a:pt x="74" y="74"/>
                  </a:cubicBezTo>
                  <a:cubicBezTo>
                    <a:pt x="96" y="52"/>
                    <a:pt x="125" y="37"/>
                    <a:pt x="156" y="31"/>
                  </a:cubicBezTo>
                  <a:cubicBezTo>
                    <a:pt x="156" y="0"/>
                    <a:pt x="156" y="0"/>
                    <a:pt x="156" y="0"/>
                  </a:cubicBezTo>
                  <a:cubicBezTo>
                    <a:pt x="75" y="12"/>
                    <a:pt x="11" y="77"/>
                    <a:pt x="0" y="159"/>
                  </a:cubicBezTo>
                  <a:lnTo>
                    <a:pt x="31" y="159"/>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a:solidFill>
                  <a:schemeClr val="tx1">
                    <a:lumMod val="75000"/>
                    <a:lumOff val="25000"/>
                  </a:schemeClr>
                </a:solidFill>
                <a:sym typeface="宋体" panose="02010600030101010101" pitchFamily="2" charset="-122"/>
              </a:endParaRPr>
            </a:p>
          </p:txBody>
        </p:sp>
      </p:grpSp>
      <p:grpSp>
        <p:nvGrpSpPr>
          <p:cNvPr id="12" name="组合 11"/>
          <p:cNvGrpSpPr/>
          <p:nvPr/>
        </p:nvGrpSpPr>
        <p:grpSpPr>
          <a:xfrm>
            <a:off x="1905000" y="2888778"/>
            <a:ext cx="1616075" cy="1627188"/>
            <a:chOff x="1905000" y="2654300"/>
            <a:chExt cx="1616075" cy="1627188"/>
          </a:xfrm>
          <a:solidFill>
            <a:srgbClr val="482400"/>
          </a:solidFill>
        </p:grpSpPr>
        <p:sp>
          <p:nvSpPr>
            <p:cNvPr id="13" name="Freeform 6"/>
            <p:cNvSpPr>
              <a:spLocks noChangeArrowheads="1"/>
            </p:cNvSpPr>
            <p:nvPr/>
          </p:nvSpPr>
          <p:spPr bwMode="auto">
            <a:xfrm>
              <a:off x="1905000" y="2654300"/>
              <a:ext cx="1616075" cy="1627188"/>
            </a:xfrm>
            <a:custGeom>
              <a:avLst/>
              <a:gdLst>
                <a:gd name="T0" fmla="*/ 31 w 524"/>
                <a:gd name="T1" fmla="*/ 0 h 528"/>
                <a:gd name="T2" fmla="*/ 0 w 524"/>
                <a:gd name="T3" fmla="*/ 0 h 528"/>
                <a:gd name="T4" fmla="*/ 524 w 524"/>
                <a:gd name="T5" fmla="*/ 528 h 528"/>
                <a:gd name="T6" fmla="*/ 524 w 524"/>
                <a:gd name="T7" fmla="*/ 497 h 528"/>
                <a:gd name="T8" fmla="*/ 183 w 524"/>
                <a:gd name="T9" fmla="*/ 344 h 528"/>
                <a:gd name="T10" fmla="*/ 31 w 524"/>
                <a:gd name="T11" fmla="*/ 0 h 528"/>
                <a:gd name="T12" fmla="*/ 0 60000 65536"/>
                <a:gd name="T13" fmla="*/ 0 60000 65536"/>
                <a:gd name="T14" fmla="*/ 0 60000 65536"/>
                <a:gd name="T15" fmla="*/ 0 60000 65536"/>
                <a:gd name="T16" fmla="*/ 0 60000 65536"/>
                <a:gd name="T17" fmla="*/ 0 60000 65536"/>
                <a:gd name="T18" fmla="*/ 0 w 524"/>
                <a:gd name="T19" fmla="*/ 0 h 528"/>
                <a:gd name="T20" fmla="*/ 524 w 524"/>
                <a:gd name="T21" fmla="*/ 528 h 528"/>
              </a:gdLst>
              <a:ahLst/>
              <a:cxnLst>
                <a:cxn ang="T12">
                  <a:pos x="T0" y="T1"/>
                </a:cxn>
                <a:cxn ang="T13">
                  <a:pos x="T2" y="T3"/>
                </a:cxn>
                <a:cxn ang="T14">
                  <a:pos x="T4" y="T5"/>
                </a:cxn>
                <a:cxn ang="T15">
                  <a:pos x="T6" y="T7"/>
                </a:cxn>
                <a:cxn ang="T16">
                  <a:pos x="T8" y="T9"/>
                </a:cxn>
                <a:cxn ang="T17">
                  <a:pos x="T10" y="T11"/>
                </a:cxn>
              </a:cxnLst>
              <a:rect l="T18" t="T19" r="T20" b="T21"/>
              <a:pathLst>
                <a:path w="524" h="528">
                  <a:moveTo>
                    <a:pt x="31" y="0"/>
                  </a:moveTo>
                  <a:cubicBezTo>
                    <a:pt x="0" y="0"/>
                    <a:pt x="0" y="0"/>
                    <a:pt x="0" y="0"/>
                  </a:cubicBezTo>
                  <a:cubicBezTo>
                    <a:pt x="13" y="285"/>
                    <a:pt x="240" y="513"/>
                    <a:pt x="524" y="528"/>
                  </a:cubicBezTo>
                  <a:cubicBezTo>
                    <a:pt x="524" y="497"/>
                    <a:pt x="524" y="497"/>
                    <a:pt x="524" y="497"/>
                  </a:cubicBezTo>
                  <a:cubicBezTo>
                    <a:pt x="391" y="490"/>
                    <a:pt x="272" y="433"/>
                    <a:pt x="183" y="344"/>
                  </a:cubicBezTo>
                  <a:cubicBezTo>
                    <a:pt x="94" y="255"/>
                    <a:pt x="37" y="135"/>
                    <a:pt x="31"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a:solidFill>
                  <a:schemeClr val="tx1">
                    <a:lumMod val="75000"/>
                    <a:lumOff val="25000"/>
                  </a:schemeClr>
                </a:solidFill>
                <a:sym typeface="宋体" panose="02010600030101010101" pitchFamily="2" charset="-122"/>
              </a:endParaRPr>
            </a:p>
          </p:txBody>
        </p:sp>
        <p:sp>
          <p:nvSpPr>
            <p:cNvPr id="14" name="Freeform 10"/>
            <p:cNvSpPr>
              <a:spLocks noChangeArrowheads="1"/>
            </p:cNvSpPr>
            <p:nvPr/>
          </p:nvSpPr>
          <p:spPr bwMode="auto">
            <a:xfrm>
              <a:off x="2046288" y="2654300"/>
              <a:ext cx="1474787" cy="1485900"/>
            </a:xfrm>
            <a:custGeom>
              <a:avLst/>
              <a:gdLst>
                <a:gd name="T0" fmla="*/ 31 w 478"/>
                <a:gd name="T1" fmla="*/ 0 h 482"/>
                <a:gd name="T2" fmla="*/ 0 w 478"/>
                <a:gd name="T3" fmla="*/ 0 h 482"/>
                <a:gd name="T4" fmla="*/ 478 w 478"/>
                <a:gd name="T5" fmla="*/ 482 h 482"/>
                <a:gd name="T6" fmla="*/ 478 w 478"/>
                <a:gd name="T7" fmla="*/ 451 h 482"/>
                <a:gd name="T8" fmla="*/ 170 w 478"/>
                <a:gd name="T9" fmla="*/ 312 h 482"/>
                <a:gd name="T10" fmla="*/ 31 w 478"/>
                <a:gd name="T11" fmla="*/ 0 h 482"/>
                <a:gd name="T12" fmla="*/ 0 60000 65536"/>
                <a:gd name="T13" fmla="*/ 0 60000 65536"/>
                <a:gd name="T14" fmla="*/ 0 60000 65536"/>
                <a:gd name="T15" fmla="*/ 0 60000 65536"/>
                <a:gd name="T16" fmla="*/ 0 60000 65536"/>
                <a:gd name="T17" fmla="*/ 0 60000 65536"/>
                <a:gd name="T18" fmla="*/ 0 w 478"/>
                <a:gd name="T19" fmla="*/ 0 h 482"/>
                <a:gd name="T20" fmla="*/ 478 w 478"/>
                <a:gd name="T21" fmla="*/ 482 h 482"/>
              </a:gdLst>
              <a:ahLst/>
              <a:cxnLst>
                <a:cxn ang="T12">
                  <a:pos x="T0" y="T1"/>
                </a:cxn>
                <a:cxn ang="T13">
                  <a:pos x="T2" y="T3"/>
                </a:cxn>
                <a:cxn ang="T14">
                  <a:pos x="T4" y="T5"/>
                </a:cxn>
                <a:cxn ang="T15">
                  <a:pos x="T6" y="T7"/>
                </a:cxn>
                <a:cxn ang="T16">
                  <a:pos x="T8" y="T9"/>
                </a:cxn>
                <a:cxn ang="T17">
                  <a:pos x="T10" y="T11"/>
                </a:cxn>
              </a:cxnLst>
              <a:rect l="T18" t="T19" r="T20" b="T21"/>
              <a:pathLst>
                <a:path w="478" h="482">
                  <a:moveTo>
                    <a:pt x="31" y="0"/>
                  </a:moveTo>
                  <a:cubicBezTo>
                    <a:pt x="0" y="0"/>
                    <a:pt x="0" y="0"/>
                    <a:pt x="0" y="0"/>
                  </a:cubicBezTo>
                  <a:cubicBezTo>
                    <a:pt x="12" y="260"/>
                    <a:pt x="220" y="468"/>
                    <a:pt x="478" y="482"/>
                  </a:cubicBezTo>
                  <a:cubicBezTo>
                    <a:pt x="478" y="451"/>
                    <a:pt x="478" y="451"/>
                    <a:pt x="478" y="451"/>
                  </a:cubicBezTo>
                  <a:cubicBezTo>
                    <a:pt x="358" y="444"/>
                    <a:pt x="250" y="392"/>
                    <a:pt x="170" y="312"/>
                  </a:cubicBezTo>
                  <a:cubicBezTo>
                    <a:pt x="89" y="231"/>
                    <a:pt x="37" y="122"/>
                    <a:pt x="31"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a:solidFill>
                  <a:schemeClr val="tx1">
                    <a:lumMod val="75000"/>
                    <a:lumOff val="25000"/>
                  </a:schemeClr>
                </a:solidFill>
                <a:sym typeface="宋体" panose="02010600030101010101" pitchFamily="2" charset="-122"/>
              </a:endParaRPr>
            </a:p>
          </p:txBody>
        </p:sp>
        <p:sp>
          <p:nvSpPr>
            <p:cNvPr id="15" name="Freeform 13"/>
            <p:cNvSpPr>
              <a:spLocks noChangeArrowheads="1"/>
            </p:cNvSpPr>
            <p:nvPr/>
          </p:nvSpPr>
          <p:spPr bwMode="auto">
            <a:xfrm>
              <a:off x="2189163" y="2654300"/>
              <a:ext cx="1331912" cy="1344613"/>
            </a:xfrm>
            <a:custGeom>
              <a:avLst/>
              <a:gdLst>
                <a:gd name="T0" fmla="*/ 31 w 432"/>
                <a:gd name="T1" fmla="*/ 0 h 436"/>
                <a:gd name="T2" fmla="*/ 0 w 432"/>
                <a:gd name="T3" fmla="*/ 0 h 436"/>
                <a:gd name="T4" fmla="*/ 432 w 432"/>
                <a:gd name="T5" fmla="*/ 436 h 436"/>
                <a:gd name="T6" fmla="*/ 432 w 432"/>
                <a:gd name="T7" fmla="*/ 405 h 436"/>
                <a:gd name="T8" fmla="*/ 156 w 432"/>
                <a:gd name="T9" fmla="*/ 280 h 436"/>
                <a:gd name="T10" fmla="*/ 31 w 432"/>
                <a:gd name="T11" fmla="*/ 0 h 436"/>
                <a:gd name="T12" fmla="*/ 0 60000 65536"/>
                <a:gd name="T13" fmla="*/ 0 60000 65536"/>
                <a:gd name="T14" fmla="*/ 0 60000 65536"/>
                <a:gd name="T15" fmla="*/ 0 60000 65536"/>
                <a:gd name="T16" fmla="*/ 0 60000 65536"/>
                <a:gd name="T17" fmla="*/ 0 60000 65536"/>
                <a:gd name="T18" fmla="*/ 0 w 432"/>
                <a:gd name="T19" fmla="*/ 0 h 436"/>
                <a:gd name="T20" fmla="*/ 432 w 432"/>
                <a:gd name="T21" fmla="*/ 436 h 436"/>
              </a:gdLst>
              <a:ahLst/>
              <a:cxnLst>
                <a:cxn ang="T12">
                  <a:pos x="T0" y="T1"/>
                </a:cxn>
                <a:cxn ang="T13">
                  <a:pos x="T2" y="T3"/>
                </a:cxn>
                <a:cxn ang="T14">
                  <a:pos x="T4" y="T5"/>
                </a:cxn>
                <a:cxn ang="T15">
                  <a:pos x="T6" y="T7"/>
                </a:cxn>
                <a:cxn ang="T16">
                  <a:pos x="T8" y="T9"/>
                </a:cxn>
                <a:cxn ang="T17">
                  <a:pos x="T10" y="T11"/>
                </a:cxn>
              </a:cxnLst>
              <a:rect l="T18" t="T19" r="T20" b="T21"/>
              <a:pathLst>
                <a:path w="432" h="436">
                  <a:moveTo>
                    <a:pt x="31" y="0"/>
                  </a:moveTo>
                  <a:cubicBezTo>
                    <a:pt x="0" y="0"/>
                    <a:pt x="0" y="0"/>
                    <a:pt x="0" y="0"/>
                  </a:cubicBezTo>
                  <a:cubicBezTo>
                    <a:pt x="12" y="234"/>
                    <a:pt x="199" y="422"/>
                    <a:pt x="432" y="436"/>
                  </a:cubicBezTo>
                  <a:cubicBezTo>
                    <a:pt x="432" y="405"/>
                    <a:pt x="432" y="405"/>
                    <a:pt x="432" y="405"/>
                  </a:cubicBezTo>
                  <a:cubicBezTo>
                    <a:pt x="325" y="398"/>
                    <a:pt x="228" y="351"/>
                    <a:pt x="156" y="280"/>
                  </a:cubicBezTo>
                  <a:cubicBezTo>
                    <a:pt x="84" y="207"/>
                    <a:pt x="37" y="109"/>
                    <a:pt x="31"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a:solidFill>
                  <a:schemeClr val="tx1">
                    <a:lumMod val="75000"/>
                    <a:lumOff val="25000"/>
                  </a:schemeClr>
                </a:solidFill>
                <a:sym typeface="宋体" panose="02010600030101010101" pitchFamily="2" charset="-122"/>
              </a:endParaRPr>
            </a:p>
          </p:txBody>
        </p:sp>
        <p:sp>
          <p:nvSpPr>
            <p:cNvPr id="16" name="Freeform 18"/>
            <p:cNvSpPr>
              <a:spLocks noChangeArrowheads="1"/>
            </p:cNvSpPr>
            <p:nvPr/>
          </p:nvSpPr>
          <p:spPr bwMode="auto">
            <a:xfrm>
              <a:off x="2330450" y="2654300"/>
              <a:ext cx="1190625" cy="1201738"/>
            </a:xfrm>
            <a:custGeom>
              <a:avLst/>
              <a:gdLst>
                <a:gd name="T0" fmla="*/ 31 w 386"/>
                <a:gd name="T1" fmla="*/ 0 h 390"/>
                <a:gd name="T2" fmla="*/ 0 w 386"/>
                <a:gd name="T3" fmla="*/ 0 h 390"/>
                <a:gd name="T4" fmla="*/ 386 w 386"/>
                <a:gd name="T5" fmla="*/ 390 h 390"/>
                <a:gd name="T6" fmla="*/ 386 w 386"/>
                <a:gd name="T7" fmla="*/ 359 h 390"/>
                <a:gd name="T8" fmla="*/ 142 w 386"/>
                <a:gd name="T9" fmla="*/ 247 h 390"/>
                <a:gd name="T10" fmla="*/ 31 w 386"/>
                <a:gd name="T11" fmla="*/ 0 h 390"/>
                <a:gd name="T12" fmla="*/ 0 60000 65536"/>
                <a:gd name="T13" fmla="*/ 0 60000 65536"/>
                <a:gd name="T14" fmla="*/ 0 60000 65536"/>
                <a:gd name="T15" fmla="*/ 0 60000 65536"/>
                <a:gd name="T16" fmla="*/ 0 60000 65536"/>
                <a:gd name="T17" fmla="*/ 0 60000 65536"/>
                <a:gd name="T18" fmla="*/ 0 w 386"/>
                <a:gd name="T19" fmla="*/ 0 h 390"/>
                <a:gd name="T20" fmla="*/ 386 w 386"/>
                <a:gd name="T21" fmla="*/ 390 h 390"/>
              </a:gdLst>
              <a:ahLst/>
              <a:cxnLst>
                <a:cxn ang="T12">
                  <a:pos x="T0" y="T1"/>
                </a:cxn>
                <a:cxn ang="T13">
                  <a:pos x="T2" y="T3"/>
                </a:cxn>
                <a:cxn ang="T14">
                  <a:pos x="T4" y="T5"/>
                </a:cxn>
                <a:cxn ang="T15">
                  <a:pos x="T6" y="T7"/>
                </a:cxn>
                <a:cxn ang="T16">
                  <a:pos x="T8" y="T9"/>
                </a:cxn>
                <a:cxn ang="T17">
                  <a:pos x="T10" y="T11"/>
                </a:cxn>
              </a:cxnLst>
              <a:rect l="T18" t="T19" r="T20" b="T21"/>
              <a:pathLst>
                <a:path w="386" h="390">
                  <a:moveTo>
                    <a:pt x="31" y="0"/>
                  </a:moveTo>
                  <a:cubicBezTo>
                    <a:pt x="0" y="0"/>
                    <a:pt x="0" y="0"/>
                    <a:pt x="0" y="0"/>
                  </a:cubicBezTo>
                  <a:cubicBezTo>
                    <a:pt x="12" y="209"/>
                    <a:pt x="178" y="376"/>
                    <a:pt x="386" y="390"/>
                  </a:cubicBezTo>
                  <a:cubicBezTo>
                    <a:pt x="386" y="359"/>
                    <a:pt x="386" y="359"/>
                    <a:pt x="386" y="359"/>
                  </a:cubicBezTo>
                  <a:cubicBezTo>
                    <a:pt x="291" y="352"/>
                    <a:pt x="206" y="311"/>
                    <a:pt x="142" y="247"/>
                  </a:cubicBezTo>
                  <a:cubicBezTo>
                    <a:pt x="78" y="183"/>
                    <a:pt x="37" y="97"/>
                    <a:pt x="31"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a:solidFill>
                  <a:schemeClr val="tx1">
                    <a:lumMod val="75000"/>
                    <a:lumOff val="25000"/>
                  </a:schemeClr>
                </a:solidFill>
                <a:sym typeface="宋体" panose="02010600030101010101" pitchFamily="2" charset="-122"/>
              </a:endParaRPr>
            </a:p>
          </p:txBody>
        </p:sp>
        <p:sp>
          <p:nvSpPr>
            <p:cNvPr id="17" name="Freeform 22"/>
            <p:cNvSpPr>
              <a:spLocks noChangeArrowheads="1"/>
            </p:cNvSpPr>
            <p:nvPr/>
          </p:nvSpPr>
          <p:spPr bwMode="auto">
            <a:xfrm>
              <a:off x="2468563" y="2654300"/>
              <a:ext cx="1052512" cy="1060450"/>
            </a:xfrm>
            <a:custGeom>
              <a:avLst/>
              <a:gdLst>
                <a:gd name="T0" fmla="*/ 32 w 341"/>
                <a:gd name="T1" fmla="*/ 0 h 344"/>
                <a:gd name="T2" fmla="*/ 0 w 341"/>
                <a:gd name="T3" fmla="*/ 0 h 344"/>
                <a:gd name="T4" fmla="*/ 341 w 341"/>
                <a:gd name="T5" fmla="*/ 344 h 344"/>
                <a:gd name="T6" fmla="*/ 341 w 341"/>
                <a:gd name="T7" fmla="*/ 313 h 344"/>
                <a:gd name="T8" fmla="*/ 130 w 341"/>
                <a:gd name="T9" fmla="*/ 215 h 344"/>
                <a:gd name="T10" fmla="*/ 32 w 341"/>
                <a:gd name="T11" fmla="*/ 0 h 344"/>
                <a:gd name="T12" fmla="*/ 0 60000 65536"/>
                <a:gd name="T13" fmla="*/ 0 60000 65536"/>
                <a:gd name="T14" fmla="*/ 0 60000 65536"/>
                <a:gd name="T15" fmla="*/ 0 60000 65536"/>
                <a:gd name="T16" fmla="*/ 0 60000 65536"/>
                <a:gd name="T17" fmla="*/ 0 60000 65536"/>
                <a:gd name="T18" fmla="*/ 0 w 341"/>
                <a:gd name="T19" fmla="*/ 0 h 344"/>
                <a:gd name="T20" fmla="*/ 341 w 341"/>
                <a:gd name="T21" fmla="*/ 344 h 344"/>
              </a:gdLst>
              <a:ahLst/>
              <a:cxnLst>
                <a:cxn ang="T12">
                  <a:pos x="T0" y="T1"/>
                </a:cxn>
                <a:cxn ang="T13">
                  <a:pos x="T2" y="T3"/>
                </a:cxn>
                <a:cxn ang="T14">
                  <a:pos x="T4" y="T5"/>
                </a:cxn>
                <a:cxn ang="T15">
                  <a:pos x="T6" y="T7"/>
                </a:cxn>
                <a:cxn ang="T16">
                  <a:pos x="T8" y="T9"/>
                </a:cxn>
                <a:cxn ang="T17">
                  <a:pos x="T10" y="T11"/>
                </a:cxn>
              </a:cxnLst>
              <a:rect l="T18" t="T19" r="T20" b="T21"/>
              <a:pathLst>
                <a:path w="341" h="344">
                  <a:moveTo>
                    <a:pt x="32" y="0"/>
                  </a:moveTo>
                  <a:cubicBezTo>
                    <a:pt x="0" y="0"/>
                    <a:pt x="0" y="0"/>
                    <a:pt x="0" y="0"/>
                  </a:cubicBezTo>
                  <a:cubicBezTo>
                    <a:pt x="13" y="184"/>
                    <a:pt x="159" y="330"/>
                    <a:pt x="341" y="344"/>
                  </a:cubicBezTo>
                  <a:cubicBezTo>
                    <a:pt x="341" y="313"/>
                    <a:pt x="341" y="313"/>
                    <a:pt x="341" y="313"/>
                  </a:cubicBezTo>
                  <a:cubicBezTo>
                    <a:pt x="259" y="306"/>
                    <a:pt x="185" y="270"/>
                    <a:pt x="130" y="215"/>
                  </a:cubicBezTo>
                  <a:cubicBezTo>
                    <a:pt x="74" y="159"/>
                    <a:pt x="38" y="84"/>
                    <a:pt x="32"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a:solidFill>
                  <a:schemeClr val="tx1">
                    <a:lumMod val="75000"/>
                    <a:lumOff val="25000"/>
                  </a:schemeClr>
                </a:solidFill>
                <a:sym typeface="宋体" panose="02010600030101010101" pitchFamily="2" charset="-122"/>
              </a:endParaRPr>
            </a:p>
          </p:txBody>
        </p:sp>
        <p:sp>
          <p:nvSpPr>
            <p:cNvPr id="18" name="Freeform 26"/>
            <p:cNvSpPr>
              <a:spLocks noChangeArrowheads="1"/>
            </p:cNvSpPr>
            <p:nvPr/>
          </p:nvSpPr>
          <p:spPr bwMode="auto">
            <a:xfrm>
              <a:off x="2611438" y="2654300"/>
              <a:ext cx="909637" cy="919163"/>
            </a:xfrm>
            <a:custGeom>
              <a:avLst/>
              <a:gdLst>
                <a:gd name="T0" fmla="*/ 31 w 295"/>
                <a:gd name="T1" fmla="*/ 0 h 298"/>
                <a:gd name="T2" fmla="*/ 0 w 295"/>
                <a:gd name="T3" fmla="*/ 0 h 298"/>
                <a:gd name="T4" fmla="*/ 295 w 295"/>
                <a:gd name="T5" fmla="*/ 298 h 298"/>
                <a:gd name="T6" fmla="*/ 295 w 295"/>
                <a:gd name="T7" fmla="*/ 267 h 298"/>
                <a:gd name="T8" fmla="*/ 116 w 295"/>
                <a:gd name="T9" fmla="*/ 182 h 298"/>
                <a:gd name="T10" fmla="*/ 31 w 295"/>
                <a:gd name="T11" fmla="*/ 0 h 298"/>
                <a:gd name="T12" fmla="*/ 0 60000 65536"/>
                <a:gd name="T13" fmla="*/ 0 60000 65536"/>
                <a:gd name="T14" fmla="*/ 0 60000 65536"/>
                <a:gd name="T15" fmla="*/ 0 60000 65536"/>
                <a:gd name="T16" fmla="*/ 0 60000 65536"/>
                <a:gd name="T17" fmla="*/ 0 60000 65536"/>
                <a:gd name="T18" fmla="*/ 0 w 295"/>
                <a:gd name="T19" fmla="*/ 0 h 298"/>
                <a:gd name="T20" fmla="*/ 295 w 295"/>
                <a:gd name="T21" fmla="*/ 298 h 298"/>
              </a:gdLst>
              <a:ahLst/>
              <a:cxnLst>
                <a:cxn ang="T12">
                  <a:pos x="T0" y="T1"/>
                </a:cxn>
                <a:cxn ang="T13">
                  <a:pos x="T2" y="T3"/>
                </a:cxn>
                <a:cxn ang="T14">
                  <a:pos x="T4" y="T5"/>
                </a:cxn>
                <a:cxn ang="T15">
                  <a:pos x="T6" y="T7"/>
                </a:cxn>
                <a:cxn ang="T16">
                  <a:pos x="T8" y="T9"/>
                </a:cxn>
                <a:cxn ang="T17">
                  <a:pos x="T10" y="T11"/>
                </a:cxn>
              </a:cxnLst>
              <a:rect l="T18" t="T19" r="T20" b="T21"/>
              <a:pathLst>
                <a:path w="295" h="298">
                  <a:moveTo>
                    <a:pt x="31" y="0"/>
                  </a:moveTo>
                  <a:cubicBezTo>
                    <a:pt x="0" y="0"/>
                    <a:pt x="0" y="0"/>
                    <a:pt x="0" y="0"/>
                  </a:cubicBezTo>
                  <a:cubicBezTo>
                    <a:pt x="12" y="158"/>
                    <a:pt x="138" y="285"/>
                    <a:pt x="295" y="298"/>
                  </a:cubicBezTo>
                  <a:cubicBezTo>
                    <a:pt x="295" y="267"/>
                    <a:pt x="295" y="267"/>
                    <a:pt x="295" y="267"/>
                  </a:cubicBezTo>
                  <a:cubicBezTo>
                    <a:pt x="226" y="260"/>
                    <a:pt x="163" y="229"/>
                    <a:pt x="116" y="182"/>
                  </a:cubicBezTo>
                  <a:cubicBezTo>
                    <a:pt x="69" y="135"/>
                    <a:pt x="38" y="71"/>
                    <a:pt x="31"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a:solidFill>
                  <a:schemeClr val="tx1">
                    <a:lumMod val="75000"/>
                    <a:lumOff val="25000"/>
                  </a:schemeClr>
                </a:solidFill>
                <a:sym typeface="宋体" panose="02010600030101010101" pitchFamily="2" charset="-122"/>
              </a:endParaRPr>
            </a:p>
          </p:txBody>
        </p:sp>
        <p:sp>
          <p:nvSpPr>
            <p:cNvPr id="19" name="Freeform 29"/>
            <p:cNvSpPr>
              <a:spLocks noChangeArrowheads="1"/>
            </p:cNvSpPr>
            <p:nvPr/>
          </p:nvSpPr>
          <p:spPr bwMode="auto">
            <a:xfrm>
              <a:off x="2752725" y="2654300"/>
              <a:ext cx="768350" cy="776288"/>
            </a:xfrm>
            <a:custGeom>
              <a:avLst/>
              <a:gdLst>
                <a:gd name="T0" fmla="*/ 31 w 249"/>
                <a:gd name="T1" fmla="*/ 0 h 252"/>
                <a:gd name="T2" fmla="*/ 0 w 249"/>
                <a:gd name="T3" fmla="*/ 0 h 252"/>
                <a:gd name="T4" fmla="*/ 249 w 249"/>
                <a:gd name="T5" fmla="*/ 252 h 252"/>
                <a:gd name="T6" fmla="*/ 249 w 249"/>
                <a:gd name="T7" fmla="*/ 221 h 252"/>
                <a:gd name="T8" fmla="*/ 103 w 249"/>
                <a:gd name="T9" fmla="*/ 150 h 252"/>
                <a:gd name="T10" fmla="*/ 31 w 249"/>
                <a:gd name="T11" fmla="*/ 0 h 252"/>
                <a:gd name="T12" fmla="*/ 0 60000 65536"/>
                <a:gd name="T13" fmla="*/ 0 60000 65536"/>
                <a:gd name="T14" fmla="*/ 0 60000 65536"/>
                <a:gd name="T15" fmla="*/ 0 60000 65536"/>
                <a:gd name="T16" fmla="*/ 0 60000 65536"/>
                <a:gd name="T17" fmla="*/ 0 60000 65536"/>
                <a:gd name="T18" fmla="*/ 0 w 249"/>
                <a:gd name="T19" fmla="*/ 0 h 252"/>
                <a:gd name="T20" fmla="*/ 249 w 249"/>
                <a:gd name="T21" fmla="*/ 252 h 252"/>
              </a:gdLst>
              <a:ahLst/>
              <a:cxnLst>
                <a:cxn ang="T12">
                  <a:pos x="T0" y="T1"/>
                </a:cxn>
                <a:cxn ang="T13">
                  <a:pos x="T2" y="T3"/>
                </a:cxn>
                <a:cxn ang="T14">
                  <a:pos x="T4" y="T5"/>
                </a:cxn>
                <a:cxn ang="T15">
                  <a:pos x="T6" y="T7"/>
                </a:cxn>
                <a:cxn ang="T16">
                  <a:pos x="T8" y="T9"/>
                </a:cxn>
                <a:cxn ang="T17">
                  <a:pos x="T10" y="T11"/>
                </a:cxn>
              </a:cxnLst>
              <a:rect l="T18" t="T19" r="T20" b="T21"/>
              <a:pathLst>
                <a:path w="249" h="252">
                  <a:moveTo>
                    <a:pt x="31" y="0"/>
                  </a:moveTo>
                  <a:cubicBezTo>
                    <a:pt x="0" y="0"/>
                    <a:pt x="0" y="0"/>
                    <a:pt x="0" y="0"/>
                  </a:cubicBezTo>
                  <a:cubicBezTo>
                    <a:pt x="12" y="133"/>
                    <a:pt x="117" y="239"/>
                    <a:pt x="249" y="252"/>
                  </a:cubicBezTo>
                  <a:cubicBezTo>
                    <a:pt x="249" y="221"/>
                    <a:pt x="249" y="221"/>
                    <a:pt x="249" y="221"/>
                  </a:cubicBezTo>
                  <a:cubicBezTo>
                    <a:pt x="192" y="214"/>
                    <a:pt x="141" y="189"/>
                    <a:pt x="103" y="150"/>
                  </a:cubicBezTo>
                  <a:cubicBezTo>
                    <a:pt x="63" y="111"/>
                    <a:pt x="37" y="59"/>
                    <a:pt x="31"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a:solidFill>
                  <a:schemeClr val="tx1">
                    <a:lumMod val="75000"/>
                    <a:lumOff val="25000"/>
                  </a:schemeClr>
                </a:solidFill>
                <a:sym typeface="宋体" panose="02010600030101010101" pitchFamily="2" charset="-122"/>
              </a:endParaRPr>
            </a:p>
          </p:txBody>
        </p:sp>
        <p:sp>
          <p:nvSpPr>
            <p:cNvPr id="20" name="Freeform 34"/>
            <p:cNvSpPr>
              <a:spLocks noChangeArrowheads="1"/>
            </p:cNvSpPr>
            <p:nvPr/>
          </p:nvSpPr>
          <p:spPr bwMode="auto">
            <a:xfrm>
              <a:off x="2894013" y="2654300"/>
              <a:ext cx="627062" cy="635000"/>
            </a:xfrm>
            <a:custGeom>
              <a:avLst/>
              <a:gdLst>
                <a:gd name="T0" fmla="*/ 32 w 203"/>
                <a:gd name="T1" fmla="*/ 0 h 206"/>
                <a:gd name="T2" fmla="*/ 0 w 203"/>
                <a:gd name="T3" fmla="*/ 0 h 206"/>
                <a:gd name="T4" fmla="*/ 203 w 203"/>
                <a:gd name="T5" fmla="*/ 206 h 206"/>
                <a:gd name="T6" fmla="*/ 203 w 203"/>
                <a:gd name="T7" fmla="*/ 175 h 206"/>
                <a:gd name="T8" fmla="*/ 89 w 203"/>
                <a:gd name="T9" fmla="*/ 118 h 206"/>
                <a:gd name="T10" fmla="*/ 32 w 203"/>
                <a:gd name="T11" fmla="*/ 0 h 206"/>
                <a:gd name="T12" fmla="*/ 0 60000 65536"/>
                <a:gd name="T13" fmla="*/ 0 60000 65536"/>
                <a:gd name="T14" fmla="*/ 0 60000 65536"/>
                <a:gd name="T15" fmla="*/ 0 60000 65536"/>
                <a:gd name="T16" fmla="*/ 0 60000 65536"/>
                <a:gd name="T17" fmla="*/ 0 60000 65536"/>
                <a:gd name="T18" fmla="*/ 0 w 203"/>
                <a:gd name="T19" fmla="*/ 0 h 206"/>
                <a:gd name="T20" fmla="*/ 203 w 203"/>
                <a:gd name="T21" fmla="*/ 206 h 206"/>
              </a:gdLst>
              <a:ahLst/>
              <a:cxnLst>
                <a:cxn ang="T12">
                  <a:pos x="T0" y="T1"/>
                </a:cxn>
                <a:cxn ang="T13">
                  <a:pos x="T2" y="T3"/>
                </a:cxn>
                <a:cxn ang="T14">
                  <a:pos x="T4" y="T5"/>
                </a:cxn>
                <a:cxn ang="T15">
                  <a:pos x="T6" y="T7"/>
                </a:cxn>
                <a:cxn ang="T16">
                  <a:pos x="T8" y="T9"/>
                </a:cxn>
                <a:cxn ang="T17">
                  <a:pos x="T10" y="T11"/>
                </a:cxn>
              </a:cxnLst>
              <a:rect l="T18" t="T19" r="T20" b="T21"/>
              <a:pathLst>
                <a:path w="203" h="206">
                  <a:moveTo>
                    <a:pt x="32" y="0"/>
                  </a:moveTo>
                  <a:cubicBezTo>
                    <a:pt x="0" y="0"/>
                    <a:pt x="0" y="0"/>
                    <a:pt x="0" y="0"/>
                  </a:cubicBezTo>
                  <a:cubicBezTo>
                    <a:pt x="12" y="108"/>
                    <a:pt x="97" y="193"/>
                    <a:pt x="203" y="206"/>
                  </a:cubicBezTo>
                  <a:cubicBezTo>
                    <a:pt x="203" y="175"/>
                    <a:pt x="203" y="175"/>
                    <a:pt x="203" y="175"/>
                  </a:cubicBezTo>
                  <a:cubicBezTo>
                    <a:pt x="159" y="168"/>
                    <a:pt x="119" y="148"/>
                    <a:pt x="89" y="118"/>
                  </a:cubicBezTo>
                  <a:cubicBezTo>
                    <a:pt x="58" y="87"/>
                    <a:pt x="37" y="46"/>
                    <a:pt x="32"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a:solidFill>
                  <a:schemeClr val="tx1">
                    <a:lumMod val="75000"/>
                    <a:lumOff val="25000"/>
                  </a:schemeClr>
                </a:solidFill>
                <a:sym typeface="宋体" panose="02010600030101010101" pitchFamily="2" charset="-122"/>
              </a:endParaRPr>
            </a:p>
          </p:txBody>
        </p:sp>
        <p:sp>
          <p:nvSpPr>
            <p:cNvPr id="21" name="Freeform 40"/>
            <p:cNvSpPr>
              <a:spLocks noChangeArrowheads="1"/>
            </p:cNvSpPr>
            <p:nvPr/>
          </p:nvSpPr>
          <p:spPr bwMode="auto">
            <a:xfrm>
              <a:off x="3040063" y="2654300"/>
              <a:ext cx="481012" cy="493713"/>
            </a:xfrm>
            <a:custGeom>
              <a:avLst/>
              <a:gdLst>
                <a:gd name="T0" fmla="*/ 31 w 156"/>
                <a:gd name="T1" fmla="*/ 0 h 160"/>
                <a:gd name="T2" fmla="*/ 0 w 156"/>
                <a:gd name="T3" fmla="*/ 0 h 160"/>
                <a:gd name="T4" fmla="*/ 156 w 156"/>
                <a:gd name="T5" fmla="*/ 160 h 160"/>
                <a:gd name="T6" fmla="*/ 156 w 156"/>
                <a:gd name="T7" fmla="*/ 128 h 160"/>
                <a:gd name="T8" fmla="*/ 74 w 156"/>
                <a:gd name="T9" fmla="*/ 85 h 160"/>
                <a:gd name="T10" fmla="*/ 31 w 156"/>
                <a:gd name="T11" fmla="*/ 0 h 160"/>
                <a:gd name="T12" fmla="*/ 0 60000 65536"/>
                <a:gd name="T13" fmla="*/ 0 60000 65536"/>
                <a:gd name="T14" fmla="*/ 0 60000 65536"/>
                <a:gd name="T15" fmla="*/ 0 60000 65536"/>
                <a:gd name="T16" fmla="*/ 0 60000 65536"/>
                <a:gd name="T17" fmla="*/ 0 60000 65536"/>
                <a:gd name="T18" fmla="*/ 0 w 156"/>
                <a:gd name="T19" fmla="*/ 0 h 160"/>
                <a:gd name="T20" fmla="*/ 156 w 156"/>
                <a:gd name="T21" fmla="*/ 160 h 160"/>
              </a:gdLst>
              <a:ahLst/>
              <a:cxnLst>
                <a:cxn ang="T12">
                  <a:pos x="T0" y="T1"/>
                </a:cxn>
                <a:cxn ang="T13">
                  <a:pos x="T2" y="T3"/>
                </a:cxn>
                <a:cxn ang="T14">
                  <a:pos x="T4" y="T5"/>
                </a:cxn>
                <a:cxn ang="T15">
                  <a:pos x="T6" y="T7"/>
                </a:cxn>
                <a:cxn ang="T16">
                  <a:pos x="T8" y="T9"/>
                </a:cxn>
                <a:cxn ang="T17">
                  <a:pos x="T10" y="T11"/>
                </a:cxn>
              </a:cxnLst>
              <a:rect l="T18" t="T19" r="T20" b="T21"/>
              <a:pathLst>
                <a:path w="156" h="160">
                  <a:moveTo>
                    <a:pt x="31" y="0"/>
                  </a:moveTo>
                  <a:cubicBezTo>
                    <a:pt x="0" y="0"/>
                    <a:pt x="0" y="0"/>
                    <a:pt x="0" y="0"/>
                  </a:cubicBezTo>
                  <a:cubicBezTo>
                    <a:pt x="11" y="82"/>
                    <a:pt x="75" y="147"/>
                    <a:pt x="156" y="160"/>
                  </a:cubicBezTo>
                  <a:cubicBezTo>
                    <a:pt x="156" y="128"/>
                    <a:pt x="156" y="128"/>
                    <a:pt x="156" y="128"/>
                  </a:cubicBezTo>
                  <a:cubicBezTo>
                    <a:pt x="125" y="122"/>
                    <a:pt x="96" y="107"/>
                    <a:pt x="74" y="85"/>
                  </a:cubicBezTo>
                  <a:cubicBezTo>
                    <a:pt x="52" y="63"/>
                    <a:pt x="36" y="33"/>
                    <a:pt x="31"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a:solidFill>
                  <a:schemeClr val="tx1">
                    <a:lumMod val="75000"/>
                    <a:lumOff val="25000"/>
                  </a:schemeClr>
                </a:solidFill>
                <a:sym typeface="宋体" panose="02010600030101010101" pitchFamily="2" charset="-122"/>
              </a:endParaRPr>
            </a:p>
          </p:txBody>
        </p:sp>
      </p:grpSp>
      <p:grpSp>
        <p:nvGrpSpPr>
          <p:cNvPr id="22" name="组合 21"/>
          <p:cNvGrpSpPr/>
          <p:nvPr/>
        </p:nvGrpSpPr>
        <p:grpSpPr>
          <a:xfrm>
            <a:off x="3678238" y="3282478"/>
            <a:ext cx="2687637" cy="1233488"/>
            <a:chOff x="3678238" y="3048000"/>
            <a:chExt cx="2687637" cy="1233488"/>
          </a:xfrm>
          <a:solidFill>
            <a:srgbClr val="482400"/>
          </a:solidFill>
        </p:grpSpPr>
        <p:sp>
          <p:nvSpPr>
            <p:cNvPr id="23" name="Freeform 8"/>
            <p:cNvSpPr>
              <a:spLocks noChangeArrowheads="1"/>
            </p:cNvSpPr>
            <p:nvPr/>
          </p:nvSpPr>
          <p:spPr bwMode="auto">
            <a:xfrm>
              <a:off x="3678238" y="4186238"/>
              <a:ext cx="1735137" cy="95250"/>
            </a:xfrm>
            <a:custGeom>
              <a:avLst/>
              <a:gdLst>
                <a:gd name="T0" fmla="*/ 563 w 563"/>
                <a:gd name="T1" fmla="*/ 0 h 31"/>
                <a:gd name="T2" fmla="*/ 0 w 563"/>
                <a:gd name="T3" fmla="*/ 0 h 31"/>
                <a:gd name="T4" fmla="*/ 0 w 563"/>
                <a:gd name="T5" fmla="*/ 31 h 31"/>
                <a:gd name="T6" fmla="*/ 563 w 563"/>
                <a:gd name="T7" fmla="*/ 31 h 31"/>
                <a:gd name="T8" fmla="*/ 563 w 563"/>
                <a:gd name="T9" fmla="*/ 0 h 31"/>
                <a:gd name="T10" fmla="*/ 0 60000 65536"/>
                <a:gd name="T11" fmla="*/ 0 60000 65536"/>
                <a:gd name="T12" fmla="*/ 0 60000 65536"/>
                <a:gd name="T13" fmla="*/ 0 60000 65536"/>
                <a:gd name="T14" fmla="*/ 0 60000 65536"/>
                <a:gd name="T15" fmla="*/ 0 w 563"/>
                <a:gd name="T16" fmla="*/ 0 h 31"/>
                <a:gd name="T17" fmla="*/ 563 w 563"/>
                <a:gd name="T18" fmla="*/ 31 h 31"/>
              </a:gdLst>
              <a:ahLst/>
              <a:cxnLst>
                <a:cxn ang="T10">
                  <a:pos x="T0" y="T1"/>
                </a:cxn>
                <a:cxn ang="T11">
                  <a:pos x="T2" y="T3"/>
                </a:cxn>
                <a:cxn ang="T12">
                  <a:pos x="T4" y="T5"/>
                </a:cxn>
                <a:cxn ang="T13">
                  <a:pos x="T6" y="T7"/>
                </a:cxn>
                <a:cxn ang="T14">
                  <a:pos x="T8" y="T9"/>
                </a:cxn>
              </a:cxnLst>
              <a:rect l="T15" t="T16" r="T17" b="T18"/>
              <a:pathLst>
                <a:path w="563" h="31">
                  <a:moveTo>
                    <a:pt x="563" y="0"/>
                  </a:moveTo>
                  <a:cubicBezTo>
                    <a:pt x="562" y="0"/>
                    <a:pt x="1" y="0"/>
                    <a:pt x="0" y="0"/>
                  </a:cubicBezTo>
                  <a:cubicBezTo>
                    <a:pt x="0" y="31"/>
                    <a:pt x="0" y="31"/>
                    <a:pt x="0" y="31"/>
                  </a:cubicBezTo>
                  <a:cubicBezTo>
                    <a:pt x="1" y="31"/>
                    <a:pt x="562" y="31"/>
                    <a:pt x="563" y="31"/>
                  </a:cubicBezTo>
                  <a:lnTo>
                    <a:pt x="563" y="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a:solidFill>
                  <a:schemeClr val="tx1">
                    <a:lumMod val="75000"/>
                    <a:lumOff val="25000"/>
                  </a:schemeClr>
                </a:solidFill>
                <a:sym typeface="宋体" panose="02010600030101010101" pitchFamily="2" charset="-122"/>
              </a:endParaRPr>
            </a:p>
          </p:txBody>
        </p:sp>
        <p:sp>
          <p:nvSpPr>
            <p:cNvPr id="24" name="Freeform 12"/>
            <p:cNvSpPr>
              <a:spLocks noChangeArrowheads="1"/>
            </p:cNvSpPr>
            <p:nvPr/>
          </p:nvSpPr>
          <p:spPr bwMode="auto">
            <a:xfrm>
              <a:off x="3678238" y="4044950"/>
              <a:ext cx="2530475" cy="95250"/>
            </a:xfrm>
            <a:custGeom>
              <a:avLst/>
              <a:gdLst>
                <a:gd name="T0" fmla="*/ 821 w 821"/>
                <a:gd name="T1" fmla="*/ 0 h 31"/>
                <a:gd name="T2" fmla="*/ 0 w 821"/>
                <a:gd name="T3" fmla="*/ 0 h 31"/>
                <a:gd name="T4" fmla="*/ 0 w 821"/>
                <a:gd name="T5" fmla="*/ 31 h 31"/>
                <a:gd name="T6" fmla="*/ 821 w 821"/>
                <a:gd name="T7" fmla="*/ 31 h 31"/>
                <a:gd name="T8" fmla="*/ 821 w 821"/>
                <a:gd name="T9" fmla="*/ 0 h 31"/>
                <a:gd name="T10" fmla="*/ 0 60000 65536"/>
                <a:gd name="T11" fmla="*/ 0 60000 65536"/>
                <a:gd name="T12" fmla="*/ 0 60000 65536"/>
                <a:gd name="T13" fmla="*/ 0 60000 65536"/>
                <a:gd name="T14" fmla="*/ 0 60000 65536"/>
                <a:gd name="T15" fmla="*/ 0 w 821"/>
                <a:gd name="T16" fmla="*/ 0 h 31"/>
                <a:gd name="T17" fmla="*/ 821 w 821"/>
                <a:gd name="T18" fmla="*/ 31 h 31"/>
              </a:gdLst>
              <a:ahLst/>
              <a:cxnLst>
                <a:cxn ang="T10">
                  <a:pos x="T0" y="T1"/>
                </a:cxn>
                <a:cxn ang="T11">
                  <a:pos x="T2" y="T3"/>
                </a:cxn>
                <a:cxn ang="T12">
                  <a:pos x="T4" y="T5"/>
                </a:cxn>
                <a:cxn ang="T13">
                  <a:pos x="T6" y="T7"/>
                </a:cxn>
                <a:cxn ang="T14">
                  <a:pos x="T8" y="T9"/>
                </a:cxn>
              </a:cxnLst>
              <a:rect l="T15" t="T16" r="T17" b="T18"/>
              <a:pathLst>
                <a:path w="821" h="31">
                  <a:moveTo>
                    <a:pt x="821" y="0"/>
                  </a:moveTo>
                  <a:cubicBezTo>
                    <a:pt x="820" y="0"/>
                    <a:pt x="1" y="0"/>
                    <a:pt x="0" y="0"/>
                  </a:cubicBezTo>
                  <a:cubicBezTo>
                    <a:pt x="0" y="31"/>
                    <a:pt x="0" y="31"/>
                    <a:pt x="0" y="31"/>
                  </a:cubicBezTo>
                  <a:cubicBezTo>
                    <a:pt x="1" y="31"/>
                    <a:pt x="820" y="31"/>
                    <a:pt x="821" y="31"/>
                  </a:cubicBezTo>
                  <a:lnTo>
                    <a:pt x="821" y="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a:solidFill>
                  <a:schemeClr val="tx1">
                    <a:lumMod val="75000"/>
                    <a:lumOff val="25000"/>
                  </a:schemeClr>
                </a:solidFill>
                <a:sym typeface="宋体" panose="02010600030101010101" pitchFamily="2" charset="-122"/>
              </a:endParaRPr>
            </a:p>
          </p:txBody>
        </p:sp>
        <p:sp>
          <p:nvSpPr>
            <p:cNvPr id="25" name="Freeform 16"/>
            <p:cNvSpPr>
              <a:spLocks noChangeArrowheads="1"/>
            </p:cNvSpPr>
            <p:nvPr/>
          </p:nvSpPr>
          <p:spPr bwMode="auto">
            <a:xfrm>
              <a:off x="3678238" y="3902075"/>
              <a:ext cx="933450" cy="96838"/>
            </a:xfrm>
            <a:custGeom>
              <a:avLst/>
              <a:gdLst>
                <a:gd name="T0" fmla="*/ 303 w 303"/>
                <a:gd name="T1" fmla="*/ 0 h 31"/>
                <a:gd name="T2" fmla="*/ 0 w 303"/>
                <a:gd name="T3" fmla="*/ 0 h 31"/>
                <a:gd name="T4" fmla="*/ 0 w 303"/>
                <a:gd name="T5" fmla="*/ 31 h 31"/>
                <a:gd name="T6" fmla="*/ 303 w 303"/>
                <a:gd name="T7" fmla="*/ 31 h 31"/>
                <a:gd name="T8" fmla="*/ 303 w 303"/>
                <a:gd name="T9" fmla="*/ 0 h 31"/>
                <a:gd name="T10" fmla="*/ 0 60000 65536"/>
                <a:gd name="T11" fmla="*/ 0 60000 65536"/>
                <a:gd name="T12" fmla="*/ 0 60000 65536"/>
                <a:gd name="T13" fmla="*/ 0 60000 65536"/>
                <a:gd name="T14" fmla="*/ 0 60000 65536"/>
                <a:gd name="T15" fmla="*/ 0 w 303"/>
                <a:gd name="T16" fmla="*/ 0 h 31"/>
                <a:gd name="T17" fmla="*/ 303 w 303"/>
                <a:gd name="T18" fmla="*/ 31 h 31"/>
              </a:gdLst>
              <a:ahLst/>
              <a:cxnLst>
                <a:cxn ang="T10">
                  <a:pos x="T0" y="T1"/>
                </a:cxn>
                <a:cxn ang="T11">
                  <a:pos x="T2" y="T3"/>
                </a:cxn>
                <a:cxn ang="T12">
                  <a:pos x="T4" y="T5"/>
                </a:cxn>
                <a:cxn ang="T13">
                  <a:pos x="T6" y="T7"/>
                </a:cxn>
                <a:cxn ang="T14">
                  <a:pos x="T8" y="T9"/>
                </a:cxn>
              </a:cxnLst>
              <a:rect l="T15" t="T16" r="T17" b="T18"/>
              <a:pathLst>
                <a:path w="303" h="31">
                  <a:moveTo>
                    <a:pt x="303" y="0"/>
                  </a:moveTo>
                  <a:cubicBezTo>
                    <a:pt x="301" y="0"/>
                    <a:pt x="1" y="0"/>
                    <a:pt x="0" y="0"/>
                  </a:cubicBezTo>
                  <a:cubicBezTo>
                    <a:pt x="0" y="31"/>
                    <a:pt x="0" y="31"/>
                    <a:pt x="0" y="31"/>
                  </a:cubicBezTo>
                  <a:cubicBezTo>
                    <a:pt x="1" y="31"/>
                    <a:pt x="301" y="31"/>
                    <a:pt x="303" y="31"/>
                  </a:cubicBezTo>
                  <a:lnTo>
                    <a:pt x="303" y="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a:solidFill>
                  <a:schemeClr val="tx1">
                    <a:lumMod val="75000"/>
                    <a:lumOff val="25000"/>
                  </a:schemeClr>
                </a:solidFill>
                <a:sym typeface="宋体" panose="02010600030101010101" pitchFamily="2" charset="-122"/>
              </a:endParaRPr>
            </a:p>
          </p:txBody>
        </p:sp>
        <p:sp>
          <p:nvSpPr>
            <p:cNvPr id="26" name="Freeform 20"/>
            <p:cNvSpPr>
              <a:spLocks noChangeArrowheads="1"/>
            </p:cNvSpPr>
            <p:nvPr/>
          </p:nvSpPr>
          <p:spPr bwMode="auto">
            <a:xfrm>
              <a:off x="3678238" y="3760788"/>
              <a:ext cx="1639887" cy="95250"/>
            </a:xfrm>
            <a:custGeom>
              <a:avLst/>
              <a:gdLst>
                <a:gd name="T0" fmla="*/ 532 w 532"/>
                <a:gd name="T1" fmla="*/ 0 h 31"/>
                <a:gd name="T2" fmla="*/ 0 w 532"/>
                <a:gd name="T3" fmla="*/ 0 h 31"/>
                <a:gd name="T4" fmla="*/ 0 w 532"/>
                <a:gd name="T5" fmla="*/ 31 h 31"/>
                <a:gd name="T6" fmla="*/ 532 w 532"/>
                <a:gd name="T7" fmla="*/ 31 h 31"/>
                <a:gd name="T8" fmla="*/ 532 w 532"/>
                <a:gd name="T9" fmla="*/ 0 h 31"/>
                <a:gd name="T10" fmla="*/ 0 60000 65536"/>
                <a:gd name="T11" fmla="*/ 0 60000 65536"/>
                <a:gd name="T12" fmla="*/ 0 60000 65536"/>
                <a:gd name="T13" fmla="*/ 0 60000 65536"/>
                <a:gd name="T14" fmla="*/ 0 60000 65536"/>
                <a:gd name="T15" fmla="*/ 0 w 532"/>
                <a:gd name="T16" fmla="*/ 0 h 31"/>
                <a:gd name="T17" fmla="*/ 532 w 532"/>
                <a:gd name="T18" fmla="*/ 31 h 31"/>
              </a:gdLst>
              <a:ahLst/>
              <a:cxnLst>
                <a:cxn ang="T10">
                  <a:pos x="T0" y="T1"/>
                </a:cxn>
                <a:cxn ang="T11">
                  <a:pos x="T2" y="T3"/>
                </a:cxn>
                <a:cxn ang="T12">
                  <a:pos x="T4" y="T5"/>
                </a:cxn>
                <a:cxn ang="T13">
                  <a:pos x="T6" y="T7"/>
                </a:cxn>
                <a:cxn ang="T14">
                  <a:pos x="T8" y="T9"/>
                </a:cxn>
              </a:cxnLst>
              <a:rect l="T15" t="T16" r="T17" b="T18"/>
              <a:pathLst>
                <a:path w="532" h="31">
                  <a:moveTo>
                    <a:pt x="532" y="0"/>
                  </a:moveTo>
                  <a:cubicBezTo>
                    <a:pt x="531" y="0"/>
                    <a:pt x="1" y="0"/>
                    <a:pt x="0" y="0"/>
                  </a:cubicBezTo>
                  <a:cubicBezTo>
                    <a:pt x="0" y="31"/>
                    <a:pt x="0" y="31"/>
                    <a:pt x="0" y="31"/>
                  </a:cubicBezTo>
                  <a:cubicBezTo>
                    <a:pt x="1" y="31"/>
                    <a:pt x="531" y="31"/>
                    <a:pt x="532" y="31"/>
                  </a:cubicBezTo>
                  <a:lnTo>
                    <a:pt x="532" y="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a:solidFill>
                  <a:schemeClr val="tx1">
                    <a:lumMod val="75000"/>
                    <a:lumOff val="25000"/>
                  </a:schemeClr>
                </a:solidFill>
                <a:sym typeface="宋体" panose="02010600030101010101" pitchFamily="2" charset="-122"/>
              </a:endParaRPr>
            </a:p>
          </p:txBody>
        </p:sp>
        <p:sp>
          <p:nvSpPr>
            <p:cNvPr id="27" name="Freeform 24"/>
            <p:cNvSpPr>
              <a:spLocks noChangeArrowheads="1"/>
            </p:cNvSpPr>
            <p:nvPr/>
          </p:nvSpPr>
          <p:spPr bwMode="auto">
            <a:xfrm>
              <a:off x="3678238" y="3619500"/>
              <a:ext cx="1185862" cy="95250"/>
            </a:xfrm>
            <a:custGeom>
              <a:avLst/>
              <a:gdLst>
                <a:gd name="T0" fmla="*/ 385 w 385"/>
                <a:gd name="T1" fmla="*/ 0 h 31"/>
                <a:gd name="T2" fmla="*/ 0 w 385"/>
                <a:gd name="T3" fmla="*/ 0 h 31"/>
                <a:gd name="T4" fmla="*/ 0 w 385"/>
                <a:gd name="T5" fmla="*/ 31 h 31"/>
                <a:gd name="T6" fmla="*/ 385 w 385"/>
                <a:gd name="T7" fmla="*/ 31 h 31"/>
                <a:gd name="T8" fmla="*/ 385 w 385"/>
                <a:gd name="T9" fmla="*/ 0 h 31"/>
                <a:gd name="T10" fmla="*/ 0 60000 65536"/>
                <a:gd name="T11" fmla="*/ 0 60000 65536"/>
                <a:gd name="T12" fmla="*/ 0 60000 65536"/>
                <a:gd name="T13" fmla="*/ 0 60000 65536"/>
                <a:gd name="T14" fmla="*/ 0 60000 65536"/>
                <a:gd name="T15" fmla="*/ 0 w 385"/>
                <a:gd name="T16" fmla="*/ 0 h 31"/>
                <a:gd name="T17" fmla="*/ 385 w 385"/>
                <a:gd name="T18" fmla="*/ 31 h 31"/>
              </a:gdLst>
              <a:ahLst/>
              <a:cxnLst>
                <a:cxn ang="T10">
                  <a:pos x="T0" y="T1"/>
                </a:cxn>
                <a:cxn ang="T11">
                  <a:pos x="T2" y="T3"/>
                </a:cxn>
                <a:cxn ang="T12">
                  <a:pos x="T4" y="T5"/>
                </a:cxn>
                <a:cxn ang="T13">
                  <a:pos x="T6" y="T7"/>
                </a:cxn>
                <a:cxn ang="T14">
                  <a:pos x="T8" y="T9"/>
                </a:cxn>
              </a:cxnLst>
              <a:rect l="T15" t="T16" r="T17" b="T18"/>
              <a:pathLst>
                <a:path w="385" h="31">
                  <a:moveTo>
                    <a:pt x="385" y="0"/>
                  </a:moveTo>
                  <a:cubicBezTo>
                    <a:pt x="383" y="0"/>
                    <a:pt x="1" y="0"/>
                    <a:pt x="0" y="0"/>
                  </a:cubicBezTo>
                  <a:cubicBezTo>
                    <a:pt x="0" y="31"/>
                    <a:pt x="0" y="31"/>
                    <a:pt x="0" y="31"/>
                  </a:cubicBezTo>
                  <a:cubicBezTo>
                    <a:pt x="1" y="31"/>
                    <a:pt x="383" y="31"/>
                    <a:pt x="385" y="31"/>
                  </a:cubicBezTo>
                  <a:lnTo>
                    <a:pt x="385" y="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a:solidFill>
                  <a:schemeClr val="tx1">
                    <a:lumMod val="75000"/>
                    <a:lumOff val="25000"/>
                  </a:schemeClr>
                </a:solidFill>
                <a:sym typeface="宋体" panose="02010600030101010101" pitchFamily="2" charset="-122"/>
              </a:endParaRPr>
            </a:p>
          </p:txBody>
        </p:sp>
        <p:sp>
          <p:nvSpPr>
            <p:cNvPr id="28" name="Freeform 28"/>
            <p:cNvSpPr>
              <a:spLocks noChangeArrowheads="1"/>
            </p:cNvSpPr>
            <p:nvPr/>
          </p:nvSpPr>
          <p:spPr bwMode="auto">
            <a:xfrm>
              <a:off x="3678238" y="3476625"/>
              <a:ext cx="2543175" cy="96838"/>
            </a:xfrm>
            <a:custGeom>
              <a:avLst/>
              <a:gdLst>
                <a:gd name="T0" fmla="*/ 825 w 825"/>
                <a:gd name="T1" fmla="*/ 0 h 31"/>
                <a:gd name="T2" fmla="*/ 0 w 825"/>
                <a:gd name="T3" fmla="*/ 0 h 31"/>
                <a:gd name="T4" fmla="*/ 0 w 825"/>
                <a:gd name="T5" fmla="*/ 31 h 31"/>
                <a:gd name="T6" fmla="*/ 825 w 825"/>
                <a:gd name="T7" fmla="*/ 31 h 31"/>
                <a:gd name="T8" fmla="*/ 825 w 825"/>
                <a:gd name="T9" fmla="*/ 0 h 31"/>
                <a:gd name="T10" fmla="*/ 0 60000 65536"/>
                <a:gd name="T11" fmla="*/ 0 60000 65536"/>
                <a:gd name="T12" fmla="*/ 0 60000 65536"/>
                <a:gd name="T13" fmla="*/ 0 60000 65536"/>
                <a:gd name="T14" fmla="*/ 0 60000 65536"/>
                <a:gd name="T15" fmla="*/ 0 w 825"/>
                <a:gd name="T16" fmla="*/ 0 h 31"/>
                <a:gd name="T17" fmla="*/ 825 w 825"/>
                <a:gd name="T18" fmla="*/ 31 h 31"/>
              </a:gdLst>
              <a:ahLst/>
              <a:cxnLst>
                <a:cxn ang="T10">
                  <a:pos x="T0" y="T1"/>
                </a:cxn>
                <a:cxn ang="T11">
                  <a:pos x="T2" y="T3"/>
                </a:cxn>
                <a:cxn ang="T12">
                  <a:pos x="T4" y="T5"/>
                </a:cxn>
                <a:cxn ang="T13">
                  <a:pos x="T6" y="T7"/>
                </a:cxn>
                <a:cxn ang="T14">
                  <a:pos x="T8" y="T9"/>
                </a:cxn>
              </a:cxnLst>
              <a:rect l="T15" t="T16" r="T17" b="T18"/>
              <a:pathLst>
                <a:path w="825" h="31">
                  <a:moveTo>
                    <a:pt x="825" y="0"/>
                  </a:moveTo>
                  <a:cubicBezTo>
                    <a:pt x="823" y="0"/>
                    <a:pt x="1" y="0"/>
                    <a:pt x="0" y="0"/>
                  </a:cubicBezTo>
                  <a:cubicBezTo>
                    <a:pt x="0" y="31"/>
                    <a:pt x="0" y="31"/>
                    <a:pt x="0" y="31"/>
                  </a:cubicBezTo>
                  <a:cubicBezTo>
                    <a:pt x="1" y="31"/>
                    <a:pt x="823" y="31"/>
                    <a:pt x="825" y="31"/>
                  </a:cubicBezTo>
                  <a:lnTo>
                    <a:pt x="825" y="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a:solidFill>
                  <a:schemeClr val="tx1">
                    <a:lumMod val="75000"/>
                    <a:lumOff val="25000"/>
                  </a:schemeClr>
                </a:solidFill>
                <a:sym typeface="宋体" panose="02010600030101010101" pitchFamily="2" charset="-122"/>
              </a:endParaRPr>
            </a:p>
          </p:txBody>
        </p:sp>
        <p:sp>
          <p:nvSpPr>
            <p:cNvPr id="29" name="Freeform 32"/>
            <p:cNvSpPr>
              <a:spLocks noChangeArrowheads="1"/>
            </p:cNvSpPr>
            <p:nvPr/>
          </p:nvSpPr>
          <p:spPr bwMode="auto">
            <a:xfrm>
              <a:off x="3678238" y="3335338"/>
              <a:ext cx="1858962" cy="98425"/>
            </a:xfrm>
            <a:custGeom>
              <a:avLst/>
              <a:gdLst>
                <a:gd name="T0" fmla="*/ 603 w 603"/>
                <a:gd name="T1" fmla="*/ 0 h 32"/>
                <a:gd name="T2" fmla="*/ 0 w 603"/>
                <a:gd name="T3" fmla="*/ 0 h 32"/>
                <a:gd name="T4" fmla="*/ 0 w 603"/>
                <a:gd name="T5" fmla="*/ 32 h 32"/>
                <a:gd name="T6" fmla="*/ 603 w 603"/>
                <a:gd name="T7" fmla="*/ 31 h 32"/>
                <a:gd name="T8" fmla="*/ 603 w 603"/>
                <a:gd name="T9" fmla="*/ 0 h 32"/>
                <a:gd name="T10" fmla="*/ 0 60000 65536"/>
                <a:gd name="T11" fmla="*/ 0 60000 65536"/>
                <a:gd name="T12" fmla="*/ 0 60000 65536"/>
                <a:gd name="T13" fmla="*/ 0 60000 65536"/>
                <a:gd name="T14" fmla="*/ 0 60000 65536"/>
                <a:gd name="T15" fmla="*/ 0 w 603"/>
                <a:gd name="T16" fmla="*/ 0 h 32"/>
                <a:gd name="T17" fmla="*/ 603 w 603"/>
                <a:gd name="T18" fmla="*/ 32 h 32"/>
              </a:gdLst>
              <a:ahLst/>
              <a:cxnLst>
                <a:cxn ang="T10">
                  <a:pos x="T0" y="T1"/>
                </a:cxn>
                <a:cxn ang="T11">
                  <a:pos x="T2" y="T3"/>
                </a:cxn>
                <a:cxn ang="T12">
                  <a:pos x="T4" y="T5"/>
                </a:cxn>
                <a:cxn ang="T13">
                  <a:pos x="T6" y="T7"/>
                </a:cxn>
                <a:cxn ang="T14">
                  <a:pos x="T8" y="T9"/>
                </a:cxn>
              </a:cxnLst>
              <a:rect l="T15" t="T16" r="T17" b="T18"/>
              <a:pathLst>
                <a:path w="603" h="32">
                  <a:moveTo>
                    <a:pt x="603" y="0"/>
                  </a:moveTo>
                  <a:cubicBezTo>
                    <a:pt x="601" y="0"/>
                    <a:pt x="1" y="0"/>
                    <a:pt x="0" y="0"/>
                  </a:cubicBezTo>
                  <a:cubicBezTo>
                    <a:pt x="0" y="32"/>
                    <a:pt x="0" y="32"/>
                    <a:pt x="0" y="32"/>
                  </a:cubicBezTo>
                  <a:cubicBezTo>
                    <a:pt x="1" y="31"/>
                    <a:pt x="601" y="31"/>
                    <a:pt x="603" y="31"/>
                  </a:cubicBezTo>
                  <a:lnTo>
                    <a:pt x="603" y="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a:solidFill>
                  <a:schemeClr val="tx1">
                    <a:lumMod val="75000"/>
                    <a:lumOff val="25000"/>
                  </a:schemeClr>
                </a:solidFill>
                <a:sym typeface="宋体" panose="02010600030101010101" pitchFamily="2" charset="-122"/>
              </a:endParaRPr>
            </a:p>
          </p:txBody>
        </p:sp>
        <p:sp>
          <p:nvSpPr>
            <p:cNvPr id="30" name="Freeform 36"/>
            <p:cNvSpPr>
              <a:spLocks noChangeArrowheads="1"/>
            </p:cNvSpPr>
            <p:nvPr/>
          </p:nvSpPr>
          <p:spPr bwMode="auto">
            <a:xfrm>
              <a:off x="3678238" y="3194050"/>
              <a:ext cx="2016125" cy="98425"/>
            </a:xfrm>
            <a:custGeom>
              <a:avLst/>
              <a:gdLst>
                <a:gd name="T0" fmla="*/ 654 w 654"/>
                <a:gd name="T1" fmla="*/ 0 h 32"/>
                <a:gd name="T2" fmla="*/ 0 w 654"/>
                <a:gd name="T3" fmla="*/ 0 h 32"/>
                <a:gd name="T4" fmla="*/ 0 w 654"/>
                <a:gd name="T5" fmla="*/ 32 h 32"/>
                <a:gd name="T6" fmla="*/ 654 w 654"/>
                <a:gd name="T7" fmla="*/ 31 h 32"/>
                <a:gd name="T8" fmla="*/ 654 w 654"/>
                <a:gd name="T9" fmla="*/ 0 h 32"/>
                <a:gd name="T10" fmla="*/ 0 60000 65536"/>
                <a:gd name="T11" fmla="*/ 0 60000 65536"/>
                <a:gd name="T12" fmla="*/ 0 60000 65536"/>
                <a:gd name="T13" fmla="*/ 0 60000 65536"/>
                <a:gd name="T14" fmla="*/ 0 60000 65536"/>
                <a:gd name="T15" fmla="*/ 0 w 654"/>
                <a:gd name="T16" fmla="*/ 0 h 32"/>
                <a:gd name="T17" fmla="*/ 654 w 654"/>
                <a:gd name="T18" fmla="*/ 32 h 32"/>
              </a:gdLst>
              <a:ahLst/>
              <a:cxnLst>
                <a:cxn ang="T10">
                  <a:pos x="T0" y="T1"/>
                </a:cxn>
                <a:cxn ang="T11">
                  <a:pos x="T2" y="T3"/>
                </a:cxn>
                <a:cxn ang="T12">
                  <a:pos x="T4" y="T5"/>
                </a:cxn>
                <a:cxn ang="T13">
                  <a:pos x="T6" y="T7"/>
                </a:cxn>
                <a:cxn ang="T14">
                  <a:pos x="T8" y="T9"/>
                </a:cxn>
              </a:cxnLst>
              <a:rect l="T15" t="T16" r="T17" b="T18"/>
              <a:pathLst>
                <a:path w="654" h="32">
                  <a:moveTo>
                    <a:pt x="654" y="0"/>
                  </a:moveTo>
                  <a:cubicBezTo>
                    <a:pt x="653" y="0"/>
                    <a:pt x="1" y="0"/>
                    <a:pt x="0" y="0"/>
                  </a:cubicBezTo>
                  <a:cubicBezTo>
                    <a:pt x="0" y="32"/>
                    <a:pt x="0" y="32"/>
                    <a:pt x="0" y="32"/>
                  </a:cubicBezTo>
                  <a:cubicBezTo>
                    <a:pt x="1" y="31"/>
                    <a:pt x="653" y="31"/>
                    <a:pt x="654" y="31"/>
                  </a:cubicBezTo>
                  <a:lnTo>
                    <a:pt x="654" y="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a:solidFill>
                  <a:schemeClr val="tx1">
                    <a:lumMod val="75000"/>
                    <a:lumOff val="25000"/>
                  </a:schemeClr>
                </a:solidFill>
                <a:sym typeface="宋体" panose="02010600030101010101" pitchFamily="2" charset="-122"/>
              </a:endParaRPr>
            </a:p>
          </p:txBody>
        </p:sp>
        <p:sp>
          <p:nvSpPr>
            <p:cNvPr id="31" name="Freeform 38"/>
            <p:cNvSpPr>
              <a:spLocks noChangeArrowheads="1"/>
            </p:cNvSpPr>
            <p:nvPr/>
          </p:nvSpPr>
          <p:spPr bwMode="auto">
            <a:xfrm>
              <a:off x="3678238" y="3048000"/>
              <a:ext cx="2687637" cy="100013"/>
            </a:xfrm>
            <a:custGeom>
              <a:avLst/>
              <a:gdLst>
                <a:gd name="T0" fmla="*/ 872 w 872"/>
                <a:gd name="T1" fmla="*/ 0 h 32"/>
                <a:gd name="T2" fmla="*/ 0 w 872"/>
                <a:gd name="T3" fmla="*/ 1 h 32"/>
                <a:gd name="T4" fmla="*/ 0 w 872"/>
                <a:gd name="T5" fmla="*/ 32 h 32"/>
                <a:gd name="T6" fmla="*/ 872 w 872"/>
                <a:gd name="T7" fmla="*/ 32 h 32"/>
                <a:gd name="T8" fmla="*/ 872 w 872"/>
                <a:gd name="T9" fmla="*/ 0 h 32"/>
                <a:gd name="T10" fmla="*/ 0 60000 65536"/>
                <a:gd name="T11" fmla="*/ 0 60000 65536"/>
                <a:gd name="T12" fmla="*/ 0 60000 65536"/>
                <a:gd name="T13" fmla="*/ 0 60000 65536"/>
                <a:gd name="T14" fmla="*/ 0 60000 65536"/>
                <a:gd name="T15" fmla="*/ 0 w 872"/>
                <a:gd name="T16" fmla="*/ 0 h 32"/>
                <a:gd name="T17" fmla="*/ 872 w 872"/>
                <a:gd name="T18" fmla="*/ 32 h 32"/>
              </a:gdLst>
              <a:ahLst/>
              <a:cxnLst>
                <a:cxn ang="T10">
                  <a:pos x="T0" y="T1"/>
                </a:cxn>
                <a:cxn ang="T11">
                  <a:pos x="T2" y="T3"/>
                </a:cxn>
                <a:cxn ang="T12">
                  <a:pos x="T4" y="T5"/>
                </a:cxn>
                <a:cxn ang="T13">
                  <a:pos x="T6" y="T7"/>
                </a:cxn>
                <a:cxn ang="T14">
                  <a:pos x="T8" y="T9"/>
                </a:cxn>
              </a:cxnLst>
              <a:rect l="T15" t="T16" r="T17" b="T18"/>
              <a:pathLst>
                <a:path w="872" h="32">
                  <a:moveTo>
                    <a:pt x="872" y="0"/>
                  </a:moveTo>
                  <a:cubicBezTo>
                    <a:pt x="871" y="1"/>
                    <a:pt x="1" y="1"/>
                    <a:pt x="0" y="1"/>
                  </a:cubicBezTo>
                  <a:cubicBezTo>
                    <a:pt x="0" y="32"/>
                    <a:pt x="0" y="32"/>
                    <a:pt x="0" y="32"/>
                  </a:cubicBezTo>
                  <a:cubicBezTo>
                    <a:pt x="1" y="32"/>
                    <a:pt x="871" y="32"/>
                    <a:pt x="872" y="32"/>
                  </a:cubicBezTo>
                  <a:lnTo>
                    <a:pt x="872" y="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a:solidFill>
                  <a:schemeClr val="tx1">
                    <a:lumMod val="75000"/>
                    <a:lumOff val="25000"/>
                  </a:schemeClr>
                </a:solidFill>
                <a:sym typeface="宋体" panose="02010600030101010101" pitchFamily="2" charset="-122"/>
              </a:endParaRPr>
            </a:p>
          </p:txBody>
        </p:sp>
        <p:sp>
          <p:nvSpPr>
            <p:cNvPr id="32" name="Oval 41"/>
            <p:cNvSpPr>
              <a:spLocks noChangeArrowheads="1"/>
            </p:cNvSpPr>
            <p:nvPr/>
          </p:nvSpPr>
          <p:spPr bwMode="auto">
            <a:xfrm>
              <a:off x="5284788" y="3698875"/>
              <a:ext cx="180975" cy="180975"/>
            </a:xfrm>
            <a:prstGeom prst="ellipse">
              <a:avLst/>
            </a:prstGeom>
            <a:grpFill/>
            <a:ln>
              <a:noFill/>
            </a:ln>
            <a:extLst>
              <a:ext uri="{91240B29-F687-4F45-9708-019B960494DF}">
                <a14:hiddenLine xmlns:a14="http://schemas.microsoft.com/office/drawing/2010/main" w="5">
                  <a:solidFill>
                    <a:srgbClr val="000000"/>
                  </a:solidFill>
                  <a:round/>
                </a14:hiddenLine>
              </a:ext>
            </a:extLst>
          </p:spPr>
          <p:txBody>
            <a:bodyPr/>
            <a:lstStyle/>
            <a:p>
              <a:endParaRPr lang="zh-CN" altLang="zh-CN">
                <a:solidFill>
                  <a:schemeClr val="tx1">
                    <a:lumMod val="75000"/>
                    <a:lumOff val="25000"/>
                  </a:schemeClr>
                </a:solidFill>
                <a:sym typeface="宋体" panose="02010600030101010101" pitchFamily="2" charset="-122"/>
              </a:endParaRPr>
            </a:p>
          </p:txBody>
        </p:sp>
        <p:sp>
          <p:nvSpPr>
            <p:cNvPr id="33" name="Oval 42"/>
            <p:cNvSpPr>
              <a:spLocks noChangeArrowheads="1"/>
            </p:cNvSpPr>
            <p:nvPr/>
          </p:nvSpPr>
          <p:spPr bwMode="auto">
            <a:xfrm>
              <a:off x="5321300" y="3735388"/>
              <a:ext cx="107950" cy="107950"/>
            </a:xfrm>
            <a:prstGeom prst="ellipse">
              <a:avLst/>
            </a:prstGeom>
            <a:grpFill/>
            <a:ln w="0" cap="flat" cmpd="sng">
              <a:solidFill>
                <a:srgbClr val="FFFFFF"/>
              </a:solidFill>
              <a:round/>
            </a:ln>
          </p:spPr>
          <p:txBody>
            <a:bodyPr/>
            <a:lstStyle/>
            <a:p>
              <a:endParaRPr lang="zh-CN" altLang="zh-CN">
                <a:solidFill>
                  <a:schemeClr val="tx1">
                    <a:lumMod val="75000"/>
                    <a:lumOff val="25000"/>
                  </a:schemeClr>
                </a:solidFill>
                <a:sym typeface="宋体" panose="02010600030101010101" pitchFamily="2" charset="-122"/>
              </a:endParaRPr>
            </a:p>
          </p:txBody>
        </p:sp>
        <p:sp>
          <p:nvSpPr>
            <p:cNvPr id="34" name="Oval 58"/>
            <p:cNvSpPr>
              <a:spLocks noChangeArrowheads="1"/>
            </p:cNvSpPr>
            <p:nvPr/>
          </p:nvSpPr>
          <p:spPr bwMode="auto">
            <a:xfrm>
              <a:off x="5638800" y="3130550"/>
              <a:ext cx="182563" cy="182563"/>
            </a:xfrm>
            <a:prstGeom prst="ellipse">
              <a:avLst/>
            </a:prstGeom>
            <a:grpFill/>
            <a:ln>
              <a:noFill/>
            </a:ln>
            <a:extLst>
              <a:ext uri="{91240B29-F687-4F45-9708-019B960494DF}">
                <a14:hiddenLine xmlns:a14="http://schemas.microsoft.com/office/drawing/2010/main" w="5">
                  <a:solidFill>
                    <a:srgbClr val="000000"/>
                  </a:solidFill>
                  <a:round/>
                </a14:hiddenLine>
              </a:ext>
            </a:extLst>
          </p:spPr>
          <p:txBody>
            <a:bodyPr/>
            <a:lstStyle/>
            <a:p>
              <a:endParaRPr lang="zh-CN" altLang="zh-CN">
                <a:solidFill>
                  <a:schemeClr val="tx1">
                    <a:lumMod val="75000"/>
                    <a:lumOff val="25000"/>
                  </a:schemeClr>
                </a:solidFill>
                <a:sym typeface="宋体" panose="02010600030101010101" pitchFamily="2" charset="-122"/>
              </a:endParaRPr>
            </a:p>
          </p:txBody>
        </p:sp>
        <p:sp>
          <p:nvSpPr>
            <p:cNvPr id="35" name="Oval 59"/>
            <p:cNvSpPr>
              <a:spLocks noChangeArrowheads="1"/>
            </p:cNvSpPr>
            <p:nvPr/>
          </p:nvSpPr>
          <p:spPr bwMode="auto">
            <a:xfrm>
              <a:off x="5675313" y="3168650"/>
              <a:ext cx="104775" cy="107950"/>
            </a:xfrm>
            <a:prstGeom prst="ellipse">
              <a:avLst/>
            </a:prstGeom>
            <a:grpFill/>
            <a:ln w="0" cap="flat" cmpd="sng">
              <a:solidFill>
                <a:srgbClr val="FFFFFF"/>
              </a:solidFill>
              <a:round/>
            </a:ln>
          </p:spPr>
          <p:txBody>
            <a:bodyPr/>
            <a:lstStyle/>
            <a:p>
              <a:endParaRPr lang="zh-CN" altLang="zh-CN">
                <a:solidFill>
                  <a:schemeClr val="tx1">
                    <a:lumMod val="75000"/>
                    <a:lumOff val="25000"/>
                  </a:schemeClr>
                </a:solidFill>
                <a:sym typeface="宋体" panose="02010600030101010101" pitchFamily="2" charset="-122"/>
              </a:endParaRPr>
            </a:p>
          </p:txBody>
        </p:sp>
        <p:sp>
          <p:nvSpPr>
            <p:cNvPr id="36" name="Oval 75"/>
            <p:cNvSpPr>
              <a:spLocks noChangeArrowheads="1"/>
            </p:cNvSpPr>
            <p:nvPr/>
          </p:nvSpPr>
          <p:spPr bwMode="auto">
            <a:xfrm>
              <a:off x="6129338" y="3438525"/>
              <a:ext cx="180975" cy="182563"/>
            </a:xfrm>
            <a:prstGeom prst="ellipse">
              <a:avLst/>
            </a:prstGeom>
            <a:grpFill/>
            <a:ln>
              <a:noFill/>
            </a:ln>
            <a:extLst>
              <a:ext uri="{91240B29-F687-4F45-9708-019B960494DF}">
                <a14:hiddenLine xmlns:a14="http://schemas.microsoft.com/office/drawing/2010/main" w="5">
                  <a:solidFill>
                    <a:srgbClr val="000000"/>
                  </a:solidFill>
                  <a:round/>
                </a14:hiddenLine>
              </a:ext>
            </a:extLst>
          </p:spPr>
          <p:txBody>
            <a:bodyPr/>
            <a:lstStyle/>
            <a:p>
              <a:endParaRPr lang="zh-CN" altLang="zh-CN">
                <a:solidFill>
                  <a:schemeClr val="tx1">
                    <a:lumMod val="75000"/>
                    <a:lumOff val="25000"/>
                  </a:schemeClr>
                </a:solidFill>
                <a:sym typeface="宋体" panose="02010600030101010101" pitchFamily="2" charset="-122"/>
              </a:endParaRPr>
            </a:p>
          </p:txBody>
        </p:sp>
        <p:sp>
          <p:nvSpPr>
            <p:cNvPr id="37" name="Oval 76"/>
            <p:cNvSpPr>
              <a:spLocks noChangeArrowheads="1"/>
            </p:cNvSpPr>
            <p:nvPr/>
          </p:nvSpPr>
          <p:spPr bwMode="auto">
            <a:xfrm>
              <a:off x="6169025" y="3476625"/>
              <a:ext cx="104775" cy="107950"/>
            </a:xfrm>
            <a:prstGeom prst="ellipse">
              <a:avLst/>
            </a:prstGeom>
            <a:grpFill/>
            <a:ln w="0" cap="flat" cmpd="sng">
              <a:solidFill>
                <a:srgbClr val="FFFFFF"/>
              </a:solidFill>
              <a:round/>
            </a:ln>
          </p:spPr>
          <p:txBody>
            <a:bodyPr/>
            <a:lstStyle/>
            <a:p>
              <a:endParaRPr lang="zh-CN" altLang="zh-CN">
                <a:solidFill>
                  <a:schemeClr val="tx1">
                    <a:lumMod val="75000"/>
                    <a:lumOff val="25000"/>
                  </a:schemeClr>
                </a:solidFill>
                <a:sym typeface="宋体" panose="02010600030101010101" pitchFamily="2" charset="-122"/>
              </a:endParaRPr>
            </a:p>
          </p:txBody>
        </p:sp>
        <p:sp>
          <p:nvSpPr>
            <p:cNvPr id="38" name="Oval 92"/>
            <p:cNvSpPr>
              <a:spLocks noChangeArrowheads="1"/>
            </p:cNvSpPr>
            <p:nvPr/>
          </p:nvSpPr>
          <p:spPr bwMode="auto">
            <a:xfrm>
              <a:off x="6129338" y="4006850"/>
              <a:ext cx="177800" cy="180975"/>
            </a:xfrm>
            <a:prstGeom prst="ellipse">
              <a:avLst/>
            </a:prstGeom>
            <a:grpFill/>
            <a:ln>
              <a:noFill/>
            </a:ln>
            <a:extLst>
              <a:ext uri="{91240B29-F687-4F45-9708-019B960494DF}">
                <a14:hiddenLine xmlns:a14="http://schemas.microsoft.com/office/drawing/2010/main" w="5">
                  <a:solidFill>
                    <a:srgbClr val="000000"/>
                  </a:solidFill>
                  <a:round/>
                </a14:hiddenLine>
              </a:ext>
            </a:extLst>
          </p:spPr>
          <p:txBody>
            <a:bodyPr/>
            <a:lstStyle/>
            <a:p>
              <a:endParaRPr lang="zh-CN" altLang="zh-CN">
                <a:solidFill>
                  <a:schemeClr val="tx1">
                    <a:lumMod val="75000"/>
                    <a:lumOff val="25000"/>
                  </a:schemeClr>
                </a:solidFill>
                <a:sym typeface="宋体" panose="02010600030101010101" pitchFamily="2" charset="-122"/>
              </a:endParaRPr>
            </a:p>
          </p:txBody>
        </p:sp>
        <p:sp>
          <p:nvSpPr>
            <p:cNvPr id="39" name="Oval 93"/>
            <p:cNvSpPr>
              <a:spLocks noChangeArrowheads="1"/>
            </p:cNvSpPr>
            <p:nvPr/>
          </p:nvSpPr>
          <p:spPr bwMode="auto">
            <a:xfrm>
              <a:off x="6165850" y="4043363"/>
              <a:ext cx="104775" cy="104775"/>
            </a:xfrm>
            <a:prstGeom prst="ellipse">
              <a:avLst/>
            </a:prstGeom>
            <a:grpFill/>
            <a:ln w="0" cap="flat" cmpd="sng">
              <a:solidFill>
                <a:srgbClr val="FFFFFF"/>
              </a:solidFill>
              <a:round/>
            </a:ln>
          </p:spPr>
          <p:txBody>
            <a:bodyPr/>
            <a:lstStyle/>
            <a:p>
              <a:endParaRPr lang="zh-CN" altLang="zh-CN">
                <a:solidFill>
                  <a:schemeClr val="tx1">
                    <a:lumMod val="75000"/>
                    <a:lumOff val="25000"/>
                  </a:schemeClr>
                </a:solidFill>
                <a:sym typeface="宋体" panose="02010600030101010101" pitchFamily="2" charset="-122"/>
              </a:endParaRPr>
            </a:p>
          </p:txBody>
        </p:sp>
      </p:grpSp>
      <p:grpSp>
        <p:nvGrpSpPr>
          <p:cNvPr id="40" name="组合 39"/>
          <p:cNvGrpSpPr/>
          <p:nvPr/>
        </p:nvGrpSpPr>
        <p:grpSpPr>
          <a:xfrm>
            <a:off x="3678238" y="1063153"/>
            <a:ext cx="2743200" cy="1311275"/>
            <a:chOff x="3678238" y="828675"/>
            <a:chExt cx="2743200" cy="1311275"/>
          </a:xfrm>
          <a:solidFill>
            <a:srgbClr val="482400"/>
          </a:solidFill>
        </p:grpSpPr>
        <p:sp>
          <p:nvSpPr>
            <p:cNvPr id="41" name="Freeform 7"/>
            <p:cNvSpPr>
              <a:spLocks noChangeArrowheads="1"/>
            </p:cNvSpPr>
            <p:nvPr/>
          </p:nvSpPr>
          <p:spPr bwMode="auto">
            <a:xfrm>
              <a:off x="3678238" y="876300"/>
              <a:ext cx="2503487" cy="95250"/>
            </a:xfrm>
            <a:custGeom>
              <a:avLst/>
              <a:gdLst>
                <a:gd name="T0" fmla="*/ 812 w 812"/>
                <a:gd name="T1" fmla="*/ 0 h 31"/>
                <a:gd name="T2" fmla="*/ 0 w 812"/>
                <a:gd name="T3" fmla="*/ 0 h 31"/>
                <a:gd name="T4" fmla="*/ 0 w 812"/>
                <a:gd name="T5" fmla="*/ 31 h 31"/>
                <a:gd name="T6" fmla="*/ 812 w 812"/>
                <a:gd name="T7" fmla="*/ 31 h 31"/>
                <a:gd name="T8" fmla="*/ 812 w 812"/>
                <a:gd name="T9" fmla="*/ 0 h 31"/>
                <a:gd name="T10" fmla="*/ 0 60000 65536"/>
                <a:gd name="T11" fmla="*/ 0 60000 65536"/>
                <a:gd name="T12" fmla="*/ 0 60000 65536"/>
                <a:gd name="T13" fmla="*/ 0 60000 65536"/>
                <a:gd name="T14" fmla="*/ 0 60000 65536"/>
                <a:gd name="T15" fmla="*/ 0 w 812"/>
                <a:gd name="T16" fmla="*/ 0 h 31"/>
                <a:gd name="T17" fmla="*/ 812 w 812"/>
                <a:gd name="T18" fmla="*/ 31 h 31"/>
              </a:gdLst>
              <a:ahLst/>
              <a:cxnLst>
                <a:cxn ang="T10">
                  <a:pos x="T0" y="T1"/>
                </a:cxn>
                <a:cxn ang="T11">
                  <a:pos x="T2" y="T3"/>
                </a:cxn>
                <a:cxn ang="T12">
                  <a:pos x="T4" y="T5"/>
                </a:cxn>
                <a:cxn ang="T13">
                  <a:pos x="T6" y="T7"/>
                </a:cxn>
                <a:cxn ang="T14">
                  <a:pos x="T8" y="T9"/>
                </a:cxn>
              </a:cxnLst>
              <a:rect l="T15" t="T16" r="T17" b="T18"/>
              <a:pathLst>
                <a:path w="812" h="31">
                  <a:moveTo>
                    <a:pt x="812" y="0"/>
                  </a:moveTo>
                  <a:cubicBezTo>
                    <a:pt x="811" y="0"/>
                    <a:pt x="1" y="0"/>
                    <a:pt x="0" y="0"/>
                  </a:cubicBezTo>
                  <a:cubicBezTo>
                    <a:pt x="0" y="31"/>
                    <a:pt x="0" y="31"/>
                    <a:pt x="0" y="31"/>
                  </a:cubicBezTo>
                  <a:cubicBezTo>
                    <a:pt x="1" y="31"/>
                    <a:pt x="811" y="31"/>
                    <a:pt x="812" y="31"/>
                  </a:cubicBezTo>
                  <a:lnTo>
                    <a:pt x="812" y="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a:solidFill>
                  <a:schemeClr val="tx1">
                    <a:lumMod val="75000"/>
                    <a:lumOff val="25000"/>
                  </a:schemeClr>
                </a:solidFill>
                <a:sym typeface="宋体" panose="02010600030101010101" pitchFamily="2" charset="-122"/>
              </a:endParaRPr>
            </a:p>
          </p:txBody>
        </p:sp>
        <p:sp>
          <p:nvSpPr>
            <p:cNvPr id="42" name="Freeform 11"/>
            <p:cNvSpPr>
              <a:spLocks noChangeArrowheads="1"/>
            </p:cNvSpPr>
            <p:nvPr/>
          </p:nvSpPr>
          <p:spPr bwMode="auto">
            <a:xfrm>
              <a:off x="3678238" y="1014413"/>
              <a:ext cx="2232025" cy="98425"/>
            </a:xfrm>
            <a:custGeom>
              <a:avLst/>
              <a:gdLst>
                <a:gd name="T0" fmla="*/ 724 w 724"/>
                <a:gd name="T1" fmla="*/ 1 h 32"/>
                <a:gd name="T2" fmla="*/ 0 w 724"/>
                <a:gd name="T3" fmla="*/ 0 h 32"/>
                <a:gd name="T4" fmla="*/ 0 w 724"/>
                <a:gd name="T5" fmla="*/ 32 h 32"/>
                <a:gd name="T6" fmla="*/ 724 w 724"/>
                <a:gd name="T7" fmla="*/ 32 h 32"/>
                <a:gd name="T8" fmla="*/ 724 w 724"/>
                <a:gd name="T9" fmla="*/ 1 h 32"/>
                <a:gd name="T10" fmla="*/ 0 60000 65536"/>
                <a:gd name="T11" fmla="*/ 0 60000 65536"/>
                <a:gd name="T12" fmla="*/ 0 60000 65536"/>
                <a:gd name="T13" fmla="*/ 0 60000 65536"/>
                <a:gd name="T14" fmla="*/ 0 60000 65536"/>
                <a:gd name="T15" fmla="*/ 0 w 724"/>
                <a:gd name="T16" fmla="*/ 0 h 32"/>
                <a:gd name="T17" fmla="*/ 724 w 724"/>
                <a:gd name="T18" fmla="*/ 32 h 32"/>
              </a:gdLst>
              <a:ahLst/>
              <a:cxnLst>
                <a:cxn ang="T10">
                  <a:pos x="T0" y="T1"/>
                </a:cxn>
                <a:cxn ang="T11">
                  <a:pos x="T2" y="T3"/>
                </a:cxn>
                <a:cxn ang="T12">
                  <a:pos x="T4" y="T5"/>
                </a:cxn>
                <a:cxn ang="T13">
                  <a:pos x="T6" y="T7"/>
                </a:cxn>
                <a:cxn ang="T14">
                  <a:pos x="T8" y="T9"/>
                </a:cxn>
              </a:cxnLst>
              <a:rect l="T15" t="T16" r="T17" b="T18"/>
              <a:pathLst>
                <a:path w="724" h="32">
                  <a:moveTo>
                    <a:pt x="724" y="1"/>
                  </a:moveTo>
                  <a:cubicBezTo>
                    <a:pt x="722" y="1"/>
                    <a:pt x="1" y="1"/>
                    <a:pt x="0" y="0"/>
                  </a:cubicBezTo>
                  <a:cubicBezTo>
                    <a:pt x="0" y="32"/>
                    <a:pt x="0" y="32"/>
                    <a:pt x="0" y="32"/>
                  </a:cubicBezTo>
                  <a:cubicBezTo>
                    <a:pt x="1" y="32"/>
                    <a:pt x="722" y="32"/>
                    <a:pt x="724" y="32"/>
                  </a:cubicBezTo>
                  <a:lnTo>
                    <a:pt x="724" y="1"/>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a:solidFill>
                  <a:schemeClr val="tx1">
                    <a:lumMod val="75000"/>
                    <a:lumOff val="25000"/>
                  </a:schemeClr>
                </a:solidFill>
                <a:sym typeface="宋体" panose="02010600030101010101" pitchFamily="2" charset="-122"/>
              </a:endParaRPr>
            </a:p>
          </p:txBody>
        </p:sp>
        <p:sp>
          <p:nvSpPr>
            <p:cNvPr id="43" name="Freeform 15"/>
            <p:cNvSpPr>
              <a:spLocks noChangeArrowheads="1"/>
            </p:cNvSpPr>
            <p:nvPr/>
          </p:nvSpPr>
          <p:spPr bwMode="auto">
            <a:xfrm>
              <a:off x="3678238" y="1155700"/>
              <a:ext cx="2625725" cy="98425"/>
            </a:xfrm>
            <a:custGeom>
              <a:avLst/>
              <a:gdLst>
                <a:gd name="T0" fmla="*/ 852 w 852"/>
                <a:gd name="T1" fmla="*/ 1 h 32"/>
                <a:gd name="T2" fmla="*/ 0 w 852"/>
                <a:gd name="T3" fmla="*/ 0 h 32"/>
                <a:gd name="T4" fmla="*/ 0 w 852"/>
                <a:gd name="T5" fmla="*/ 31 h 32"/>
                <a:gd name="T6" fmla="*/ 852 w 852"/>
                <a:gd name="T7" fmla="*/ 32 h 32"/>
                <a:gd name="T8" fmla="*/ 852 w 852"/>
                <a:gd name="T9" fmla="*/ 1 h 32"/>
                <a:gd name="T10" fmla="*/ 0 60000 65536"/>
                <a:gd name="T11" fmla="*/ 0 60000 65536"/>
                <a:gd name="T12" fmla="*/ 0 60000 65536"/>
                <a:gd name="T13" fmla="*/ 0 60000 65536"/>
                <a:gd name="T14" fmla="*/ 0 60000 65536"/>
                <a:gd name="T15" fmla="*/ 0 w 852"/>
                <a:gd name="T16" fmla="*/ 0 h 32"/>
                <a:gd name="T17" fmla="*/ 852 w 852"/>
                <a:gd name="T18" fmla="*/ 32 h 32"/>
              </a:gdLst>
              <a:ahLst/>
              <a:cxnLst>
                <a:cxn ang="T10">
                  <a:pos x="T0" y="T1"/>
                </a:cxn>
                <a:cxn ang="T11">
                  <a:pos x="T2" y="T3"/>
                </a:cxn>
                <a:cxn ang="T12">
                  <a:pos x="T4" y="T5"/>
                </a:cxn>
                <a:cxn ang="T13">
                  <a:pos x="T6" y="T7"/>
                </a:cxn>
                <a:cxn ang="T14">
                  <a:pos x="T8" y="T9"/>
                </a:cxn>
              </a:cxnLst>
              <a:rect l="T15" t="T16" r="T17" b="T18"/>
              <a:pathLst>
                <a:path w="852" h="32">
                  <a:moveTo>
                    <a:pt x="852" y="1"/>
                  </a:moveTo>
                  <a:cubicBezTo>
                    <a:pt x="850" y="1"/>
                    <a:pt x="1" y="0"/>
                    <a:pt x="0" y="0"/>
                  </a:cubicBezTo>
                  <a:cubicBezTo>
                    <a:pt x="0" y="31"/>
                    <a:pt x="0" y="31"/>
                    <a:pt x="0" y="31"/>
                  </a:cubicBezTo>
                  <a:cubicBezTo>
                    <a:pt x="1" y="31"/>
                    <a:pt x="850" y="32"/>
                    <a:pt x="852" y="32"/>
                  </a:cubicBezTo>
                  <a:lnTo>
                    <a:pt x="852" y="1"/>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a:solidFill>
                  <a:schemeClr val="tx1">
                    <a:lumMod val="75000"/>
                    <a:lumOff val="25000"/>
                  </a:schemeClr>
                </a:solidFill>
                <a:sym typeface="宋体" panose="02010600030101010101" pitchFamily="2" charset="-122"/>
              </a:endParaRPr>
            </a:p>
          </p:txBody>
        </p:sp>
        <p:sp>
          <p:nvSpPr>
            <p:cNvPr id="44" name="Freeform 19"/>
            <p:cNvSpPr>
              <a:spLocks noChangeArrowheads="1"/>
            </p:cNvSpPr>
            <p:nvPr/>
          </p:nvSpPr>
          <p:spPr bwMode="auto">
            <a:xfrm>
              <a:off x="3678238" y="1298575"/>
              <a:ext cx="1685925" cy="98425"/>
            </a:xfrm>
            <a:custGeom>
              <a:avLst/>
              <a:gdLst>
                <a:gd name="T0" fmla="*/ 547 w 547"/>
                <a:gd name="T1" fmla="*/ 0 h 32"/>
                <a:gd name="T2" fmla="*/ 0 w 547"/>
                <a:gd name="T3" fmla="*/ 0 h 32"/>
                <a:gd name="T4" fmla="*/ 0 w 547"/>
                <a:gd name="T5" fmla="*/ 31 h 32"/>
                <a:gd name="T6" fmla="*/ 547 w 547"/>
                <a:gd name="T7" fmla="*/ 32 h 32"/>
                <a:gd name="T8" fmla="*/ 547 w 547"/>
                <a:gd name="T9" fmla="*/ 0 h 32"/>
                <a:gd name="T10" fmla="*/ 0 60000 65536"/>
                <a:gd name="T11" fmla="*/ 0 60000 65536"/>
                <a:gd name="T12" fmla="*/ 0 60000 65536"/>
                <a:gd name="T13" fmla="*/ 0 60000 65536"/>
                <a:gd name="T14" fmla="*/ 0 60000 65536"/>
                <a:gd name="T15" fmla="*/ 0 w 547"/>
                <a:gd name="T16" fmla="*/ 0 h 32"/>
                <a:gd name="T17" fmla="*/ 547 w 547"/>
                <a:gd name="T18" fmla="*/ 32 h 32"/>
              </a:gdLst>
              <a:ahLst/>
              <a:cxnLst>
                <a:cxn ang="T10">
                  <a:pos x="T0" y="T1"/>
                </a:cxn>
                <a:cxn ang="T11">
                  <a:pos x="T2" y="T3"/>
                </a:cxn>
                <a:cxn ang="T12">
                  <a:pos x="T4" y="T5"/>
                </a:cxn>
                <a:cxn ang="T13">
                  <a:pos x="T6" y="T7"/>
                </a:cxn>
                <a:cxn ang="T14">
                  <a:pos x="T8" y="T9"/>
                </a:cxn>
              </a:cxnLst>
              <a:rect l="T15" t="T16" r="T17" b="T18"/>
              <a:pathLst>
                <a:path w="547" h="32">
                  <a:moveTo>
                    <a:pt x="547" y="0"/>
                  </a:moveTo>
                  <a:cubicBezTo>
                    <a:pt x="545" y="0"/>
                    <a:pt x="1" y="0"/>
                    <a:pt x="0" y="0"/>
                  </a:cubicBezTo>
                  <a:cubicBezTo>
                    <a:pt x="0" y="31"/>
                    <a:pt x="0" y="31"/>
                    <a:pt x="0" y="31"/>
                  </a:cubicBezTo>
                  <a:cubicBezTo>
                    <a:pt x="1" y="31"/>
                    <a:pt x="545" y="31"/>
                    <a:pt x="547" y="32"/>
                  </a:cubicBezTo>
                  <a:lnTo>
                    <a:pt x="547" y="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a:solidFill>
                  <a:schemeClr val="tx1">
                    <a:lumMod val="75000"/>
                    <a:lumOff val="25000"/>
                  </a:schemeClr>
                </a:solidFill>
                <a:sym typeface="宋体" panose="02010600030101010101" pitchFamily="2" charset="-122"/>
              </a:endParaRPr>
            </a:p>
          </p:txBody>
        </p:sp>
        <p:sp>
          <p:nvSpPr>
            <p:cNvPr id="45" name="Freeform 23"/>
            <p:cNvSpPr>
              <a:spLocks noChangeArrowheads="1"/>
            </p:cNvSpPr>
            <p:nvPr/>
          </p:nvSpPr>
          <p:spPr bwMode="auto">
            <a:xfrm>
              <a:off x="3678238" y="1439863"/>
              <a:ext cx="2163762" cy="98425"/>
            </a:xfrm>
            <a:custGeom>
              <a:avLst/>
              <a:gdLst>
                <a:gd name="T0" fmla="*/ 702 w 702"/>
                <a:gd name="T1" fmla="*/ 0 h 32"/>
                <a:gd name="T2" fmla="*/ 0 w 702"/>
                <a:gd name="T3" fmla="*/ 0 h 32"/>
                <a:gd name="T4" fmla="*/ 0 w 702"/>
                <a:gd name="T5" fmla="*/ 31 h 32"/>
                <a:gd name="T6" fmla="*/ 702 w 702"/>
                <a:gd name="T7" fmla="*/ 32 h 32"/>
                <a:gd name="T8" fmla="*/ 702 w 702"/>
                <a:gd name="T9" fmla="*/ 0 h 32"/>
                <a:gd name="T10" fmla="*/ 0 60000 65536"/>
                <a:gd name="T11" fmla="*/ 0 60000 65536"/>
                <a:gd name="T12" fmla="*/ 0 60000 65536"/>
                <a:gd name="T13" fmla="*/ 0 60000 65536"/>
                <a:gd name="T14" fmla="*/ 0 60000 65536"/>
                <a:gd name="T15" fmla="*/ 0 w 702"/>
                <a:gd name="T16" fmla="*/ 0 h 32"/>
                <a:gd name="T17" fmla="*/ 702 w 702"/>
                <a:gd name="T18" fmla="*/ 32 h 32"/>
              </a:gdLst>
              <a:ahLst/>
              <a:cxnLst>
                <a:cxn ang="T10">
                  <a:pos x="T0" y="T1"/>
                </a:cxn>
                <a:cxn ang="T11">
                  <a:pos x="T2" y="T3"/>
                </a:cxn>
                <a:cxn ang="T12">
                  <a:pos x="T4" y="T5"/>
                </a:cxn>
                <a:cxn ang="T13">
                  <a:pos x="T6" y="T7"/>
                </a:cxn>
                <a:cxn ang="T14">
                  <a:pos x="T8" y="T9"/>
                </a:cxn>
              </a:cxnLst>
              <a:rect l="T15" t="T16" r="T17" b="T18"/>
              <a:pathLst>
                <a:path w="702" h="32">
                  <a:moveTo>
                    <a:pt x="702" y="0"/>
                  </a:moveTo>
                  <a:cubicBezTo>
                    <a:pt x="700" y="0"/>
                    <a:pt x="1" y="0"/>
                    <a:pt x="0" y="0"/>
                  </a:cubicBezTo>
                  <a:cubicBezTo>
                    <a:pt x="0" y="31"/>
                    <a:pt x="0" y="31"/>
                    <a:pt x="0" y="31"/>
                  </a:cubicBezTo>
                  <a:cubicBezTo>
                    <a:pt x="1" y="31"/>
                    <a:pt x="700" y="31"/>
                    <a:pt x="702" y="32"/>
                  </a:cubicBezTo>
                  <a:lnTo>
                    <a:pt x="702" y="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a:solidFill>
                  <a:schemeClr val="tx1">
                    <a:lumMod val="75000"/>
                    <a:lumOff val="25000"/>
                  </a:schemeClr>
                </a:solidFill>
                <a:sym typeface="宋体" panose="02010600030101010101" pitchFamily="2" charset="-122"/>
              </a:endParaRPr>
            </a:p>
          </p:txBody>
        </p:sp>
        <p:sp>
          <p:nvSpPr>
            <p:cNvPr id="46" name="Freeform 27"/>
            <p:cNvSpPr>
              <a:spLocks noChangeArrowheads="1"/>
            </p:cNvSpPr>
            <p:nvPr/>
          </p:nvSpPr>
          <p:spPr bwMode="auto">
            <a:xfrm>
              <a:off x="3678238" y="1581150"/>
              <a:ext cx="1087437" cy="95250"/>
            </a:xfrm>
            <a:custGeom>
              <a:avLst/>
              <a:gdLst>
                <a:gd name="T0" fmla="*/ 353 w 353"/>
                <a:gd name="T1" fmla="*/ 0 h 31"/>
                <a:gd name="T2" fmla="*/ 0 w 353"/>
                <a:gd name="T3" fmla="*/ 0 h 31"/>
                <a:gd name="T4" fmla="*/ 0 w 353"/>
                <a:gd name="T5" fmla="*/ 31 h 31"/>
                <a:gd name="T6" fmla="*/ 353 w 353"/>
                <a:gd name="T7" fmla="*/ 31 h 31"/>
                <a:gd name="T8" fmla="*/ 353 w 353"/>
                <a:gd name="T9" fmla="*/ 0 h 31"/>
                <a:gd name="T10" fmla="*/ 0 60000 65536"/>
                <a:gd name="T11" fmla="*/ 0 60000 65536"/>
                <a:gd name="T12" fmla="*/ 0 60000 65536"/>
                <a:gd name="T13" fmla="*/ 0 60000 65536"/>
                <a:gd name="T14" fmla="*/ 0 60000 65536"/>
                <a:gd name="T15" fmla="*/ 0 w 353"/>
                <a:gd name="T16" fmla="*/ 0 h 31"/>
                <a:gd name="T17" fmla="*/ 353 w 353"/>
                <a:gd name="T18" fmla="*/ 31 h 31"/>
              </a:gdLst>
              <a:ahLst/>
              <a:cxnLst>
                <a:cxn ang="T10">
                  <a:pos x="T0" y="T1"/>
                </a:cxn>
                <a:cxn ang="T11">
                  <a:pos x="T2" y="T3"/>
                </a:cxn>
                <a:cxn ang="T12">
                  <a:pos x="T4" y="T5"/>
                </a:cxn>
                <a:cxn ang="T13">
                  <a:pos x="T6" y="T7"/>
                </a:cxn>
                <a:cxn ang="T14">
                  <a:pos x="T8" y="T9"/>
                </a:cxn>
              </a:cxnLst>
              <a:rect l="T15" t="T16" r="T17" b="T18"/>
              <a:pathLst>
                <a:path w="353" h="31">
                  <a:moveTo>
                    <a:pt x="353" y="0"/>
                  </a:moveTo>
                  <a:cubicBezTo>
                    <a:pt x="351" y="0"/>
                    <a:pt x="1" y="0"/>
                    <a:pt x="0" y="0"/>
                  </a:cubicBezTo>
                  <a:cubicBezTo>
                    <a:pt x="0" y="31"/>
                    <a:pt x="0" y="31"/>
                    <a:pt x="0" y="31"/>
                  </a:cubicBezTo>
                  <a:cubicBezTo>
                    <a:pt x="1" y="31"/>
                    <a:pt x="351" y="31"/>
                    <a:pt x="353" y="31"/>
                  </a:cubicBezTo>
                  <a:lnTo>
                    <a:pt x="353" y="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a:solidFill>
                  <a:schemeClr val="tx1">
                    <a:lumMod val="75000"/>
                    <a:lumOff val="25000"/>
                  </a:schemeClr>
                </a:solidFill>
                <a:sym typeface="宋体" panose="02010600030101010101" pitchFamily="2" charset="-122"/>
              </a:endParaRPr>
            </a:p>
          </p:txBody>
        </p:sp>
        <p:sp>
          <p:nvSpPr>
            <p:cNvPr id="47" name="Freeform 31"/>
            <p:cNvSpPr>
              <a:spLocks noChangeArrowheads="1"/>
            </p:cNvSpPr>
            <p:nvPr/>
          </p:nvSpPr>
          <p:spPr bwMode="auto">
            <a:xfrm>
              <a:off x="3678238" y="1724025"/>
              <a:ext cx="1393825" cy="98425"/>
            </a:xfrm>
            <a:custGeom>
              <a:avLst/>
              <a:gdLst>
                <a:gd name="T0" fmla="*/ 452 w 452"/>
                <a:gd name="T1" fmla="*/ 0 h 32"/>
                <a:gd name="T2" fmla="*/ 0 w 452"/>
                <a:gd name="T3" fmla="*/ 0 h 32"/>
                <a:gd name="T4" fmla="*/ 0 w 452"/>
                <a:gd name="T5" fmla="*/ 31 h 32"/>
                <a:gd name="T6" fmla="*/ 452 w 452"/>
                <a:gd name="T7" fmla="*/ 32 h 32"/>
                <a:gd name="T8" fmla="*/ 452 w 452"/>
                <a:gd name="T9" fmla="*/ 0 h 32"/>
                <a:gd name="T10" fmla="*/ 0 60000 65536"/>
                <a:gd name="T11" fmla="*/ 0 60000 65536"/>
                <a:gd name="T12" fmla="*/ 0 60000 65536"/>
                <a:gd name="T13" fmla="*/ 0 60000 65536"/>
                <a:gd name="T14" fmla="*/ 0 60000 65536"/>
                <a:gd name="T15" fmla="*/ 0 w 452"/>
                <a:gd name="T16" fmla="*/ 0 h 32"/>
                <a:gd name="T17" fmla="*/ 452 w 452"/>
                <a:gd name="T18" fmla="*/ 32 h 32"/>
              </a:gdLst>
              <a:ahLst/>
              <a:cxnLst>
                <a:cxn ang="T10">
                  <a:pos x="T0" y="T1"/>
                </a:cxn>
                <a:cxn ang="T11">
                  <a:pos x="T2" y="T3"/>
                </a:cxn>
                <a:cxn ang="T12">
                  <a:pos x="T4" y="T5"/>
                </a:cxn>
                <a:cxn ang="T13">
                  <a:pos x="T6" y="T7"/>
                </a:cxn>
                <a:cxn ang="T14">
                  <a:pos x="T8" y="T9"/>
                </a:cxn>
              </a:cxnLst>
              <a:rect l="T15" t="T16" r="T17" b="T18"/>
              <a:pathLst>
                <a:path w="452" h="32">
                  <a:moveTo>
                    <a:pt x="452" y="0"/>
                  </a:moveTo>
                  <a:cubicBezTo>
                    <a:pt x="450" y="0"/>
                    <a:pt x="1" y="0"/>
                    <a:pt x="0" y="0"/>
                  </a:cubicBezTo>
                  <a:cubicBezTo>
                    <a:pt x="0" y="31"/>
                    <a:pt x="0" y="31"/>
                    <a:pt x="0" y="31"/>
                  </a:cubicBezTo>
                  <a:cubicBezTo>
                    <a:pt x="1" y="31"/>
                    <a:pt x="450" y="31"/>
                    <a:pt x="452" y="32"/>
                  </a:cubicBezTo>
                  <a:lnTo>
                    <a:pt x="452" y="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a:solidFill>
                  <a:schemeClr val="tx1">
                    <a:lumMod val="75000"/>
                    <a:lumOff val="25000"/>
                  </a:schemeClr>
                </a:solidFill>
                <a:sym typeface="宋体" panose="02010600030101010101" pitchFamily="2" charset="-122"/>
              </a:endParaRPr>
            </a:p>
          </p:txBody>
        </p:sp>
        <p:sp>
          <p:nvSpPr>
            <p:cNvPr id="48" name="Freeform 35"/>
            <p:cNvSpPr>
              <a:spLocks noChangeArrowheads="1"/>
            </p:cNvSpPr>
            <p:nvPr/>
          </p:nvSpPr>
          <p:spPr bwMode="auto">
            <a:xfrm>
              <a:off x="3678238" y="1865313"/>
              <a:ext cx="2032000" cy="98425"/>
            </a:xfrm>
            <a:custGeom>
              <a:avLst/>
              <a:gdLst>
                <a:gd name="T0" fmla="*/ 659 w 659"/>
                <a:gd name="T1" fmla="*/ 0 h 32"/>
                <a:gd name="T2" fmla="*/ 0 w 659"/>
                <a:gd name="T3" fmla="*/ 0 h 32"/>
                <a:gd name="T4" fmla="*/ 0 w 659"/>
                <a:gd name="T5" fmla="*/ 31 h 32"/>
                <a:gd name="T6" fmla="*/ 659 w 659"/>
                <a:gd name="T7" fmla="*/ 32 h 32"/>
                <a:gd name="T8" fmla="*/ 659 w 659"/>
                <a:gd name="T9" fmla="*/ 0 h 32"/>
                <a:gd name="T10" fmla="*/ 0 60000 65536"/>
                <a:gd name="T11" fmla="*/ 0 60000 65536"/>
                <a:gd name="T12" fmla="*/ 0 60000 65536"/>
                <a:gd name="T13" fmla="*/ 0 60000 65536"/>
                <a:gd name="T14" fmla="*/ 0 60000 65536"/>
                <a:gd name="T15" fmla="*/ 0 w 659"/>
                <a:gd name="T16" fmla="*/ 0 h 32"/>
                <a:gd name="T17" fmla="*/ 659 w 659"/>
                <a:gd name="T18" fmla="*/ 32 h 32"/>
              </a:gdLst>
              <a:ahLst/>
              <a:cxnLst>
                <a:cxn ang="T10">
                  <a:pos x="T0" y="T1"/>
                </a:cxn>
                <a:cxn ang="T11">
                  <a:pos x="T2" y="T3"/>
                </a:cxn>
                <a:cxn ang="T12">
                  <a:pos x="T4" y="T5"/>
                </a:cxn>
                <a:cxn ang="T13">
                  <a:pos x="T6" y="T7"/>
                </a:cxn>
                <a:cxn ang="T14">
                  <a:pos x="T8" y="T9"/>
                </a:cxn>
              </a:cxnLst>
              <a:rect l="T15" t="T16" r="T17" b="T18"/>
              <a:pathLst>
                <a:path w="659" h="32">
                  <a:moveTo>
                    <a:pt x="659" y="0"/>
                  </a:moveTo>
                  <a:cubicBezTo>
                    <a:pt x="658" y="0"/>
                    <a:pt x="1" y="0"/>
                    <a:pt x="0" y="0"/>
                  </a:cubicBezTo>
                  <a:cubicBezTo>
                    <a:pt x="0" y="31"/>
                    <a:pt x="0" y="31"/>
                    <a:pt x="0" y="31"/>
                  </a:cubicBezTo>
                  <a:cubicBezTo>
                    <a:pt x="1" y="31"/>
                    <a:pt x="658" y="32"/>
                    <a:pt x="659" y="32"/>
                  </a:cubicBezTo>
                  <a:lnTo>
                    <a:pt x="659" y="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a:solidFill>
                  <a:schemeClr val="tx1">
                    <a:lumMod val="75000"/>
                    <a:lumOff val="25000"/>
                  </a:schemeClr>
                </a:solidFill>
                <a:sym typeface="宋体" panose="02010600030101010101" pitchFamily="2" charset="-122"/>
              </a:endParaRPr>
            </a:p>
          </p:txBody>
        </p:sp>
        <p:sp>
          <p:nvSpPr>
            <p:cNvPr id="49" name="Freeform 37"/>
            <p:cNvSpPr>
              <a:spLocks noChangeArrowheads="1"/>
            </p:cNvSpPr>
            <p:nvPr/>
          </p:nvSpPr>
          <p:spPr bwMode="auto">
            <a:xfrm>
              <a:off x="3678238" y="2006600"/>
              <a:ext cx="1689100" cy="98425"/>
            </a:xfrm>
            <a:custGeom>
              <a:avLst/>
              <a:gdLst>
                <a:gd name="T0" fmla="*/ 548 w 548"/>
                <a:gd name="T1" fmla="*/ 1 h 32"/>
                <a:gd name="T2" fmla="*/ 0 w 548"/>
                <a:gd name="T3" fmla="*/ 0 h 32"/>
                <a:gd name="T4" fmla="*/ 0 w 548"/>
                <a:gd name="T5" fmla="*/ 31 h 32"/>
                <a:gd name="T6" fmla="*/ 548 w 548"/>
                <a:gd name="T7" fmla="*/ 32 h 32"/>
                <a:gd name="T8" fmla="*/ 548 w 548"/>
                <a:gd name="T9" fmla="*/ 1 h 32"/>
                <a:gd name="T10" fmla="*/ 0 60000 65536"/>
                <a:gd name="T11" fmla="*/ 0 60000 65536"/>
                <a:gd name="T12" fmla="*/ 0 60000 65536"/>
                <a:gd name="T13" fmla="*/ 0 60000 65536"/>
                <a:gd name="T14" fmla="*/ 0 60000 65536"/>
                <a:gd name="T15" fmla="*/ 0 w 548"/>
                <a:gd name="T16" fmla="*/ 0 h 32"/>
                <a:gd name="T17" fmla="*/ 548 w 548"/>
                <a:gd name="T18" fmla="*/ 32 h 32"/>
              </a:gdLst>
              <a:ahLst/>
              <a:cxnLst>
                <a:cxn ang="T10">
                  <a:pos x="T0" y="T1"/>
                </a:cxn>
                <a:cxn ang="T11">
                  <a:pos x="T2" y="T3"/>
                </a:cxn>
                <a:cxn ang="T12">
                  <a:pos x="T4" y="T5"/>
                </a:cxn>
                <a:cxn ang="T13">
                  <a:pos x="T6" y="T7"/>
                </a:cxn>
                <a:cxn ang="T14">
                  <a:pos x="T8" y="T9"/>
                </a:cxn>
              </a:cxnLst>
              <a:rect l="T15" t="T16" r="T17" b="T18"/>
              <a:pathLst>
                <a:path w="548" h="32">
                  <a:moveTo>
                    <a:pt x="548" y="1"/>
                  </a:moveTo>
                  <a:cubicBezTo>
                    <a:pt x="546" y="0"/>
                    <a:pt x="1" y="0"/>
                    <a:pt x="0" y="0"/>
                  </a:cubicBezTo>
                  <a:cubicBezTo>
                    <a:pt x="0" y="31"/>
                    <a:pt x="0" y="31"/>
                    <a:pt x="0" y="31"/>
                  </a:cubicBezTo>
                  <a:cubicBezTo>
                    <a:pt x="1" y="32"/>
                    <a:pt x="546" y="32"/>
                    <a:pt x="548" y="32"/>
                  </a:cubicBezTo>
                  <a:lnTo>
                    <a:pt x="548" y="1"/>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a:solidFill>
                  <a:schemeClr val="tx1">
                    <a:lumMod val="75000"/>
                    <a:lumOff val="25000"/>
                  </a:schemeClr>
                </a:solidFill>
                <a:sym typeface="宋体" panose="02010600030101010101" pitchFamily="2" charset="-122"/>
              </a:endParaRPr>
            </a:p>
          </p:txBody>
        </p:sp>
        <p:sp>
          <p:nvSpPr>
            <p:cNvPr id="50" name="Oval 109"/>
            <p:cNvSpPr>
              <a:spLocks noChangeArrowheads="1"/>
            </p:cNvSpPr>
            <p:nvPr/>
          </p:nvSpPr>
          <p:spPr bwMode="auto">
            <a:xfrm>
              <a:off x="5721350" y="1392238"/>
              <a:ext cx="180975" cy="182562"/>
            </a:xfrm>
            <a:prstGeom prst="ellipse">
              <a:avLst/>
            </a:prstGeom>
            <a:grpFill/>
            <a:ln>
              <a:noFill/>
            </a:ln>
            <a:extLst>
              <a:ext uri="{91240B29-F687-4F45-9708-019B960494DF}">
                <a14:hiddenLine xmlns:a14="http://schemas.microsoft.com/office/drawing/2010/main" w="5">
                  <a:solidFill>
                    <a:srgbClr val="000000"/>
                  </a:solidFill>
                  <a:round/>
                </a14:hiddenLine>
              </a:ext>
            </a:extLst>
          </p:spPr>
          <p:txBody>
            <a:bodyPr/>
            <a:lstStyle/>
            <a:p>
              <a:endParaRPr lang="zh-CN" altLang="zh-CN">
                <a:solidFill>
                  <a:schemeClr val="tx1">
                    <a:lumMod val="75000"/>
                    <a:lumOff val="25000"/>
                  </a:schemeClr>
                </a:solidFill>
                <a:sym typeface="宋体" panose="02010600030101010101" pitchFamily="2" charset="-122"/>
              </a:endParaRPr>
            </a:p>
          </p:txBody>
        </p:sp>
        <p:sp>
          <p:nvSpPr>
            <p:cNvPr id="51" name="Oval 110"/>
            <p:cNvSpPr>
              <a:spLocks noChangeArrowheads="1"/>
            </p:cNvSpPr>
            <p:nvPr/>
          </p:nvSpPr>
          <p:spPr bwMode="auto">
            <a:xfrm>
              <a:off x="5759450" y="1430338"/>
              <a:ext cx="107950" cy="107950"/>
            </a:xfrm>
            <a:prstGeom prst="ellipse">
              <a:avLst/>
            </a:prstGeom>
            <a:grpFill/>
            <a:ln w="0" cap="flat" cmpd="sng">
              <a:solidFill>
                <a:srgbClr val="FFFFFF"/>
              </a:solidFill>
              <a:round/>
            </a:ln>
          </p:spPr>
          <p:txBody>
            <a:bodyPr/>
            <a:lstStyle/>
            <a:p>
              <a:endParaRPr lang="zh-CN" altLang="zh-CN">
                <a:solidFill>
                  <a:schemeClr val="tx1">
                    <a:lumMod val="75000"/>
                    <a:lumOff val="25000"/>
                  </a:schemeClr>
                </a:solidFill>
                <a:sym typeface="宋体" panose="02010600030101010101" pitchFamily="2" charset="-122"/>
              </a:endParaRPr>
            </a:p>
          </p:txBody>
        </p:sp>
        <p:sp>
          <p:nvSpPr>
            <p:cNvPr id="52" name="Oval 126"/>
            <p:cNvSpPr>
              <a:spLocks noChangeArrowheads="1"/>
            </p:cNvSpPr>
            <p:nvPr/>
          </p:nvSpPr>
          <p:spPr bwMode="auto">
            <a:xfrm>
              <a:off x="4978400" y="1681163"/>
              <a:ext cx="184150" cy="182562"/>
            </a:xfrm>
            <a:prstGeom prst="ellipse">
              <a:avLst/>
            </a:prstGeom>
            <a:grpFill/>
            <a:ln>
              <a:noFill/>
            </a:ln>
            <a:extLst>
              <a:ext uri="{91240B29-F687-4F45-9708-019B960494DF}">
                <a14:hiddenLine xmlns:a14="http://schemas.microsoft.com/office/drawing/2010/main" w="5">
                  <a:solidFill>
                    <a:srgbClr val="000000"/>
                  </a:solidFill>
                  <a:round/>
                </a14:hiddenLine>
              </a:ext>
            </a:extLst>
          </p:spPr>
          <p:txBody>
            <a:bodyPr/>
            <a:lstStyle/>
            <a:p>
              <a:endParaRPr lang="zh-CN" altLang="zh-CN">
                <a:solidFill>
                  <a:schemeClr val="tx1">
                    <a:lumMod val="75000"/>
                    <a:lumOff val="25000"/>
                  </a:schemeClr>
                </a:solidFill>
                <a:sym typeface="宋体" panose="02010600030101010101" pitchFamily="2" charset="-122"/>
              </a:endParaRPr>
            </a:p>
          </p:txBody>
        </p:sp>
        <p:sp>
          <p:nvSpPr>
            <p:cNvPr id="53" name="Oval 127"/>
            <p:cNvSpPr>
              <a:spLocks noChangeArrowheads="1"/>
            </p:cNvSpPr>
            <p:nvPr/>
          </p:nvSpPr>
          <p:spPr bwMode="auto">
            <a:xfrm>
              <a:off x="5016500" y="1719263"/>
              <a:ext cx="107950" cy="104775"/>
            </a:xfrm>
            <a:prstGeom prst="ellipse">
              <a:avLst/>
            </a:prstGeom>
            <a:grpFill/>
            <a:ln w="0" cap="flat" cmpd="sng">
              <a:solidFill>
                <a:srgbClr val="FFFFFF"/>
              </a:solidFill>
              <a:round/>
            </a:ln>
          </p:spPr>
          <p:txBody>
            <a:bodyPr/>
            <a:lstStyle/>
            <a:p>
              <a:endParaRPr lang="zh-CN" altLang="zh-CN">
                <a:solidFill>
                  <a:schemeClr val="tx1">
                    <a:lumMod val="75000"/>
                    <a:lumOff val="25000"/>
                  </a:schemeClr>
                </a:solidFill>
                <a:sym typeface="宋体" panose="02010600030101010101" pitchFamily="2" charset="-122"/>
              </a:endParaRPr>
            </a:p>
          </p:txBody>
        </p:sp>
        <p:sp>
          <p:nvSpPr>
            <p:cNvPr id="54" name="Oval 143"/>
            <p:cNvSpPr>
              <a:spLocks noChangeArrowheads="1"/>
            </p:cNvSpPr>
            <p:nvPr/>
          </p:nvSpPr>
          <p:spPr bwMode="auto">
            <a:xfrm>
              <a:off x="6240463" y="1103313"/>
              <a:ext cx="180975" cy="180975"/>
            </a:xfrm>
            <a:prstGeom prst="ellipse">
              <a:avLst/>
            </a:prstGeom>
            <a:grpFill/>
            <a:ln>
              <a:noFill/>
            </a:ln>
            <a:extLst>
              <a:ext uri="{91240B29-F687-4F45-9708-019B960494DF}">
                <a14:hiddenLine xmlns:a14="http://schemas.microsoft.com/office/drawing/2010/main" w="5">
                  <a:solidFill>
                    <a:srgbClr val="000000"/>
                  </a:solidFill>
                  <a:round/>
                </a14:hiddenLine>
              </a:ext>
            </a:extLst>
          </p:spPr>
          <p:txBody>
            <a:bodyPr/>
            <a:lstStyle/>
            <a:p>
              <a:endParaRPr lang="zh-CN" altLang="zh-CN">
                <a:solidFill>
                  <a:schemeClr val="tx1">
                    <a:lumMod val="75000"/>
                    <a:lumOff val="25000"/>
                  </a:schemeClr>
                </a:solidFill>
                <a:sym typeface="宋体" panose="02010600030101010101" pitchFamily="2" charset="-122"/>
              </a:endParaRPr>
            </a:p>
          </p:txBody>
        </p:sp>
        <p:sp>
          <p:nvSpPr>
            <p:cNvPr id="55" name="Oval 144"/>
            <p:cNvSpPr>
              <a:spLocks noChangeArrowheads="1"/>
            </p:cNvSpPr>
            <p:nvPr/>
          </p:nvSpPr>
          <p:spPr bwMode="auto">
            <a:xfrm>
              <a:off x="6280150" y="1139825"/>
              <a:ext cx="104775" cy="104775"/>
            </a:xfrm>
            <a:prstGeom prst="ellipse">
              <a:avLst/>
            </a:prstGeom>
            <a:grpFill/>
            <a:ln w="0" cap="flat" cmpd="sng">
              <a:solidFill>
                <a:srgbClr val="FFFFFF"/>
              </a:solidFill>
              <a:round/>
            </a:ln>
          </p:spPr>
          <p:txBody>
            <a:bodyPr/>
            <a:lstStyle/>
            <a:p>
              <a:endParaRPr lang="zh-CN" altLang="zh-CN">
                <a:solidFill>
                  <a:schemeClr val="tx1">
                    <a:lumMod val="75000"/>
                    <a:lumOff val="25000"/>
                  </a:schemeClr>
                </a:solidFill>
                <a:sym typeface="宋体" panose="02010600030101010101" pitchFamily="2" charset="-122"/>
              </a:endParaRPr>
            </a:p>
          </p:txBody>
        </p:sp>
        <p:sp>
          <p:nvSpPr>
            <p:cNvPr id="56" name="Oval 160"/>
            <p:cNvSpPr>
              <a:spLocks noChangeArrowheads="1"/>
            </p:cNvSpPr>
            <p:nvPr/>
          </p:nvSpPr>
          <p:spPr bwMode="auto">
            <a:xfrm>
              <a:off x="6119813" y="828675"/>
              <a:ext cx="182562" cy="182563"/>
            </a:xfrm>
            <a:prstGeom prst="ellipse">
              <a:avLst/>
            </a:prstGeom>
            <a:grpFill/>
            <a:ln>
              <a:noFill/>
            </a:ln>
            <a:extLst>
              <a:ext uri="{91240B29-F687-4F45-9708-019B960494DF}">
                <a14:hiddenLine xmlns:a14="http://schemas.microsoft.com/office/drawing/2010/main" w="5">
                  <a:solidFill>
                    <a:srgbClr val="000000"/>
                  </a:solidFill>
                  <a:round/>
                </a14:hiddenLine>
              </a:ext>
            </a:extLst>
          </p:spPr>
          <p:txBody>
            <a:bodyPr/>
            <a:lstStyle/>
            <a:p>
              <a:endParaRPr lang="zh-CN" altLang="zh-CN">
                <a:solidFill>
                  <a:schemeClr val="tx1">
                    <a:lumMod val="75000"/>
                    <a:lumOff val="25000"/>
                  </a:schemeClr>
                </a:solidFill>
                <a:sym typeface="宋体" panose="02010600030101010101" pitchFamily="2" charset="-122"/>
              </a:endParaRPr>
            </a:p>
          </p:txBody>
        </p:sp>
        <p:sp>
          <p:nvSpPr>
            <p:cNvPr id="57" name="Oval 161"/>
            <p:cNvSpPr>
              <a:spLocks noChangeArrowheads="1"/>
            </p:cNvSpPr>
            <p:nvPr/>
          </p:nvSpPr>
          <p:spPr bwMode="auto">
            <a:xfrm>
              <a:off x="6159500" y="868363"/>
              <a:ext cx="104775" cy="104775"/>
            </a:xfrm>
            <a:prstGeom prst="ellipse">
              <a:avLst/>
            </a:prstGeom>
            <a:grpFill/>
            <a:ln w="0" cap="flat" cmpd="sng">
              <a:solidFill>
                <a:srgbClr val="FFFFFF"/>
              </a:solidFill>
              <a:round/>
            </a:ln>
          </p:spPr>
          <p:txBody>
            <a:bodyPr/>
            <a:lstStyle/>
            <a:p>
              <a:endParaRPr lang="zh-CN" altLang="zh-CN">
                <a:solidFill>
                  <a:schemeClr val="tx1">
                    <a:lumMod val="75000"/>
                    <a:lumOff val="25000"/>
                  </a:schemeClr>
                </a:solidFill>
                <a:sym typeface="宋体" panose="02010600030101010101" pitchFamily="2" charset="-122"/>
              </a:endParaRPr>
            </a:p>
          </p:txBody>
        </p:sp>
        <p:sp>
          <p:nvSpPr>
            <p:cNvPr id="58" name="Oval 109"/>
            <p:cNvSpPr>
              <a:spLocks noChangeArrowheads="1"/>
            </p:cNvSpPr>
            <p:nvPr/>
          </p:nvSpPr>
          <p:spPr bwMode="auto">
            <a:xfrm>
              <a:off x="5253038" y="1957388"/>
              <a:ext cx="180975" cy="182562"/>
            </a:xfrm>
            <a:prstGeom prst="ellipse">
              <a:avLst/>
            </a:prstGeom>
            <a:grpFill/>
            <a:ln>
              <a:noFill/>
            </a:ln>
            <a:extLst>
              <a:ext uri="{91240B29-F687-4F45-9708-019B960494DF}">
                <a14:hiddenLine xmlns:a14="http://schemas.microsoft.com/office/drawing/2010/main" w="5">
                  <a:solidFill>
                    <a:srgbClr val="000000"/>
                  </a:solidFill>
                  <a:round/>
                </a14:hiddenLine>
              </a:ext>
            </a:extLst>
          </p:spPr>
          <p:txBody>
            <a:bodyPr/>
            <a:lstStyle/>
            <a:p>
              <a:endParaRPr lang="zh-CN" altLang="zh-CN">
                <a:solidFill>
                  <a:schemeClr val="tx1">
                    <a:lumMod val="75000"/>
                    <a:lumOff val="25000"/>
                  </a:schemeClr>
                </a:solidFill>
                <a:sym typeface="宋体" panose="02010600030101010101" pitchFamily="2" charset="-122"/>
              </a:endParaRPr>
            </a:p>
          </p:txBody>
        </p:sp>
        <p:sp>
          <p:nvSpPr>
            <p:cNvPr id="59" name="Oval 110"/>
            <p:cNvSpPr>
              <a:spLocks noChangeArrowheads="1"/>
            </p:cNvSpPr>
            <p:nvPr/>
          </p:nvSpPr>
          <p:spPr bwMode="auto">
            <a:xfrm>
              <a:off x="5289550" y="1995488"/>
              <a:ext cx="107950" cy="107950"/>
            </a:xfrm>
            <a:prstGeom prst="ellipse">
              <a:avLst/>
            </a:prstGeom>
            <a:grpFill/>
            <a:ln w="0" cap="flat" cmpd="sng">
              <a:solidFill>
                <a:srgbClr val="FFFFFF"/>
              </a:solidFill>
              <a:round/>
            </a:ln>
          </p:spPr>
          <p:txBody>
            <a:bodyPr/>
            <a:lstStyle/>
            <a:p>
              <a:endParaRPr lang="zh-CN" altLang="zh-CN">
                <a:solidFill>
                  <a:schemeClr val="tx1">
                    <a:lumMod val="75000"/>
                    <a:lumOff val="25000"/>
                  </a:schemeClr>
                </a:solidFill>
                <a:sym typeface="宋体" panose="02010600030101010101" pitchFamily="2" charset="-122"/>
              </a:endParaRPr>
            </a:p>
          </p:txBody>
        </p:sp>
      </p:grpSp>
      <p:sp>
        <p:nvSpPr>
          <p:cNvPr id="60" name="TextBox 205"/>
          <p:cNvSpPr>
            <a:spLocks noChangeArrowheads="1"/>
          </p:cNvSpPr>
          <p:nvPr/>
        </p:nvSpPr>
        <p:spPr bwMode="auto">
          <a:xfrm>
            <a:off x="6526153" y="985366"/>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600" dirty="0">
              <a:solidFill>
                <a:schemeClr val="tx1">
                  <a:lumMod val="75000"/>
                  <a:lumOff val="25000"/>
                </a:schemeClr>
              </a:solidFill>
            </a:endParaRPr>
          </a:p>
        </p:txBody>
      </p:sp>
      <p:sp>
        <p:nvSpPr>
          <p:cNvPr id="61" name="TextBox 206"/>
          <p:cNvSpPr>
            <a:spLocks noChangeArrowheads="1"/>
          </p:cNvSpPr>
          <p:nvPr/>
        </p:nvSpPr>
        <p:spPr bwMode="auto">
          <a:xfrm>
            <a:off x="6564253" y="3584103"/>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600">
              <a:solidFill>
                <a:schemeClr val="tx1">
                  <a:lumMod val="75000"/>
                  <a:lumOff val="25000"/>
                </a:schemeClr>
              </a:solidFill>
            </a:endParaRPr>
          </a:p>
        </p:txBody>
      </p:sp>
      <p:sp>
        <p:nvSpPr>
          <p:cNvPr id="62" name="TextBox 207"/>
          <p:cNvSpPr>
            <a:spLocks noChangeArrowheads="1"/>
          </p:cNvSpPr>
          <p:nvPr/>
        </p:nvSpPr>
        <p:spPr bwMode="auto">
          <a:xfrm>
            <a:off x="6600766" y="1269528"/>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600">
              <a:solidFill>
                <a:schemeClr val="tx1">
                  <a:lumMod val="75000"/>
                  <a:lumOff val="25000"/>
                </a:schemeClr>
              </a:solidFill>
            </a:endParaRPr>
          </a:p>
        </p:txBody>
      </p:sp>
      <p:sp>
        <p:nvSpPr>
          <p:cNvPr id="63" name="TextBox 208"/>
          <p:cNvSpPr>
            <a:spLocks noChangeArrowheads="1"/>
          </p:cNvSpPr>
          <p:nvPr/>
        </p:nvSpPr>
        <p:spPr bwMode="auto">
          <a:xfrm>
            <a:off x="6066572" y="1555278"/>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600">
              <a:solidFill>
                <a:schemeClr val="tx1">
                  <a:lumMod val="75000"/>
                  <a:lumOff val="25000"/>
                </a:schemeClr>
              </a:solidFill>
            </a:endParaRPr>
          </a:p>
        </p:txBody>
      </p:sp>
      <p:sp>
        <p:nvSpPr>
          <p:cNvPr id="64" name="TextBox 209"/>
          <p:cNvSpPr>
            <a:spLocks noChangeArrowheads="1"/>
          </p:cNvSpPr>
          <p:nvPr/>
        </p:nvSpPr>
        <p:spPr bwMode="auto">
          <a:xfrm>
            <a:off x="5306953" y="1829916"/>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600">
              <a:solidFill>
                <a:schemeClr val="tx1">
                  <a:lumMod val="75000"/>
                  <a:lumOff val="25000"/>
                </a:schemeClr>
              </a:solidFill>
            </a:endParaRPr>
          </a:p>
        </p:txBody>
      </p:sp>
      <p:sp>
        <p:nvSpPr>
          <p:cNvPr id="65" name="TextBox 210"/>
          <p:cNvSpPr>
            <a:spLocks noChangeArrowheads="1"/>
          </p:cNvSpPr>
          <p:nvPr/>
        </p:nvSpPr>
        <p:spPr bwMode="auto">
          <a:xfrm>
            <a:off x="5587941" y="2133128"/>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600">
              <a:solidFill>
                <a:schemeClr val="tx1">
                  <a:lumMod val="75000"/>
                  <a:lumOff val="25000"/>
                </a:schemeClr>
              </a:solidFill>
            </a:endParaRPr>
          </a:p>
        </p:txBody>
      </p:sp>
      <p:sp>
        <p:nvSpPr>
          <p:cNvPr id="66" name="TextBox 211"/>
          <p:cNvSpPr>
            <a:spLocks noChangeArrowheads="1"/>
          </p:cNvSpPr>
          <p:nvPr/>
        </p:nvSpPr>
        <p:spPr bwMode="auto">
          <a:xfrm>
            <a:off x="5918141" y="3318991"/>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600" dirty="0">
              <a:solidFill>
                <a:schemeClr val="tx1">
                  <a:lumMod val="75000"/>
                  <a:lumOff val="25000"/>
                </a:schemeClr>
              </a:solidFill>
            </a:endParaRPr>
          </a:p>
        </p:txBody>
      </p:sp>
      <p:sp>
        <p:nvSpPr>
          <p:cNvPr id="67" name="TextBox 212"/>
          <p:cNvSpPr>
            <a:spLocks noChangeArrowheads="1"/>
          </p:cNvSpPr>
          <p:nvPr/>
        </p:nvSpPr>
        <p:spPr bwMode="auto">
          <a:xfrm>
            <a:off x="5601434" y="3869853"/>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600">
              <a:solidFill>
                <a:schemeClr val="tx1">
                  <a:lumMod val="75000"/>
                  <a:lumOff val="25000"/>
                </a:schemeClr>
              </a:solidFill>
            </a:endParaRPr>
          </a:p>
        </p:txBody>
      </p:sp>
      <p:sp>
        <p:nvSpPr>
          <p:cNvPr id="68" name="TextBox 213"/>
          <p:cNvSpPr>
            <a:spLocks noChangeArrowheads="1"/>
          </p:cNvSpPr>
          <p:nvPr/>
        </p:nvSpPr>
        <p:spPr bwMode="auto">
          <a:xfrm>
            <a:off x="6393597" y="4177828"/>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600">
              <a:solidFill>
                <a:schemeClr val="tx1">
                  <a:lumMod val="75000"/>
                  <a:lumOff val="25000"/>
                </a:schemeClr>
              </a:solidFill>
            </a:endParaRPr>
          </a:p>
        </p:txBody>
      </p:sp>
      <p:sp>
        <p:nvSpPr>
          <p:cNvPr id="69" name="TextBox 692"/>
          <p:cNvSpPr>
            <a:spLocks noChangeArrowheads="1"/>
          </p:cNvSpPr>
          <p:nvPr/>
        </p:nvSpPr>
        <p:spPr bwMode="auto">
          <a:xfrm>
            <a:off x="1288535" y="1895003"/>
            <a:ext cx="40322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5" name="TextBox 74"/>
          <p:cNvSpPr txBox="1"/>
          <p:nvPr/>
        </p:nvSpPr>
        <p:spPr>
          <a:xfrm>
            <a:off x="668615" y="519599"/>
            <a:ext cx="2236510" cy="338554"/>
          </a:xfrm>
          <a:prstGeom prst="rect">
            <a:avLst/>
          </a:prstGeom>
          <a:noFill/>
        </p:spPr>
        <p:txBody>
          <a:bodyPr wrap="none" rtlCol="0">
            <a:spAutoFit/>
          </a:bodyPr>
          <a:lstStyle/>
          <a:p>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单击此处输入标题内容</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cxnSp>
        <p:nvCxnSpPr>
          <p:cNvPr id="76" name="直接连接符 75"/>
          <p:cNvCxnSpPr/>
          <p:nvPr/>
        </p:nvCxnSpPr>
        <p:spPr>
          <a:xfrm>
            <a:off x="762100" y="842130"/>
            <a:ext cx="2320999" cy="0"/>
          </a:xfrm>
          <a:prstGeom prst="line">
            <a:avLst/>
          </a:prstGeom>
          <a:ln>
            <a:solidFill>
              <a:srgbClr val="482400"/>
            </a:solidFill>
          </a:ln>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707695" y="828750"/>
            <a:ext cx="2318373" cy="230832"/>
          </a:xfrm>
          <a:prstGeom prst="rect">
            <a:avLst/>
          </a:prstGeom>
          <a:noFill/>
        </p:spPr>
        <p:txBody>
          <a:bodyPr wrap="square" rtlCol="0">
            <a:spAutoFit/>
          </a:bodyPr>
          <a:lstStyle/>
          <a:p>
            <a:r>
              <a:rPr lang="en-US" altLang="zh-CN" sz="900" dirty="0" smtClean="0"/>
              <a:t>DAN JI CI CHU SHU RU BIAO TI</a:t>
            </a:r>
            <a:endParaRPr lang="zh-CN" altLang="en-US" sz="900" dirty="0"/>
          </a:p>
        </p:txBody>
      </p:sp>
      <p:pic>
        <p:nvPicPr>
          <p:cNvPr id="78" name="图片 7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9343" y="499566"/>
            <a:ext cx="725887" cy="725887"/>
          </a:xfrm>
          <a:prstGeom prst="rect">
            <a:avLst/>
          </a:prstGeom>
        </p:spPr>
      </p:pic>
      <p:sp>
        <p:nvSpPr>
          <p:cNvPr id="79" name="TextBox 78"/>
          <p:cNvSpPr txBox="1"/>
          <p:nvPr/>
        </p:nvSpPr>
        <p:spPr>
          <a:xfrm>
            <a:off x="210185" y="539343"/>
            <a:ext cx="364202" cy="523220"/>
          </a:xfrm>
          <a:prstGeom prst="rect">
            <a:avLst/>
          </a:prstGeom>
          <a:noFill/>
        </p:spPr>
        <p:txBody>
          <a:bodyPr wrap="none" rtlCol="0">
            <a:spAutoFit/>
          </a:bodyPr>
          <a:lstStyle/>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古</a:t>
            </a:r>
            <a:endParaRPr lang="en-US" altLang="zh-CN" sz="1400" dirty="0" smtClean="0">
              <a:solidFill>
                <a:schemeClr val="bg1"/>
              </a:solidFill>
              <a:latin typeface="钟齐李洤标准草书符号" panose="02010600030101010101" pitchFamily="2" charset="-122"/>
              <a:ea typeface="钟齐李洤标准草书符号" panose="02010600030101010101" pitchFamily="2" charset="-122"/>
            </a:endParaRPr>
          </a:p>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韵</a:t>
            </a:r>
            <a:endParaRPr lang="zh-CN" altLang="en-US" sz="1400" dirty="0">
              <a:solidFill>
                <a:schemeClr val="bg1"/>
              </a:solidFill>
              <a:latin typeface="钟齐李洤标准草书符号" panose="02010600030101010101" pitchFamily="2" charset="-122"/>
              <a:ea typeface="钟齐李洤标准草书符号"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1000"/>
                                        <p:tgtEl>
                                          <p:spTgt spid="40"/>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1000"/>
                                        <p:tgtEl>
                                          <p:spTgt spid="22"/>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60"/>
                                        </p:tgtEl>
                                        <p:attrNameLst>
                                          <p:attrName>style.visibility</p:attrName>
                                        </p:attrNameLst>
                                      </p:cBhvr>
                                      <p:to>
                                        <p:strVal val="visible"/>
                                      </p:to>
                                    </p:set>
                                    <p:animEffect transition="in" filter="fade">
                                      <p:cBhvr>
                                        <p:cTn id="15" dur="500"/>
                                        <p:tgtEl>
                                          <p:spTgt spid="60"/>
                                        </p:tgtEl>
                                      </p:cBhvr>
                                    </p:animEffect>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62"/>
                                        </p:tgtEl>
                                        <p:attrNameLst>
                                          <p:attrName>style.visibility</p:attrName>
                                        </p:attrNameLst>
                                      </p:cBhvr>
                                      <p:to>
                                        <p:strVal val="visible"/>
                                      </p:to>
                                    </p:set>
                                    <p:animEffect transition="in" filter="fade">
                                      <p:cBhvr>
                                        <p:cTn id="19" dur="500"/>
                                        <p:tgtEl>
                                          <p:spTgt spid="62"/>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63"/>
                                        </p:tgtEl>
                                        <p:attrNameLst>
                                          <p:attrName>style.visibility</p:attrName>
                                        </p:attrNameLst>
                                      </p:cBhvr>
                                      <p:to>
                                        <p:strVal val="visible"/>
                                      </p:to>
                                    </p:set>
                                    <p:animEffect transition="in" filter="fade">
                                      <p:cBhvr>
                                        <p:cTn id="23" dur="500"/>
                                        <p:tgtEl>
                                          <p:spTgt spid="63"/>
                                        </p:tgtEl>
                                      </p:cBhvr>
                                    </p:animEffect>
                                  </p:childTnLst>
                                </p:cTn>
                              </p:par>
                            </p:childTnLst>
                          </p:cTn>
                        </p:par>
                        <p:par>
                          <p:cTn id="24" fill="hold">
                            <p:stCondLst>
                              <p:cond delay="3500"/>
                            </p:stCondLst>
                            <p:childTnLst>
                              <p:par>
                                <p:cTn id="25" presetID="10" presetClass="entr" presetSubtype="0" fill="hold" grpId="0" nodeType="afterEffect">
                                  <p:stCondLst>
                                    <p:cond delay="0"/>
                                  </p:stCondLst>
                                  <p:childTnLst>
                                    <p:set>
                                      <p:cBhvr>
                                        <p:cTn id="26" dur="1" fill="hold">
                                          <p:stCondLst>
                                            <p:cond delay="0"/>
                                          </p:stCondLst>
                                        </p:cTn>
                                        <p:tgtEl>
                                          <p:spTgt spid="64"/>
                                        </p:tgtEl>
                                        <p:attrNameLst>
                                          <p:attrName>style.visibility</p:attrName>
                                        </p:attrNameLst>
                                      </p:cBhvr>
                                      <p:to>
                                        <p:strVal val="visible"/>
                                      </p:to>
                                    </p:set>
                                    <p:animEffect transition="in" filter="fade">
                                      <p:cBhvr>
                                        <p:cTn id="27" dur="500"/>
                                        <p:tgtEl>
                                          <p:spTgt spid="64"/>
                                        </p:tgtEl>
                                      </p:cBhvr>
                                    </p:animEffect>
                                  </p:childTnLst>
                                </p:cTn>
                              </p:par>
                            </p:childTnLst>
                          </p:cTn>
                        </p:par>
                        <p:par>
                          <p:cTn id="28" fill="hold">
                            <p:stCondLst>
                              <p:cond delay="4000"/>
                            </p:stCondLst>
                            <p:childTnLst>
                              <p:par>
                                <p:cTn id="29" presetID="10" presetClass="entr" presetSubtype="0" fill="hold" grpId="0" nodeType="afterEffect">
                                  <p:stCondLst>
                                    <p:cond delay="0"/>
                                  </p:stCondLst>
                                  <p:childTnLst>
                                    <p:set>
                                      <p:cBhvr>
                                        <p:cTn id="30" dur="1" fill="hold">
                                          <p:stCondLst>
                                            <p:cond delay="0"/>
                                          </p:stCondLst>
                                        </p:cTn>
                                        <p:tgtEl>
                                          <p:spTgt spid="65"/>
                                        </p:tgtEl>
                                        <p:attrNameLst>
                                          <p:attrName>style.visibility</p:attrName>
                                        </p:attrNameLst>
                                      </p:cBhvr>
                                      <p:to>
                                        <p:strVal val="visible"/>
                                      </p:to>
                                    </p:set>
                                    <p:animEffect transition="in" filter="fade">
                                      <p:cBhvr>
                                        <p:cTn id="31" dur="500"/>
                                        <p:tgtEl>
                                          <p:spTgt spid="65"/>
                                        </p:tgtEl>
                                      </p:cBhvr>
                                    </p:animEffect>
                                  </p:childTnLst>
                                </p:cTn>
                              </p:par>
                            </p:childTnLst>
                          </p:cTn>
                        </p:par>
                        <p:par>
                          <p:cTn id="32" fill="hold">
                            <p:stCondLst>
                              <p:cond delay="4500"/>
                            </p:stCondLst>
                            <p:childTnLst>
                              <p:par>
                                <p:cTn id="33" presetID="10" presetClass="entr" presetSubtype="0" fill="hold" grpId="0" nodeType="afterEffect">
                                  <p:stCondLst>
                                    <p:cond delay="0"/>
                                  </p:stCondLst>
                                  <p:childTnLst>
                                    <p:set>
                                      <p:cBhvr>
                                        <p:cTn id="34" dur="1" fill="hold">
                                          <p:stCondLst>
                                            <p:cond delay="0"/>
                                          </p:stCondLst>
                                        </p:cTn>
                                        <p:tgtEl>
                                          <p:spTgt spid="66"/>
                                        </p:tgtEl>
                                        <p:attrNameLst>
                                          <p:attrName>style.visibility</p:attrName>
                                        </p:attrNameLst>
                                      </p:cBhvr>
                                      <p:to>
                                        <p:strVal val="visible"/>
                                      </p:to>
                                    </p:set>
                                    <p:animEffect transition="in" filter="fade">
                                      <p:cBhvr>
                                        <p:cTn id="35" dur="500"/>
                                        <p:tgtEl>
                                          <p:spTgt spid="66"/>
                                        </p:tgtEl>
                                      </p:cBhvr>
                                    </p:animEffect>
                                  </p:childTnLst>
                                </p:cTn>
                              </p:par>
                            </p:childTnLst>
                          </p:cTn>
                        </p:par>
                        <p:par>
                          <p:cTn id="36" fill="hold">
                            <p:stCondLst>
                              <p:cond delay="5000"/>
                            </p:stCondLst>
                            <p:childTnLst>
                              <p:par>
                                <p:cTn id="37" presetID="10" presetClass="entr" presetSubtype="0" fill="hold" grpId="0" nodeType="afterEffect">
                                  <p:stCondLst>
                                    <p:cond delay="0"/>
                                  </p:stCondLst>
                                  <p:childTnLst>
                                    <p:set>
                                      <p:cBhvr>
                                        <p:cTn id="38" dur="1" fill="hold">
                                          <p:stCondLst>
                                            <p:cond delay="0"/>
                                          </p:stCondLst>
                                        </p:cTn>
                                        <p:tgtEl>
                                          <p:spTgt spid="61"/>
                                        </p:tgtEl>
                                        <p:attrNameLst>
                                          <p:attrName>style.visibility</p:attrName>
                                        </p:attrNameLst>
                                      </p:cBhvr>
                                      <p:to>
                                        <p:strVal val="visible"/>
                                      </p:to>
                                    </p:set>
                                    <p:animEffect transition="in" filter="fade">
                                      <p:cBhvr>
                                        <p:cTn id="39" dur="500"/>
                                        <p:tgtEl>
                                          <p:spTgt spid="61"/>
                                        </p:tgtEl>
                                      </p:cBhvr>
                                    </p:animEffect>
                                  </p:childTnLst>
                                </p:cTn>
                              </p:par>
                            </p:childTnLst>
                          </p:cTn>
                        </p:par>
                        <p:par>
                          <p:cTn id="40" fill="hold">
                            <p:stCondLst>
                              <p:cond delay="5500"/>
                            </p:stCondLst>
                            <p:childTnLst>
                              <p:par>
                                <p:cTn id="41" presetID="10" presetClass="entr" presetSubtype="0" fill="hold" grpId="0" nodeType="after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fade">
                                      <p:cBhvr>
                                        <p:cTn id="43" dur="500"/>
                                        <p:tgtEl>
                                          <p:spTgt spid="67"/>
                                        </p:tgtEl>
                                      </p:cBhvr>
                                    </p:animEffect>
                                  </p:childTnLst>
                                </p:cTn>
                              </p:par>
                            </p:childTnLst>
                          </p:cTn>
                        </p:par>
                        <p:par>
                          <p:cTn id="44" fill="hold">
                            <p:stCondLst>
                              <p:cond delay="6000"/>
                            </p:stCondLst>
                            <p:childTnLst>
                              <p:par>
                                <p:cTn id="45" presetID="10" presetClass="entr" presetSubtype="0" fill="hold" grpId="0" nodeType="afterEffect">
                                  <p:stCondLst>
                                    <p:cond delay="0"/>
                                  </p:stCondLst>
                                  <p:childTnLst>
                                    <p:set>
                                      <p:cBhvr>
                                        <p:cTn id="46" dur="1" fill="hold">
                                          <p:stCondLst>
                                            <p:cond delay="0"/>
                                          </p:stCondLst>
                                        </p:cTn>
                                        <p:tgtEl>
                                          <p:spTgt spid="68"/>
                                        </p:tgtEl>
                                        <p:attrNameLst>
                                          <p:attrName>style.visibility</p:attrName>
                                        </p:attrNameLst>
                                      </p:cBhvr>
                                      <p:to>
                                        <p:strVal val="visible"/>
                                      </p:to>
                                    </p:set>
                                    <p:animEffect transition="in" filter="fade">
                                      <p:cBhvr>
                                        <p:cTn id="4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62" grpId="0"/>
      <p:bldP spid="63" grpId="0"/>
      <p:bldP spid="64" grpId="0"/>
      <p:bldP spid="65" grpId="0"/>
      <p:bldP spid="66" grpId="0"/>
      <p:bldP spid="67" grpId="0"/>
      <p:bldP spid="6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638051"/>
            <a:ext cx="1243118" cy="1178635"/>
          </a:xfrm>
          <a:prstGeom prst="rect">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019605" y="1638051"/>
            <a:ext cx="1243118" cy="1178635"/>
          </a:xfrm>
          <a:prstGeom prst="rect">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89741" y="2905283"/>
            <a:ext cx="2545410" cy="1167974"/>
          </a:xfrm>
          <a:prstGeom prst="rect">
            <a:avLst/>
          </a:prstGeom>
          <a:blipFill>
            <a:blip r:embed="rId1">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flipV="1">
            <a:off x="3355642" y="2899952"/>
            <a:ext cx="1243118" cy="1178635"/>
          </a:xfrm>
          <a:prstGeom prst="rect">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flipV="1">
            <a:off x="4665345" y="2905283"/>
            <a:ext cx="1243118" cy="1178635"/>
          </a:xfrm>
          <a:prstGeom prst="rect">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flipV="1">
            <a:off x="3355642" y="1638051"/>
            <a:ext cx="2545410" cy="1167974"/>
          </a:xfrm>
          <a:prstGeom prst="rect">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V="1">
            <a:off x="5993972" y="1638051"/>
            <a:ext cx="2545410" cy="1167974"/>
          </a:xfrm>
          <a:prstGeom prst="rect">
            <a:avLst/>
          </a:prstGeom>
          <a:blipFill dpi="0" rotWithShape="0">
            <a:blip r:embed="rId2">
              <a:grayscl/>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flipV="1">
            <a:off x="6002000" y="2905283"/>
            <a:ext cx="2545410" cy="1167974"/>
          </a:xfrm>
          <a:prstGeom prst="rect">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14"/>
          <p:cNvSpPr>
            <a:spLocks noChangeArrowheads="1"/>
          </p:cNvSpPr>
          <p:nvPr/>
        </p:nvSpPr>
        <p:spPr bwMode="auto">
          <a:xfrm>
            <a:off x="2311206" y="1892165"/>
            <a:ext cx="659915" cy="659745"/>
          </a:xfrm>
          <a:custGeom>
            <a:avLst/>
            <a:gdLst>
              <a:gd name="T0" fmla="*/ 241339 w 418"/>
              <a:gd name="T1" fmla="*/ 0 h 417"/>
              <a:gd name="T2" fmla="*/ 241339 w 418"/>
              <a:gd name="T3" fmla="*/ 0 h 417"/>
              <a:gd name="T4" fmla="*/ 0 w 418"/>
              <a:gd name="T5" fmla="*/ 241918 h 417"/>
              <a:gd name="T6" fmla="*/ 241339 w 418"/>
              <a:gd name="T7" fmla="*/ 493323 h 417"/>
              <a:gd name="T8" fmla="*/ 493325 w 418"/>
              <a:gd name="T9" fmla="*/ 241918 h 417"/>
              <a:gd name="T10" fmla="*/ 241339 w 418"/>
              <a:gd name="T11" fmla="*/ 0 h 417"/>
              <a:gd name="T12" fmla="*/ 272098 w 418"/>
              <a:gd name="T13" fmla="*/ 272751 h 417"/>
              <a:gd name="T14" fmla="*/ 272098 w 418"/>
              <a:gd name="T15" fmla="*/ 272751 h 417"/>
              <a:gd name="T16" fmla="*/ 272098 w 418"/>
              <a:gd name="T17" fmla="*/ 388966 h 417"/>
              <a:gd name="T18" fmla="*/ 209397 w 418"/>
              <a:gd name="T19" fmla="*/ 388966 h 417"/>
              <a:gd name="T20" fmla="*/ 209397 w 418"/>
              <a:gd name="T21" fmla="*/ 272751 h 417"/>
              <a:gd name="T22" fmla="*/ 93460 w 418"/>
              <a:gd name="T23" fmla="*/ 272751 h 417"/>
              <a:gd name="T24" fmla="*/ 93460 w 418"/>
              <a:gd name="T25" fmla="*/ 209900 h 417"/>
              <a:gd name="T26" fmla="*/ 209397 w 418"/>
              <a:gd name="T27" fmla="*/ 209900 h 417"/>
              <a:gd name="T28" fmla="*/ 209397 w 418"/>
              <a:gd name="T29" fmla="*/ 93684 h 417"/>
              <a:gd name="T30" fmla="*/ 272098 w 418"/>
              <a:gd name="T31" fmla="*/ 93684 h 417"/>
              <a:gd name="T32" fmla="*/ 272098 w 418"/>
              <a:gd name="T33" fmla="*/ 209900 h 417"/>
              <a:gd name="T34" fmla="*/ 386852 w 418"/>
              <a:gd name="T35" fmla="*/ 209900 h 417"/>
              <a:gd name="T36" fmla="*/ 386852 w 418"/>
              <a:gd name="T37" fmla="*/ 272751 h 417"/>
              <a:gd name="T38" fmla="*/ 272098 w 418"/>
              <a:gd name="T39" fmla="*/ 272751 h 41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18" h="417">
                <a:moveTo>
                  <a:pt x="204" y="0"/>
                </a:moveTo>
                <a:lnTo>
                  <a:pt x="204" y="0"/>
                </a:lnTo>
                <a:cubicBezTo>
                  <a:pt x="88" y="0"/>
                  <a:pt x="0" y="88"/>
                  <a:pt x="0" y="204"/>
                </a:cubicBezTo>
                <a:cubicBezTo>
                  <a:pt x="0" y="319"/>
                  <a:pt x="88" y="416"/>
                  <a:pt x="204" y="416"/>
                </a:cubicBezTo>
                <a:cubicBezTo>
                  <a:pt x="319" y="416"/>
                  <a:pt x="417" y="319"/>
                  <a:pt x="417" y="204"/>
                </a:cubicBezTo>
                <a:cubicBezTo>
                  <a:pt x="417" y="88"/>
                  <a:pt x="319" y="0"/>
                  <a:pt x="204" y="0"/>
                </a:cubicBezTo>
                <a:close/>
                <a:moveTo>
                  <a:pt x="230" y="230"/>
                </a:moveTo>
                <a:lnTo>
                  <a:pt x="230" y="230"/>
                </a:lnTo>
                <a:cubicBezTo>
                  <a:pt x="230" y="328"/>
                  <a:pt x="230" y="328"/>
                  <a:pt x="230" y="328"/>
                </a:cubicBezTo>
                <a:cubicBezTo>
                  <a:pt x="177" y="328"/>
                  <a:pt x="177" y="328"/>
                  <a:pt x="177" y="328"/>
                </a:cubicBezTo>
                <a:cubicBezTo>
                  <a:pt x="177" y="230"/>
                  <a:pt x="177" y="230"/>
                  <a:pt x="177" y="230"/>
                </a:cubicBezTo>
                <a:cubicBezTo>
                  <a:pt x="79" y="230"/>
                  <a:pt x="79" y="230"/>
                  <a:pt x="79" y="230"/>
                </a:cubicBezTo>
                <a:cubicBezTo>
                  <a:pt x="79" y="177"/>
                  <a:pt x="79" y="177"/>
                  <a:pt x="79" y="177"/>
                </a:cubicBezTo>
                <a:cubicBezTo>
                  <a:pt x="177" y="177"/>
                  <a:pt x="177" y="177"/>
                  <a:pt x="177" y="177"/>
                </a:cubicBezTo>
                <a:cubicBezTo>
                  <a:pt x="177" y="79"/>
                  <a:pt x="177" y="79"/>
                  <a:pt x="177" y="79"/>
                </a:cubicBezTo>
                <a:cubicBezTo>
                  <a:pt x="230" y="79"/>
                  <a:pt x="230" y="79"/>
                  <a:pt x="230" y="79"/>
                </a:cubicBezTo>
                <a:cubicBezTo>
                  <a:pt x="230" y="177"/>
                  <a:pt x="230" y="177"/>
                  <a:pt x="230" y="177"/>
                </a:cubicBezTo>
                <a:cubicBezTo>
                  <a:pt x="327" y="177"/>
                  <a:pt x="327" y="177"/>
                  <a:pt x="327" y="177"/>
                </a:cubicBezTo>
                <a:cubicBezTo>
                  <a:pt x="327" y="230"/>
                  <a:pt x="327" y="230"/>
                  <a:pt x="327" y="230"/>
                </a:cubicBezTo>
                <a:lnTo>
                  <a:pt x="230" y="230"/>
                </a:lnTo>
                <a:close/>
              </a:path>
            </a:pathLst>
          </a:custGeom>
          <a:solidFill>
            <a:schemeClr val="bg1"/>
          </a:solidFill>
          <a:ln>
            <a:noFill/>
          </a:ln>
          <a:effectLst/>
        </p:spPr>
        <p:txBody>
          <a:bodyPr wrap="none" lIns="34290" tIns="17145" rIns="34290" bIns="17145" anchor="ctr"/>
          <a:lstStyle/>
          <a:p>
            <a:pPr>
              <a:defRPr/>
            </a:pPr>
            <a:endParaRPr lang="zh-CN" altLang="en-US"/>
          </a:p>
        </p:txBody>
      </p:sp>
      <p:sp>
        <p:nvSpPr>
          <p:cNvPr id="11" name="Freeform 13"/>
          <p:cNvSpPr>
            <a:spLocks noChangeArrowheads="1"/>
          </p:cNvSpPr>
          <p:nvPr/>
        </p:nvSpPr>
        <p:spPr bwMode="auto">
          <a:xfrm>
            <a:off x="5000688" y="3208968"/>
            <a:ext cx="572431" cy="560601"/>
          </a:xfrm>
          <a:custGeom>
            <a:avLst/>
            <a:gdLst>
              <a:gd name="T0" fmla="*/ 0 w 462"/>
              <a:gd name="T1" fmla="*/ 261013 h 452"/>
              <a:gd name="T2" fmla="*/ 0 w 462"/>
              <a:gd name="T3" fmla="*/ 261013 h 452"/>
              <a:gd name="T4" fmla="*/ 272100 w 462"/>
              <a:gd name="T5" fmla="*/ 532656 h 452"/>
              <a:gd name="T6" fmla="*/ 543021 w 462"/>
              <a:gd name="T7" fmla="*/ 261013 h 452"/>
              <a:gd name="T8" fmla="*/ 272100 w 462"/>
              <a:gd name="T9" fmla="*/ 0 h 452"/>
              <a:gd name="T10" fmla="*/ 0 w 462"/>
              <a:gd name="T11" fmla="*/ 261013 h 452"/>
              <a:gd name="T12" fmla="*/ 480591 w 462"/>
              <a:gd name="T13" fmla="*/ 261013 h 452"/>
              <a:gd name="T14" fmla="*/ 480591 w 462"/>
              <a:gd name="T15" fmla="*/ 261013 h 452"/>
              <a:gd name="T16" fmla="*/ 272100 w 462"/>
              <a:gd name="T17" fmla="*/ 480690 h 452"/>
              <a:gd name="T18" fmla="*/ 62430 w 462"/>
              <a:gd name="T19" fmla="*/ 261013 h 452"/>
              <a:gd name="T20" fmla="*/ 272100 w 462"/>
              <a:gd name="T21" fmla="*/ 51966 h 452"/>
              <a:gd name="T22" fmla="*/ 480591 w 462"/>
              <a:gd name="T23" fmla="*/ 261013 h 452"/>
              <a:gd name="T24" fmla="*/ 156663 w 462"/>
              <a:gd name="T25" fmla="*/ 207866 h 452"/>
              <a:gd name="T26" fmla="*/ 156663 w 462"/>
              <a:gd name="T27" fmla="*/ 207866 h 452"/>
              <a:gd name="T28" fmla="*/ 156663 w 462"/>
              <a:gd name="T29" fmla="*/ 314161 h 452"/>
              <a:gd name="T30" fmla="*/ 282701 w 462"/>
              <a:gd name="T31" fmla="*/ 314161 h 452"/>
              <a:gd name="T32" fmla="*/ 282701 w 462"/>
              <a:gd name="T33" fmla="*/ 386205 h 452"/>
              <a:gd name="T34" fmla="*/ 386358 w 462"/>
              <a:gd name="T35" fmla="*/ 261013 h 452"/>
              <a:gd name="T36" fmla="*/ 282701 w 462"/>
              <a:gd name="T37" fmla="*/ 145270 h 452"/>
              <a:gd name="T38" fmla="*/ 282701 w 462"/>
              <a:gd name="T39" fmla="*/ 207866 h 452"/>
              <a:gd name="T40" fmla="*/ 156663 w 462"/>
              <a:gd name="T41" fmla="*/ 207866 h 4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62" h="452">
                <a:moveTo>
                  <a:pt x="0" y="221"/>
                </a:moveTo>
                <a:lnTo>
                  <a:pt x="0" y="221"/>
                </a:lnTo>
                <a:cubicBezTo>
                  <a:pt x="0" y="354"/>
                  <a:pt x="106" y="451"/>
                  <a:pt x="231" y="451"/>
                </a:cubicBezTo>
                <a:cubicBezTo>
                  <a:pt x="355" y="451"/>
                  <a:pt x="461" y="354"/>
                  <a:pt x="461" y="221"/>
                </a:cubicBezTo>
                <a:cubicBezTo>
                  <a:pt x="461" y="97"/>
                  <a:pt x="355" y="0"/>
                  <a:pt x="231" y="0"/>
                </a:cubicBezTo>
                <a:cubicBezTo>
                  <a:pt x="106" y="0"/>
                  <a:pt x="0" y="97"/>
                  <a:pt x="0" y="221"/>
                </a:cubicBezTo>
                <a:close/>
                <a:moveTo>
                  <a:pt x="408" y="221"/>
                </a:moveTo>
                <a:lnTo>
                  <a:pt x="408" y="221"/>
                </a:lnTo>
                <a:cubicBezTo>
                  <a:pt x="408" y="327"/>
                  <a:pt x="328" y="407"/>
                  <a:pt x="231" y="407"/>
                </a:cubicBezTo>
                <a:cubicBezTo>
                  <a:pt x="133" y="407"/>
                  <a:pt x="53" y="327"/>
                  <a:pt x="53" y="221"/>
                </a:cubicBezTo>
                <a:cubicBezTo>
                  <a:pt x="53" y="123"/>
                  <a:pt x="133" y="44"/>
                  <a:pt x="231" y="44"/>
                </a:cubicBezTo>
                <a:cubicBezTo>
                  <a:pt x="328" y="44"/>
                  <a:pt x="408" y="123"/>
                  <a:pt x="408" y="221"/>
                </a:cubicBezTo>
                <a:close/>
                <a:moveTo>
                  <a:pt x="133" y="176"/>
                </a:moveTo>
                <a:lnTo>
                  <a:pt x="133" y="176"/>
                </a:lnTo>
                <a:cubicBezTo>
                  <a:pt x="133" y="266"/>
                  <a:pt x="133" y="266"/>
                  <a:pt x="133" y="266"/>
                </a:cubicBezTo>
                <a:cubicBezTo>
                  <a:pt x="240" y="266"/>
                  <a:pt x="240" y="266"/>
                  <a:pt x="240" y="266"/>
                </a:cubicBezTo>
                <a:cubicBezTo>
                  <a:pt x="240" y="327"/>
                  <a:pt x="240" y="327"/>
                  <a:pt x="240" y="327"/>
                </a:cubicBezTo>
                <a:cubicBezTo>
                  <a:pt x="328" y="221"/>
                  <a:pt x="328" y="221"/>
                  <a:pt x="328" y="221"/>
                </a:cubicBezTo>
                <a:cubicBezTo>
                  <a:pt x="240" y="123"/>
                  <a:pt x="240" y="123"/>
                  <a:pt x="240" y="123"/>
                </a:cubicBezTo>
                <a:cubicBezTo>
                  <a:pt x="240" y="176"/>
                  <a:pt x="240" y="176"/>
                  <a:pt x="240" y="176"/>
                </a:cubicBezTo>
                <a:lnTo>
                  <a:pt x="133" y="176"/>
                </a:lnTo>
                <a:close/>
              </a:path>
            </a:pathLst>
          </a:custGeom>
          <a:solidFill>
            <a:schemeClr val="bg1"/>
          </a:solidFill>
          <a:ln>
            <a:noFill/>
          </a:ln>
          <a:effectLst/>
        </p:spPr>
        <p:txBody>
          <a:bodyPr wrap="none" lIns="34290" tIns="17145" rIns="34290" bIns="17145" anchor="ctr"/>
          <a:lstStyle/>
          <a:p>
            <a:pPr>
              <a:defRPr/>
            </a:pPr>
            <a:endParaRPr lang="zh-CN" altLang="en-US"/>
          </a:p>
        </p:txBody>
      </p:sp>
      <p:sp>
        <p:nvSpPr>
          <p:cNvPr id="12" name="Content Placeholder 2"/>
          <p:cNvSpPr txBox="1"/>
          <p:nvPr/>
        </p:nvSpPr>
        <p:spPr bwMode="auto">
          <a:xfrm>
            <a:off x="3395314" y="1929505"/>
            <a:ext cx="2540062" cy="887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lvl="0" defTabSz="685165">
              <a:spcBef>
                <a:spcPct val="20000"/>
              </a:spcBef>
              <a:defRPr/>
            </a:pPr>
            <a:r>
              <a:rPr lang="zh-CN" altLang="en-US" sz="1400" b="1" kern="0" dirty="0">
                <a:solidFill>
                  <a:schemeClr val="bg1"/>
                </a:solidFill>
                <a:latin typeface="微软雅黑" panose="020B0503020204020204" pitchFamily="34" charset="-122"/>
                <a:ea typeface="微软雅黑" panose="020B0503020204020204" pitchFamily="34" charset="-122"/>
                <a:cs typeface="Raleway"/>
              </a:rPr>
              <a:t>输入你的</a:t>
            </a:r>
            <a:r>
              <a:rPr lang="zh-CN" altLang="en-US" sz="1400" b="1" kern="0" dirty="0" smtClean="0">
                <a:solidFill>
                  <a:schemeClr val="bg1"/>
                </a:solidFill>
                <a:latin typeface="微软雅黑" panose="020B0503020204020204" pitchFamily="34" charset="-122"/>
                <a:ea typeface="微软雅黑" panose="020B0503020204020204" pitchFamily="34" charset="-122"/>
                <a:cs typeface="Raleway"/>
              </a:rPr>
              <a:t>标题</a:t>
            </a:r>
            <a:endParaRPr lang="en-US" altLang="zh-CN" sz="1400" b="1" kern="0" dirty="0" smtClean="0">
              <a:solidFill>
                <a:schemeClr val="bg1"/>
              </a:solidFill>
              <a:latin typeface="微软雅黑" panose="020B0503020204020204" pitchFamily="34" charset="-122"/>
              <a:ea typeface="微软雅黑" panose="020B0503020204020204" pitchFamily="34" charset="-122"/>
              <a:cs typeface="Raleway"/>
            </a:endParaRPr>
          </a:p>
          <a:p>
            <a:pPr defTabSz="685165">
              <a:spcBef>
                <a:spcPct val="20000"/>
              </a:spcBef>
              <a:defRPr/>
            </a:pPr>
            <a:r>
              <a:rPr lang="zh-CN" altLang="en-US" sz="900" kern="0" dirty="0">
                <a:solidFill>
                  <a:schemeClr val="bg1"/>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900" kern="0" dirty="0" smtClean="0">
                <a:solidFill>
                  <a:schemeClr val="bg1"/>
                </a:solidFill>
                <a:latin typeface="微软雅黑" panose="020B0503020204020204" pitchFamily="34" charset="-122"/>
                <a:ea typeface="微软雅黑" panose="020B0503020204020204" pitchFamily="34" charset="-122"/>
                <a:cs typeface="Raleway Light"/>
              </a:rPr>
              <a:t>里这里</a:t>
            </a:r>
            <a:r>
              <a:rPr lang="zh-CN" altLang="en-US" sz="900" kern="0" dirty="0">
                <a:solidFill>
                  <a:schemeClr val="bg1"/>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900" kern="0" dirty="0" smtClean="0">
                <a:solidFill>
                  <a:schemeClr val="bg1"/>
                </a:solidFill>
                <a:latin typeface="微软雅黑" panose="020B0503020204020204" pitchFamily="34" charset="-122"/>
                <a:ea typeface="微软雅黑" panose="020B0503020204020204" pitchFamily="34" charset="-122"/>
                <a:cs typeface="Raleway Light"/>
              </a:rPr>
              <a:t>概述</a:t>
            </a:r>
            <a:endParaRPr lang="en-US" altLang="zh-CN" sz="900" kern="0" dirty="0">
              <a:solidFill>
                <a:schemeClr val="bg1"/>
              </a:solidFill>
              <a:latin typeface="微软雅黑" panose="020B0503020204020204" pitchFamily="34" charset="-122"/>
              <a:ea typeface="微软雅黑" panose="020B0503020204020204" pitchFamily="34" charset="-122"/>
              <a:cs typeface="Raleway Light"/>
            </a:endParaRPr>
          </a:p>
        </p:txBody>
      </p:sp>
      <p:sp>
        <p:nvSpPr>
          <p:cNvPr id="13" name="Content Placeholder 2"/>
          <p:cNvSpPr txBox="1"/>
          <p:nvPr/>
        </p:nvSpPr>
        <p:spPr bwMode="auto">
          <a:xfrm>
            <a:off x="6047074" y="3011545"/>
            <a:ext cx="2540062" cy="887181"/>
          </a:xfrm>
          <a:prstGeom prst="rect">
            <a:avLst/>
          </a:prstGeom>
          <a:noFill/>
          <a:ln>
            <a:noFill/>
          </a:ln>
        </p:spPr>
        <p:txBody>
          <a:bodyPr lIns="91419" tIns="45710" rIns="91419" bIns="45710"/>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lvl="0" defTabSz="685165">
              <a:spcBef>
                <a:spcPct val="20000"/>
              </a:spcBef>
              <a:defRPr/>
            </a:pPr>
            <a:r>
              <a:rPr lang="zh-CN" altLang="en-US" sz="1400" b="1" kern="0" dirty="0">
                <a:solidFill>
                  <a:schemeClr val="bg1"/>
                </a:solidFill>
                <a:latin typeface="微软雅黑" panose="020B0503020204020204" pitchFamily="34" charset="-122"/>
                <a:ea typeface="微软雅黑" panose="020B0503020204020204" pitchFamily="34" charset="-122"/>
                <a:cs typeface="Raleway"/>
              </a:rPr>
              <a:t>输入你的</a:t>
            </a:r>
            <a:r>
              <a:rPr lang="zh-CN" altLang="en-US" sz="1400" b="1" kern="0" dirty="0" smtClean="0">
                <a:solidFill>
                  <a:schemeClr val="bg1"/>
                </a:solidFill>
                <a:latin typeface="微软雅黑" panose="020B0503020204020204" pitchFamily="34" charset="-122"/>
                <a:ea typeface="微软雅黑" panose="020B0503020204020204" pitchFamily="34" charset="-122"/>
                <a:cs typeface="Raleway"/>
              </a:rPr>
              <a:t>标题</a:t>
            </a:r>
            <a:endParaRPr lang="en-US" altLang="zh-CN" sz="1400" b="1" kern="0" dirty="0" smtClean="0">
              <a:solidFill>
                <a:schemeClr val="bg1"/>
              </a:solidFill>
              <a:latin typeface="微软雅黑" panose="020B0503020204020204" pitchFamily="34" charset="-122"/>
              <a:ea typeface="微软雅黑" panose="020B0503020204020204" pitchFamily="34" charset="-122"/>
              <a:cs typeface="Raleway"/>
            </a:endParaRPr>
          </a:p>
          <a:p>
            <a:pPr defTabSz="685165">
              <a:spcBef>
                <a:spcPct val="20000"/>
              </a:spcBef>
              <a:defRPr/>
            </a:pPr>
            <a:r>
              <a:rPr lang="zh-CN" altLang="en-US" sz="900" kern="0" dirty="0">
                <a:solidFill>
                  <a:schemeClr val="bg1"/>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a:t>
            </a:r>
            <a:r>
              <a:rPr lang="zh-CN" altLang="en-US" sz="900" kern="0" dirty="0" smtClean="0">
                <a:solidFill>
                  <a:schemeClr val="bg1"/>
                </a:solidFill>
                <a:latin typeface="微软雅黑" panose="020B0503020204020204" pitchFamily="34" charset="-122"/>
                <a:ea typeface="微软雅黑" panose="020B0503020204020204" pitchFamily="34" charset="-122"/>
                <a:cs typeface="Raleway Light"/>
              </a:rPr>
              <a:t>里这里</a:t>
            </a:r>
            <a:r>
              <a:rPr lang="zh-CN" altLang="en-US" sz="900" kern="0" dirty="0">
                <a:solidFill>
                  <a:schemeClr val="bg1"/>
                </a:solidFill>
                <a:latin typeface="微软雅黑" panose="020B0503020204020204" pitchFamily="34" charset="-122"/>
                <a:ea typeface="微软雅黑" panose="020B0503020204020204" pitchFamily="34" charset="-122"/>
                <a:cs typeface="Raleway Light"/>
              </a:rPr>
              <a:t>输入简单的文字概述里输入简单文字</a:t>
            </a:r>
            <a:r>
              <a:rPr lang="zh-CN" altLang="en-US" sz="900" kern="0" dirty="0" smtClean="0">
                <a:solidFill>
                  <a:schemeClr val="bg1"/>
                </a:solidFill>
                <a:latin typeface="微软雅黑" panose="020B0503020204020204" pitchFamily="34" charset="-122"/>
                <a:ea typeface="微软雅黑" panose="020B0503020204020204" pitchFamily="34" charset="-122"/>
                <a:cs typeface="Raleway Light"/>
              </a:rPr>
              <a:t>概述</a:t>
            </a:r>
            <a:endParaRPr lang="en-US" altLang="zh-CN" sz="900" kern="0" dirty="0">
              <a:solidFill>
                <a:schemeClr val="bg1"/>
              </a:solidFill>
              <a:latin typeface="微软雅黑" panose="020B0503020204020204" pitchFamily="34" charset="-122"/>
              <a:ea typeface="微软雅黑" panose="020B0503020204020204" pitchFamily="34" charset="-122"/>
              <a:cs typeface="Raleway Light"/>
            </a:endParaRPr>
          </a:p>
        </p:txBody>
      </p:sp>
      <p:sp>
        <p:nvSpPr>
          <p:cNvPr id="14" name="TextBox 13"/>
          <p:cNvSpPr txBox="1"/>
          <p:nvPr/>
        </p:nvSpPr>
        <p:spPr>
          <a:xfrm>
            <a:off x="927459" y="1837316"/>
            <a:ext cx="755335" cy="769441"/>
          </a:xfrm>
          <a:prstGeom prst="rect">
            <a:avLst/>
          </a:prstGeom>
          <a:noFill/>
        </p:spPr>
        <p:txBody>
          <a:bodyPr wrap="none" rtlCol="0">
            <a:spAutoFit/>
          </a:bodyPr>
          <a:lstStyle/>
          <a:p>
            <a:r>
              <a:rPr lang="en-US" altLang="zh-CN" sz="4400" b="1" dirty="0" smtClean="0">
                <a:solidFill>
                  <a:schemeClr val="bg1"/>
                </a:solidFill>
              </a:rPr>
              <a:t>01</a:t>
            </a:r>
            <a:endParaRPr lang="zh-CN" altLang="en-US" sz="4400" b="1" dirty="0">
              <a:solidFill>
                <a:schemeClr val="bg1"/>
              </a:solidFill>
            </a:endParaRPr>
          </a:p>
        </p:txBody>
      </p:sp>
      <p:sp>
        <p:nvSpPr>
          <p:cNvPr id="15" name="TextBox 14"/>
          <p:cNvSpPr txBox="1"/>
          <p:nvPr/>
        </p:nvSpPr>
        <p:spPr>
          <a:xfrm>
            <a:off x="3571599" y="3071756"/>
            <a:ext cx="755335" cy="769441"/>
          </a:xfrm>
          <a:prstGeom prst="rect">
            <a:avLst/>
          </a:prstGeom>
          <a:noFill/>
        </p:spPr>
        <p:txBody>
          <a:bodyPr wrap="none" rtlCol="0">
            <a:spAutoFit/>
          </a:bodyPr>
          <a:lstStyle/>
          <a:p>
            <a:r>
              <a:rPr lang="en-US" altLang="zh-CN" sz="4400" b="1" dirty="0" smtClean="0">
                <a:solidFill>
                  <a:schemeClr val="bg1"/>
                </a:solidFill>
              </a:rPr>
              <a:t>02</a:t>
            </a:r>
            <a:endParaRPr lang="zh-CN" altLang="en-US" sz="4400" b="1" dirty="0">
              <a:solidFill>
                <a:schemeClr val="bg1"/>
              </a:solidFill>
            </a:endParaRPr>
          </a:p>
        </p:txBody>
      </p:sp>
      <p:sp>
        <p:nvSpPr>
          <p:cNvPr id="21" name="TextBox 20"/>
          <p:cNvSpPr txBox="1"/>
          <p:nvPr/>
        </p:nvSpPr>
        <p:spPr>
          <a:xfrm>
            <a:off x="668615" y="519599"/>
            <a:ext cx="2236510" cy="338554"/>
          </a:xfrm>
          <a:prstGeom prst="rect">
            <a:avLst/>
          </a:prstGeom>
          <a:noFill/>
        </p:spPr>
        <p:txBody>
          <a:bodyPr wrap="none" rtlCol="0">
            <a:spAutoFit/>
          </a:bodyPr>
          <a:lstStyle/>
          <a:p>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单击此处输入标题内容</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cxnSp>
        <p:nvCxnSpPr>
          <p:cNvPr id="22" name="直接连接符 21"/>
          <p:cNvCxnSpPr/>
          <p:nvPr/>
        </p:nvCxnSpPr>
        <p:spPr>
          <a:xfrm>
            <a:off x="762100" y="842130"/>
            <a:ext cx="2320999" cy="0"/>
          </a:xfrm>
          <a:prstGeom prst="line">
            <a:avLst/>
          </a:prstGeom>
          <a:ln>
            <a:solidFill>
              <a:srgbClr val="482400"/>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707695" y="828750"/>
            <a:ext cx="2318373" cy="230832"/>
          </a:xfrm>
          <a:prstGeom prst="rect">
            <a:avLst/>
          </a:prstGeom>
          <a:noFill/>
        </p:spPr>
        <p:txBody>
          <a:bodyPr wrap="square" rtlCol="0">
            <a:spAutoFit/>
          </a:bodyPr>
          <a:lstStyle/>
          <a:p>
            <a:r>
              <a:rPr lang="en-US" altLang="zh-CN" sz="900" dirty="0" smtClean="0"/>
              <a:t>DAN JI CI CHU SHU RU BIAO TI</a:t>
            </a:r>
            <a:endParaRPr lang="zh-CN" altLang="en-US" sz="900" dirty="0"/>
          </a:p>
        </p:txBody>
      </p:sp>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343" y="499566"/>
            <a:ext cx="725887" cy="725887"/>
          </a:xfrm>
          <a:prstGeom prst="rect">
            <a:avLst/>
          </a:prstGeom>
        </p:spPr>
      </p:pic>
      <p:sp>
        <p:nvSpPr>
          <p:cNvPr id="25" name="TextBox 24"/>
          <p:cNvSpPr txBox="1"/>
          <p:nvPr/>
        </p:nvSpPr>
        <p:spPr>
          <a:xfrm>
            <a:off x="210185" y="539343"/>
            <a:ext cx="364202" cy="523220"/>
          </a:xfrm>
          <a:prstGeom prst="rect">
            <a:avLst/>
          </a:prstGeom>
          <a:noFill/>
        </p:spPr>
        <p:txBody>
          <a:bodyPr wrap="none" rtlCol="0">
            <a:spAutoFit/>
          </a:bodyPr>
          <a:lstStyle/>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古</a:t>
            </a:r>
            <a:endParaRPr lang="en-US" altLang="zh-CN" sz="1400" dirty="0" smtClean="0">
              <a:solidFill>
                <a:schemeClr val="bg1"/>
              </a:solidFill>
              <a:latin typeface="钟齐李洤标准草书符号" panose="02010600030101010101" pitchFamily="2" charset="-122"/>
              <a:ea typeface="钟齐李洤标准草书符号" panose="02010600030101010101" pitchFamily="2" charset="-122"/>
            </a:endParaRPr>
          </a:p>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韵</a:t>
            </a:r>
            <a:endParaRPr lang="zh-CN" altLang="en-US" sz="1400" dirty="0">
              <a:solidFill>
                <a:schemeClr val="bg1"/>
              </a:solidFill>
              <a:latin typeface="钟齐李洤标准草书符号" panose="02010600030101010101" pitchFamily="2" charset="-122"/>
              <a:ea typeface="钟齐李洤标准草书符号"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Effect transition="in" filter="fade">
                                      <p:cBhvr>
                                        <p:cTn id="13" dur="500"/>
                                        <p:tgtEl>
                                          <p:spTgt spid="14"/>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1250"/>
                                        <p:tgtEl>
                                          <p:spTgt spid="12"/>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500"/>
                                        <p:tgtEl>
                                          <p:spTgt spid="4"/>
                                        </p:tgtEl>
                                      </p:cBhvr>
                                    </p:animEffect>
                                  </p:childTnLst>
                                </p:cTn>
                              </p:par>
                            </p:childTnLst>
                          </p:cTn>
                        </p:par>
                        <p:par>
                          <p:cTn id="40" fill="hold">
                            <p:stCondLst>
                              <p:cond delay="5000"/>
                            </p:stCondLst>
                            <p:childTnLst>
                              <p:par>
                                <p:cTn id="41" presetID="10" presetClass="entr" presetSubtype="0" fill="hold" grpId="0"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500"/>
                                        <p:tgtEl>
                                          <p:spTgt spid="5"/>
                                        </p:tgtEl>
                                      </p:cBhvr>
                                    </p:animEffect>
                                  </p:childTnLst>
                                </p:cTn>
                              </p:par>
                            </p:childTnLst>
                          </p:cTn>
                        </p:par>
                        <p:par>
                          <p:cTn id="44" fill="hold">
                            <p:stCondLst>
                              <p:cond delay="5500"/>
                            </p:stCondLst>
                            <p:childTnLst>
                              <p:par>
                                <p:cTn id="45" presetID="53" presetClass="entr" presetSubtype="16"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par>
                          <p:cTn id="50" fill="hold">
                            <p:stCondLst>
                              <p:cond delay="6000"/>
                            </p:stCondLst>
                            <p:childTnLst>
                              <p:par>
                                <p:cTn id="51" presetID="10" presetClass="entr" presetSubtype="0"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500"/>
                                        <p:tgtEl>
                                          <p:spTgt spid="6"/>
                                        </p:tgtEl>
                                      </p:cBhvr>
                                    </p:animEffect>
                                  </p:childTnLst>
                                </p:cTn>
                              </p:par>
                            </p:childTnLst>
                          </p:cTn>
                        </p:par>
                        <p:par>
                          <p:cTn id="54" fill="hold">
                            <p:stCondLst>
                              <p:cond delay="6500"/>
                            </p:stCondLst>
                            <p:childTnLst>
                              <p:par>
                                <p:cTn id="55" presetID="53" presetClass="entr" presetSubtype="16"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p:cTn id="57" dur="500" fill="hold"/>
                                        <p:tgtEl>
                                          <p:spTgt spid="11"/>
                                        </p:tgtEl>
                                        <p:attrNameLst>
                                          <p:attrName>ppt_w</p:attrName>
                                        </p:attrNameLst>
                                      </p:cBhvr>
                                      <p:tavLst>
                                        <p:tav tm="0">
                                          <p:val>
                                            <p:fltVal val="0"/>
                                          </p:val>
                                        </p:tav>
                                        <p:tav tm="100000">
                                          <p:val>
                                            <p:strVal val="#ppt_w"/>
                                          </p:val>
                                        </p:tav>
                                      </p:tavLst>
                                    </p:anim>
                                    <p:anim calcmode="lin" valueType="num">
                                      <p:cBhvr>
                                        <p:cTn id="58" dur="500" fill="hold"/>
                                        <p:tgtEl>
                                          <p:spTgt spid="11"/>
                                        </p:tgtEl>
                                        <p:attrNameLst>
                                          <p:attrName>ppt_h</p:attrName>
                                        </p:attrNameLst>
                                      </p:cBhvr>
                                      <p:tavLst>
                                        <p:tav tm="0">
                                          <p:val>
                                            <p:fltVal val="0"/>
                                          </p:val>
                                        </p:tav>
                                        <p:tav tm="100000">
                                          <p:val>
                                            <p:strVal val="#ppt_h"/>
                                          </p:val>
                                        </p:tav>
                                      </p:tavLst>
                                    </p:anim>
                                    <p:animEffect transition="in" filter="fade">
                                      <p:cBhvr>
                                        <p:cTn id="59" dur="500"/>
                                        <p:tgtEl>
                                          <p:spTgt spid="11"/>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fade">
                                      <p:cBhvr>
                                        <p:cTn id="63" dur="500"/>
                                        <p:tgtEl>
                                          <p:spTgt spid="9"/>
                                        </p:tgtEl>
                                      </p:cBhvr>
                                    </p:animEffect>
                                  </p:childTnLst>
                                </p:cTn>
                              </p:par>
                            </p:childTnLst>
                          </p:cTn>
                        </p:par>
                        <p:par>
                          <p:cTn id="64" fill="hold">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wipe(left)">
                                      <p:cBhvr>
                                        <p:cTn id="67" dur="12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bwMode="auto">
          <a:xfrm>
            <a:off x="867966" y="1172666"/>
            <a:ext cx="7435453" cy="1537692"/>
            <a:chOff x="65964" y="0"/>
            <a:chExt cx="19827461" cy="4101232"/>
          </a:xfrm>
        </p:grpSpPr>
        <p:sp>
          <p:nvSpPr>
            <p:cNvPr id="3" name="Line 2"/>
            <p:cNvSpPr>
              <a:spLocks noChangeShapeType="1"/>
            </p:cNvSpPr>
            <p:nvPr/>
          </p:nvSpPr>
          <p:spPr bwMode="auto">
            <a:xfrm flipV="1">
              <a:off x="65964" y="0"/>
              <a:ext cx="19827461" cy="0"/>
            </a:xfrm>
            <a:prstGeom prst="line">
              <a:avLst/>
            </a:prstGeom>
            <a:noFill/>
            <a:ln w="28575" cap="rnd" cmpd="sng">
              <a:solidFill>
                <a:srgbClr val="482400"/>
              </a:solidFill>
              <a:prstDash val="sysDot"/>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l" defTabSz="171450">
                <a:defRPr/>
              </a:pPr>
              <a:endParaRPr lang="es-ES" sz="500">
                <a:latin typeface="Helvetica" charset="0"/>
                <a:cs typeface="Helvetica" charset="0"/>
                <a:sym typeface="Helvetica" charset="0"/>
              </a:endParaRPr>
            </a:p>
          </p:txBody>
        </p:sp>
        <p:sp>
          <p:nvSpPr>
            <p:cNvPr id="4" name="Line 3"/>
            <p:cNvSpPr>
              <a:spLocks noChangeShapeType="1"/>
            </p:cNvSpPr>
            <p:nvPr/>
          </p:nvSpPr>
          <p:spPr bwMode="auto">
            <a:xfrm flipV="1">
              <a:off x="65964" y="4101232"/>
              <a:ext cx="19827461" cy="0"/>
            </a:xfrm>
            <a:prstGeom prst="line">
              <a:avLst/>
            </a:prstGeom>
            <a:noFill/>
            <a:ln w="28575" cap="rnd" cmpd="sng">
              <a:solidFill>
                <a:srgbClr val="482400"/>
              </a:solidFill>
              <a:prstDash val="sysDot"/>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l" defTabSz="171450">
                <a:defRPr/>
              </a:pPr>
              <a:endParaRPr lang="es-ES" sz="500">
                <a:latin typeface="Helvetica" charset="0"/>
                <a:cs typeface="Helvetica" charset="0"/>
                <a:sym typeface="Helvetica" charset="0"/>
              </a:endParaRPr>
            </a:p>
          </p:txBody>
        </p:sp>
        <p:sp>
          <p:nvSpPr>
            <p:cNvPr id="5" name="Line 4"/>
            <p:cNvSpPr>
              <a:spLocks noChangeShapeType="1"/>
            </p:cNvSpPr>
            <p:nvPr/>
          </p:nvSpPr>
          <p:spPr bwMode="auto">
            <a:xfrm flipV="1">
              <a:off x="65964" y="2049822"/>
              <a:ext cx="19827461" cy="1587"/>
            </a:xfrm>
            <a:prstGeom prst="line">
              <a:avLst/>
            </a:prstGeom>
            <a:noFill/>
            <a:ln w="28575" cap="rnd" cmpd="sng">
              <a:solidFill>
                <a:srgbClr val="482400"/>
              </a:solidFill>
              <a:prstDash val="sysDot"/>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l" defTabSz="171450">
                <a:defRPr/>
              </a:pPr>
              <a:endParaRPr lang="es-ES" sz="500">
                <a:latin typeface="Helvetica" charset="0"/>
                <a:cs typeface="Helvetica" charset="0"/>
                <a:sym typeface="Helvetica" charset="0"/>
              </a:endParaRPr>
            </a:p>
          </p:txBody>
        </p:sp>
        <p:sp>
          <p:nvSpPr>
            <p:cNvPr id="6" name="Line 5"/>
            <p:cNvSpPr>
              <a:spLocks noChangeShapeType="1"/>
            </p:cNvSpPr>
            <p:nvPr/>
          </p:nvSpPr>
          <p:spPr bwMode="auto">
            <a:xfrm flipV="1">
              <a:off x="65964" y="1025705"/>
              <a:ext cx="19827461" cy="0"/>
            </a:xfrm>
            <a:prstGeom prst="line">
              <a:avLst/>
            </a:prstGeom>
            <a:noFill/>
            <a:ln w="28575" cap="rnd" cmpd="sng">
              <a:solidFill>
                <a:srgbClr val="482400"/>
              </a:solidFill>
              <a:prstDash val="sysDot"/>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l" defTabSz="171450">
                <a:defRPr/>
              </a:pPr>
              <a:endParaRPr lang="es-ES" sz="500">
                <a:latin typeface="Helvetica" charset="0"/>
                <a:cs typeface="Helvetica" charset="0"/>
                <a:sym typeface="Helvetica" charset="0"/>
              </a:endParaRPr>
            </a:p>
          </p:txBody>
        </p:sp>
        <p:sp>
          <p:nvSpPr>
            <p:cNvPr id="7" name="Line 6"/>
            <p:cNvSpPr>
              <a:spLocks noChangeShapeType="1"/>
            </p:cNvSpPr>
            <p:nvPr/>
          </p:nvSpPr>
          <p:spPr bwMode="auto">
            <a:xfrm flipV="1">
              <a:off x="65964" y="3075527"/>
              <a:ext cx="19827461" cy="0"/>
            </a:xfrm>
            <a:prstGeom prst="line">
              <a:avLst/>
            </a:prstGeom>
            <a:noFill/>
            <a:ln w="28575" cap="rnd" cmpd="sng">
              <a:solidFill>
                <a:srgbClr val="482400"/>
              </a:solidFill>
              <a:prstDash val="sysDot"/>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l" defTabSz="171450">
                <a:defRPr/>
              </a:pPr>
              <a:endParaRPr lang="es-ES" sz="500">
                <a:latin typeface="Helvetica" charset="0"/>
                <a:cs typeface="Helvetica" charset="0"/>
                <a:sym typeface="Helvetica" charset="0"/>
              </a:endParaRPr>
            </a:p>
          </p:txBody>
        </p:sp>
      </p:grpSp>
      <p:sp>
        <p:nvSpPr>
          <p:cNvPr id="8" name="AutoShape 8"/>
          <p:cNvSpPr/>
          <p:nvPr/>
        </p:nvSpPr>
        <p:spPr bwMode="auto">
          <a:xfrm>
            <a:off x="1092399" y="2334121"/>
            <a:ext cx="398264" cy="398264"/>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482400"/>
          </a:solidFill>
          <a:ln w="127000" cap="flat" cmpd="sng">
            <a:noFill/>
            <a:prstDash val="solid"/>
            <a:miter lim="0"/>
          </a:ln>
          <a:effectLst/>
        </p:spPr>
        <p:txBody>
          <a:bodyPr lIns="71437" tIns="71437" rIns="71437" bIns="71437" anchor="ctr"/>
          <a:lstStyle/>
          <a:p>
            <a:pPr defTabSz="219075">
              <a:defRPr/>
            </a:pPr>
            <a:endParaRPr lang="es-ES" sz="1200">
              <a:solidFill>
                <a:srgbClr val="FFFFFF"/>
              </a:solidFill>
              <a:latin typeface="Helvetica Light" charset="0"/>
              <a:cs typeface="Helvetica Light" charset="0"/>
              <a:sym typeface="Helvetica Light" charset="0"/>
            </a:endParaRPr>
          </a:p>
        </p:txBody>
      </p:sp>
      <p:sp>
        <p:nvSpPr>
          <p:cNvPr id="9" name="AutoShape 9"/>
          <p:cNvSpPr/>
          <p:nvPr/>
        </p:nvSpPr>
        <p:spPr bwMode="auto">
          <a:xfrm>
            <a:off x="1687116" y="1879898"/>
            <a:ext cx="881062" cy="881062"/>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482400"/>
          </a:solidFill>
          <a:ln w="127000" cap="flat" cmpd="sng">
            <a:noFill/>
            <a:prstDash val="solid"/>
            <a:miter lim="0"/>
          </a:ln>
          <a:effectLst/>
        </p:spPr>
        <p:txBody>
          <a:bodyPr lIns="71437" tIns="71437" rIns="71437" bIns="71437" anchor="ctr"/>
          <a:lstStyle/>
          <a:p>
            <a:pPr defTabSz="219075">
              <a:defRPr/>
            </a:pPr>
            <a:endParaRPr lang="es-ES" sz="1200">
              <a:solidFill>
                <a:srgbClr val="FFFFFF"/>
              </a:solidFill>
              <a:latin typeface="Helvetica Light" charset="0"/>
              <a:cs typeface="Helvetica Light" charset="0"/>
              <a:sym typeface="Helvetica Light" charset="0"/>
            </a:endParaRPr>
          </a:p>
        </p:txBody>
      </p:sp>
      <p:sp>
        <p:nvSpPr>
          <p:cNvPr id="10" name="AutoShape 10"/>
          <p:cNvSpPr/>
          <p:nvPr/>
        </p:nvSpPr>
        <p:spPr bwMode="auto">
          <a:xfrm>
            <a:off x="2711649" y="1492349"/>
            <a:ext cx="1268611" cy="1268611"/>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482400"/>
          </a:solidFill>
          <a:ln w="127000" cap="flat" cmpd="sng">
            <a:noFill/>
            <a:prstDash val="solid"/>
            <a:miter lim="0"/>
          </a:ln>
          <a:effectLst/>
        </p:spPr>
        <p:txBody>
          <a:bodyPr lIns="71437" tIns="71437" rIns="71437" bIns="71437" anchor="ctr"/>
          <a:lstStyle/>
          <a:p>
            <a:pPr defTabSz="219075">
              <a:defRPr/>
            </a:pPr>
            <a:endParaRPr lang="es-ES" sz="1200">
              <a:solidFill>
                <a:srgbClr val="FFFFFF"/>
              </a:solidFill>
              <a:latin typeface="Helvetica Light" charset="0"/>
              <a:cs typeface="Helvetica Light" charset="0"/>
              <a:sym typeface="Helvetica Light" charset="0"/>
            </a:endParaRPr>
          </a:p>
        </p:txBody>
      </p:sp>
      <p:sp>
        <p:nvSpPr>
          <p:cNvPr id="11" name="AutoShape 11"/>
          <p:cNvSpPr/>
          <p:nvPr/>
        </p:nvSpPr>
        <p:spPr bwMode="auto">
          <a:xfrm>
            <a:off x="4137422" y="1131590"/>
            <a:ext cx="1629966" cy="162937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482400"/>
          </a:solidFill>
          <a:ln w="127000" cap="flat" cmpd="sng">
            <a:noFill/>
            <a:prstDash val="solid"/>
            <a:miter lim="0"/>
          </a:ln>
          <a:effectLst/>
        </p:spPr>
        <p:txBody>
          <a:bodyPr lIns="71437" tIns="71437" rIns="71437" bIns="71437" anchor="ctr"/>
          <a:lstStyle/>
          <a:p>
            <a:pPr defTabSz="219075">
              <a:defRPr/>
            </a:pPr>
            <a:endParaRPr lang="es-ES" sz="1200">
              <a:solidFill>
                <a:srgbClr val="FFFFFF"/>
              </a:solidFill>
              <a:latin typeface="Helvetica Light" charset="0"/>
              <a:cs typeface="Helvetica Light" charset="0"/>
              <a:sym typeface="Helvetica Light" charset="0"/>
            </a:endParaRPr>
          </a:p>
        </p:txBody>
      </p:sp>
      <p:sp>
        <p:nvSpPr>
          <p:cNvPr id="12" name="AutoShape 12"/>
          <p:cNvSpPr/>
          <p:nvPr/>
        </p:nvSpPr>
        <p:spPr bwMode="auto">
          <a:xfrm>
            <a:off x="5924550" y="1135162"/>
            <a:ext cx="1269206" cy="1268611"/>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482400"/>
          </a:solidFill>
          <a:ln w="127000" cap="flat" cmpd="sng">
            <a:noFill/>
            <a:prstDash val="solid"/>
            <a:miter lim="0"/>
          </a:ln>
          <a:effectLst/>
        </p:spPr>
        <p:txBody>
          <a:bodyPr lIns="71437" tIns="71437" rIns="71437" bIns="71437" anchor="ctr"/>
          <a:lstStyle/>
          <a:p>
            <a:pPr defTabSz="219075">
              <a:defRPr/>
            </a:pPr>
            <a:endParaRPr lang="es-ES" sz="1200">
              <a:solidFill>
                <a:srgbClr val="FFFFFF"/>
              </a:solidFill>
              <a:latin typeface="Helvetica Light" charset="0"/>
              <a:cs typeface="Helvetica Light" charset="0"/>
              <a:sym typeface="Helvetica Light" charset="0"/>
            </a:endParaRPr>
          </a:p>
        </p:txBody>
      </p:sp>
      <p:sp>
        <p:nvSpPr>
          <p:cNvPr id="13" name="AutoShape 13"/>
          <p:cNvSpPr/>
          <p:nvPr/>
        </p:nvSpPr>
        <p:spPr bwMode="auto">
          <a:xfrm>
            <a:off x="7336632" y="1131590"/>
            <a:ext cx="881062" cy="881062"/>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482400"/>
          </a:solidFill>
          <a:ln w="127000" cap="flat" cmpd="sng">
            <a:noFill/>
            <a:prstDash val="solid"/>
            <a:miter lim="0"/>
          </a:ln>
          <a:effectLst/>
        </p:spPr>
        <p:txBody>
          <a:bodyPr lIns="71437" tIns="71437" rIns="71437" bIns="71437" anchor="ctr"/>
          <a:lstStyle/>
          <a:p>
            <a:pPr defTabSz="219075">
              <a:defRPr/>
            </a:pPr>
            <a:endParaRPr lang="es-ES" sz="1200">
              <a:solidFill>
                <a:srgbClr val="FFFFFF"/>
              </a:solidFill>
              <a:latin typeface="Helvetica Light" charset="0"/>
              <a:cs typeface="Helvetica Light" charset="0"/>
              <a:sym typeface="Helvetica Light" charset="0"/>
            </a:endParaRPr>
          </a:p>
        </p:txBody>
      </p:sp>
      <p:sp>
        <p:nvSpPr>
          <p:cNvPr id="14" name="AutoShape 14"/>
          <p:cNvSpPr/>
          <p:nvPr/>
        </p:nvSpPr>
        <p:spPr bwMode="auto">
          <a:xfrm>
            <a:off x="4744046" y="1719163"/>
            <a:ext cx="366117" cy="3661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600"/>
                  <a:pt x="14380" y="21600"/>
                </a:cubicBezTo>
                <a:cubicBezTo>
                  <a:pt x="13730" y="21600"/>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599" y="9409"/>
                  <a:pt x="21599" y="10002"/>
                </a:cubicBezTo>
                <a:cubicBezTo>
                  <a:pt x="21599"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128270">
              <a:defRPr/>
            </a:pPr>
            <a:endParaRPr lang="es-ES" sz="800">
              <a:solidFill>
                <a:srgbClr val="FFFFFF"/>
              </a:solidFill>
              <a:effectLst>
                <a:outerShdw blurRad="38100" dist="38100" dir="2700000" algn="tl">
                  <a:srgbClr val="DDDDDD"/>
                </a:outerShdw>
              </a:effectLst>
              <a:cs typeface="Gill Sans" charset="0"/>
            </a:endParaRPr>
          </a:p>
        </p:txBody>
      </p:sp>
      <p:sp>
        <p:nvSpPr>
          <p:cNvPr id="15" name="AutoShape 15"/>
          <p:cNvSpPr/>
          <p:nvPr/>
        </p:nvSpPr>
        <p:spPr bwMode="auto">
          <a:xfrm>
            <a:off x="6397228" y="1614984"/>
            <a:ext cx="303014" cy="30301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6949"/>
                </a:moveTo>
                <a:cubicBezTo>
                  <a:pt x="21600"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128270">
              <a:defRPr/>
            </a:pPr>
            <a:endParaRPr lang="es-ES" sz="800">
              <a:solidFill>
                <a:srgbClr val="FFFFFF"/>
              </a:solidFill>
              <a:effectLst>
                <a:outerShdw blurRad="38100" dist="38100" dir="2700000" algn="tl">
                  <a:srgbClr val="DDDDDD"/>
                </a:outerShdw>
              </a:effectLst>
              <a:cs typeface="Gill Sans" charset="0"/>
            </a:endParaRPr>
          </a:p>
        </p:txBody>
      </p:sp>
      <p:sp>
        <p:nvSpPr>
          <p:cNvPr id="16" name="AutoShape 16"/>
          <p:cNvSpPr/>
          <p:nvPr/>
        </p:nvSpPr>
        <p:spPr bwMode="auto">
          <a:xfrm>
            <a:off x="7639646" y="1450082"/>
            <a:ext cx="254794" cy="255389"/>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128270">
              <a:defRPr/>
            </a:pPr>
            <a:endParaRPr lang="es-ES" sz="800">
              <a:solidFill>
                <a:srgbClr val="FFFFFF"/>
              </a:solidFill>
              <a:effectLst>
                <a:outerShdw blurRad="38100" dist="38100" dir="2700000" algn="tl">
                  <a:srgbClr val="DDDDDD"/>
                </a:outerShdw>
              </a:effectLst>
              <a:cs typeface="Gill Sans" charset="0"/>
            </a:endParaRPr>
          </a:p>
        </p:txBody>
      </p:sp>
      <p:sp>
        <p:nvSpPr>
          <p:cNvPr id="17" name="AutoShape 17"/>
          <p:cNvSpPr/>
          <p:nvPr/>
        </p:nvSpPr>
        <p:spPr bwMode="auto">
          <a:xfrm>
            <a:off x="3156943" y="1929309"/>
            <a:ext cx="322064" cy="322659"/>
          </a:xfrm>
          <a:custGeom>
            <a:avLst/>
            <a:gdLst>
              <a:gd name="T0" fmla="+- 0 10800 52"/>
              <a:gd name="T1" fmla="*/ T0 w 21497"/>
              <a:gd name="T2" fmla="*/ 10772 h 21544"/>
              <a:gd name="T3" fmla="+- 0 10800 52"/>
              <a:gd name="T4" fmla="*/ T3 w 21497"/>
              <a:gd name="T5" fmla="*/ 10772 h 21544"/>
              <a:gd name="T6" fmla="+- 0 10800 52"/>
              <a:gd name="T7" fmla="*/ T6 w 21497"/>
              <a:gd name="T8" fmla="*/ 10772 h 21544"/>
              <a:gd name="T9" fmla="+- 0 10800 52"/>
              <a:gd name="T10" fmla="*/ T9 w 21497"/>
              <a:gd name="T11" fmla="*/ 10772 h 21544"/>
            </a:gdLst>
            <a:ahLst/>
            <a:cxnLst>
              <a:cxn ang="0">
                <a:pos x="T1" y="T2"/>
              </a:cxn>
              <a:cxn ang="0">
                <a:pos x="T4" y="T5"/>
              </a:cxn>
              <a:cxn ang="0">
                <a:pos x="T7" y="T8"/>
              </a:cxn>
              <a:cxn ang="0">
                <a:pos x="T10" y="T11"/>
              </a:cxn>
            </a:cxnLst>
            <a:rect l="0" t="0" r="r" b="b"/>
            <a:pathLst>
              <a:path w="21497" h="21544">
                <a:moveTo>
                  <a:pt x="357" y="9006"/>
                </a:moveTo>
                <a:cubicBezTo>
                  <a:pt x="57" y="8710"/>
                  <a:pt x="-52" y="8437"/>
                  <a:pt x="22" y="8189"/>
                </a:cubicBezTo>
                <a:cubicBezTo>
                  <a:pt x="100" y="7941"/>
                  <a:pt x="330" y="7789"/>
                  <a:pt x="716" y="7738"/>
                </a:cubicBezTo>
                <a:lnTo>
                  <a:pt x="7205" y="6739"/>
                </a:lnTo>
                <a:lnTo>
                  <a:pt x="10113" y="551"/>
                </a:lnTo>
                <a:cubicBezTo>
                  <a:pt x="10284" y="183"/>
                  <a:pt x="10496" y="0"/>
                  <a:pt x="10742" y="0"/>
                </a:cubicBezTo>
                <a:cubicBezTo>
                  <a:pt x="10989" y="0"/>
                  <a:pt x="11203" y="180"/>
                  <a:pt x="11382" y="551"/>
                </a:cubicBezTo>
                <a:lnTo>
                  <a:pt x="14293" y="6739"/>
                </a:lnTo>
                <a:lnTo>
                  <a:pt x="20779" y="7738"/>
                </a:lnTo>
                <a:cubicBezTo>
                  <a:pt x="21167" y="7789"/>
                  <a:pt x="21392" y="7941"/>
                  <a:pt x="21473" y="8189"/>
                </a:cubicBezTo>
                <a:cubicBezTo>
                  <a:pt x="21548" y="8437"/>
                  <a:pt x="21448" y="8710"/>
                  <a:pt x="21178" y="9006"/>
                </a:cubicBezTo>
                <a:lnTo>
                  <a:pt x="16473" y="13804"/>
                </a:lnTo>
                <a:lnTo>
                  <a:pt x="17574" y="20597"/>
                </a:lnTo>
                <a:cubicBezTo>
                  <a:pt x="17643" y="21005"/>
                  <a:pt x="17576" y="21281"/>
                  <a:pt x="17375" y="21442"/>
                </a:cubicBezTo>
                <a:cubicBezTo>
                  <a:pt x="17177" y="21600"/>
                  <a:pt x="16899" y="21574"/>
                  <a:pt x="16548" y="21369"/>
                </a:cubicBezTo>
                <a:lnTo>
                  <a:pt x="10753" y="18172"/>
                </a:lnTo>
                <a:lnTo>
                  <a:pt x="4947" y="21369"/>
                </a:lnTo>
                <a:cubicBezTo>
                  <a:pt x="4596" y="21574"/>
                  <a:pt x="4321" y="21600"/>
                  <a:pt x="4120" y="21442"/>
                </a:cubicBezTo>
                <a:cubicBezTo>
                  <a:pt x="3919" y="21281"/>
                  <a:pt x="3849" y="21002"/>
                  <a:pt x="3922" y="20597"/>
                </a:cubicBezTo>
                <a:lnTo>
                  <a:pt x="5022" y="13804"/>
                </a:lnTo>
                <a:lnTo>
                  <a:pt x="357" y="9006"/>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128270">
              <a:defRPr/>
            </a:pPr>
            <a:endParaRPr lang="es-ES" sz="800">
              <a:solidFill>
                <a:srgbClr val="FFFFFF"/>
              </a:solidFill>
              <a:effectLst>
                <a:outerShdw blurRad="38100" dist="38100" dir="2700000" algn="tl">
                  <a:srgbClr val="DDDDDD"/>
                </a:outerShdw>
              </a:effectLst>
              <a:cs typeface="Gill Sans" charset="0"/>
            </a:endParaRPr>
          </a:p>
        </p:txBody>
      </p:sp>
      <p:sp>
        <p:nvSpPr>
          <p:cNvPr id="18" name="AutoShape 18"/>
          <p:cNvSpPr/>
          <p:nvPr/>
        </p:nvSpPr>
        <p:spPr bwMode="auto">
          <a:xfrm>
            <a:off x="1957983" y="2162671"/>
            <a:ext cx="255389" cy="255389"/>
          </a:xfrm>
          <a:custGeom>
            <a:avLst/>
            <a:gdLst>
              <a:gd name="T0" fmla="*/ 10800 w 21600"/>
              <a:gd name="T1" fmla="+- 0 10821 42"/>
              <a:gd name="T2" fmla="*/ 10821 h 21558"/>
              <a:gd name="T3" fmla="*/ 10800 w 21600"/>
              <a:gd name="T4" fmla="+- 0 10821 42"/>
              <a:gd name="T5" fmla="*/ 10821 h 21558"/>
              <a:gd name="T6" fmla="*/ 10800 w 21600"/>
              <a:gd name="T7" fmla="+- 0 10821 42"/>
              <a:gd name="T8" fmla="*/ 10821 h 21558"/>
              <a:gd name="T9" fmla="*/ 10800 w 21600"/>
              <a:gd name="T10" fmla="+- 0 10821 42"/>
              <a:gd name="T11" fmla="*/ 10821 h 21558"/>
            </a:gdLst>
            <a:ahLst/>
            <a:cxnLst>
              <a:cxn ang="0">
                <a:pos x="T0" y="T2"/>
              </a:cxn>
              <a:cxn ang="0">
                <a:pos x="T3" y="T5"/>
              </a:cxn>
              <a:cxn ang="0">
                <a:pos x="T6" y="T8"/>
              </a:cxn>
              <a:cxn ang="0">
                <a:pos x="T9" y="T11"/>
              </a:cxn>
            </a:cxnLst>
            <a:rect l="0" t="0" r="r" b="b"/>
            <a:pathLst>
              <a:path w="21600" h="21558">
                <a:moveTo>
                  <a:pt x="18076" y="8547"/>
                </a:moveTo>
                <a:cubicBezTo>
                  <a:pt x="19181" y="9499"/>
                  <a:pt x="20046" y="10569"/>
                  <a:pt x="20670" y="11749"/>
                </a:cubicBezTo>
                <a:cubicBezTo>
                  <a:pt x="21291" y="12932"/>
                  <a:pt x="21599" y="14075"/>
                  <a:pt x="21599" y="15179"/>
                </a:cubicBezTo>
                <a:cubicBezTo>
                  <a:pt x="21599" y="16159"/>
                  <a:pt x="21344" y="17040"/>
                  <a:pt x="20832" y="17815"/>
                </a:cubicBezTo>
                <a:cubicBezTo>
                  <a:pt x="20320" y="18592"/>
                  <a:pt x="19593" y="19260"/>
                  <a:pt x="18660" y="19812"/>
                </a:cubicBezTo>
                <a:cubicBezTo>
                  <a:pt x="17724" y="20363"/>
                  <a:pt x="16585" y="20794"/>
                  <a:pt x="15252" y="21098"/>
                </a:cubicBezTo>
                <a:cubicBezTo>
                  <a:pt x="13917" y="21403"/>
                  <a:pt x="12435" y="21558"/>
                  <a:pt x="10800" y="21558"/>
                </a:cubicBezTo>
                <a:cubicBezTo>
                  <a:pt x="9168" y="21558"/>
                  <a:pt x="7682" y="21403"/>
                  <a:pt x="6350" y="21098"/>
                </a:cubicBezTo>
                <a:cubicBezTo>
                  <a:pt x="5014" y="20794"/>
                  <a:pt x="3878" y="20363"/>
                  <a:pt x="2936" y="19812"/>
                </a:cubicBezTo>
                <a:cubicBezTo>
                  <a:pt x="1993" y="19260"/>
                  <a:pt x="1270" y="18589"/>
                  <a:pt x="761" y="17809"/>
                </a:cubicBezTo>
                <a:cubicBezTo>
                  <a:pt x="255" y="17029"/>
                  <a:pt x="0" y="16150"/>
                  <a:pt x="0" y="15179"/>
                </a:cubicBezTo>
                <a:cubicBezTo>
                  <a:pt x="0" y="14075"/>
                  <a:pt x="318" y="12934"/>
                  <a:pt x="948" y="11757"/>
                </a:cubicBezTo>
                <a:cubicBezTo>
                  <a:pt x="1582" y="10580"/>
                  <a:pt x="2449" y="9510"/>
                  <a:pt x="3557" y="8547"/>
                </a:cubicBezTo>
                <a:cubicBezTo>
                  <a:pt x="3654" y="8403"/>
                  <a:pt x="3822" y="8344"/>
                  <a:pt x="4056" y="8369"/>
                </a:cubicBezTo>
                <a:cubicBezTo>
                  <a:pt x="4290" y="8398"/>
                  <a:pt x="4446" y="8491"/>
                  <a:pt x="4527" y="8654"/>
                </a:cubicBezTo>
                <a:cubicBezTo>
                  <a:pt x="4565" y="8800"/>
                  <a:pt x="4565" y="8930"/>
                  <a:pt x="4527" y="9045"/>
                </a:cubicBezTo>
                <a:cubicBezTo>
                  <a:pt x="4446" y="9361"/>
                  <a:pt x="4378" y="9738"/>
                  <a:pt x="4318" y="10177"/>
                </a:cubicBezTo>
                <a:cubicBezTo>
                  <a:pt x="4259" y="10617"/>
                  <a:pt x="4237" y="11073"/>
                  <a:pt x="4259" y="11546"/>
                </a:cubicBezTo>
                <a:cubicBezTo>
                  <a:pt x="4278" y="12016"/>
                  <a:pt x="4343" y="12475"/>
                  <a:pt x="4452" y="12915"/>
                </a:cubicBezTo>
                <a:cubicBezTo>
                  <a:pt x="4562" y="13354"/>
                  <a:pt x="4749" y="13734"/>
                  <a:pt x="5020" y="14047"/>
                </a:cubicBezTo>
                <a:cubicBezTo>
                  <a:pt x="5329" y="14379"/>
                  <a:pt x="5716" y="14599"/>
                  <a:pt x="6184" y="14709"/>
                </a:cubicBezTo>
                <a:cubicBezTo>
                  <a:pt x="5698" y="13323"/>
                  <a:pt x="5498" y="12008"/>
                  <a:pt x="5588" y="10757"/>
                </a:cubicBezTo>
                <a:cubicBezTo>
                  <a:pt x="5676" y="9510"/>
                  <a:pt x="5919" y="8344"/>
                  <a:pt x="6318" y="7265"/>
                </a:cubicBezTo>
                <a:cubicBezTo>
                  <a:pt x="6718" y="6187"/>
                  <a:pt x="7223" y="5212"/>
                  <a:pt x="7835" y="4339"/>
                </a:cubicBezTo>
                <a:cubicBezTo>
                  <a:pt x="8450" y="3469"/>
                  <a:pt x="9040" y="2720"/>
                  <a:pt x="9607" y="2089"/>
                </a:cubicBezTo>
                <a:cubicBezTo>
                  <a:pt x="10172" y="1459"/>
                  <a:pt x="10662" y="980"/>
                  <a:pt x="11068" y="653"/>
                </a:cubicBezTo>
                <a:cubicBezTo>
                  <a:pt x="11477" y="326"/>
                  <a:pt x="11692" y="149"/>
                  <a:pt x="11711" y="124"/>
                </a:cubicBezTo>
                <a:cubicBezTo>
                  <a:pt x="11960" y="-42"/>
                  <a:pt x="12194" y="-42"/>
                  <a:pt x="12416" y="124"/>
                </a:cubicBezTo>
                <a:cubicBezTo>
                  <a:pt x="12513" y="191"/>
                  <a:pt x="12581" y="293"/>
                  <a:pt x="12616" y="414"/>
                </a:cubicBezTo>
                <a:cubicBezTo>
                  <a:pt x="12650" y="535"/>
                  <a:pt x="12647" y="645"/>
                  <a:pt x="12609" y="746"/>
                </a:cubicBezTo>
                <a:cubicBezTo>
                  <a:pt x="12609" y="760"/>
                  <a:pt x="12531" y="954"/>
                  <a:pt x="12375" y="1318"/>
                </a:cubicBezTo>
                <a:cubicBezTo>
                  <a:pt x="12222" y="1681"/>
                  <a:pt x="12116" y="2140"/>
                  <a:pt x="12057" y="2692"/>
                </a:cubicBezTo>
                <a:cubicBezTo>
                  <a:pt x="11995" y="3244"/>
                  <a:pt x="12029" y="3849"/>
                  <a:pt x="12160" y="4503"/>
                </a:cubicBezTo>
                <a:cubicBezTo>
                  <a:pt x="12291" y="5162"/>
                  <a:pt x="12644" y="5773"/>
                  <a:pt x="13221" y="6339"/>
                </a:cubicBezTo>
                <a:cubicBezTo>
                  <a:pt x="13589" y="6728"/>
                  <a:pt x="13926" y="7108"/>
                  <a:pt x="14229" y="7485"/>
                </a:cubicBezTo>
                <a:cubicBezTo>
                  <a:pt x="14532" y="7862"/>
                  <a:pt x="14791" y="8282"/>
                  <a:pt x="15006" y="8744"/>
                </a:cubicBezTo>
                <a:cubicBezTo>
                  <a:pt x="15218" y="9209"/>
                  <a:pt x="15390" y="9749"/>
                  <a:pt x="15515" y="10363"/>
                </a:cubicBezTo>
                <a:cubicBezTo>
                  <a:pt x="15639" y="10977"/>
                  <a:pt x="15702" y="11709"/>
                  <a:pt x="15702" y="12554"/>
                </a:cubicBezTo>
                <a:cubicBezTo>
                  <a:pt x="15702" y="12850"/>
                  <a:pt x="15546" y="13027"/>
                  <a:pt x="15237" y="13078"/>
                </a:cubicBezTo>
                <a:cubicBezTo>
                  <a:pt x="15118" y="13098"/>
                  <a:pt x="14997" y="13078"/>
                  <a:pt x="14872" y="13027"/>
                </a:cubicBezTo>
                <a:cubicBezTo>
                  <a:pt x="14747" y="12971"/>
                  <a:pt x="14666" y="12886"/>
                  <a:pt x="14625" y="12768"/>
                </a:cubicBezTo>
                <a:cubicBezTo>
                  <a:pt x="14485" y="12489"/>
                  <a:pt x="14276" y="12270"/>
                  <a:pt x="13998" y="12109"/>
                </a:cubicBezTo>
                <a:cubicBezTo>
                  <a:pt x="13720" y="11946"/>
                  <a:pt x="13405" y="11867"/>
                  <a:pt x="13056" y="11867"/>
                </a:cubicBezTo>
                <a:cubicBezTo>
                  <a:pt x="12588" y="11867"/>
                  <a:pt x="12191" y="12016"/>
                  <a:pt x="11870" y="12318"/>
                </a:cubicBezTo>
                <a:cubicBezTo>
                  <a:pt x="11545" y="12619"/>
                  <a:pt x="11383" y="12985"/>
                  <a:pt x="11383" y="13419"/>
                </a:cubicBezTo>
                <a:cubicBezTo>
                  <a:pt x="11383" y="14503"/>
                  <a:pt x="12160" y="15044"/>
                  <a:pt x="13714" y="15035"/>
                </a:cubicBezTo>
                <a:cubicBezTo>
                  <a:pt x="14691" y="15035"/>
                  <a:pt x="15452" y="14751"/>
                  <a:pt x="15998" y="14185"/>
                </a:cubicBezTo>
                <a:cubicBezTo>
                  <a:pt x="16370" y="13799"/>
                  <a:pt x="16635" y="13343"/>
                  <a:pt x="16797" y="12819"/>
                </a:cubicBezTo>
                <a:cubicBezTo>
                  <a:pt x="16963" y="12290"/>
                  <a:pt x="17065" y="11777"/>
                  <a:pt x="17103" y="11273"/>
                </a:cubicBezTo>
                <a:cubicBezTo>
                  <a:pt x="17143" y="10769"/>
                  <a:pt x="17156" y="10310"/>
                  <a:pt x="17134" y="9893"/>
                </a:cubicBezTo>
                <a:cubicBezTo>
                  <a:pt x="17115" y="9473"/>
                  <a:pt x="17097" y="9195"/>
                  <a:pt x="17075" y="9048"/>
                </a:cubicBezTo>
                <a:cubicBezTo>
                  <a:pt x="17016" y="8941"/>
                  <a:pt x="17016" y="8812"/>
                  <a:pt x="17075" y="8657"/>
                </a:cubicBezTo>
                <a:cubicBezTo>
                  <a:pt x="17156" y="8493"/>
                  <a:pt x="17312" y="8400"/>
                  <a:pt x="17546" y="8372"/>
                </a:cubicBezTo>
                <a:cubicBezTo>
                  <a:pt x="17780" y="8347"/>
                  <a:pt x="17955" y="8403"/>
                  <a:pt x="18076" y="8547"/>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128270">
              <a:defRPr/>
            </a:pPr>
            <a:endParaRPr lang="es-ES" sz="800">
              <a:solidFill>
                <a:srgbClr val="FFFFFF"/>
              </a:solidFill>
              <a:effectLst>
                <a:outerShdw blurRad="38100" dist="38100" dir="2700000" algn="tl">
                  <a:srgbClr val="DDDDDD"/>
                </a:outerShdw>
              </a:effectLst>
              <a:cs typeface="Gill Sans" charset="0"/>
            </a:endParaRPr>
          </a:p>
        </p:txBody>
      </p:sp>
      <p:sp>
        <p:nvSpPr>
          <p:cNvPr id="19" name="AutoShape 19"/>
          <p:cNvSpPr/>
          <p:nvPr/>
        </p:nvSpPr>
        <p:spPr bwMode="auto">
          <a:xfrm>
            <a:off x="1217414" y="2458541"/>
            <a:ext cx="148233" cy="1482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738" y="0"/>
                </a:moveTo>
                <a:cubicBezTo>
                  <a:pt x="16640" y="0"/>
                  <a:pt x="17458" y="155"/>
                  <a:pt x="18184" y="471"/>
                </a:cubicBezTo>
                <a:cubicBezTo>
                  <a:pt x="18910" y="787"/>
                  <a:pt x="19526" y="1231"/>
                  <a:pt x="20035" y="1804"/>
                </a:cubicBezTo>
                <a:cubicBezTo>
                  <a:pt x="20543" y="2377"/>
                  <a:pt x="20928" y="3077"/>
                  <a:pt x="21199" y="3905"/>
                </a:cubicBezTo>
                <a:cubicBezTo>
                  <a:pt x="21464" y="4735"/>
                  <a:pt x="21599" y="5659"/>
                  <a:pt x="21599" y="6675"/>
                </a:cubicBezTo>
                <a:cubicBezTo>
                  <a:pt x="21599" y="7271"/>
                  <a:pt x="21527" y="7855"/>
                  <a:pt x="21377" y="8432"/>
                </a:cubicBezTo>
                <a:cubicBezTo>
                  <a:pt x="21226" y="9010"/>
                  <a:pt x="21026" y="9572"/>
                  <a:pt x="20766" y="10115"/>
                </a:cubicBezTo>
                <a:cubicBezTo>
                  <a:pt x="20505" y="10660"/>
                  <a:pt x="20210" y="11179"/>
                  <a:pt x="19872" y="11671"/>
                </a:cubicBezTo>
                <a:cubicBezTo>
                  <a:pt x="19539" y="12162"/>
                  <a:pt x="19188" y="12611"/>
                  <a:pt x="18830" y="13015"/>
                </a:cubicBezTo>
                <a:lnTo>
                  <a:pt x="11457" y="21289"/>
                </a:lnTo>
                <a:cubicBezTo>
                  <a:pt x="11276" y="21495"/>
                  <a:pt x="11056" y="21599"/>
                  <a:pt x="10798" y="21599"/>
                </a:cubicBezTo>
                <a:cubicBezTo>
                  <a:pt x="10553" y="21599"/>
                  <a:pt x="10323" y="21495"/>
                  <a:pt x="10117" y="21289"/>
                </a:cubicBezTo>
                <a:lnTo>
                  <a:pt x="2746" y="12989"/>
                </a:lnTo>
                <a:cubicBezTo>
                  <a:pt x="2386" y="12583"/>
                  <a:pt x="2038" y="12137"/>
                  <a:pt x="1702" y="11642"/>
                </a:cubicBezTo>
                <a:cubicBezTo>
                  <a:pt x="1367" y="11151"/>
                  <a:pt x="1074" y="10640"/>
                  <a:pt x="821" y="10103"/>
                </a:cubicBezTo>
                <a:cubicBezTo>
                  <a:pt x="568" y="9570"/>
                  <a:pt x="370" y="9005"/>
                  <a:pt x="222" y="8426"/>
                </a:cubicBezTo>
                <a:cubicBezTo>
                  <a:pt x="72" y="7844"/>
                  <a:pt x="0" y="7263"/>
                  <a:pt x="0" y="6675"/>
                </a:cubicBezTo>
                <a:cubicBezTo>
                  <a:pt x="0" y="5659"/>
                  <a:pt x="137" y="4732"/>
                  <a:pt x="408" y="3905"/>
                </a:cubicBezTo>
                <a:cubicBezTo>
                  <a:pt x="678" y="3078"/>
                  <a:pt x="1071" y="2377"/>
                  <a:pt x="1577" y="1804"/>
                </a:cubicBezTo>
                <a:cubicBezTo>
                  <a:pt x="2083" y="1231"/>
                  <a:pt x="2699" y="787"/>
                  <a:pt x="3417" y="471"/>
                </a:cubicBezTo>
                <a:cubicBezTo>
                  <a:pt x="4136" y="155"/>
                  <a:pt x="4942" y="0"/>
                  <a:pt x="5838" y="0"/>
                </a:cubicBezTo>
                <a:cubicBezTo>
                  <a:pt x="6306" y="0"/>
                  <a:pt x="6777" y="81"/>
                  <a:pt x="7238" y="248"/>
                </a:cubicBezTo>
                <a:cubicBezTo>
                  <a:pt x="7701" y="412"/>
                  <a:pt x="8142" y="635"/>
                  <a:pt x="8557" y="903"/>
                </a:cubicBezTo>
                <a:cubicBezTo>
                  <a:pt x="8973" y="1174"/>
                  <a:pt x="9369" y="1482"/>
                  <a:pt x="9744" y="1830"/>
                </a:cubicBezTo>
                <a:cubicBezTo>
                  <a:pt x="10122" y="2177"/>
                  <a:pt x="10470" y="2527"/>
                  <a:pt x="10798" y="2880"/>
                </a:cubicBezTo>
                <a:cubicBezTo>
                  <a:pt x="11109" y="2527"/>
                  <a:pt x="11457" y="2177"/>
                  <a:pt x="11842" y="1830"/>
                </a:cubicBezTo>
                <a:cubicBezTo>
                  <a:pt x="12225" y="1482"/>
                  <a:pt x="12626" y="1174"/>
                  <a:pt x="13047" y="903"/>
                </a:cubicBezTo>
                <a:cubicBezTo>
                  <a:pt x="13467" y="635"/>
                  <a:pt x="13903" y="412"/>
                  <a:pt x="14351" y="248"/>
                </a:cubicBezTo>
                <a:cubicBezTo>
                  <a:pt x="14804" y="84"/>
                  <a:pt x="15267" y="0"/>
                  <a:pt x="15738" y="0"/>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128270">
              <a:defRPr/>
            </a:pPr>
            <a:endParaRPr lang="es-ES" sz="800">
              <a:solidFill>
                <a:srgbClr val="FFFFFF"/>
              </a:solidFill>
              <a:effectLst>
                <a:outerShdw blurRad="38100" dist="38100" dir="2700000" algn="tl">
                  <a:srgbClr val="DDDDDD"/>
                </a:outerShdw>
              </a:effectLst>
              <a:cs typeface="Gill Sans" charset="0"/>
            </a:endParaRPr>
          </a:p>
        </p:txBody>
      </p:sp>
      <p:sp>
        <p:nvSpPr>
          <p:cNvPr id="20" name="AutoShape 21"/>
          <p:cNvSpPr/>
          <p:nvPr/>
        </p:nvSpPr>
        <p:spPr bwMode="auto">
          <a:xfrm>
            <a:off x="1064419" y="2808585"/>
            <a:ext cx="447675" cy="67984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688" y="0"/>
                </a:moveTo>
                <a:lnTo>
                  <a:pt x="8526" y="13320"/>
                </a:lnTo>
                <a:lnTo>
                  <a:pt x="718" y="13320"/>
                </a:lnTo>
                <a:cubicBezTo>
                  <a:pt x="320" y="13320"/>
                  <a:pt x="0" y="13531"/>
                  <a:pt x="0" y="13793"/>
                </a:cubicBezTo>
                <a:lnTo>
                  <a:pt x="0" y="21127"/>
                </a:lnTo>
                <a:cubicBezTo>
                  <a:pt x="0" y="21388"/>
                  <a:pt x="320" y="21600"/>
                  <a:pt x="718" y="21600"/>
                </a:cubicBezTo>
                <a:lnTo>
                  <a:pt x="20881" y="21600"/>
                </a:lnTo>
                <a:cubicBezTo>
                  <a:pt x="21279" y="21600"/>
                  <a:pt x="21599" y="21388"/>
                  <a:pt x="21599" y="21127"/>
                </a:cubicBezTo>
                <a:lnTo>
                  <a:pt x="21599" y="13793"/>
                </a:lnTo>
                <a:cubicBezTo>
                  <a:pt x="21599" y="13531"/>
                  <a:pt x="21279" y="13320"/>
                  <a:pt x="20881" y="13320"/>
                </a:cubicBezTo>
                <a:lnTo>
                  <a:pt x="12850" y="13320"/>
                </a:lnTo>
                <a:lnTo>
                  <a:pt x="10688" y="0"/>
                </a:lnTo>
                <a:close/>
              </a:path>
            </a:pathLst>
          </a:custGeom>
          <a:solidFill>
            <a:srgbClr val="482400"/>
          </a:solidFill>
          <a:ln>
            <a:noFill/>
          </a:ln>
          <a:effectLst/>
        </p:spPr>
        <p:txBody>
          <a:bodyPr lIns="71437" tIns="71437" rIns="71437" bIns="71437" anchor="ctr"/>
          <a:lstStyle/>
          <a:p>
            <a:pPr defTabSz="219075">
              <a:defRPr/>
            </a:pPr>
            <a:endParaRPr lang="es-ES" sz="1200">
              <a:solidFill>
                <a:srgbClr val="FFFFFF"/>
              </a:solidFill>
              <a:latin typeface="Helvetica Light" charset="0"/>
              <a:cs typeface="Helvetica Light" charset="0"/>
              <a:sym typeface="Helvetica Light" charset="0"/>
            </a:endParaRPr>
          </a:p>
        </p:txBody>
      </p:sp>
      <p:sp>
        <p:nvSpPr>
          <p:cNvPr id="21" name="AutoShape 22"/>
          <p:cNvSpPr/>
          <p:nvPr/>
        </p:nvSpPr>
        <p:spPr bwMode="auto">
          <a:xfrm>
            <a:off x="1065610" y="3230066"/>
            <a:ext cx="445889" cy="2553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1437" tIns="71437" rIns="71437" bIns="71437" anchor="ctr"/>
          <a:lstStyle/>
          <a:p>
            <a:pPr defTabSz="307340">
              <a:defRPr/>
            </a:pPr>
            <a:r>
              <a:rPr lang="es-ES" sz="1100" dirty="0">
                <a:solidFill>
                  <a:srgbClr val="FFFFFF"/>
                </a:solidFill>
                <a:latin typeface="Lato" charset="0"/>
                <a:cs typeface="Lato" charset="0"/>
                <a:sym typeface="Lato" charset="0"/>
              </a:rPr>
              <a:t>20%</a:t>
            </a:r>
            <a:endParaRPr lang="es-ES" dirty="0">
              <a:cs typeface="Gill Sans" charset="0"/>
            </a:endParaRPr>
          </a:p>
        </p:txBody>
      </p:sp>
      <p:sp>
        <p:nvSpPr>
          <p:cNvPr id="22" name="AutoShape 23"/>
          <p:cNvSpPr/>
          <p:nvPr/>
        </p:nvSpPr>
        <p:spPr bwMode="auto">
          <a:xfrm>
            <a:off x="1903810" y="2808585"/>
            <a:ext cx="447675" cy="67984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688" y="0"/>
                </a:moveTo>
                <a:lnTo>
                  <a:pt x="8526" y="13320"/>
                </a:lnTo>
                <a:lnTo>
                  <a:pt x="718" y="13320"/>
                </a:lnTo>
                <a:cubicBezTo>
                  <a:pt x="320" y="13320"/>
                  <a:pt x="0" y="13531"/>
                  <a:pt x="0" y="13793"/>
                </a:cubicBezTo>
                <a:lnTo>
                  <a:pt x="0" y="21127"/>
                </a:lnTo>
                <a:cubicBezTo>
                  <a:pt x="0" y="21388"/>
                  <a:pt x="320" y="21600"/>
                  <a:pt x="718" y="21600"/>
                </a:cubicBezTo>
                <a:lnTo>
                  <a:pt x="20881" y="21600"/>
                </a:lnTo>
                <a:cubicBezTo>
                  <a:pt x="21279" y="21600"/>
                  <a:pt x="21599" y="21388"/>
                  <a:pt x="21599" y="21127"/>
                </a:cubicBezTo>
                <a:lnTo>
                  <a:pt x="21599" y="13793"/>
                </a:lnTo>
                <a:cubicBezTo>
                  <a:pt x="21599" y="13531"/>
                  <a:pt x="21279" y="13320"/>
                  <a:pt x="20881" y="13320"/>
                </a:cubicBezTo>
                <a:lnTo>
                  <a:pt x="12850" y="13320"/>
                </a:lnTo>
                <a:lnTo>
                  <a:pt x="10688" y="0"/>
                </a:lnTo>
                <a:close/>
              </a:path>
            </a:pathLst>
          </a:custGeom>
          <a:solidFill>
            <a:srgbClr val="482400"/>
          </a:solidFill>
          <a:ln>
            <a:noFill/>
          </a:ln>
          <a:effectLst/>
        </p:spPr>
        <p:txBody>
          <a:bodyPr lIns="71437" tIns="71437" rIns="71437" bIns="71437" anchor="ctr"/>
          <a:lstStyle/>
          <a:p>
            <a:pPr defTabSz="219075">
              <a:defRPr/>
            </a:pPr>
            <a:endParaRPr lang="es-ES" sz="1200">
              <a:solidFill>
                <a:srgbClr val="FFFFFF"/>
              </a:solidFill>
              <a:latin typeface="Helvetica Light" charset="0"/>
              <a:cs typeface="Helvetica Light" charset="0"/>
              <a:sym typeface="Helvetica Light" charset="0"/>
            </a:endParaRPr>
          </a:p>
        </p:txBody>
      </p:sp>
      <p:sp>
        <p:nvSpPr>
          <p:cNvPr id="23" name="AutoShape 24"/>
          <p:cNvSpPr/>
          <p:nvPr/>
        </p:nvSpPr>
        <p:spPr bwMode="auto">
          <a:xfrm>
            <a:off x="1905000" y="3230066"/>
            <a:ext cx="445889" cy="2553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1437" tIns="71437" rIns="71437" bIns="71437" anchor="ctr"/>
          <a:lstStyle/>
          <a:p>
            <a:pPr defTabSz="307340">
              <a:defRPr/>
            </a:pPr>
            <a:r>
              <a:rPr lang="es-ES" sz="1100">
                <a:solidFill>
                  <a:srgbClr val="FFFFFF"/>
                </a:solidFill>
                <a:latin typeface="Lato" charset="0"/>
                <a:cs typeface="Lato" charset="0"/>
                <a:sym typeface="Lato" charset="0"/>
              </a:rPr>
              <a:t>50%</a:t>
            </a:r>
            <a:endParaRPr lang="es-ES">
              <a:cs typeface="Gill Sans" charset="0"/>
            </a:endParaRPr>
          </a:p>
        </p:txBody>
      </p:sp>
      <p:sp>
        <p:nvSpPr>
          <p:cNvPr id="24" name="AutoShape 25"/>
          <p:cNvSpPr/>
          <p:nvPr/>
        </p:nvSpPr>
        <p:spPr bwMode="auto">
          <a:xfrm>
            <a:off x="3116461" y="2808585"/>
            <a:ext cx="447080" cy="67984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688" y="0"/>
                </a:moveTo>
                <a:lnTo>
                  <a:pt x="8526" y="13320"/>
                </a:lnTo>
                <a:lnTo>
                  <a:pt x="718" y="13320"/>
                </a:lnTo>
                <a:cubicBezTo>
                  <a:pt x="320" y="13320"/>
                  <a:pt x="0" y="13531"/>
                  <a:pt x="0" y="13793"/>
                </a:cubicBezTo>
                <a:lnTo>
                  <a:pt x="0" y="21127"/>
                </a:lnTo>
                <a:cubicBezTo>
                  <a:pt x="0" y="21388"/>
                  <a:pt x="320" y="21600"/>
                  <a:pt x="718" y="21600"/>
                </a:cubicBezTo>
                <a:lnTo>
                  <a:pt x="20881" y="21600"/>
                </a:lnTo>
                <a:cubicBezTo>
                  <a:pt x="21279" y="21600"/>
                  <a:pt x="21599" y="21388"/>
                  <a:pt x="21599" y="21127"/>
                </a:cubicBezTo>
                <a:lnTo>
                  <a:pt x="21599" y="13793"/>
                </a:lnTo>
                <a:cubicBezTo>
                  <a:pt x="21599" y="13531"/>
                  <a:pt x="21279" y="13320"/>
                  <a:pt x="20881" y="13320"/>
                </a:cubicBezTo>
                <a:lnTo>
                  <a:pt x="12850" y="13320"/>
                </a:lnTo>
                <a:lnTo>
                  <a:pt x="10688" y="0"/>
                </a:lnTo>
                <a:close/>
              </a:path>
            </a:pathLst>
          </a:custGeom>
          <a:solidFill>
            <a:srgbClr val="482400"/>
          </a:solidFill>
          <a:ln>
            <a:noFill/>
          </a:ln>
          <a:effectLst/>
        </p:spPr>
        <p:txBody>
          <a:bodyPr lIns="71437" tIns="71437" rIns="71437" bIns="71437" anchor="ctr"/>
          <a:lstStyle/>
          <a:p>
            <a:pPr defTabSz="219075">
              <a:defRPr/>
            </a:pPr>
            <a:endParaRPr lang="es-ES" sz="1200">
              <a:solidFill>
                <a:srgbClr val="FFFFFF"/>
              </a:solidFill>
              <a:latin typeface="Helvetica Light" charset="0"/>
              <a:cs typeface="Helvetica Light" charset="0"/>
              <a:sym typeface="Helvetica Light" charset="0"/>
            </a:endParaRPr>
          </a:p>
        </p:txBody>
      </p:sp>
      <p:sp>
        <p:nvSpPr>
          <p:cNvPr id="25" name="AutoShape 26"/>
          <p:cNvSpPr/>
          <p:nvPr/>
        </p:nvSpPr>
        <p:spPr bwMode="auto">
          <a:xfrm>
            <a:off x="3117652" y="3230066"/>
            <a:ext cx="445294" cy="2553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1437" tIns="71437" rIns="71437" bIns="71437" anchor="ctr"/>
          <a:lstStyle/>
          <a:p>
            <a:pPr defTabSz="307340">
              <a:defRPr/>
            </a:pPr>
            <a:r>
              <a:rPr lang="es-ES" sz="1100">
                <a:solidFill>
                  <a:srgbClr val="FFFFFF"/>
                </a:solidFill>
                <a:latin typeface="Lato" charset="0"/>
                <a:cs typeface="Lato" charset="0"/>
                <a:sym typeface="Lato" charset="0"/>
              </a:rPr>
              <a:t>80%</a:t>
            </a:r>
            <a:endParaRPr lang="es-ES">
              <a:cs typeface="Gill Sans" charset="0"/>
            </a:endParaRPr>
          </a:p>
        </p:txBody>
      </p:sp>
      <p:sp>
        <p:nvSpPr>
          <p:cNvPr id="26" name="AutoShape 27"/>
          <p:cNvSpPr/>
          <p:nvPr/>
        </p:nvSpPr>
        <p:spPr bwMode="auto">
          <a:xfrm>
            <a:off x="4732735" y="2808585"/>
            <a:ext cx="447080" cy="67984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688" y="0"/>
                </a:moveTo>
                <a:lnTo>
                  <a:pt x="8526" y="13320"/>
                </a:lnTo>
                <a:lnTo>
                  <a:pt x="718" y="13320"/>
                </a:lnTo>
                <a:cubicBezTo>
                  <a:pt x="320" y="13320"/>
                  <a:pt x="0" y="13531"/>
                  <a:pt x="0" y="13793"/>
                </a:cubicBezTo>
                <a:lnTo>
                  <a:pt x="0" y="21127"/>
                </a:lnTo>
                <a:cubicBezTo>
                  <a:pt x="0" y="21388"/>
                  <a:pt x="320" y="21600"/>
                  <a:pt x="718" y="21600"/>
                </a:cubicBezTo>
                <a:lnTo>
                  <a:pt x="20881" y="21600"/>
                </a:lnTo>
                <a:cubicBezTo>
                  <a:pt x="21279" y="21600"/>
                  <a:pt x="21599" y="21388"/>
                  <a:pt x="21599" y="21127"/>
                </a:cubicBezTo>
                <a:lnTo>
                  <a:pt x="21599" y="13793"/>
                </a:lnTo>
                <a:cubicBezTo>
                  <a:pt x="21599" y="13531"/>
                  <a:pt x="21279" y="13320"/>
                  <a:pt x="20881" y="13320"/>
                </a:cubicBezTo>
                <a:lnTo>
                  <a:pt x="12850" y="13320"/>
                </a:lnTo>
                <a:lnTo>
                  <a:pt x="10688" y="0"/>
                </a:lnTo>
                <a:close/>
              </a:path>
            </a:pathLst>
          </a:custGeom>
          <a:solidFill>
            <a:srgbClr val="482400"/>
          </a:solidFill>
          <a:ln>
            <a:noFill/>
          </a:ln>
          <a:effectLst/>
        </p:spPr>
        <p:txBody>
          <a:bodyPr lIns="71437" tIns="71437" rIns="71437" bIns="71437" anchor="ctr"/>
          <a:lstStyle/>
          <a:p>
            <a:pPr defTabSz="219075">
              <a:defRPr/>
            </a:pPr>
            <a:endParaRPr lang="es-ES" sz="1200">
              <a:solidFill>
                <a:srgbClr val="FFFFFF"/>
              </a:solidFill>
              <a:latin typeface="Helvetica Light" charset="0"/>
              <a:cs typeface="Helvetica Light" charset="0"/>
              <a:sym typeface="Helvetica Light" charset="0"/>
            </a:endParaRPr>
          </a:p>
        </p:txBody>
      </p:sp>
      <p:sp>
        <p:nvSpPr>
          <p:cNvPr id="27" name="AutoShape 28"/>
          <p:cNvSpPr/>
          <p:nvPr/>
        </p:nvSpPr>
        <p:spPr bwMode="auto">
          <a:xfrm>
            <a:off x="4657750" y="3219946"/>
            <a:ext cx="562322" cy="2553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1437" tIns="71437" rIns="71437" bIns="71437" anchor="ctr"/>
          <a:lstStyle/>
          <a:p>
            <a:pPr defTabSz="307340">
              <a:defRPr/>
            </a:pPr>
            <a:r>
              <a:rPr lang="es-ES" sz="1100" dirty="0">
                <a:solidFill>
                  <a:srgbClr val="FFFFFF"/>
                </a:solidFill>
                <a:latin typeface="Lato" charset="0"/>
                <a:cs typeface="Lato" charset="0"/>
                <a:sym typeface="Lato" charset="0"/>
              </a:rPr>
              <a:t>100%</a:t>
            </a:r>
            <a:endParaRPr lang="es-ES" dirty="0">
              <a:cs typeface="Gill Sans" charset="0"/>
            </a:endParaRPr>
          </a:p>
        </p:txBody>
      </p:sp>
      <p:sp>
        <p:nvSpPr>
          <p:cNvPr id="28" name="AutoShape 29"/>
          <p:cNvSpPr/>
          <p:nvPr/>
        </p:nvSpPr>
        <p:spPr bwMode="auto">
          <a:xfrm>
            <a:off x="6339484" y="2808585"/>
            <a:ext cx="447080" cy="67984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688" y="0"/>
                </a:moveTo>
                <a:lnTo>
                  <a:pt x="8526" y="13320"/>
                </a:lnTo>
                <a:lnTo>
                  <a:pt x="718" y="13320"/>
                </a:lnTo>
                <a:cubicBezTo>
                  <a:pt x="320" y="13320"/>
                  <a:pt x="0" y="13531"/>
                  <a:pt x="0" y="13793"/>
                </a:cubicBezTo>
                <a:lnTo>
                  <a:pt x="0" y="21127"/>
                </a:lnTo>
                <a:cubicBezTo>
                  <a:pt x="0" y="21388"/>
                  <a:pt x="320" y="21600"/>
                  <a:pt x="718" y="21600"/>
                </a:cubicBezTo>
                <a:lnTo>
                  <a:pt x="20881" y="21600"/>
                </a:lnTo>
                <a:cubicBezTo>
                  <a:pt x="21279" y="21600"/>
                  <a:pt x="21599" y="21388"/>
                  <a:pt x="21599" y="21127"/>
                </a:cubicBezTo>
                <a:lnTo>
                  <a:pt x="21599" y="13793"/>
                </a:lnTo>
                <a:cubicBezTo>
                  <a:pt x="21599" y="13531"/>
                  <a:pt x="21279" y="13320"/>
                  <a:pt x="20881" y="13320"/>
                </a:cubicBezTo>
                <a:lnTo>
                  <a:pt x="12850" y="13320"/>
                </a:lnTo>
                <a:lnTo>
                  <a:pt x="10688" y="0"/>
                </a:lnTo>
                <a:close/>
              </a:path>
            </a:pathLst>
          </a:custGeom>
          <a:solidFill>
            <a:srgbClr val="482400"/>
          </a:solidFill>
          <a:ln>
            <a:noFill/>
          </a:ln>
          <a:effectLst/>
        </p:spPr>
        <p:txBody>
          <a:bodyPr lIns="71437" tIns="71437" rIns="71437" bIns="71437" anchor="ctr"/>
          <a:lstStyle/>
          <a:p>
            <a:pPr defTabSz="219075">
              <a:defRPr/>
            </a:pPr>
            <a:endParaRPr lang="es-ES" sz="1200">
              <a:solidFill>
                <a:srgbClr val="FFFFFF"/>
              </a:solidFill>
              <a:latin typeface="Helvetica Light" charset="0"/>
              <a:cs typeface="Helvetica Light" charset="0"/>
              <a:sym typeface="Helvetica Light" charset="0"/>
            </a:endParaRPr>
          </a:p>
        </p:txBody>
      </p:sp>
      <p:sp>
        <p:nvSpPr>
          <p:cNvPr id="29" name="AutoShape 30"/>
          <p:cNvSpPr/>
          <p:nvPr/>
        </p:nvSpPr>
        <p:spPr bwMode="auto">
          <a:xfrm>
            <a:off x="6340674" y="3230066"/>
            <a:ext cx="445889" cy="2553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1437" tIns="71437" rIns="71437" bIns="71437" anchor="ctr"/>
          <a:lstStyle/>
          <a:p>
            <a:pPr defTabSz="307340">
              <a:defRPr/>
            </a:pPr>
            <a:r>
              <a:rPr lang="es-ES" sz="1100">
                <a:solidFill>
                  <a:srgbClr val="FFFFFF"/>
                </a:solidFill>
                <a:latin typeface="Lato" charset="0"/>
                <a:cs typeface="Lato" charset="0"/>
                <a:sym typeface="Lato" charset="0"/>
              </a:rPr>
              <a:t>80%</a:t>
            </a:r>
            <a:endParaRPr lang="es-ES">
              <a:cs typeface="Gill Sans" charset="0"/>
            </a:endParaRPr>
          </a:p>
        </p:txBody>
      </p:sp>
      <p:sp>
        <p:nvSpPr>
          <p:cNvPr id="30" name="AutoShape 31"/>
          <p:cNvSpPr/>
          <p:nvPr/>
        </p:nvSpPr>
        <p:spPr bwMode="auto">
          <a:xfrm>
            <a:off x="7565232" y="2808585"/>
            <a:ext cx="447675" cy="67984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688" y="0"/>
                </a:moveTo>
                <a:lnTo>
                  <a:pt x="8526" y="13320"/>
                </a:lnTo>
                <a:lnTo>
                  <a:pt x="718" y="13320"/>
                </a:lnTo>
                <a:cubicBezTo>
                  <a:pt x="320" y="13320"/>
                  <a:pt x="0" y="13531"/>
                  <a:pt x="0" y="13793"/>
                </a:cubicBezTo>
                <a:lnTo>
                  <a:pt x="0" y="21127"/>
                </a:lnTo>
                <a:cubicBezTo>
                  <a:pt x="0" y="21388"/>
                  <a:pt x="320" y="21600"/>
                  <a:pt x="718" y="21600"/>
                </a:cubicBezTo>
                <a:lnTo>
                  <a:pt x="20881" y="21600"/>
                </a:lnTo>
                <a:cubicBezTo>
                  <a:pt x="21279" y="21600"/>
                  <a:pt x="21599" y="21388"/>
                  <a:pt x="21599" y="21127"/>
                </a:cubicBezTo>
                <a:lnTo>
                  <a:pt x="21599" y="13793"/>
                </a:lnTo>
                <a:cubicBezTo>
                  <a:pt x="21599" y="13531"/>
                  <a:pt x="21279" y="13320"/>
                  <a:pt x="20881" y="13320"/>
                </a:cubicBezTo>
                <a:lnTo>
                  <a:pt x="12850" y="13320"/>
                </a:lnTo>
                <a:lnTo>
                  <a:pt x="10688" y="0"/>
                </a:lnTo>
                <a:close/>
              </a:path>
            </a:pathLst>
          </a:custGeom>
          <a:solidFill>
            <a:srgbClr val="482400"/>
          </a:solidFill>
          <a:ln>
            <a:noFill/>
          </a:ln>
          <a:effectLst/>
        </p:spPr>
        <p:txBody>
          <a:bodyPr lIns="71437" tIns="71437" rIns="71437" bIns="71437" anchor="ctr"/>
          <a:lstStyle/>
          <a:p>
            <a:pPr defTabSz="219075">
              <a:defRPr/>
            </a:pPr>
            <a:endParaRPr lang="es-ES" sz="1200">
              <a:solidFill>
                <a:srgbClr val="FFFFFF"/>
              </a:solidFill>
              <a:latin typeface="Helvetica Light" charset="0"/>
              <a:cs typeface="Helvetica Light" charset="0"/>
              <a:sym typeface="Helvetica Light" charset="0"/>
            </a:endParaRPr>
          </a:p>
        </p:txBody>
      </p:sp>
      <p:sp>
        <p:nvSpPr>
          <p:cNvPr id="31" name="AutoShape 32"/>
          <p:cNvSpPr/>
          <p:nvPr/>
        </p:nvSpPr>
        <p:spPr bwMode="auto">
          <a:xfrm>
            <a:off x="7566422" y="3230066"/>
            <a:ext cx="445889" cy="2553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1437" tIns="71437" rIns="71437" bIns="71437" anchor="ctr"/>
          <a:lstStyle/>
          <a:p>
            <a:pPr defTabSz="307340">
              <a:defRPr/>
            </a:pPr>
            <a:r>
              <a:rPr lang="es-ES" sz="1100" dirty="0">
                <a:solidFill>
                  <a:srgbClr val="FFFFFF"/>
                </a:solidFill>
                <a:latin typeface="Lato" charset="0"/>
                <a:cs typeface="Lato" charset="0"/>
                <a:sym typeface="Lato" charset="0"/>
              </a:rPr>
              <a:t>50%</a:t>
            </a:r>
            <a:endParaRPr lang="es-ES" dirty="0">
              <a:cs typeface="Gill Sans" charset="0"/>
            </a:endParaRPr>
          </a:p>
        </p:txBody>
      </p:sp>
      <p:sp>
        <p:nvSpPr>
          <p:cNvPr id="32" name="AutoShape 39"/>
          <p:cNvSpPr/>
          <p:nvPr/>
        </p:nvSpPr>
        <p:spPr bwMode="auto">
          <a:xfrm>
            <a:off x="827584" y="3993902"/>
            <a:ext cx="7484864" cy="4500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570">
              <a:lnSpc>
                <a:spcPct val="120000"/>
              </a:lnSpc>
              <a:spcBef>
                <a:spcPts val="640"/>
              </a:spcBef>
              <a:defRPr/>
            </a:pP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这里输入简单的文字概述里输入简单文字概述输入简单的文字概述这里输入简单的文字概述里输入简单文字概述输入简单的文字概述这里输入简单的文字概述里输入简单文字概述输入简单的文字</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概述</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这里输入简单的文字概述里输入简单文字概述输入简单的文字概述这里输入简单的文字概述里输入简单文字概述输入简单的文字概述这里输入简单的文字概述里输入简单文字概述输入简单的文字</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概述这里</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输入简单的文字概述里输入简单文字概述输入简单的文字概述这里输入简单的文字概述里输入简单文字概述输入简单的文字</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概述</a:t>
            </a:r>
            <a:endPar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endParaRPr>
          </a:p>
        </p:txBody>
      </p:sp>
      <p:sp>
        <p:nvSpPr>
          <p:cNvPr id="33" name="AutoShape 40"/>
          <p:cNvSpPr/>
          <p:nvPr/>
        </p:nvSpPr>
        <p:spPr bwMode="auto">
          <a:xfrm>
            <a:off x="843121" y="3705796"/>
            <a:ext cx="3140273" cy="2160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0160" tIns="10160" rIns="10160" bIns="10160" anchor="ctr"/>
          <a:lstStyle/>
          <a:p>
            <a:pPr algn="l" defTabSz="242570">
              <a:spcBef>
                <a:spcPts val="640"/>
              </a:spcBef>
              <a:defRPr/>
            </a:pPr>
            <a:r>
              <a:rPr lang="zh-CN" altLang="en-US" sz="1000" b="1" dirty="0">
                <a:solidFill>
                  <a:srgbClr val="482400"/>
                </a:solidFill>
                <a:latin typeface="微软雅黑" panose="020B0503020204020204" pitchFamily="34" charset="-122"/>
                <a:ea typeface="微软雅黑" panose="020B0503020204020204" pitchFamily="34" charset="-122"/>
                <a:cs typeface="Lato" charset="0"/>
                <a:sym typeface="Lato" charset="0"/>
              </a:rPr>
              <a:t>在</a:t>
            </a:r>
            <a:r>
              <a:rPr lang="zh-CN" altLang="en-US" sz="1000" b="1" dirty="0" smtClean="0">
                <a:solidFill>
                  <a:srgbClr val="482400"/>
                </a:solidFill>
                <a:latin typeface="微软雅黑" panose="020B0503020204020204" pitchFamily="34" charset="-122"/>
                <a:ea typeface="微软雅黑" panose="020B0503020204020204" pitchFamily="34" charset="-122"/>
                <a:cs typeface="Lato" charset="0"/>
                <a:sym typeface="Lato" charset="0"/>
              </a:rPr>
              <a:t>次输入</a:t>
            </a:r>
            <a:r>
              <a:rPr lang="zh-CN" altLang="en-US" sz="1000" b="1" dirty="0">
                <a:solidFill>
                  <a:srgbClr val="482400"/>
                </a:solidFill>
                <a:latin typeface="微软雅黑" panose="020B0503020204020204" pitchFamily="34" charset="-122"/>
                <a:ea typeface="微软雅黑" panose="020B0503020204020204" pitchFamily="34" charset="-122"/>
                <a:cs typeface="Lato" charset="0"/>
                <a:sym typeface="Lato" charset="0"/>
              </a:rPr>
              <a:t>你的</a:t>
            </a:r>
            <a:r>
              <a:rPr lang="zh-CN" altLang="en-US" sz="1000" b="1" dirty="0" smtClean="0">
                <a:solidFill>
                  <a:srgbClr val="482400"/>
                </a:solidFill>
                <a:latin typeface="微软雅黑" panose="020B0503020204020204" pitchFamily="34" charset="-122"/>
                <a:ea typeface="微软雅黑" panose="020B0503020204020204" pitchFamily="34" charset="-122"/>
                <a:cs typeface="Lato" charset="0"/>
                <a:sym typeface="Lato" charset="0"/>
              </a:rPr>
              <a:t>标题或将文字粘贴至此处</a:t>
            </a:r>
            <a:endParaRPr lang="zh-CN" altLang="en-US" sz="1000" b="1" dirty="0">
              <a:solidFill>
                <a:srgbClr val="482400"/>
              </a:solidFill>
              <a:latin typeface="微软雅黑" panose="020B0503020204020204" pitchFamily="34" charset="-122"/>
              <a:ea typeface="微软雅黑" panose="020B0503020204020204" pitchFamily="34" charset="-122"/>
              <a:cs typeface="Lato" charset="0"/>
              <a:sym typeface="Lato" charset="0"/>
            </a:endParaRPr>
          </a:p>
        </p:txBody>
      </p:sp>
      <p:sp>
        <p:nvSpPr>
          <p:cNvPr id="39" name="TextBox 38"/>
          <p:cNvSpPr txBox="1"/>
          <p:nvPr/>
        </p:nvSpPr>
        <p:spPr>
          <a:xfrm>
            <a:off x="668615" y="519599"/>
            <a:ext cx="2236510" cy="338554"/>
          </a:xfrm>
          <a:prstGeom prst="rect">
            <a:avLst/>
          </a:prstGeom>
          <a:noFill/>
        </p:spPr>
        <p:txBody>
          <a:bodyPr wrap="none" rtlCol="0">
            <a:spAutoFit/>
          </a:bodyPr>
          <a:lstStyle/>
          <a:p>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单击此处输入标题内容</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cxnSp>
        <p:nvCxnSpPr>
          <p:cNvPr id="40" name="直接连接符 39"/>
          <p:cNvCxnSpPr/>
          <p:nvPr/>
        </p:nvCxnSpPr>
        <p:spPr>
          <a:xfrm>
            <a:off x="762100" y="842130"/>
            <a:ext cx="2320999" cy="0"/>
          </a:xfrm>
          <a:prstGeom prst="line">
            <a:avLst/>
          </a:prstGeom>
          <a:ln>
            <a:solidFill>
              <a:srgbClr val="482400"/>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707695" y="828750"/>
            <a:ext cx="2318373" cy="230832"/>
          </a:xfrm>
          <a:prstGeom prst="rect">
            <a:avLst/>
          </a:prstGeom>
          <a:noFill/>
        </p:spPr>
        <p:txBody>
          <a:bodyPr wrap="square" rtlCol="0">
            <a:spAutoFit/>
          </a:bodyPr>
          <a:lstStyle/>
          <a:p>
            <a:r>
              <a:rPr lang="en-US" altLang="zh-CN" sz="900" dirty="0" smtClean="0"/>
              <a:t>DAN JI CI CHU SHU RU BIAO TI</a:t>
            </a:r>
            <a:endParaRPr lang="zh-CN" altLang="en-US" sz="900" dirty="0"/>
          </a:p>
        </p:txBody>
      </p:sp>
      <p:pic>
        <p:nvPicPr>
          <p:cNvPr id="42" name="图片 4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9343" y="499566"/>
            <a:ext cx="725887" cy="725887"/>
          </a:xfrm>
          <a:prstGeom prst="rect">
            <a:avLst/>
          </a:prstGeom>
        </p:spPr>
      </p:pic>
      <p:sp>
        <p:nvSpPr>
          <p:cNvPr id="43" name="TextBox 42"/>
          <p:cNvSpPr txBox="1"/>
          <p:nvPr/>
        </p:nvSpPr>
        <p:spPr>
          <a:xfrm>
            <a:off x="210185" y="539343"/>
            <a:ext cx="364202" cy="523220"/>
          </a:xfrm>
          <a:prstGeom prst="rect">
            <a:avLst/>
          </a:prstGeom>
          <a:noFill/>
        </p:spPr>
        <p:txBody>
          <a:bodyPr wrap="none" rtlCol="0">
            <a:spAutoFit/>
          </a:bodyPr>
          <a:lstStyle/>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古</a:t>
            </a:r>
            <a:endParaRPr lang="en-US" altLang="zh-CN" sz="1400" dirty="0" smtClean="0">
              <a:solidFill>
                <a:schemeClr val="bg1"/>
              </a:solidFill>
              <a:latin typeface="钟齐李洤标准草书符号" panose="02010600030101010101" pitchFamily="2" charset="-122"/>
              <a:ea typeface="钟齐李洤标准草书符号" panose="02010600030101010101" pitchFamily="2" charset="-122"/>
            </a:endParaRPr>
          </a:p>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韵</a:t>
            </a:r>
            <a:endParaRPr lang="zh-CN" altLang="en-US" sz="1400" dirty="0">
              <a:solidFill>
                <a:schemeClr val="bg1"/>
              </a:solidFill>
              <a:latin typeface="钟齐李洤标准草书符号" panose="02010600030101010101" pitchFamily="2" charset="-122"/>
              <a:ea typeface="钟齐李洤标准草书符号"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50" fill="hold"/>
                                        <p:tgtEl>
                                          <p:spTgt spid="8"/>
                                        </p:tgtEl>
                                        <p:attrNameLst>
                                          <p:attrName>ppt_w</p:attrName>
                                        </p:attrNameLst>
                                      </p:cBhvr>
                                      <p:tavLst>
                                        <p:tav tm="0">
                                          <p:val>
                                            <p:fltVal val="0"/>
                                          </p:val>
                                        </p:tav>
                                        <p:tav tm="100000">
                                          <p:val>
                                            <p:strVal val="#ppt_w"/>
                                          </p:val>
                                        </p:tav>
                                      </p:tavLst>
                                    </p:anim>
                                    <p:anim calcmode="lin" valueType="num">
                                      <p:cBhvr>
                                        <p:cTn id="8" dur="250" fill="hold"/>
                                        <p:tgtEl>
                                          <p:spTgt spid="8"/>
                                        </p:tgtEl>
                                        <p:attrNameLst>
                                          <p:attrName>ppt_h</p:attrName>
                                        </p:attrNameLst>
                                      </p:cBhvr>
                                      <p:tavLst>
                                        <p:tav tm="0">
                                          <p:val>
                                            <p:fltVal val="0"/>
                                          </p:val>
                                        </p:tav>
                                        <p:tav tm="100000">
                                          <p:val>
                                            <p:strVal val="#ppt_h"/>
                                          </p:val>
                                        </p:tav>
                                      </p:tavLst>
                                    </p:anim>
                                    <p:animEffect transition="in" filter="fade">
                                      <p:cBhvr>
                                        <p:cTn id="9" dur="250"/>
                                        <p:tgtEl>
                                          <p:spTgt spid="8"/>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250"/>
                                        <p:tgtEl>
                                          <p:spTgt spid="19"/>
                                        </p:tgtEl>
                                      </p:cBhvr>
                                    </p:animEffect>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250" fill="hold"/>
                                        <p:tgtEl>
                                          <p:spTgt spid="20"/>
                                        </p:tgtEl>
                                        <p:attrNameLst>
                                          <p:attrName>ppt_x</p:attrName>
                                        </p:attrNameLst>
                                      </p:cBhvr>
                                      <p:tavLst>
                                        <p:tav tm="0">
                                          <p:val>
                                            <p:strVal val="#ppt_x"/>
                                          </p:val>
                                        </p:tav>
                                        <p:tav tm="100000">
                                          <p:val>
                                            <p:strVal val="#ppt_x"/>
                                          </p:val>
                                        </p:tav>
                                      </p:tavLst>
                                    </p:anim>
                                    <p:anim calcmode="lin" valueType="num">
                                      <p:cBhvr additive="base">
                                        <p:cTn id="18" dur="250" fill="hold"/>
                                        <p:tgtEl>
                                          <p:spTgt spid="20"/>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250" fill="hold"/>
                                        <p:tgtEl>
                                          <p:spTgt spid="21"/>
                                        </p:tgtEl>
                                        <p:attrNameLst>
                                          <p:attrName>ppt_w</p:attrName>
                                        </p:attrNameLst>
                                      </p:cBhvr>
                                      <p:tavLst>
                                        <p:tav tm="0">
                                          <p:val>
                                            <p:fltVal val="0"/>
                                          </p:val>
                                        </p:tav>
                                        <p:tav tm="100000">
                                          <p:val>
                                            <p:strVal val="#ppt_w"/>
                                          </p:val>
                                        </p:tav>
                                      </p:tavLst>
                                    </p:anim>
                                    <p:anim calcmode="lin" valueType="num">
                                      <p:cBhvr>
                                        <p:cTn id="23" dur="250" fill="hold"/>
                                        <p:tgtEl>
                                          <p:spTgt spid="21"/>
                                        </p:tgtEl>
                                        <p:attrNameLst>
                                          <p:attrName>ppt_h</p:attrName>
                                        </p:attrNameLst>
                                      </p:cBhvr>
                                      <p:tavLst>
                                        <p:tav tm="0">
                                          <p:val>
                                            <p:fltVal val="0"/>
                                          </p:val>
                                        </p:tav>
                                        <p:tav tm="100000">
                                          <p:val>
                                            <p:strVal val="#ppt_h"/>
                                          </p:val>
                                        </p:tav>
                                      </p:tavLst>
                                    </p:anim>
                                    <p:animEffect transition="in" filter="fade">
                                      <p:cBhvr>
                                        <p:cTn id="24" dur="250"/>
                                        <p:tgtEl>
                                          <p:spTgt spid="21"/>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250" fill="hold"/>
                                        <p:tgtEl>
                                          <p:spTgt spid="9"/>
                                        </p:tgtEl>
                                        <p:attrNameLst>
                                          <p:attrName>ppt_w</p:attrName>
                                        </p:attrNameLst>
                                      </p:cBhvr>
                                      <p:tavLst>
                                        <p:tav tm="0">
                                          <p:val>
                                            <p:fltVal val="0"/>
                                          </p:val>
                                        </p:tav>
                                        <p:tav tm="100000">
                                          <p:val>
                                            <p:strVal val="#ppt_w"/>
                                          </p:val>
                                        </p:tav>
                                      </p:tavLst>
                                    </p:anim>
                                    <p:anim calcmode="lin" valueType="num">
                                      <p:cBhvr>
                                        <p:cTn id="29" dur="250" fill="hold"/>
                                        <p:tgtEl>
                                          <p:spTgt spid="9"/>
                                        </p:tgtEl>
                                        <p:attrNameLst>
                                          <p:attrName>ppt_h</p:attrName>
                                        </p:attrNameLst>
                                      </p:cBhvr>
                                      <p:tavLst>
                                        <p:tav tm="0">
                                          <p:val>
                                            <p:fltVal val="0"/>
                                          </p:val>
                                        </p:tav>
                                        <p:tav tm="100000">
                                          <p:val>
                                            <p:strVal val="#ppt_h"/>
                                          </p:val>
                                        </p:tav>
                                      </p:tavLst>
                                    </p:anim>
                                    <p:animEffect transition="in" filter="fade">
                                      <p:cBhvr>
                                        <p:cTn id="30" dur="250"/>
                                        <p:tgtEl>
                                          <p:spTgt spid="9"/>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250"/>
                                        <p:tgtEl>
                                          <p:spTgt spid="18"/>
                                        </p:tgtEl>
                                      </p:cBhvr>
                                    </p:animEffect>
                                  </p:childTnLst>
                                </p:cTn>
                              </p:par>
                            </p:childTnLst>
                          </p:cTn>
                        </p:par>
                        <p:par>
                          <p:cTn id="35" fill="hold">
                            <p:stCondLst>
                              <p:cond delay="3000"/>
                            </p:stCondLst>
                            <p:childTnLst>
                              <p:par>
                                <p:cTn id="36" presetID="2" presetClass="entr" presetSubtype="4"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250" fill="hold"/>
                                        <p:tgtEl>
                                          <p:spTgt spid="22"/>
                                        </p:tgtEl>
                                        <p:attrNameLst>
                                          <p:attrName>ppt_x</p:attrName>
                                        </p:attrNameLst>
                                      </p:cBhvr>
                                      <p:tavLst>
                                        <p:tav tm="0">
                                          <p:val>
                                            <p:strVal val="#ppt_x"/>
                                          </p:val>
                                        </p:tav>
                                        <p:tav tm="100000">
                                          <p:val>
                                            <p:strVal val="#ppt_x"/>
                                          </p:val>
                                        </p:tav>
                                      </p:tavLst>
                                    </p:anim>
                                    <p:anim calcmode="lin" valueType="num">
                                      <p:cBhvr additive="base">
                                        <p:cTn id="39" dur="250" fill="hold"/>
                                        <p:tgtEl>
                                          <p:spTgt spid="22"/>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53" presetClass="entr" presetSubtype="16"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p:cTn id="43" dur="250" fill="hold"/>
                                        <p:tgtEl>
                                          <p:spTgt spid="23"/>
                                        </p:tgtEl>
                                        <p:attrNameLst>
                                          <p:attrName>ppt_w</p:attrName>
                                        </p:attrNameLst>
                                      </p:cBhvr>
                                      <p:tavLst>
                                        <p:tav tm="0">
                                          <p:val>
                                            <p:fltVal val="0"/>
                                          </p:val>
                                        </p:tav>
                                        <p:tav tm="100000">
                                          <p:val>
                                            <p:strVal val="#ppt_w"/>
                                          </p:val>
                                        </p:tav>
                                      </p:tavLst>
                                    </p:anim>
                                    <p:anim calcmode="lin" valueType="num">
                                      <p:cBhvr>
                                        <p:cTn id="44" dur="250" fill="hold"/>
                                        <p:tgtEl>
                                          <p:spTgt spid="23"/>
                                        </p:tgtEl>
                                        <p:attrNameLst>
                                          <p:attrName>ppt_h</p:attrName>
                                        </p:attrNameLst>
                                      </p:cBhvr>
                                      <p:tavLst>
                                        <p:tav tm="0">
                                          <p:val>
                                            <p:fltVal val="0"/>
                                          </p:val>
                                        </p:tav>
                                        <p:tav tm="100000">
                                          <p:val>
                                            <p:strVal val="#ppt_h"/>
                                          </p:val>
                                        </p:tav>
                                      </p:tavLst>
                                    </p:anim>
                                    <p:animEffect transition="in" filter="fade">
                                      <p:cBhvr>
                                        <p:cTn id="45" dur="250"/>
                                        <p:tgtEl>
                                          <p:spTgt spid="23"/>
                                        </p:tgtEl>
                                      </p:cBhvr>
                                    </p:animEffect>
                                  </p:childTnLst>
                                </p:cTn>
                              </p:par>
                            </p:childTnLst>
                          </p:cTn>
                        </p:par>
                        <p:par>
                          <p:cTn id="46" fill="hold">
                            <p:stCondLst>
                              <p:cond delay="4000"/>
                            </p:stCondLst>
                            <p:childTnLst>
                              <p:par>
                                <p:cTn id="47" presetID="53" presetClass="entr" presetSubtype="16" fill="hold" grpId="0" nodeType="after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p:cTn id="49" dur="250" fill="hold"/>
                                        <p:tgtEl>
                                          <p:spTgt spid="10"/>
                                        </p:tgtEl>
                                        <p:attrNameLst>
                                          <p:attrName>ppt_w</p:attrName>
                                        </p:attrNameLst>
                                      </p:cBhvr>
                                      <p:tavLst>
                                        <p:tav tm="0">
                                          <p:val>
                                            <p:fltVal val="0"/>
                                          </p:val>
                                        </p:tav>
                                        <p:tav tm="100000">
                                          <p:val>
                                            <p:strVal val="#ppt_w"/>
                                          </p:val>
                                        </p:tav>
                                      </p:tavLst>
                                    </p:anim>
                                    <p:anim calcmode="lin" valueType="num">
                                      <p:cBhvr>
                                        <p:cTn id="50" dur="250" fill="hold"/>
                                        <p:tgtEl>
                                          <p:spTgt spid="10"/>
                                        </p:tgtEl>
                                        <p:attrNameLst>
                                          <p:attrName>ppt_h</p:attrName>
                                        </p:attrNameLst>
                                      </p:cBhvr>
                                      <p:tavLst>
                                        <p:tav tm="0">
                                          <p:val>
                                            <p:fltVal val="0"/>
                                          </p:val>
                                        </p:tav>
                                        <p:tav tm="100000">
                                          <p:val>
                                            <p:strVal val="#ppt_h"/>
                                          </p:val>
                                        </p:tav>
                                      </p:tavLst>
                                    </p:anim>
                                    <p:animEffect transition="in" filter="fade">
                                      <p:cBhvr>
                                        <p:cTn id="51" dur="250"/>
                                        <p:tgtEl>
                                          <p:spTgt spid="10"/>
                                        </p:tgtEl>
                                      </p:cBhvr>
                                    </p:animEffect>
                                  </p:childTnLst>
                                </p:cTn>
                              </p:par>
                            </p:childTnLst>
                          </p:cTn>
                        </p:par>
                        <p:par>
                          <p:cTn id="52" fill="hold">
                            <p:stCondLst>
                              <p:cond delay="4500"/>
                            </p:stCondLst>
                            <p:childTnLst>
                              <p:par>
                                <p:cTn id="53" presetID="10" presetClass="entr" presetSubtype="0"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250"/>
                                        <p:tgtEl>
                                          <p:spTgt spid="17"/>
                                        </p:tgtEl>
                                      </p:cBhvr>
                                    </p:animEffect>
                                  </p:childTnLst>
                                </p:cTn>
                              </p:par>
                            </p:childTnLst>
                          </p:cTn>
                        </p:par>
                        <p:par>
                          <p:cTn id="56" fill="hold">
                            <p:stCondLst>
                              <p:cond delay="5000"/>
                            </p:stCondLst>
                            <p:childTnLst>
                              <p:par>
                                <p:cTn id="57" presetID="2" presetClass="entr" presetSubtype="4"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additive="base">
                                        <p:cTn id="59" dur="250" fill="hold"/>
                                        <p:tgtEl>
                                          <p:spTgt spid="24"/>
                                        </p:tgtEl>
                                        <p:attrNameLst>
                                          <p:attrName>ppt_x</p:attrName>
                                        </p:attrNameLst>
                                      </p:cBhvr>
                                      <p:tavLst>
                                        <p:tav tm="0">
                                          <p:val>
                                            <p:strVal val="#ppt_x"/>
                                          </p:val>
                                        </p:tav>
                                        <p:tav tm="100000">
                                          <p:val>
                                            <p:strVal val="#ppt_x"/>
                                          </p:val>
                                        </p:tav>
                                      </p:tavLst>
                                    </p:anim>
                                    <p:anim calcmode="lin" valueType="num">
                                      <p:cBhvr additive="base">
                                        <p:cTn id="60" dur="250" fill="hold"/>
                                        <p:tgtEl>
                                          <p:spTgt spid="24"/>
                                        </p:tgtEl>
                                        <p:attrNameLst>
                                          <p:attrName>ppt_y</p:attrName>
                                        </p:attrNameLst>
                                      </p:cBhvr>
                                      <p:tavLst>
                                        <p:tav tm="0">
                                          <p:val>
                                            <p:strVal val="1+#ppt_h/2"/>
                                          </p:val>
                                        </p:tav>
                                        <p:tav tm="100000">
                                          <p:val>
                                            <p:strVal val="#ppt_y"/>
                                          </p:val>
                                        </p:tav>
                                      </p:tavLst>
                                    </p:anim>
                                  </p:childTnLst>
                                </p:cTn>
                              </p:par>
                            </p:childTnLst>
                          </p:cTn>
                        </p:par>
                        <p:par>
                          <p:cTn id="61" fill="hold">
                            <p:stCondLst>
                              <p:cond delay="5500"/>
                            </p:stCondLst>
                            <p:childTnLst>
                              <p:par>
                                <p:cTn id="62" presetID="53" presetClass="entr" presetSubtype="16" fill="hold" grpId="0" nodeType="afterEffect">
                                  <p:stCondLst>
                                    <p:cond delay="0"/>
                                  </p:stCondLst>
                                  <p:childTnLst>
                                    <p:set>
                                      <p:cBhvr>
                                        <p:cTn id="63" dur="1" fill="hold">
                                          <p:stCondLst>
                                            <p:cond delay="0"/>
                                          </p:stCondLst>
                                        </p:cTn>
                                        <p:tgtEl>
                                          <p:spTgt spid="25"/>
                                        </p:tgtEl>
                                        <p:attrNameLst>
                                          <p:attrName>style.visibility</p:attrName>
                                        </p:attrNameLst>
                                      </p:cBhvr>
                                      <p:to>
                                        <p:strVal val="visible"/>
                                      </p:to>
                                    </p:set>
                                    <p:anim calcmode="lin" valueType="num">
                                      <p:cBhvr>
                                        <p:cTn id="64" dur="250" fill="hold"/>
                                        <p:tgtEl>
                                          <p:spTgt spid="25"/>
                                        </p:tgtEl>
                                        <p:attrNameLst>
                                          <p:attrName>ppt_w</p:attrName>
                                        </p:attrNameLst>
                                      </p:cBhvr>
                                      <p:tavLst>
                                        <p:tav tm="0">
                                          <p:val>
                                            <p:fltVal val="0"/>
                                          </p:val>
                                        </p:tav>
                                        <p:tav tm="100000">
                                          <p:val>
                                            <p:strVal val="#ppt_w"/>
                                          </p:val>
                                        </p:tav>
                                      </p:tavLst>
                                    </p:anim>
                                    <p:anim calcmode="lin" valueType="num">
                                      <p:cBhvr>
                                        <p:cTn id="65" dur="250" fill="hold"/>
                                        <p:tgtEl>
                                          <p:spTgt spid="25"/>
                                        </p:tgtEl>
                                        <p:attrNameLst>
                                          <p:attrName>ppt_h</p:attrName>
                                        </p:attrNameLst>
                                      </p:cBhvr>
                                      <p:tavLst>
                                        <p:tav tm="0">
                                          <p:val>
                                            <p:fltVal val="0"/>
                                          </p:val>
                                        </p:tav>
                                        <p:tav tm="100000">
                                          <p:val>
                                            <p:strVal val="#ppt_h"/>
                                          </p:val>
                                        </p:tav>
                                      </p:tavLst>
                                    </p:anim>
                                    <p:animEffect transition="in" filter="fade">
                                      <p:cBhvr>
                                        <p:cTn id="66" dur="250"/>
                                        <p:tgtEl>
                                          <p:spTgt spid="25"/>
                                        </p:tgtEl>
                                      </p:cBhvr>
                                    </p:animEffect>
                                  </p:childTnLst>
                                </p:cTn>
                              </p:par>
                            </p:childTnLst>
                          </p:cTn>
                        </p:par>
                        <p:par>
                          <p:cTn id="67" fill="hold">
                            <p:stCondLst>
                              <p:cond delay="6000"/>
                            </p:stCondLst>
                            <p:childTnLst>
                              <p:par>
                                <p:cTn id="68" presetID="53" presetClass="entr" presetSubtype="16" fill="hold" grpId="0" nodeType="afterEffect">
                                  <p:stCondLst>
                                    <p:cond delay="0"/>
                                  </p:stCondLst>
                                  <p:childTnLst>
                                    <p:set>
                                      <p:cBhvr>
                                        <p:cTn id="69" dur="1" fill="hold">
                                          <p:stCondLst>
                                            <p:cond delay="0"/>
                                          </p:stCondLst>
                                        </p:cTn>
                                        <p:tgtEl>
                                          <p:spTgt spid="11"/>
                                        </p:tgtEl>
                                        <p:attrNameLst>
                                          <p:attrName>style.visibility</p:attrName>
                                        </p:attrNameLst>
                                      </p:cBhvr>
                                      <p:to>
                                        <p:strVal val="visible"/>
                                      </p:to>
                                    </p:set>
                                    <p:anim calcmode="lin" valueType="num">
                                      <p:cBhvr>
                                        <p:cTn id="70" dur="250" fill="hold"/>
                                        <p:tgtEl>
                                          <p:spTgt spid="11"/>
                                        </p:tgtEl>
                                        <p:attrNameLst>
                                          <p:attrName>ppt_w</p:attrName>
                                        </p:attrNameLst>
                                      </p:cBhvr>
                                      <p:tavLst>
                                        <p:tav tm="0">
                                          <p:val>
                                            <p:fltVal val="0"/>
                                          </p:val>
                                        </p:tav>
                                        <p:tav tm="100000">
                                          <p:val>
                                            <p:strVal val="#ppt_w"/>
                                          </p:val>
                                        </p:tav>
                                      </p:tavLst>
                                    </p:anim>
                                    <p:anim calcmode="lin" valueType="num">
                                      <p:cBhvr>
                                        <p:cTn id="71" dur="250" fill="hold"/>
                                        <p:tgtEl>
                                          <p:spTgt spid="11"/>
                                        </p:tgtEl>
                                        <p:attrNameLst>
                                          <p:attrName>ppt_h</p:attrName>
                                        </p:attrNameLst>
                                      </p:cBhvr>
                                      <p:tavLst>
                                        <p:tav tm="0">
                                          <p:val>
                                            <p:fltVal val="0"/>
                                          </p:val>
                                        </p:tav>
                                        <p:tav tm="100000">
                                          <p:val>
                                            <p:strVal val="#ppt_h"/>
                                          </p:val>
                                        </p:tav>
                                      </p:tavLst>
                                    </p:anim>
                                    <p:animEffect transition="in" filter="fade">
                                      <p:cBhvr>
                                        <p:cTn id="72" dur="250"/>
                                        <p:tgtEl>
                                          <p:spTgt spid="11"/>
                                        </p:tgtEl>
                                      </p:cBhvr>
                                    </p:animEffect>
                                  </p:childTnLst>
                                </p:cTn>
                              </p:par>
                            </p:childTnLst>
                          </p:cTn>
                        </p:par>
                        <p:par>
                          <p:cTn id="73" fill="hold">
                            <p:stCondLst>
                              <p:cond delay="6500"/>
                            </p:stCondLst>
                            <p:childTnLst>
                              <p:par>
                                <p:cTn id="74" presetID="10" presetClass="entr" presetSubtype="0" fill="hold" grpId="0" nodeType="after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fade">
                                      <p:cBhvr>
                                        <p:cTn id="76" dur="250"/>
                                        <p:tgtEl>
                                          <p:spTgt spid="14"/>
                                        </p:tgtEl>
                                      </p:cBhvr>
                                    </p:animEffect>
                                  </p:childTnLst>
                                </p:cTn>
                              </p:par>
                            </p:childTnLst>
                          </p:cTn>
                        </p:par>
                        <p:par>
                          <p:cTn id="77" fill="hold">
                            <p:stCondLst>
                              <p:cond delay="7000"/>
                            </p:stCondLst>
                            <p:childTnLst>
                              <p:par>
                                <p:cTn id="78" presetID="2" presetClass="entr" presetSubtype="4" fill="hold" grpId="0" nodeType="afterEffect">
                                  <p:stCondLst>
                                    <p:cond delay="0"/>
                                  </p:stCondLst>
                                  <p:childTnLst>
                                    <p:set>
                                      <p:cBhvr>
                                        <p:cTn id="79" dur="1" fill="hold">
                                          <p:stCondLst>
                                            <p:cond delay="0"/>
                                          </p:stCondLst>
                                        </p:cTn>
                                        <p:tgtEl>
                                          <p:spTgt spid="26"/>
                                        </p:tgtEl>
                                        <p:attrNameLst>
                                          <p:attrName>style.visibility</p:attrName>
                                        </p:attrNameLst>
                                      </p:cBhvr>
                                      <p:to>
                                        <p:strVal val="visible"/>
                                      </p:to>
                                    </p:set>
                                    <p:anim calcmode="lin" valueType="num">
                                      <p:cBhvr additive="base">
                                        <p:cTn id="80" dur="250" fill="hold"/>
                                        <p:tgtEl>
                                          <p:spTgt spid="26"/>
                                        </p:tgtEl>
                                        <p:attrNameLst>
                                          <p:attrName>ppt_x</p:attrName>
                                        </p:attrNameLst>
                                      </p:cBhvr>
                                      <p:tavLst>
                                        <p:tav tm="0">
                                          <p:val>
                                            <p:strVal val="#ppt_x"/>
                                          </p:val>
                                        </p:tav>
                                        <p:tav tm="100000">
                                          <p:val>
                                            <p:strVal val="#ppt_x"/>
                                          </p:val>
                                        </p:tav>
                                      </p:tavLst>
                                    </p:anim>
                                    <p:anim calcmode="lin" valueType="num">
                                      <p:cBhvr additive="base">
                                        <p:cTn id="81" dur="250" fill="hold"/>
                                        <p:tgtEl>
                                          <p:spTgt spid="26"/>
                                        </p:tgtEl>
                                        <p:attrNameLst>
                                          <p:attrName>ppt_y</p:attrName>
                                        </p:attrNameLst>
                                      </p:cBhvr>
                                      <p:tavLst>
                                        <p:tav tm="0">
                                          <p:val>
                                            <p:strVal val="1+#ppt_h/2"/>
                                          </p:val>
                                        </p:tav>
                                        <p:tav tm="100000">
                                          <p:val>
                                            <p:strVal val="#ppt_y"/>
                                          </p:val>
                                        </p:tav>
                                      </p:tavLst>
                                    </p:anim>
                                  </p:childTnLst>
                                </p:cTn>
                              </p:par>
                            </p:childTnLst>
                          </p:cTn>
                        </p:par>
                        <p:par>
                          <p:cTn id="82" fill="hold">
                            <p:stCondLst>
                              <p:cond delay="7500"/>
                            </p:stCondLst>
                            <p:childTnLst>
                              <p:par>
                                <p:cTn id="83" presetID="53" presetClass="entr" presetSubtype="16" fill="hold" grpId="0" nodeType="afterEffect">
                                  <p:stCondLst>
                                    <p:cond delay="0"/>
                                  </p:stCondLst>
                                  <p:childTnLst>
                                    <p:set>
                                      <p:cBhvr>
                                        <p:cTn id="84" dur="1" fill="hold">
                                          <p:stCondLst>
                                            <p:cond delay="0"/>
                                          </p:stCondLst>
                                        </p:cTn>
                                        <p:tgtEl>
                                          <p:spTgt spid="27"/>
                                        </p:tgtEl>
                                        <p:attrNameLst>
                                          <p:attrName>style.visibility</p:attrName>
                                        </p:attrNameLst>
                                      </p:cBhvr>
                                      <p:to>
                                        <p:strVal val="visible"/>
                                      </p:to>
                                    </p:set>
                                    <p:anim calcmode="lin" valueType="num">
                                      <p:cBhvr>
                                        <p:cTn id="85" dur="250" fill="hold"/>
                                        <p:tgtEl>
                                          <p:spTgt spid="27"/>
                                        </p:tgtEl>
                                        <p:attrNameLst>
                                          <p:attrName>ppt_w</p:attrName>
                                        </p:attrNameLst>
                                      </p:cBhvr>
                                      <p:tavLst>
                                        <p:tav tm="0">
                                          <p:val>
                                            <p:fltVal val="0"/>
                                          </p:val>
                                        </p:tav>
                                        <p:tav tm="100000">
                                          <p:val>
                                            <p:strVal val="#ppt_w"/>
                                          </p:val>
                                        </p:tav>
                                      </p:tavLst>
                                    </p:anim>
                                    <p:anim calcmode="lin" valueType="num">
                                      <p:cBhvr>
                                        <p:cTn id="86" dur="250" fill="hold"/>
                                        <p:tgtEl>
                                          <p:spTgt spid="27"/>
                                        </p:tgtEl>
                                        <p:attrNameLst>
                                          <p:attrName>ppt_h</p:attrName>
                                        </p:attrNameLst>
                                      </p:cBhvr>
                                      <p:tavLst>
                                        <p:tav tm="0">
                                          <p:val>
                                            <p:fltVal val="0"/>
                                          </p:val>
                                        </p:tav>
                                        <p:tav tm="100000">
                                          <p:val>
                                            <p:strVal val="#ppt_h"/>
                                          </p:val>
                                        </p:tav>
                                      </p:tavLst>
                                    </p:anim>
                                    <p:animEffect transition="in" filter="fade">
                                      <p:cBhvr>
                                        <p:cTn id="87" dur="250"/>
                                        <p:tgtEl>
                                          <p:spTgt spid="27"/>
                                        </p:tgtEl>
                                      </p:cBhvr>
                                    </p:animEffect>
                                  </p:childTnLst>
                                </p:cTn>
                              </p:par>
                            </p:childTnLst>
                          </p:cTn>
                        </p:par>
                        <p:par>
                          <p:cTn id="88" fill="hold">
                            <p:stCondLst>
                              <p:cond delay="8000"/>
                            </p:stCondLst>
                            <p:childTnLst>
                              <p:par>
                                <p:cTn id="89" presetID="53" presetClass="entr" presetSubtype="16" fill="hold" grpId="0" nodeType="afterEffect">
                                  <p:stCondLst>
                                    <p:cond delay="0"/>
                                  </p:stCondLst>
                                  <p:childTnLst>
                                    <p:set>
                                      <p:cBhvr>
                                        <p:cTn id="90" dur="1" fill="hold">
                                          <p:stCondLst>
                                            <p:cond delay="0"/>
                                          </p:stCondLst>
                                        </p:cTn>
                                        <p:tgtEl>
                                          <p:spTgt spid="12"/>
                                        </p:tgtEl>
                                        <p:attrNameLst>
                                          <p:attrName>style.visibility</p:attrName>
                                        </p:attrNameLst>
                                      </p:cBhvr>
                                      <p:to>
                                        <p:strVal val="visible"/>
                                      </p:to>
                                    </p:set>
                                    <p:anim calcmode="lin" valueType="num">
                                      <p:cBhvr>
                                        <p:cTn id="91" dur="250" fill="hold"/>
                                        <p:tgtEl>
                                          <p:spTgt spid="12"/>
                                        </p:tgtEl>
                                        <p:attrNameLst>
                                          <p:attrName>ppt_w</p:attrName>
                                        </p:attrNameLst>
                                      </p:cBhvr>
                                      <p:tavLst>
                                        <p:tav tm="0">
                                          <p:val>
                                            <p:fltVal val="0"/>
                                          </p:val>
                                        </p:tav>
                                        <p:tav tm="100000">
                                          <p:val>
                                            <p:strVal val="#ppt_w"/>
                                          </p:val>
                                        </p:tav>
                                      </p:tavLst>
                                    </p:anim>
                                    <p:anim calcmode="lin" valueType="num">
                                      <p:cBhvr>
                                        <p:cTn id="92" dur="250" fill="hold"/>
                                        <p:tgtEl>
                                          <p:spTgt spid="12"/>
                                        </p:tgtEl>
                                        <p:attrNameLst>
                                          <p:attrName>ppt_h</p:attrName>
                                        </p:attrNameLst>
                                      </p:cBhvr>
                                      <p:tavLst>
                                        <p:tav tm="0">
                                          <p:val>
                                            <p:fltVal val="0"/>
                                          </p:val>
                                        </p:tav>
                                        <p:tav tm="100000">
                                          <p:val>
                                            <p:strVal val="#ppt_h"/>
                                          </p:val>
                                        </p:tav>
                                      </p:tavLst>
                                    </p:anim>
                                    <p:animEffect transition="in" filter="fade">
                                      <p:cBhvr>
                                        <p:cTn id="93" dur="250"/>
                                        <p:tgtEl>
                                          <p:spTgt spid="12"/>
                                        </p:tgtEl>
                                      </p:cBhvr>
                                    </p:animEffect>
                                  </p:childTnLst>
                                </p:cTn>
                              </p:par>
                            </p:childTnLst>
                          </p:cTn>
                        </p:par>
                        <p:par>
                          <p:cTn id="94" fill="hold">
                            <p:stCondLst>
                              <p:cond delay="8500"/>
                            </p:stCondLst>
                            <p:childTnLst>
                              <p:par>
                                <p:cTn id="95" presetID="10" presetClass="entr" presetSubtype="0" fill="hold" grpId="0" nodeType="afterEffect">
                                  <p:stCondLst>
                                    <p:cond delay="0"/>
                                  </p:stCondLst>
                                  <p:childTnLst>
                                    <p:set>
                                      <p:cBhvr>
                                        <p:cTn id="96" dur="1" fill="hold">
                                          <p:stCondLst>
                                            <p:cond delay="0"/>
                                          </p:stCondLst>
                                        </p:cTn>
                                        <p:tgtEl>
                                          <p:spTgt spid="15"/>
                                        </p:tgtEl>
                                        <p:attrNameLst>
                                          <p:attrName>style.visibility</p:attrName>
                                        </p:attrNameLst>
                                      </p:cBhvr>
                                      <p:to>
                                        <p:strVal val="visible"/>
                                      </p:to>
                                    </p:set>
                                    <p:animEffect transition="in" filter="fade">
                                      <p:cBhvr>
                                        <p:cTn id="97" dur="250"/>
                                        <p:tgtEl>
                                          <p:spTgt spid="15"/>
                                        </p:tgtEl>
                                      </p:cBhvr>
                                    </p:animEffect>
                                  </p:childTnLst>
                                </p:cTn>
                              </p:par>
                            </p:childTnLst>
                          </p:cTn>
                        </p:par>
                        <p:par>
                          <p:cTn id="98" fill="hold">
                            <p:stCondLst>
                              <p:cond delay="9000"/>
                            </p:stCondLst>
                            <p:childTnLst>
                              <p:par>
                                <p:cTn id="99" presetID="2" presetClass="entr" presetSubtype="4" fill="hold" grpId="0" nodeType="afterEffect">
                                  <p:stCondLst>
                                    <p:cond delay="0"/>
                                  </p:stCondLst>
                                  <p:childTnLst>
                                    <p:set>
                                      <p:cBhvr>
                                        <p:cTn id="100" dur="1" fill="hold">
                                          <p:stCondLst>
                                            <p:cond delay="0"/>
                                          </p:stCondLst>
                                        </p:cTn>
                                        <p:tgtEl>
                                          <p:spTgt spid="28"/>
                                        </p:tgtEl>
                                        <p:attrNameLst>
                                          <p:attrName>style.visibility</p:attrName>
                                        </p:attrNameLst>
                                      </p:cBhvr>
                                      <p:to>
                                        <p:strVal val="visible"/>
                                      </p:to>
                                    </p:set>
                                    <p:anim calcmode="lin" valueType="num">
                                      <p:cBhvr additive="base">
                                        <p:cTn id="101" dur="250" fill="hold"/>
                                        <p:tgtEl>
                                          <p:spTgt spid="28"/>
                                        </p:tgtEl>
                                        <p:attrNameLst>
                                          <p:attrName>ppt_x</p:attrName>
                                        </p:attrNameLst>
                                      </p:cBhvr>
                                      <p:tavLst>
                                        <p:tav tm="0">
                                          <p:val>
                                            <p:strVal val="#ppt_x"/>
                                          </p:val>
                                        </p:tav>
                                        <p:tav tm="100000">
                                          <p:val>
                                            <p:strVal val="#ppt_x"/>
                                          </p:val>
                                        </p:tav>
                                      </p:tavLst>
                                    </p:anim>
                                    <p:anim calcmode="lin" valueType="num">
                                      <p:cBhvr additive="base">
                                        <p:cTn id="102" dur="250" fill="hold"/>
                                        <p:tgtEl>
                                          <p:spTgt spid="28"/>
                                        </p:tgtEl>
                                        <p:attrNameLst>
                                          <p:attrName>ppt_y</p:attrName>
                                        </p:attrNameLst>
                                      </p:cBhvr>
                                      <p:tavLst>
                                        <p:tav tm="0">
                                          <p:val>
                                            <p:strVal val="1+#ppt_h/2"/>
                                          </p:val>
                                        </p:tav>
                                        <p:tav tm="100000">
                                          <p:val>
                                            <p:strVal val="#ppt_y"/>
                                          </p:val>
                                        </p:tav>
                                      </p:tavLst>
                                    </p:anim>
                                  </p:childTnLst>
                                </p:cTn>
                              </p:par>
                            </p:childTnLst>
                          </p:cTn>
                        </p:par>
                        <p:par>
                          <p:cTn id="103" fill="hold">
                            <p:stCondLst>
                              <p:cond delay="9500"/>
                            </p:stCondLst>
                            <p:childTnLst>
                              <p:par>
                                <p:cTn id="104" presetID="53" presetClass="entr" presetSubtype="16" fill="hold" grpId="0" nodeType="afterEffect">
                                  <p:stCondLst>
                                    <p:cond delay="0"/>
                                  </p:stCondLst>
                                  <p:childTnLst>
                                    <p:set>
                                      <p:cBhvr>
                                        <p:cTn id="105" dur="1" fill="hold">
                                          <p:stCondLst>
                                            <p:cond delay="0"/>
                                          </p:stCondLst>
                                        </p:cTn>
                                        <p:tgtEl>
                                          <p:spTgt spid="29"/>
                                        </p:tgtEl>
                                        <p:attrNameLst>
                                          <p:attrName>style.visibility</p:attrName>
                                        </p:attrNameLst>
                                      </p:cBhvr>
                                      <p:to>
                                        <p:strVal val="visible"/>
                                      </p:to>
                                    </p:set>
                                    <p:anim calcmode="lin" valueType="num">
                                      <p:cBhvr>
                                        <p:cTn id="106" dur="250" fill="hold"/>
                                        <p:tgtEl>
                                          <p:spTgt spid="29"/>
                                        </p:tgtEl>
                                        <p:attrNameLst>
                                          <p:attrName>ppt_w</p:attrName>
                                        </p:attrNameLst>
                                      </p:cBhvr>
                                      <p:tavLst>
                                        <p:tav tm="0">
                                          <p:val>
                                            <p:fltVal val="0"/>
                                          </p:val>
                                        </p:tav>
                                        <p:tav tm="100000">
                                          <p:val>
                                            <p:strVal val="#ppt_w"/>
                                          </p:val>
                                        </p:tav>
                                      </p:tavLst>
                                    </p:anim>
                                    <p:anim calcmode="lin" valueType="num">
                                      <p:cBhvr>
                                        <p:cTn id="107" dur="250" fill="hold"/>
                                        <p:tgtEl>
                                          <p:spTgt spid="29"/>
                                        </p:tgtEl>
                                        <p:attrNameLst>
                                          <p:attrName>ppt_h</p:attrName>
                                        </p:attrNameLst>
                                      </p:cBhvr>
                                      <p:tavLst>
                                        <p:tav tm="0">
                                          <p:val>
                                            <p:fltVal val="0"/>
                                          </p:val>
                                        </p:tav>
                                        <p:tav tm="100000">
                                          <p:val>
                                            <p:strVal val="#ppt_h"/>
                                          </p:val>
                                        </p:tav>
                                      </p:tavLst>
                                    </p:anim>
                                    <p:animEffect transition="in" filter="fade">
                                      <p:cBhvr>
                                        <p:cTn id="108" dur="250"/>
                                        <p:tgtEl>
                                          <p:spTgt spid="29"/>
                                        </p:tgtEl>
                                      </p:cBhvr>
                                    </p:animEffect>
                                  </p:childTnLst>
                                </p:cTn>
                              </p:par>
                            </p:childTnLst>
                          </p:cTn>
                        </p:par>
                        <p:par>
                          <p:cTn id="109" fill="hold">
                            <p:stCondLst>
                              <p:cond delay="10000"/>
                            </p:stCondLst>
                            <p:childTnLst>
                              <p:par>
                                <p:cTn id="110" presetID="53" presetClass="entr" presetSubtype="16" fill="hold" grpId="0" nodeType="afterEffect">
                                  <p:stCondLst>
                                    <p:cond delay="0"/>
                                  </p:stCondLst>
                                  <p:childTnLst>
                                    <p:set>
                                      <p:cBhvr>
                                        <p:cTn id="111" dur="1" fill="hold">
                                          <p:stCondLst>
                                            <p:cond delay="0"/>
                                          </p:stCondLst>
                                        </p:cTn>
                                        <p:tgtEl>
                                          <p:spTgt spid="13"/>
                                        </p:tgtEl>
                                        <p:attrNameLst>
                                          <p:attrName>style.visibility</p:attrName>
                                        </p:attrNameLst>
                                      </p:cBhvr>
                                      <p:to>
                                        <p:strVal val="visible"/>
                                      </p:to>
                                    </p:set>
                                    <p:anim calcmode="lin" valueType="num">
                                      <p:cBhvr>
                                        <p:cTn id="112" dur="250" fill="hold"/>
                                        <p:tgtEl>
                                          <p:spTgt spid="13"/>
                                        </p:tgtEl>
                                        <p:attrNameLst>
                                          <p:attrName>ppt_w</p:attrName>
                                        </p:attrNameLst>
                                      </p:cBhvr>
                                      <p:tavLst>
                                        <p:tav tm="0">
                                          <p:val>
                                            <p:fltVal val="0"/>
                                          </p:val>
                                        </p:tav>
                                        <p:tav tm="100000">
                                          <p:val>
                                            <p:strVal val="#ppt_w"/>
                                          </p:val>
                                        </p:tav>
                                      </p:tavLst>
                                    </p:anim>
                                    <p:anim calcmode="lin" valueType="num">
                                      <p:cBhvr>
                                        <p:cTn id="113" dur="250" fill="hold"/>
                                        <p:tgtEl>
                                          <p:spTgt spid="13"/>
                                        </p:tgtEl>
                                        <p:attrNameLst>
                                          <p:attrName>ppt_h</p:attrName>
                                        </p:attrNameLst>
                                      </p:cBhvr>
                                      <p:tavLst>
                                        <p:tav tm="0">
                                          <p:val>
                                            <p:fltVal val="0"/>
                                          </p:val>
                                        </p:tav>
                                        <p:tav tm="100000">
                                          <p:val>
                                            <p:strVal val="#ppt_h"/>
                                          </p:val>
                                        </p:tav>
                                      </p:tavLst>
                                    </p:anim>
                                    <p:animEffect transition="in" filter="fade">
                                      <p:cBhvr>
                                        <p:cTn id="114" dur="250"/>
                                        <p:tgtEl>
                                          <p:spTgt spid="13"/>
                                        </p:tgtEl>
                                      </p:cBhvr>
                                    </p:animEffect>
                                  </p:childTnLst>
                                </p:cTn>
                              </p:par>
                            </p:childTnLst>
                          </p:cTn>
                        </p:par>
                        <p:par>
                          <p:cTn id="115" fill="hold">
                            <p:stCondLst>
                              <p:cond delay="10500"/>
                            </p:stCondLst>
                            <p:childTnLst>
                              <p:par>
                                <p:cTn id="116" presetID="10" presetClass="entr" presetSubtype="0" fill="hold" grpId="0" nodeType="afterEffect">
                                  <p:stCondLst>
                                    <p:cond delay="0"/>
                                  </p:stCondLst>
                                  <p:childTnLst>
                                    <p:set>
                                      <p:cBhvr>
                                        <p:cTn id="117" dur="1" fill="hold">
                                          <p:stCondLst>
                                            <p:cond delay="0"/>
                                          </p:stCondLst>
                                        </p:cTn>
                                        <p:tgtEl>
                                          <p:spTgt spid="16"/>
                                        </p:tgtEl>
                                        <p:attrNameLst>
                                          <p:attrName>style.visibility</p:attrName>
                                        </p:attrNameLst>
                                      </p:cBhvr>
                                      <p:to>
                                        <p:strVal val="visible"/>
                                      </p:to>
                                    </p:set>
                                    <p:animEffect transition="in" filter="fade">
                                      <p:cBhvr>
                                        <p:cTn id="118" dur="250"/>
                                        <p:tgtEl>
                                          <p:spTgt spid="16"/>
                                        </p:tgtEl>
                                      </p:cBhvr>
                                    </p:animEffect>
                                  </p:childTnLst>
                                </p:cTn>
                              </p:par>
                            </p:childTnLst>
                          </p:cTn>
                        </p:par>
                        <p:par>
                          <p:cTn id="119" fill="hold">
                            <p:stCondLst>
                              <p:cond delay="11000"/>
                            </p:stCondLst>
                            <p:childTnLst>
                              <p:par>
                                <p:cTn id="120" presetID="2" presetClass="entr" presetSubtype="4" fill="hold" grpId="0" nodeType="afterEffect">
                                  <p:stCondLst>
                                    <p:cond delay="0"/>
                                  </p:stCondLst>
                                  <p:childTnLst>
                                    <p:set>
                                      <p:cBhvr>
                                        <p:cTn id="121" dur="1" fill="hold">
                                          <p:stCondLst>
                                            <p:cond delay="0"/>
                                          </p:stCondLst>
                                        </p:cTn>
                                        <p:tgtEl>
                                          <p:spTgt spid="30"/>
                                        </p:tgtEl>
                                        <p:attrNameLst>
                                          <p:attrName>style.visibility</p:attrName>
                                        </p:attrNameLst>
                                      </p:cBhvr>
                                      <p:to>
                                        <p:strVal val="visible"/>
                                      </p:to>
                                    </p:set>
                                    <p:anim calcmode="lin" valueType="num">
                                      <p:cBhvr additive="base">
                                        <p:cTn id="122" dur="250" fill="hold"/>
                                        <p:tgtEl>
                                          <p:spTgt spid="30"/>
                                        </p:tgtEl>
                                        <p:attrNameLst>
                                          <p:attrName>ppt_x</p:attrName>
                                        </p:attrNameLst>
                                      </p:cBhvr>
                                      <p:tavLst>
                                        <p:tav tm="0">
                                          <p:val>
                                            <p:strVal val="#ppt_x"/>
                                          </p:val>
                                        </p:tav>
                                        <p:tav tm="100000">
                                          <p:val>
                                            <p:strVal val="#ppt_x"/>
                                          </p:val>
                                        </p:tav>
                                      </p:tavLst>
                                    </p:anim>
                                    <p:anim calcmode="lin" valueType="num">
                                      <p:cBhvr additive="base">
                                        <p:cTn id="123" dur="250" fill="hold"/>
                                        <p:tgtEl>
                                          <p:spTgt spid="30"/>
                                        </p:tgtEl>
                                        <p:attrNameLst>
                                          <p:attrName>ppt_y</p:attrName>
                                        </p:attrNameLst>
                                      </p:cBhvr>
                                      <p:tavLst>
                                        <p:tav tm="0">
                                          <p:val>
                                            <p:strVal val="1+#ppt_h/2"/>
                                          </p:val>
                                        </p:tav>
                                        <p:tav tm="100000">
                                          <p:val>
                                            <p:strVal val="#ppt_y"/>
                                          </p:val>
                                        </p:tav>
                                      </p:tavLst>
                                    </p:anim>
                                  </p:childTnLst>
                                </p:cTn>
                              </p:par>
                            </p:childTnLst>
                          </p:cTn>
                        </p:par>
                        <p:par>
                          <p:cTn id="124" fill="hold">
                            <p:stCondLst>
                              <p:cond delay="11500"/>
                            </p:stCondLst>
                            <p:childTnLst>
                              <p:par>
                                <p:cTn id="125" presetID="53" presetClass="entr" presetSubtype="16" fill="hold" grpId="0" nodeType="afterEffect">
                                  <p:stCondLst>
                                    <p:cond delay="0"/>
                                  </p:stCondLst>
                                  <p:childTnLst>
                                    <p:set>
                                      <p:cBhvr>
                                        <p:cTn id="126" dur="1" fill="hold">
                                          <p:stCondLst>
                                            <p:cond delay="0"/>
                                          </p:stCondLst>
                                        </p:cTn>
                                        <p:tgtEl>
                                          <p:spTgt spid="31"/>
                                        </p:tgtEl>
                                        <p:attrNameLst>
                                          <p:attrName>style.visibility</p:attrName>
                                        </p:attrNameLst>
                                      </p:cBhvr>
                                      <p:to>
                                        <p:strVal val="visible"/>
                                      </p:to>
                                    </p:set>
                                    <p:anim calcmode="lin" valueType="num">
                                      <p:cBhvr>
                                        <p:cTn id="127" dur="250" fill="hold"/>
                                        <p:tgtEl>
                                          <p:spTgt spid="31"/>
                                        </p:tgtEl>
                                        <p:attrNameLst>
                                          <p:attrName>ppt_w</p:attrName>
                                        </p:attrNameLst>
                                      </p:cBhvr>
                                      <p:tavLst>
                                        <p:tav tm="0">
                                          <p:val>
                                            <p:fltVal val="0"/>
                                          </p:val>
                                        </p:tav>
                                        <p:tav tm="100000">
                                          <p:val>
                                            <p:strVal val="#ppt_w"/>
                                          </p:val>
                                        </p:tav>
                                      </p:tavLst>
                                    </p:anim>
                                    <p:anim calcmode="lin" valueType="num">
                                      <p:cBhvr>
                                        <p:cTn id="128" dur="250" fill="hold"/>
                                        <p:tgtEl>
                                          <p:spTgt spid="31"/>
                                        </p:tgtEl>
                                        <p:attrNameLst>
                                          <p:attrName>ppt_h</p:attrName>
                                        </p:attrNameLst>
                                      </p:cBhvr>
                                      <p:tavLst>
                                        <p:tav tm="0">
                                          <p:val>
                                            <p:fltVal val="0"/>
                                          </p:val>
                                        </p:tav>
                                        <p:tav tm="100000">
                                          <p:val>
                                            <p:strVal val="#ppt_h"/>
                                          </p:val>
                                        </p:tav>
                                      </p:tavLst>
                                    </p:anim>
                                    <p:animEffect transition="in" filter="fade">
                                      <p:cBhvr>
                                        <p:cTn id="129" dur="250"/>
                                        <p:tgtEl>
                                          <p:spTgt spid="31"/>
                                        </p:tgtEl>
                                      </p:cBhvr>
                                    </p:animEffect>
                                  </p:childTnLst>
                                </p:cTn>
                              </p:par>
                            </p:childTnLst>
                          </p:cTn>
                        </p:par>
                        <p:par>
                          <p:cTn id="130" fill="hold">
                            <p:stCondLst>
                              <p:cond delay="12000"/>
                            </p:stCondLst>
                            <p:childTnLst>
                              <p:par>
                                <p:cTn id="131" presetID="9" presetClass="entr" presetSubtype="0" fill="hold" grpId="0" nodeType="afterEffect">
                                  <p:stCondLst>
                                    <p:cond delay="0"/>
                                  </p:stCondLst>
                                  <p:childTnLst>
                                    <p:set>
                                      <p:cBhvr>
                                        <p:cTn id="132" dur="1" fill="hold">
                                          <p:stCondLst>
                                            <p:cond delay="0"/>
                                          </p:stCondLst>
                                        </p:cTn>
                                        <p:tgtEl>
                                          <p:spTgt spid="33"/>
                                        </p:tgtEl>
                                        <p:attrNameLst>
                                          <p:attrName>style.visibility</p:attrName>
                                        </p:attrNameLst>
                                      </p:cBhvr>
                                      <p:to>
                                        <p:strVal val="visible"/>
                                      </p:to>
                                    </p:set>
                                    <p:animEffect transition="in" filter="dissolve">
                                      <p:cBhvr>
                                        <p:cTn id="133" dur="500"/>
                                        <p:tgtEl>
                                          <p:spTgt spid="33"/>
                                        </p:tgtEl>
                                      </p:cBhvr>
                                    </p:animEffect>
                                  </p:childTnLst>
                                </p:cTn>
                              </p:par>
                            </p:childTnLst>
                          </p:cTn>
                        </p:par>
                        <p:par>
                          <p:cTn id="134" fill="hold">
                            <p:stCondLst>
                              <p:cond delay="12500"/>
                            </p:stCondLst>
                            <p:childTnLst>
                              <p:par>
                                <p:cTn id="135" presetID="9" presetClass="entr" presetSubtype="0" fill="hold" grpId="0" nodeType="afterEffect">
                                  <p:stCondLst>
                                    <p:cond delay="0"/>
                                  </p:stCondLst>
                                  <p:childTnLst>
                                    <p:set>
                                      <p:cBhvr>
                                        <p:cTn id="136" dur="1" fill="hold">
                                          <p:stCondLst>
                                            <p:cond delay="0"/>
                                          </p:stCondLst>
                                        </p:cTn>
                                        <p:tgtEl>
                                          <p:spTgt spid="32"/>
                                        </p:tgtEl>
                                        <p:attrNameLst>
                                          <p:attrName>style.visibility</p:attrName>
                                        </p:attrNameLst>
                                      </p:cBhvr>
                                      <p:to>
                                        <p:strVal val="visible"/>
                                      </p:to>
                                    </p:set>
                                    <p:animEffect transition="in" filter="dissolve">
                                      <p:cBhvr>
                                        <p:cTn id="13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p:bldP spid="22" grpId="0" animBg="1"/>
      <p:bldP spid="23" grpId="0"/>
      <p:bldP spid="24" grpId="0" animBg="1"/>
      <p:bldP spid="25" grpId="0"/>
      <p:bldP spid="26" grpId="0" animBg="1"/>
      <p:bldP spid="27" grpId="0"/>
      <p:bldP spid="28" grpId="0" animBg="1"/>
      <p:bldP spid="29" grpId="0"/>
      <p:bldP spid="30" grpId="0" animBg="1"/>
      <p:bldP spid="31" grpId="0"/>
      <p:bldP spid="32" grpId="0" autoUpdateAnimBg="0"/>
      <p:bldP spid="33"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5714" y="1887174"/>
            <a:ext cx="1592468" cy="2114476"/>
          </a:xfrm>
          <a:custGeom>
            <a:avLst/>
            <a:gdLst>
              <a:gd name="connsiteX0" fmla="*/ 0 w 1240631"/>
              <a:gd name="connsiteY0" fmla="*/ 0 h 1664494"/>
              <a:gd name="connsiteX1" fmla="*/ 2381 w 1240631"/>
              <a:gd name="connsiteY1" fmla="*/ 1664494 h 1664494"/>
              <a:gd name="connsiteX2" fmla="*/ 390525 w 1240631"/>
              <a:gd name="connsiteY2" fmla="*/ 1466850 h 1664494"/>
              <a:gd name="connsiteX3" fmla="*/ 576262 w 1240631"/>
              <a:gd name="connsiteY3" fmla="*/ 1362075 h 1664494"/>
              <a:gd name="connsiteX4" fmla="*/ 754856 w 1240631"/>
              <a:gd name="connsiteY4" fmla="*/ 1240631 h 1664494"/>
              <a:gd name="connsiteX5" fmla="*/ 921544 w 1240631"/>
              <a:gd name="connsiteY5" fmla="*/ 1112044 h 1664494"/>
              <a:gd name="connsiteX6" fmla="*/ 1071562 w 1240631"/>
              <a:gd name="connsiteY6" fmla="*/ 981075 h 1664494"/>
              <a:gd name="connsiteX7" fmla="*/ 1240631 w 1240631"/>
              <a:gd name="connsiteY7" fmla="*/ 823913 h 1664494"/>
              <a:gd name="connsiteX8" fmla="*/ 1126331 w 1240631"/>
              <a:gd name="connsiteY8" fmla="*/ 711994 h 1664494"/>
              <a:gd name="connsiteX9" fmla="*/ 992981 w 1240631"/>
              <a:gd name="connsiteY9" fmla="*/ 590550 h 1664494"/>
              <a:gd name="connsiteX10" fmla="*/ 828675 w 1240631"/>
              <a:gd name="connsiteY10" fmla="*/ 469106 h 1664494"/>
              <a:gd name="connsiteX11" fmla="*/ 635794 w 1240631"/>
              <a:gd name="connsiteY11" fmla="*/ 340519 h 1664494"/>
              <a:gd name="connsiteX12" fmla="*/ 376237 w 1240631"/>
              <a:gd name="connsiteY12" fmla="*/ 185738 h 1664494"/>
              <a:gd name="connsiteX13" fmla="*/ 176212 w 1240631"/>
              <a:gd name="connsiteY13" fmla="*/ 78581 h 1664494"/>
              <a:gd name="connsiteX14" fmla="*/ 0 w 1240631"/>
              <a:gd name="connsiteY14" fmla="*/ 0 h 1664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40631" h="1664494">
                <a:moveTo>
                  <a:pt x="0" y="0"/>
                </a:moveTo>
                <a:cubicBezTo>
                  <a:pt x="794" y="554831"/>
                  <a:pt x="1587" y="1109663"/>
                  <a:pt x="2381" y="1664494"/>
                </a:cubicBezTo>
                <a:lnTo>
                  <a:pt x="390525" y="1466850"/>
                </a:lnTo>
                <a:lnTo>
                  <a:pt x="576262" y="1362075"/>
                </a:lnTo>
                <a:lnTo>
                  <a:pt x="754856" y="1240631"/>
                </a:lnTo>
                <a:lnTo>
                  <a:pt x="921544" y="1112044"/>
                </a:lnTo>
                <a:lnTo>
                  <a:pt x="1071562" y="981075"/>
                </a:lnTo>
                <a:lnTo>
                  <a:pt x="1240631" y="823913"/>
                </a:lnTo>
                <a:lnTo>
                  <a:pt x="1126331" y="711994"/>
                </a:lnTo>
                <a:lnTo>
                  <a:pt x="992981" y="590550"/>
                </a:lnTo>
                <a:lnTo>
                  <a:pt x="828675" y="469106"/>
                </a:lnTo>
                <a:lnTo>
                  <a:pt x="635794" y="340519"/>
                </a:lnTo>
                <a:lnTo>
                  <a:pt x="376237" y="185738"/>
                </a:lnTo>
                <a:lnTo>
                  <a:pt x="176212" y="78581"/>
                </a:lnTo>
                <a:lnTo>
                  <a:pt x="0" y="0"/>
                </a:lnTo>
                <a:close/>
              </a:path>
            </a:pathLst>
          </a:cu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吕建德字体" panose="02010600010101010101" pitchFamily="2" charset="-122"/>
              <a:ea typeface="方正吕建德字体" panose="02010600010101010101" pitchFamily="2" charset="-122"/>
            </a:endParaRPr>
          </a:p>
        </p:txBody>
      </p:sp>
      <p:sp>
        <p:nvSpPr>
          <p:cNvPr id="3" name="任意多边形 2"/>
          <p:cNvSpPr/>
          <p:nvPr/>
        </p:nvSpPr>
        <p:spPr>
          <a:xfrm>
            <a:off x="60731" y="3003400"/>
            <a:ext cx="2919016" cy="1152526"/>
          </a:xfrm>
          <a:custGeom>
            <a:avLst/>
            <a:gdLst>
              <a:gd name="connsiteX0" fmla="*/ 0 w 2274094"/>
              <a:gd name="connsiteY0" fmla="*/ 821532 h 907257"/>
              <a:gd name="connsiteX1" fmla="*/ 157163 w 2274094"/>
              <a:gd name="connsiteY1" fmla="*/ 757238 h 907257"/>
              <a:gd name="connsiteX2" fmla="*/ 314325 w 2274094"/>
              <a:gd name="connsiteY2" fmla="*/ 678657 h 907257"/>
              <a:gd name="connsiteX3" fmla="*/ 431007 w 2274094"/>
              <a:gd name="connsiteY3" fmla="*/ 611982 h 907257"/>
              <a:gd name="connsiteX4" fmla="*/ 550069 w 2274094"/>
              <a:gd name="connsiteY4" fmla="*/ 540544 h 907257"/>
              <a:gd name="connsiteX5" fmla="*/ 676275 w 2274094"/>
              <a:gd name="connsiteY5" fmla="*/ 459582 h 907257"/>
              <a:gd name="connsiteX6" fmla="*/ 778669 w 2274094"/>
              <a:gd name="connsiteY6" fmla="*/ 378619 h 907257"/>
              <a:gd name="connsiteX7" fmla="*/ 885825 w 2274094"/>
              <a:gd name="connsiteY7" fmla="*/ 290513 h 907257"/>
              <a:gd name="connsiteX8" fmla="*/ 1019175 w 2274094"/>
              <a:gd name="connsiteY8" fmla="*/ 180975 h 907257"/>
              <a:gd name="connsiteX9" fmla="*/ 1116807 w 2274094"/>
              <a:gd name="connsiteY9" fmla="*/ 95250 h 907257"/>
              <a:gd name="connsiteX10" fmla="*/ 1216819 w 2274094"/>
              <a:gd name="connsiteY10" fmla="*/ 0 h 907257"/>
              <a:gd name="connsiteX11" fmla="*/ 1312069 w 2274094"/>
              <a:gd name="connsiteY11" fmla="*/ 71438 h 907257"/>
              <a:gd name="connsiteX12" fmla="*/ 1473994 w 2274094"/>
              <a:gd name="connsiteY12" fmla="*/ 190500 h 907257"/>
              <a:gd name="connsiteX13" fmla="*/ 1595438 w 2274094"/>
              <a:gd name="connsiteY13" fmla="*/ 273844 h 907257"/>
              <a:gd name="connsiteX14" fmla="*/ 1704975 w 2274094"/>
              <a:gd name="connsiteY14" fmla="*/ 340519 h 907257"/>
              <a:gd name="connsiteX15" fmla="*/ 1800225 w 2274094"/>
              <a:gd name="connsiteY15" fmla="*/ 400050 h 907257"/>
              <a:gd name="connsiteX16" fmla="*/ 1940719 w 2274094"/>
              <a:gd name="connsiteY16" fmla="*/ 478632 h 907257"/>
              <a:gd name="connsiteX17" fmla="*/ 2109788 w 2274094"/>
              <a:gd name="connsiteY17" fmla="*/ 561975 h 907257"/>
              <a:gd name="connsiteX18" fmla="*/ 2274094 w 2274094"/>
              <a:gd name="connsiteY18" fmla="*/ 640557 h 907257"/>
              <a:gd name="connsiteX19" fmla="*/ 2176463 w 2274094"/>
              <a:gd name="connsiteY19" fmla="*/ 683419 h 907257"/>
              <a:gd name="connsiteX20" fmla="*/ 2071688 w 2274094"/>
              <a:gd name="connsiteY20" fmla="*/ 719138 h 907257"/>
              <a:gd name="connsiteX21" fmla="*/ 1957388 w 2274094"/>
              <a:gd name="connsiteY21" fmla="*/ 754857 h 907257"/>
              <a:gd name="connsiteX22" fmla="*/ 1819275 w 2274094"/>
              <a:gd name="connsiteY22" fmla="*/ 788194 h 907257"/>
              <a:gd name="connsiteX23" fmla="*/ 1693069 w 2274094"/>
              <a:gd name="connsiteY23" fmla="*/ 823913 h 907257"/>
              <a:gd name="connsiteX24" fmla="*/ 1550194 w 2274094"/>
              <a:gd name="connsiteY24" fmla="*/ 852488 h 907257"/>
              <a:gd name="connsiteX25" fmla="*/ 1426369 w 2274094"/>
              <a:gd name="connsiteY25" fmla="*/ 871538 h 907257"/>
              <a:gd name="connsiteX26" fmla="*/ 1254919 w 2274094"/>
              <a:gd name="connsiteY26" fmla="*/ 892969 h 907257"/>
              <a:gd name="connsiteX27" fmla="*/ 1083469 w 2274094"/>
              <a:gd name="connsiteY27" fmla="*/ 904875 h 907257"/>
              <a:gd name="connsiteX28" fmla="*/ 907257 w 2274094"/>
              <a:gd name="connsiteY28" fmla="*/ 907257 h 907257"/>
              <a:gd name="connsiteX29" fmla="*/ 769144 w 2274094"/>
              <a:gd name="connsiteY29" fmla="*/ 907257 h 907257"/>
              <a:gd name="connsiteX30" fmla="*/ 645319 w 2274094"/>
              <a:gd name="connsiteY30" fmla="*/ 907257 h 907257"/>
              <a:gd name="connsiteX31" fmla="*/ 419100 w 2274094"/>
              <a:gd name="connsiteY31" fmla="*/ 885825 h 907257"/>
              <a:gd name="connsiteX32" fmla="*/ 211932 w 2274094"/>
              <a:gd name="connsiteY32" fmla="*/ 859632 h 907257"/>
              <a:gd name="connsiteX33" fmla="*/ 80963 w 2274094"/>
              <a:gd name="connsiteY33" fmla="*/ 840582 h 907257"/>
              <a:gd name="connsiteX34" fmla="*/ 0 w 2274094"/>
              <a:gd name="connsiteY34" fmla="*/ 821532 h 90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274094" h="907257">
                <a:moveTo>
                  <a:pt x="0" y="821532"/>
                </a:moveTo>
                <a:lnTo>
                  <a:pt x="157163" y="757238"/>
                </a:lnTo>
                <a:lnTo>
                  <a:pt x="314325" y="678657"/>
                </a:lnTo>
                <a:lnTo>
                  <a:pt x="431007" y="611982"/>
                </a:lnTo>
                <a:lnTo>
                  <a:pt x="550069" y="540544"/>
                </a:lnTo>
                <a:lnTo>
                  <a:pt x="676275" y="459582"/>
                </a:lnTo>
                <a:lnTo>
                  <a:pt x="778669" y="378619"/>
                </a:lnTo>
                <a:lnTo>
                  <a:pt x="885825" y="290513"/>
                </a:lnTo>
                <a:lnTo>
                  <a:pt x="1019175" y="180975"/>
                </a:lnTo>
                <a:lnTo>
                  <a:pt x="1116807" y="95250"/>
                </a:lnTo>
                <a:lnTo>
                  <a:pt x="1216819" y="0"/>
                </a:lnTo>
                <a:lnTo>
                  <a:pt x="1312069" y="71438"/>
                </a:lnTo>
                <a:lnTo>
                  <a:pt x="1473994" y="190500"/>
                </a:lnTo>
                <a:lnTo>
                  <a:pt x="1595438" y="273844"/>
                </a:lnTo>
                <a:lnTo>
                  <a:pt x="1704975" y="340519"/>
                </a:lnTo>
                <a:lnTo>
                  <a:pt x="1800225" y="400050"/>
                </a:lnTo>
                <a:lnTo>
                  <a:pt x="1940719" y="478632"/>
                </a:lnTo>
                <a:lnTo>
                  <a:pt x="2109788" y="561975"/>
                </a:lnTo>
                <a:lnTo>
                  <a:pt x="2274094" y="640557"/>
                </a:lnTo>
                <a:lnTo>
                  <a:pt x="2176463" y="683419"/>
                </a:lnTo>
                <a:lnTo>
                  <a:pt x="2071688" y="719138"/>
                </a:lnTo>
                <a:lnTo>
                  <a:pt x="1957388" y="754857"/>
                </a:lnTo>
                <a:lnTo>
                  <a:pt x="1819275" y="788194"/>
                </a:lnTo>
                <a:lnTo>
                  <a:pt x="1693069" y="823913"/>
                </a:lnTo>
                <a:lnTo>
                  <a:pt x="1550194" y="852488"/>
                </a:lnTo>
                <a:lnTo>
                  <a:pt x="1426369" y="871538"/>
                </a:lnTo>
                <a:lnTo>
                  <a:pt x="1254919" y="892969"/>
                </a:lnTo>
                <a:lnTo>
                  <a:pt x="1083469" y="904875"/>
                </a:lnTo>
                <a:lnTo>
                  <a:pt x="907257" y="907257"/>
                </a:lnTo>
                <a:lnTo>
                  <a:pt x="769144" y="907257"/>
                </a:lnTo>
                <a:lnTo>
                  <a:pt x="645319" y="907257"/>
                </a:lnTo>
                <a:lnTo>
                  <a:pt x="419100" y="885825"/>
                </a:lnTo>
                <a:lnTo>
                  <a:pt x="211932" y="859632"/>
                </a:lnTo>
                <a:lnTo>
                  <a:pt x="80963" y="840582"/>
                </a:lnTo>
                <a:lnTo>
                  <a:pt x="0" y="821532"/>
                </a:ln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吕建德字体" panose="02010600010101010101" pitchFamily="2" charset="-122"/>
              <a:ea typeface="方正吕建德字体" panose="02010600010101010101" pitchFamily="2" charset="-122"/>
            </a:endParaRPr>
          </a:p>
        </p:txBody>
      </p:sp>
      <p:sp>
        <p:nvSpPr>
          <p:cNvPr id="4" name="任意多边形 3"/>
          <p:cNvSpPr/>
          <p:nvPr/>
        </p:nvSpPr>
        <p:spPr>
          <a:xfrm>
            <a:off x="1656257" y="2120099"/>
            <a:ext cx="2521663" cy="1666776"/>
          </a:xfrm>
          <a:custGeom>
            <a:avLst/>
            <a:gdLst>
              <a:gd name="connsiteX0" fmla="*/ 0 w 1964531"/>
              <a:gd name="connsiteY0" fmla="*/ 647700 h 1312069"/>
              <a:gd name="connsiteX1" fmla="*/ 133350 w 1964531"/>
              <a:gd name="connsiteY1" fmla="*/ 545307 h 1312069"/>
              <a:gd name="connsiteX2" fmla="*/ 271462 w 1964531"/>
              <a:gd name="connsiteY2" fmla="*/ 447675 h 1312069"/>
              <a:gd name="connsiteX3" fmla="*/ 395287 w 1964531"/>
              <a:gd name="connsiteY3" fmla="*/ 364332 h 1312069"/>
              <a:gd name="connsiteX4" fmla="*/ 557212 w 1964531"/>
              <a:gd name="connsiteY4" fmla="*/ 264319 h 1312069"/>
              <a:gd name="connsiteX5" fmla="*/ 690562 w 1964531"/>
              <a:gd name="connsiteY5" fmla="*/ 188119 h 1312069"/>
              <a:gd name="connsiteX6" fmla="*/ 842962 w 1964531"/>
              <a:gd name="connsiteY6" fmla="*/ 114300 h 1312069"/>
              <a:gd name="connsiteX7" fmla="*/ 1000125 w 1964531"/>
              <a:gd name="connsiteY7" fmla="*/ 38100 h 1312069"/>
              <a:gd name="connsiteX8" fmla="*/ 1097756 w 1964531"/>
              <a:gd name="connsiteY8" fmla="*/ 0 h 1312069"/>
              <a:gd name="connsiteX9" fmla="*/ 1300162 w 1964531"/>
              <a:gd name="connsiteY9" fmla="*/ 114300 h 1312069"/>
              <a:gd name="connsiteX10" fmla="*/ 1521619 w 1964531"/>
              <a:gd name="connsiteY10" fmla="*/ 266700 h 1312069"/>
              <a:gd name="connsiteX11" fmla="*/ 1633537 w 1964531"/>
              <a:gd name="connsiteY11" fmla="*/ 352425 h 1312069"/>
              <a:gd name="connsiteX12" fmla="*/ 1785937 w 1964531"/>
              <a:gd name="connsiteY12" fmla="*/ 485775 h 1312069"/>
              <a:gd name="connsiteX13" fmla="*/ 1964531 w 1964531"/>
              <a:gd name="connsiteY13" fmla="*/ 647700 h 1312069"/>
              <a:gd name="connsiteX14" fmla="*/ 1964531 w 1964531"/>
              <a:gd name="connsiteY14" fmla="*/ 647700 h 1312069"/>
              <a:gd name="connsiteX15" fmla="*/ 1862137 w 1964531"/>
              <a:gd name="connsiteY15" fmla="*/ 747713 h 1312069"/>
              <a:gd name="connsiteX16" fmla="*/ 1754981 w 1964531"/>
              <a:gd name="connsiteY16" fmla="*/ 845344 h 1312069"/>
              <a:gd name="connsiteX17" fmla="*/ 1640681 w 1964531"/>
              <a:gd name="connsiteY17" fmla="*/ 940594 h 1312069"/>
              <a:gd name="connsiteX18" fmla="*/ 1521619 w 1964531"/>
              <a:gd name="connsiteY18" fmla="*/ 1033463 h 1312069"/>
              <a:gd name="connsiteX19" fmla="*/ 1214437 w 1964531"/>
              <a:gd name="connsiteY19" fmla="*/ 1252538 h 1312069"/>
              <a:gd name="connsiteX20" fmla="*/ 1102519 w 1964531"/>
              <a:gd name="connsiteY20" fmla="*/ 1312069 h 1312069"/>
              <a:gd name="connsiteX21" fmla="*/ 873919 w 1964531"/>
              <a:gd name="connsiteY21" fmla="*/ 1207294 h 1312069"/>
              <a:gd name="connsiteX22" fmla="*/ 619125 w 1964531"/>
              <a:gd name="connsiteY22" fmla="*/ 1069182 h 1312069"/>
              <a:gd name="connsiteX23" fmla="*/ 423862 w 1964531"/>
              <a:gd name="connsiteY23" fmla="*/ 950119 h 1312069"/>
              <a:gd name="connsiteX24" fmla="*/ 269081 w 1964531"/>
              <a:gd name="connsiteY24" fmla="*/ 845344 h 1312069"/>
              <a:gd name="connsiteX25" fmla="*/ 114300 w 1964531"/>
              <a:gd name="connsiteY25" fmla="*/ 731044 h 1312069"/>
              <a:gd name="connsiteX26" fmla="*/ 0 w 1964531"/>
              <a:gd name="connsiteY26" fmla="*/ 647700 h 131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64531" h="1312069">
                <a:moveTo>
                  <a:pt x="0" y="647700"/>
                </a:moveTo>
                <a:lnTo>
                  <a:pt x="133350" y="545307"/>
                </a:lnTo>
                <a:lnTo>
                  <a:pt x="271462" y="447675"/>
                </a:lnTo>
                <a:lnTo>
                  <a:pt x="395287" y="364332"/>
                </a:lnTo>
                <a:lnTo>
                  <a:pt x="557212" y="264319"/>
                </a:lnTo>
                <a:lnTo>
                  <a:pt x="690562" y="188119"/>
                </a:lnTo>
                <a:lnTo>
                  <a:pt x="842962" y="114300"/>
                </a:lnTo>
                <a:lnTo>
                  <a:pt x="1000125" y="38100"/>
                </a:lnTo>
                <a:lnTo>
                  <a:pt x="1097756" y="0"/>
                </a:lnTo>
                <a:lnTo>
                  <a:pt x="1300162" y="114300"/>
                </a:lnTo>
                <a:lnTo>
                  <a:pt x="1521619" y="266700"/>
                </a:lnTo>
                <a:lnTo>
                  <a:pt x="1633537" y="352425"/>
                </a:lnTo>
                <a:lnTo>
                  <a:pt x="1785937" y="485775"/>
                </a:lnTo>
                <a:lnTo>
                  <a:pt x="1964531" y="647700"/>
                </a:lnTo>
                <a:lnTo>
                  <a:pt x="1964531" y="647700"/>
                </a:lnTo>
                <a:lnTo>
                  <a:pt x="1862137" y="747713"/>
                </a:lnTo>
                <a:lnTo>
                  <a:pt x="1754981" y="845344"/>
                </a:lnTo>
                <a:lnTo>
                  <a:pt x="1640681" y="940594"/>
                </a:lnTo>
                <a:lnTo>
                  <a:pt x="1521619" y="1033463"/>
                </a:lnTo>
                <a:lnTo>
                  <a:pt x="1214437" y="1252538"/>
                </a:lnTo>
                <a:lnTo>
                  <a:pt x="1102519" y="1312069"/>
                </a:lnTo>
                <a:lnTo>
                  <a:pt x="873919" y="1207294"/>
                </a:lnTo>
                <a:lnTo>
                  <a:pt x="619125" y="1069182"/>
                </a:lnTo>
                <a:lnTo>
                  <a:pt x="423862" y="950119"/>
                </a:lnTo>
                <a:lnTo>
                  <a:pt x="269081" y="845344"/>
                </a:lnTo>
                <a:lnTo>
                  <a:pt x="114300" y="731044"/>
                </a:lnTo>
                <a:lnTo>
                  <a:pt x="0" y="647700"/>
                </a:ln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吕建德字体" panose="02010600010101010101" pitchFamily="2" charset="-122"/>
              <a:ea typeface="方正吕建德字体" panose="02010600010101010101" pitchFamily="2" charset="-122"/>
            </a:endParaRPr>
          </a:p>
        </p:txBody>
      </p:sp>
      <p:sp>
        <p:nvSpPr>
          <p:cNvPr id="5" name="任意多边形 4"/>
          <p:cNvSpPr/>
          <p:nvPr/>
        </p:nvSpPr>
        <p:spPr>
          <a:xfrm>
            <a:off x="3157029" y="1814574"/>
            <a:ext cx="2637812" cy="1098076"/>
          </a:xfrm>
          <a:custGeom>
            <a:avLst/>
            <a:gdLst>
              <a:gd name="connsiteX0" fmla="*/ 0 w 2055018"/>
              <a:gd name="connsiteY0" fmla="*/ 223838 h 864394"/>
              <a:gd name="connsiteX1" fmla="*/ 173831 w 2055018"/>
              <a:gd name="connsiteY1" fmla="*/ 164306 h 864394"/>
              <a:gd name="connsiteX2" fmla="*/ 350043 w 2055018"/>
              <a:gd name="connsiteY2" fmla="*/ 116681 h 864394"/>
              <a:gd name="connsiteX3" fmla="*/ 647700 w 2055018"/>
              <a:gd name="connsiteY3" fmla="*/ 50006 h 864394"/>
              <a:gd name="connsiteX4" fmla="*/ 840581 w 2055018"/>
              <a:gd name="connsiteY4" fmla="*/ 19050 h 864394"/>
              <a:gd name="connsiteX5" fmla="*/ 1073943 w 2055018"/>
              <a:gd name="connsiteY5" fmla="*/ 0 h 864394"/>
              <a:gd name="connsiteX6" fmla="*/ 1300162 w 2055018"/>
              <a:gd name="connsiteY6" fmla="*/ 4763 h 864394"/>
              <a:gd name="connsiteX7" fmla="*/ 1473993 w 2055018"/>
              <a:gd name="connsiteY7" fmla="*/ 26194 h 864394"/>
              <a:gd name="connsiteX8" fmla="*/ 1697831 w 2055018"/>
              <a:gd name="connsiteY8" fmla="*/ 59531 h 864394"/>
              <a:gd name="connsiteX9" fmla="*/ 1988343 w 2055018"/>
              <a:gd name="connsiteY9" fmla="*/ 135731 h 864394"/>
              <a:gd name="connsiteX10" fmla="*/ 2055018 w 2055018"/>
              <a:gd name="connsiteY10" fmla="*/ 161925 h 864394"/>
              <a:gd name="connsiteX11" fmla="*/ 1897856 w 2055018"/>
              <a:gd name="connsiteY11" fmla="*/ 219075 h 864394"/>
              <a:gd name="connsiteX12" fmla="*/ 1728787 w 2055018"/>
              <a:gd name="connsiteY12" fmla="*/ 288131 h 864394"/>
              <a:gd name="connsiteX13" fmla="*/ 1571625 w 2055018"/>
              <a:gd name="connsiteY13" fmla="*/ 359569 h 864394"/>
              <a:gd name="connsiteX14" fmla="*/ 1464468 w 2055018"/>
              <a:gd name="connsiteY14" fmla="*/ 426244 h 864394"/>
              <a:gd name="connsiteX15" fmla="*/ 1323975 w 2055018"/>
              <a:gd name="connsiteY15" fmla="*/ 509588 h 864394"/>
              <a:gd name="connsiteX16" fmla="*/ 1152525 w 2055018"/>
              <a:gd name="connsiteY16" fmla="*/ 621506 h 864394"/>
              <a:gd name="connsiteX17" fmla="*/ 976312 w 2055018"/>
              <a:gd name="connsiteY17" fmla="*/ 747713 h 864394"/>
              <a:gd name="connsiteX18" fmla="*/ 833437 w 2055018"/>
              <a:gd name="connsiteY18" fmla="*/ 864394 h 864394"/>
              <a:gd name="connsiteX19" fmla="*/ 685800 w 2055018"/>
              <a:gd name="connsiteY19" fmla="*/ 721519 h 864394"/>
              <a:gd name="connsiteX20" fmla="*/ 540543 w 2055018"/>
              <a:gd name="connsiteY20" fmla="*/ 590550 h 864394"/>
              <a:gd name="connsiteX21" fmla="*/ 452437 w 2055018"/>
              <a:gd name="connsiteY21" fmla="*/ 516731 h 864394"/>
              <a:gd name="connsiteX22" fmla="*/ 321468 w 2055018"/>
              <a:gd name="connsiteY22" fmla="*/ 416719 h 864394"/>
              <a:gd name="connsiteX23" fmla="*/ 202406 w 2055018"/>
              <a:gd name="connsiteY23" fmla="*/ 338138 h 864394"/>
              <a:gd name="connsiteX24" fmla="*/ 47625 w 2055018"/>
              <a:gd name="connsiteY24" fmla="*/ 245269 h 864394"/>
              <a:gd name="connsiteX25" fmla="*/ 0 w 2055018"/>
              <a:gd name="connsiteY25" fmla="*/ 223838 h 864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055018" h="864394">
                <a:moveTo>
                  <a:pt x="0" y="223838"/>
                </a:moveTo>
                <a:lnTo>
                  <a:pt x="173831" y="164306"/>
                </a:lnTo>
                <a:lnTo>
                  <a:pt x="350043" y="116681"/>
                </a:lnTo>
                <a:lnTo>
                  <a:pt x="647700" y="50006"/>
                </a:lnTo>
                <a:lnTo>
                  <a:pt x="840581" y="19050"/>
                </a:lnTo>
                <a:lnTo>
                  <a:pt x="1073943" y="0"/>
                </a:lnTo>
                <a:lnTo>
                  <a:pt x="1300162" y="4763"/>
                </a:lnTo>
                <a:lnTo>
                  <a:pt x="1473993" y="26194"/>
                </a:lnTo>
                <a:lnTo>
                  <a:pt x="1697831" y="59531"/>
                </a:lnTo>
                <a:lnTo>
                  <a:pt x="1988343" y="135731"/>
                </a:lnTo>
                <a:lnTo>
                  <a:pt x="2055018" y="161925"/>
                </a:lnTo>
                <a:lnTo>
                  <a:pt x="1897856" y="219075"/>
                </a:lnTo>
                <a:lnTo>
                  <a:pt x="1728787" y="288131"/>
                </a:lnTo>
                <a:lnTo>
                  <a:pt x="1571625" y="359569"/>
                </a:lnTo>
                <a:lnTo>
                  <a:pt x="1464468" y="426244"/>
                </a:lnTo>
                <a:lnTo>
                  <a:pt x="1323975" y="509588"/>
                </a:lnTo>
                <a:lnTo>
                  <a:pt x="1152525" y="621506"/>
                </a:lnTo>
                <a:lnTo>
                  <a:pt x="976312" y="747713"/>
                </a:lnTo>
                <a:lnTo>
                  <a:pt x="833437" y="864394"/>
                </a:lnTo>
                <a:lnTo>
                  <a:pt x="685800" y="721519"/>
                </a:lnTo>
                <a:lnTo>
                  <a:pt x="540543" y="590550"/>
                </a:lnTo>
                <a:lnTo>
                  <a:pt x="452437" y="516731"/>
                </a:lnTo>
                <a:lnTo>
                  <a:pt x="321468" y="416719"/>
                </a:lnTo>
                <a:lnTo>
                  <a:pt x="202406" y="338138"/>
                </a:lnTo>
                <a:lnTo>
                  <a:pt x="47625" y="245269"/>
                </a:lnTo>
                <a:lnTo>
                  <a:pt x="0" y="223838"/>
                </a:lnTo>
                <a:close/>
              </a:path>
            </a:pathLst>
          </a:cu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吕建德字体" panose="02010600010101010101" pitchFamily="2" charset="-122"/>
              <a:ea typeface="方正吕建德字体" panose="02010600010101010101" pitchFamily="2" charset="-122"/>
            </a:endParaRPr>
          </a:p>
        </p:txBody>
      </p:sp>
      <p:sp>
        <p:nvSpPr>
          <p:cNvPr id="6" name="任意多边形 5"/>
          <p:cNvSpPr/>
          <p:nvPr/>
        </p:nvSpPr>
        <p:spPr>
          <a:xfrm>
            <a:off x="4284900" y="2059599"/>
            <a:ext cx="3041279" cy="1793827"/>
          </a:xfrm>
          <a:custGeom>
            <a:avLst/>
            <a:gdLst>
              <a:gd name="connsiteX0" fmla="*/ 0 w 2369344"/>
              <a:gd name="connsiteY0" fmla="*/ 700088 h 1412082"/>
              <a:gd name="connsiteX1" fmla="*/ 197644 w 2369344"/>
              <a:gd name="connsiteY1" fmla="*/ 552450 h 1412082"/>
              <a:gd name="connsiteX2" fmla="*/ 330994 w 2369344"/>
              <a:gd name="connsiteY2" fmla="*/ 457200 h 1412082"/>
              <a:gd name="connsiteX3" fmla="*/ 514350 w 2369344"/>
              <a:gd name="connsiteY3" fmla="*/ 350044 h 1412082"/>
              <a:gd name="connsiteX4" fmla="*/ 661987 w 2369344"/>
              <a:gd name="connsiteY4" fmla="*/ 254794 h 1412082"/>
              <a:gd name="connsiteX5" fmla="*/ 802481 w 2369344"/>
              <a:gd name="connsiteY5" fmla="*/ 180975 h 1412082"/>
              <a:gd name="connsiteX6" fmla="*/ 957262 w 2369344"/>
              <a:gd name="connsiteY6" fmla="*/ 109538 h 1412082"/>
              <a:gd name="connsiteX7" fmla="*/ 1104900 w 2369344"/>
              <a:gd name="connsiteY7" fmla="*/ 45244 h 1412082"/>
              <a:gd name="connsiteX8" fmla="*/ 1250156 w 2369344"/>
              <a:gd name="connsiteY8" fmla="*/ 0 h 1412082"/>
              <a:gd name="connsiteX9" fmla="*/ 1450181 w 2369344"/>
              <a:gd name="connsiteY9" fmla="*/ 83344 h 1412082"/>
              <a:gd name="connsiteX10" fmla="*/ 1628775 w 2369344"/>
              <a:gd name="connsiteY10" fmla="*/ 176213 h 1412082"/>
              <a:gd name="connsiteX11" fmla="*/ 1776412 w 2369344"/>
              <a:gd name="connsiteY11" fmla="*/ 261938 h 1412082"/>
              <a:gd name="connsiteX12" fmla="*/ 1962150 w 2369344"/>
              <a:gd name="connsiteY12" fmla="*/ 376238 h 1412082"/>
              <a:gd name="connsiteX13" fmla="*/ 2121694 w 2369344"/>
              <a:gd name="connsiteY13" fmla="*/ 500063 h 1412082"/>
              <a:gd name="connsiteX14" fmla="*/ 2307431 w 2369344"/>
              <a:gd name="connsiteY14" fmla="*/ 652463 h 1412082"/>
              <a:gd name="connsiteX15" fmla="*/ 2369344 w 2369344"/>
              <a:gd name="connsiteY15" fmla="*/ 702469 h 1412082"/>
              <a:gd name="connsiteX16" fmla="*/ 2295525 w 2369344"/>
              <a:gd name="connsiteY16" fmla="*/ 766763 h 1412082"/>
              <a:gd name="connsiteX17" fmla="*/ 2195512 w 2369344"/>
              <a:gd name="connsiteY17" fmla="*/ 852488 h 1412082"/>
              <a:gd name="connsiteX18" fmla="*/ 2069306 w 2369344"/>
              <a:gd name="connsiteY18" fmla="*/ 950119 h 1412082"/>
              <a:gd name="connsiteX19" fmla="*/ 1952625 w 2369344"/>
              <a:gd name="connsiteY19" fmla="*/ 1038225 h 1412082"/>
              <a:gd name="connsiteX20" fmla="*/ 1840706 w 2369344"/>
              <a:gd name="connsiteY20" fmla="*/ 1109663 h 1412082"/>
              <a:gd name="connsiteX21" fmla="*/ 1721644 w 2369344"/>
              <a:gd name="connsiteY21" fmla="*/ 1188244 h 1412082"/>
              <a:gd name="connsiteX22" fmla="*/ 1566862 w 2369344"/>
              <a:gd name="connsiteY22" fmla="*/ 1271588 h 1412082"/>
              <a:gd name="connsiteX23" fmla="*/ 1388269 w 2369344"/>
              <a:gd name="connsiteY23" fmla="*/ 1347788 h 1412082"/>
              <a:gd name="connsiteX24" fmla="*/ 1247775 w 2369344"/>
              <a:gd name="connsiteY24" fmla="*/ 1412082 h 1412082"/>
              <a:gd name="connsiteX25" fmla="*/ 1035844 w 2369344"/>
              <a:gd name="connsiteY25" fmla="*/ 1335882 h 1412082"/>
              <a:gd name="connsiteX26" fmla="*/ 831056 w 2369344"/>
              <a:gd name="connsiteY26" fmla="*/ 1243013 h 1412082"/>
              <a:gd name="connsiteX27" fmla="*/ 604837 w 2369344"/>
              <a:gd name="connsiteY27" fmla="*/ 1112044 h 1412082"/>
              <a:gd name="connsiteX28" fmla="*/ 447675 w 2369344"/>
              <a:gd name="connsiteY28" fmla="*/ 1021557 h 1412082"/>
              <a:gd name="connsiteX29" fmla="*/ 250031 w 2369344"/>
              <a:gd name="connsiteY29" fmla="*/ 900113 h 1412082"/>
              <a:gd name="connsiteX30" fmla="*/ 102394 w 2369344"/>
              <a:gd name="connsiteY30" fmla="*/ 785813 h 1412082"/>
              <a:gd name="connsiteX31" fmla="*/ 0 w 2369344"/>
              <a:gd name="connsiteY31" fmla="*/ 700088 h 14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69344" h="1412082">
                <a:moveTo>
                  <a:pt x="0" y="700088"/>
                </a:moveTo>
                <a:lnTo>
                  <a:pt x="197644" y="552450"/>
                </a:lnTo>
                <a:lnTo>
                  <a:pt x="330994" y="457200"/>
                </a:lnTo>
                <a:lnTo>
                  <a:pt x="514350" y="350044"/>
                </a:lnTo>
                <a:lnTo>
                  <a:pt x="661987" y="254794"/>
                </a:lnTo>
                <a:lnTo>
                  <a:pt x="802481" y="180975"/>
                </a:lnTo>
                <a:lnTo>
                  <a:pt x="957262" y="109538"/>
                </a:lnTo>
                <a:lnTo>
                  <a:pt x="1104900" y="45244"/>
                </a:lnTo>
                <a:lnTo>
                  <a:pt x="1250156" y="0"/>
                </a:lnTo>
                <a:lnTo>
                  <a:pt x="1450181" y="83344"/>
                </a:lnTo>
                <a:lnTo>
                  <a:pt x="1628775" y="176213"/>
                </a:lnTo>
                <a:lnTo>
                  <a:pt x="1776412" y="261938"/>
                </a:lnTo>
                <a:lnTo>
                  <a:pt x="1962150" y="376238"/>
                </a:lnTo>
                <a:lnTo>
                  <a:pt x="2121694" y="500063"/>
                </a:lnTo>
                <a:lnTo>
                  <a:pt x="2307431" y="652463"/>
                </a:lnTo>
                <a:lnTo>
                  <a:pt x="2369344" y="702469"/>
                </a:lnTo>
                <a:lnTo>
                  <a:pt x="2295525" y="766763"/>
                </a:lnTo>
                <a:lnTo>
                  <a:pt x="2195512" y="852488"/>
                </a:lnTo>
                <a:lnTo>
                  <a:pt x="2069306" y="950119"/>
                </a:lnTo>
                <a:lnTo>
                  <a:pt x="1952625" y="1038225"/>
                </a:lnTo>
                <a:lnTo>
                  <a:pt x="1840706" y="1109663"/>
                </a:lnTo>
                <a:lnTo>
                  <a:pt x="1721644" y="1188244"/>
                </a:lnTo>
                <a:lnTo>
                  <a:pt x="1566862" y="1271588"/>
                </a:lnTo>
                <a:lnTo>
                  <a:pt x="1388269" y="1347788"/>
                </a:lnTo>
                <a:lnTo>
                  <a:pt x="1247775" y="1412082"/>
                </a:lnTo>
                <a:lnTo>
                  <a:pt x="1035844" y="1335882"/>
                </a:lnTo>
                <a:lnTo>
                  <a:pt x="831056" y="1243013"/>
                </a:lnTo>
                <a:lnTo>
                  <a:pt x="604837" y="1112044"/>
                </a:lnTo>
                <a:lnTo>
                  <a:pt x="447675" y="1021557"/>
                </a:lnTo>
                <a:lnTo>
                  <a:pt x="250031" y="900113"/>
                </a:lnTo>
                <a:lnTo>
                  <a:pt x="102394" y="785813"/>
                </a:lnTo>
                <a:lnTo>
                  <a:pt x="0" y="700088"/>
                </a:lnTo>
                <a:close/>
              </a:path>
            </a:pathLst>
          </a:cu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吕建德字体" panose="02010600010101010101" pitchFamily="2" charset="-122"/>
              <a:ea typeface="方正吕建德字体" panose="02010600010101010101" pitchFamily="2" charset="-122"/>
            </a:endParaRPr>
          </a:p>
        </p:txBody>
      </p:sp>
      <p:sp>
        <p:nvSpPr>
          <p:cNvPr id="7" name="任意多边形 6"/>
          <p:cNvSpPr/>
          <p:nvPr/>
        </p:nvSpPr>
        <p:spPr>
          <a:xfrm>
            <a:off x="5969066" y="3015500"/>
            <a:ext cx="2585850" cy="1064800"/>
          </a:xfrm>
          <a:custGeom>
            <a:avLst/>
            <a:gdLst>
              <a:gd name="connsiteX0" fmla="*/ 0 w 2014537"/>
              <a:gd name="connsiteY0" fmla="*/ 678657 h 838200"/>
              <a:gd name="connsiteX1" fmla="*/ 159543 w 2014537"/>
              <a:gd name="connsiteY1" fmla="*/ 621507 h 838200"/>
              <a:gd name="connsiteX2" fmla="*/ 288131 w 2014537"/>
              <a:gd name="connsiteY2" fmla="*/ 559594 h 838200"/>
              <a:gd name="connsiteX3" fmla="*/ 435768 w 2014537"/>
              <a:gd name="connsiteY3" fmla="*/ 481013 h 838200"/>
              <a:gd name="connsiteX4" fmla="*/ 554831 w 2014537"/>
              <a:gd name="connsiteY4" fmla="*/ 404813 h 838200"/>
              <a:gd name="connsiteX5" fmla="*/ 683418 w 2014537"/>
              <a:gd name="connsiteY5" fmla="*/ 323850 h 838200"/>
              <a:gd name="connsiteX6" fmla="*/ 816768 w 2014537"/>
              <a:gd name="connsiteY6" fmla="*/ 226219 h 838200"/>
              <a:gd name="connsiteX7" fmla="*/ 926306 w 2014537"/>
              <a:gd name="connsiteY7" fmla="*/ 138113 h 838200"/>
              <a:gd name="connsiteX8" fmla="*/ 1095375 w 2014537"/>
              <a:gd name="connsiteY8" fmla="*/ 0 h 838200"/>
              <a:gd name="connsiteX9" fmla="*/ 1219200 w 2014537"/>
              <a:gd name="connsiteY9" fmla="*/ 121444 h 838200"/>
              <a:gd name="connsiteX10" fmla="*/ 1366837 w 2014537"/>
              <a:gd name="connsiteY10" fmla="*/ 235744 h 838200"/>
              <a:gd name="connsiteX11" fmla="*/ 1504950 w 2014537"/>
              <a:gd name="connsiteY11" fmla="*/ 335757 h 838200"/>
              <a:gd name="connsiteX12" fmla="*/ 1662112 w 2014537"/>
              <a:gd name="connsiteY12" fmla="*/ 433388 h 838200"/>
              <a:gd name="connsiteX13" fmla="*/ 1821656 w 2014537"/>
              <a:gd name="connsiteY13" fmla="*/ 538163 h 838200"/>
              <a:gd name="connsiteX14" fmla="*/ 2014537 w 2014537"/>
              <a:gd name="connsiteY14" fmla="*/ 633413 h 838200"/>
              <a:gd name="connsiteX15" fmla="*/ 1893093 w 2014537"/>
              <a:gd name="connsiteY15" fmla="*/ 683419 h 838200"/>
              <a:gd name="connsiteX16" fmla="*/ 1795462 w 2014537"/>
              <a:gd name="connsiteY16" fmla="*/ 714375 h 838200"/>
              <a:gd name="connsiteX17" fmla="*/ 1650206 w 2014537"/>
              <a:gd name="connsiteY17" fmla="*/ 752475 h 838200"/>
              <a:gd name="connsiteX18" fmla="*/ 1531143 w 2014537"/>
              <a:gd name="connsiteY18" fmla="*/ 778669 h 838200"/>
              <a:gd name="connsiteX19" fmla="*/ 1400175 w 2014537"/>
              <a:gd name="connsiteY19" fmla="*/ 802482 h 838200"/>
              <a:gd name="connsiteX20" fmla="*/ 1202531 w 2014537"/>
              <a:gd name="connsiteY20" fmla="*/ 821532 h 838200"/>
              <a:gd name="connsiteX21" fmla="*/ 1069181 w 2014537"/>
              <a:gd name="connsiteY21" fmla="*/ 831057 h 838200"/>
              <a:gd name="connsiteX22" fmla="*/ 921543 w 2014537"/>
              <a:gd name="connsiteY22" fmla="*/ 838200 h 838200"/>
              <a:gd name="connsiteX23" fmla="*/ 762000 w 2014537"/>
              <a:gd name="connsiteY23" fmla="*/ 826294 h 838200"/>
              <a:gd name="connsiteX24" fmla="*/ 581025 w 2014537"/>
              <a:gd name="connsiteY24" fmla="*/ 814388 h 838200"/>
              <a:gd name="connsiteX25" fmla="*/ 423862 w 2014537"/>
              <a:gd name="connsiteY25" fmla="*/ 788194 h 838200"/>
              <a:gd name="connsiteX26" fmla="*/ 235743 w 2014537"/>
              <a:gd name="connsiteY26" fmla="*/ 747713 h 838200"/>
              <a:gd name="connsiteX27" fmla="*/ 92868 w 2014537"/>
              <a:gd name="connsiteY27" fmla="*/ 714375 h 838200"/>
              <a:gd name="connsiteX28" fmla="*/ 0 w 2014537"/>
              <a:gd name="connsiteY28" fmla="*/ 678657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14537" h="838200">
                <a:moveTo>
                  <a:pt x="0" y="678657"/>
                </a:moveTo>
                <a:lnTo>
                  <a:pt x="159543" y="621507"/>
                </a:lnTo>
                <a:lnTo>
                  <a:pt x="288131" y="559594"/>
                </a:lnTo>
                <a:lnTo>
                  <a:pt x="435768" y="481013"/>
                </a:lnTo>
                <a:lnTo>
                  <a:pt x="554831" y="404813"/>
                </a:lnTo>
                <a:lnTo>
                  <a:pt x="683418" y="323850"/>
                </a:lnTo>
                <a:lnTo>
                  <a:pt x="816768" y="226219"/>
                </a:lnTo>
                <a:lnTo>
                  <a:pt x="926306" y="138113"/>
                </a:lnTo>
                <a:lnTo>
                  <a:pt x="1095375" y="0"/>
                </a:lnTo>
                <a:lnTo>
                  <a:pt x="1219200" y="121444"/>
                </a:lnTo>
                <a:lnTo>
                  <a:pt x="1366837" y="235744"/>
                </a:lnTo>
                <a:lnTo>
                  <a:pt x="1504950" y="335757"/>
                </a:lnTo>
                <a:lnTo>
                  <a:pt x="1662112" y="433388"/>
                </a:lnTo>
                <a:lnTo>
                  <a:pt x="1821656" y="538163"/>
                </a:lnTo>
                <a:lnTo>
                  <a:pt x="2014537" y="633413"/>
                </a:lnTo>
                <a:lnTo>
                  <a:pt x="1893093" y="683419"/>
                </a:lnTo>
                <a:lnTo>
                  <a:pt x="1795462" y="714375"/>
                </a:lnTo>
                <a:lnTo>
                  <a:pt x="1650206" y="752475"/>
                </a:lnTo>
                <a:lnTo>
                  <a:pt x="1531143" y="778669"/>
                </a:lnTo>
                <a:lnTo>
                  <a:pt x="1400175" y="802482"/>
                </a:lnTo>
                <a:lnTo>
                  <a:pt x="1202531" y="821532"/>
                </a:lnTo>
                <a:lnTo>
                  <a:pt x="1069181" y="831057"/>
                </a:lnTo>
                <a:lnTo>
                  <a:pt x="921543" y="838200"/>
                </a:lnTo>
                <a:lnTo>
                  <a:pt x="762000" y="826294"/>
                </a:lnTo>
                <a:lnTo>
                  <a:pt x="581025" y="814388"/>
                </a:lnTo>
                <a:lnTo>
                  <a:pt x="423862" y="788194"/>
                </a:lnTo>
                <a:lnTo>
                  <a:pt x="235743" y="747713"/>
                </a:lnTo>
                <a:lnTo>
                  <a:pt x="92868" y="714375"/>
                </a:lnTo>
                <a:lnTo>
                  <a:pt x="0" y="678657"/>
                </a:lnTo>
                <a:close/>
              </a:path>
            </a:pathLst>
          </a:cu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吕建德字体" panose="02010600010101010101" pitchFamily="2" charset="-122"/>
              <a:ea typeface="方正吕建德字体" panose="02010600010101010101" pitchFamily="2" charset="-122"/>
            </a:endParaRPr>
          </a:p>
        </p:txBody>
      </p:sp>
      <p:sp>
        <p:nvSpPr>
          <p:cNvPr id="8" name="任意多边形 7"/>
          <p:cNvSpPr/>
          <p:nvPr/>
        </p:nvSpPr>
        <p:spPr>
          <a:xfrm>
            <a:off x="7438271" y="1896248"/>
            <a:ext cx="1742241" cy="2096327"/>
          </a:xfrm>
          <a:custGeom>
            <a:avLst/>
            <a:gdLst>
              <a:gd name="connsiteX0" fmla="*/ 0 w 1357313"/>
              <a:gd name="connsiteY0" fmla="*/ 816769 h 1650207"/>
              <a:gd name="connsiteX1" fmla="*/ 130969 w 1357313"/>
              <a:gd name="connsiteY1" fmla="*/ 940594 h 1650207"/>
              <a:gd name="connsiteX2" fmla="*/ 309563 w 1357313"/>
              <a:gd name="connsiteY2" fmla="*/ 1078707 h 1650207"/>
              <a:gd name="connsiteX3" fmla="*/ 450057 w 1357313"/>
              <a:gd name="connsiteY3" fmla="*/ 1181100 h 1650207"/>
              <a:gd name="connsiteX4" fmla="*/ 731044 w 1357313"/>
              <a:gd name="connsiteY4" fmla="*/ 1354932 h 1650207"/>
              <a:gd name="connsiteX5" fmla="*/ 921544 w 1357313"/>
              <a:gd name="connsiteY5" fmla="*/ 1462088 h 1650207"/>
              <a:gd name="connsiteX6" fmla="*/ 1066800 w 1357313"/>
              <a:gd name="connsiteY6" fmla="*/ 1528763 h 1650207"/>
              <a:gd name="connsiteX7" fmla="*/ 1231107 w 1357313"/>
              <a:gd name="connsiteY7" fmla="*/ 1602582 h 1650207"/>
              <a:gd name="connsiteX8" fmla="*/ 1354932 w 1357313"/>
              <a:gd name="connsiteY8" fmla="*/ 1650207 h 1650207"/>
              <a:gd name="connsiteX9" fmla="*/ 1357313 w 1357313"/>
              <a:gd name="connsiteY9" fmla="*/ 0 h 1650207"/>
              <a:gd name="connsiteX10" fmla="*/ 1257300 w 1357313"/>
              <a:gd name="connsiteY10" fmla="*/ 40482 h 1650207"/>
              <a:gd name="connsiteX11" fmla="*/ 1092994 w 1357313"/>
              <a:gd name="connsiteY11" fmla="*/ 114300 h 1650207"/>
              <a:gd name="connsiteX12" fmla="*/ 954882 w 1357313"/>
              <a:gd name="connsiteY12" fmla="*/ 178594 h 1650207"/>
              <a:gd name="connsiteX13" fmla="*/ 819150 w 1357313"/>
              <a:gd name="connsiteY13" fmla="*/ 254794 h 1650207"/>
              <a:gd name="connsiteX14" fmla="*/ 676275 w 1357313"/>
              <a:gd name="connsiteY14" fmla="*/ 328613 h 1650207"/>
              <a:gd name="connsiteX15" fmla="*/ 492919 w 1357313"/>
              <a:gd name="connsiteY15" fmla="*/ 445294 h 1650207"/>
              <a:gd name="connsiteX16" fmla="*/ 338138 w 1357313"/>
              <a:gd name="connsiteY16" fmla="*/ 557213 h 1650207"/>
              <a:gd name="connsiteX17" fmla="*/ 207169 w 1357313"/>
              <a:gd name="connsiteY17" fmla="*/ 652463 h 1650207"/>
              <a:gd name="connsiteX18" fmla="*/ 107157 w 1357313"/>
              <a:gd name="connsiteY18" fmla="*/ 733425 h 1650207"/>
              <a:gd name="connsiteX19" fmla="*/ 0 w 1357313"/>
              <a:gd name="connsiteY19" fmla="*/ 816769 h 165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57313" h="1650207">
                <a:moveTo>
                  <a:pt x="0" y="816769"/>
                </a:moveTo>
                <a:lnTo>
                  <a:pt x="130969" y="940594"/>
                </a:lnTo>
                <a:lnTo>
                  <a:pt x="309563" y="1078707"/>
                </a:lnTo>
                <a:lnTo>
                  <a:pt x="450057" y="1181100"/>
                </a:lnTo>
                <a:lnTo>
                  <a:pt x="731044" y="1354932"/>
                </a:lnTo>
                <a:lnTo>
                  <a:pt x="921544" y="1462088"/>
                </a:lnTo>
                <a:lnTo>
                  <a:pt x="1066800" y="1528763"/>
                </a:lnTo>
                <a:lnTo>
                  <a:pt x="1231107" y="1602582"/>
                </a:lnTo>
                <a:lnTo>
                  <a:pt x="1354932" y="1650207"/>
                </a:lnTo>
                <a:cubicBezTo>
                  <a:pt x="1355726" y="1100138"/>
                  <a:pt x="1356519" y="550069"/>
                  <a:pt x="1357313" y="0"/>
                </a:cubicBezTo>
                <a:lnTo>
                  <a:pt x="1257300" y="40482"/>
                </a:lnTo>
                <a:lnTo>
                  <a:pt x="1092994" y="114300"/>
                </a:lnTo>
                <a:lnTo>
                  <a:pt x="954882" y="178594"/>
                </a:lnTo>
                <a:lnTo>
                  <a:pt x="819150" y="254794"/>
                </a:lnTo>
                <a:lnTo>
                  <a:pt x="676275" y="328613"/>
                </a:lnTo>
                <a:lnTo>
                  <a:pt x="492919" y="445294"/>
                </a:lnTo>
                <a:lnTo>
                  <a:pt x="338138" y="557213"/>
                </a:lnTo>
                <a:lnTo>
                  <a:pt x="207169" y="652463"/>
                </a:lnTo>
                <a:lnTo>
                  <a:pt x="107157" y="733425"/>
                </a:lnTo>
                <a:lnTo>
                  <a:pt x="0" y="816769"/>
                </a:lnTo>
                <a:close/>
              </a:path>
            </a:pathLst>
          </a:custGeom>
          <a:blipFill dpi="0" rotWithShape="1">
            <a:blip r:embed="rId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吕建德字体" panose="02010600010101010101" pitchFamily="2" charset="-122"/>
              <a:ea typeface="方正吕建德字体" panose="02010600010101010101" pitchFamily="2" charset="-122"/>
            </a:endParaRPr>
          </a:p>
        </p:txBody>
      </p:sp>
      <p:sp>
        <p:nvSpPr>
          <p:cNvPr id="9" name="任意多边形 8"/>
          <p:cNvSpPr/>
          <p:nvPr/>
        </p:nvSpPr>
        <p:spPr>
          <a:xfrm>
            <a:off x="5972122" y="1814574"/>
            <a:ext cx="2607247" cy="1082951"/>
          </a:xfrm>
          <a:custGeom>
            <a:avLst/>
            <a:gdLst>
              <a:gd name="connsiteX0" fmla="*/ 0 w 2031206"/>
              <a:gd name="connsiteY0" fmla="*/ 157163 h 852488"/>
              <a:gd name="connsiteX1" fmla="*/ 135731 w 2031206"/>
              <a:gd name="connsiteY1" fmla="*/ 119063 h 852488"/>
              <a:gd name="connsiteX2" fmla="*/ 383381 w 2031206"/>
              <a:gd name="connsiteY2" fmla="*/ 59531 h 852488"/>
              <a:gd name="connsiteX3" fmla="*/ 642937 w 2031206"/>
              <a:gd name="connsiteY3" fmla="*/ 19050 h 852488"/>
              <a:gd name="connsiteX4" fmla="*/ 859631 w 2031206"/>
              <a:gd name="connsiteY4" fmla="*/ 2381 h 852488"/>
              <a:gd name="connsiteX5" fmla="*/ 1090612 w 2031206"/>
              <a:gd name="connsiteY5" fmla="*/ 0 h 852488"/>
              <a:gd name="connsiteX6" fmla="*/ 1304925 w 2031206"/>
              <a:gd name="connsiteY6" fmla="*/ 16669 h 852488"/>
              <a:gd name="connsiteX7" fmla="*/ 1512094 w 2031206"/>
              <a:gd name="connsiteY7" fmla="*/ 47625 h 852488"/>
              <a:gd name="connsiteX8" fmla="*/ 1754981 w 2031206"/>
              <a:gd name="connsiteY8" fmla="*/ 100013 h 852488"/>
              <a:gd name="connsiteX9" fmla="*/ 2031206 w 2031206"/>
              <a:gd name="connsiteY9" fmla="*/ 202406 h 852488"/>
              <a:gd name="connsiteX10" fmla="*/ 1926431 w 2031206"/>
              <a:gd name="connsiteY10" fmla="*/ 254794 h 852488"/>
              <a:gd name="connsiteX11" fmla="*/ 1747837 w 2031206"/>
              <a:gd name="connsiteY11" fmla="*/ 352425 h 852488"/>
              <a:gd name="connsiteX12" fmla="*/ 1612106 w 2031206"/>
              <a:gd name="connsiteY12" fmla="*/ 442913 h 852488"/>
              <a:gd name="connsiteX13" fmla="*/ 1459706 w 2031206"/>
              <a:gd name="connsiteY13" fmla="*/ 547688 h 852488"/>
              <a:gd name="connsiteX14" fmla="*/ 1323975 w 2031206"/>
              <a:gd name="connsiteY14" fmla="*/ 642938 h 852488"/>
              <a:gd name="connsiteX15" fmla="*/ 1185862 w 2031206"/>
              <a:gd name="connsiteY15" fmla="*/ 754856 h 852488"/>
              <a:gd name="connsiteX16" fmla="*/ 1088231 w 2031206"/>
              <a:gd name="connsiteY16" fmla="*/ 852488 h 852488"/>
              <a:gd name="connsiteX17" fmla="*/ 938212 w 2031206"/>
              <a:gd name="connsiteY17" fmla="*/ 726281 h 852488"/>
              <a:gd name="connsiteX18" fmla="*/ 754856 w 2031206"/>
              <a:gd name="connsiteY18" fmla="*/ 571500 h 852488"/>
              <a:gd name="connsiteX19" fmla="*/ 595312 w 2031206"/>
              <a:gd name="connsiteY19" fmla="*/ 459581 h 852488"/>
              <a:gd name="connsiteX20" fmla="*/ 450056 w 2031206"/>
              <a:gd name="connsiteY20" fmla="*/ 366713 h 852488"/>
              <a:gd name="connsiteX21" fmla="*/ 304800 w 2031206"/>
              <a:gd name="connsiteY21" fmla="*/ 292894 h 852488"/>
              <a:gd name="connsiteX22" fmla="*/ 154781 w 2031206"/>
              <a:gd name="connsiteY22" fmla="*/ 221456 h 852488"/>
              <a:gd name="connsiteX23" fmla="*/ 0 w 2031206"/>
              <a:gd name="connsiteY23" fmla="*/ 157163 h 852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31206" h="852488">
                <a:moveTo>
                  <a:pt x="0" y="157163"/>
                </a:moveTo>
                <a:lnTo>
                  <a:pt x="135731" y="119063"/>
                </a:lnTo>
                <a:lnTo>
                  <a:pt x="383381" y="59531"/>
                </a:lnTo>
                <a:lnTo>
                  <a:pt x="642937" y="19050"/>
                </a:lnTo>
                <a:lnTo>
                  <a:pt x="859631" y="2381"/>
                </a:lnTo>
                <a:lnTo>
                  <a:pt x="1090612" y="0"/>
                </a:lnTo>
                <a:lnTo>
                  <a:pt x="1304925" y="16669"/>
                </a:lnTo>
                <a:lnTo>
                  <a:pt x="1512094" y="47625"/>
                </a:lnTo>
                <a:lnTo>
                  <a:pt x="1754981" y="100013"/>
                </a:lnTo>
                <a:lnTo>
                  <a:pt x="2031206" y="202406"/>
                </a:lnTo>
                <a:lnTo>
                  <a:pt x="1926431" y="254794"/>
                </a:lnTo>
                <a:lnTo>
                  <a:pt x="1747837" y="352425"/>
                </a:lnTo>
                <a:lnTo>
                  <a:pt x="1612106" y="442913"/>
                </a:lnTo>
                <a:lnTo>
                  <a:pt x="1459706" y="547688"/>
                </a:lnTo>
                <a:lnTo>
                  <a:pt x="1323975" y="642938"/>
                </a:lnTo>
                <a:lnTo>
                  <a:pt x="1185862" y="754856"/>
                </a:lnTo>
                <a:lnTo>
                  <a:pt x="1088231" y="852488"/>
                </a:lnTo>
                <a:lnTo>
                  <a:pt x="938212" y="726281"/>
                </a:lnTo>
                <a:lnTo>
                  <a:pt x="754856" y="571500"/>
                </a:lnTo>
                <a:lnTo>
                  <a:pt x="595312" y="459581"/>
                </a:lnTo>
                <a:lnTo>
                  <a:pt x="450056" y="366713"/>
                </a:lnTo>
                <a:lnTo>
                  <a:pt x="304800" y="292894"/>
                </a:lnTo>
                <a:lnTo>
                  <a:pt x="154781" y="221456"/>
                </a:lnTo>
                <a:lnTo>
                  <a:pt x="0" y="157163"/>
                </a:lnTo>
                <a:close/>
              </a:path>
            </a:pathLst>
          </a:cu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吕建德字体" panose="02010600010101010101" pitchFamily="2" charset="-122"/>
              <a:ea typeface="方正吕建德字体" panose="02010600010101010101" pitchFamily="2" charset="-122"/>
            </a:endParaRPr>
          </a:p>
        </p:txBody>
      </p:sp>
      <p:sp>
        <p:nvSpPr>
          <p:cNvPr id="10" name="任意多边形 9"/>
          <p:cNvSpPr/>
          <p:nvPr/>
        </p:nvSpPr>
        <p:spPr>
          <a:xfrm>
            <a:off x="3160085" y="2988275"/>
            <a:ext cx="2625587" cy="1110176"/>
          </a:xfrm>
          <a:custGeom>
            <a:avLst/>
            <a:gdLst>
              <a:gd name="connsiteX0" fmla="*/ 0 w 2045494"/>
              <a:gd name="connsiteY0" fmla="*/ 650081 h 873919"/>
              <a:gd name="connsiteX1" fmla="*/ 152400 w 2045494"/>
              <a:gd name="connsiteY1" fmla="*/ 561975 h 873919"/>
              <a:gd name="connsiteX2" fmla="*/ 290512 w 2045494"/>
              <a:gd name="connsiteY2" fmla="*/ 464344 h 873919"/>
              <a:gd name="connsiteX3" fmla="*/ 419100 w 2045494"/>
              <a:gd name="connsiteY3" fmla="*/ 369094 h 873919"/>
              <a:gd name="connsiteX4" fmla="*/ 538162 w 2045494"/>
              <a:gd name="connsiteY4" fmla="*/ 278606 h 873919"/>
              <a:gd name="connsiteX5" fmla="*/ 676275 w 2045494"/>
              <a:gd name="connsiteY5" fmla="*/ 154781 h 873919"/>
              <a:gd name="connsiteX6" fmla="*/ 835819 w 2045494"/>
              <a:gd name="connsiteY6" fmla="*/ 0 h 873919"/>
              <a:gd name="connsiteX7" fmla="*/ 976312 w 2045494"/>
              <a:gd name="connsiteY7" fmla="*/ 114300 h 873919"/>
              <a:gd name="connsiteX8" fmla="*/ 1147762 w 2045494"/>
              <a:gd name="connsiteY8" fmla="*/ 240506 h 873919"/>
              <a:gd name="connsiteX9" fmla="*/ 1323975 w 2045494"/>
              <a:gd name="connsiteY9" fmla="*/ 354806 h 873919"/>
              <a:gd name="connsiteX10" fmla="*/ 1500187 w 2045494"/>
              <a:gd name="connsiteY10" fmla="*/ 457200 h 873919"/>
              <a:gd name="connsiteX11" fmla="*/ 1671637 w 2045494"/>
              <a:gd name="connsiteY11" fmla="*/ 547688 h 873919"/>
              <a:gd name="connsiteX12" fmla="*/ 1905000 w 2045494"/>
              <a:gd name="connsiteY12" fmla="*/ 652463 h 873919"/>
              <a:gd name="connsiteX13" fmla="*/ 2045494 w 2045494"/>
              <a:gd name="connsiteY13" fmla="*/ 711994 h 873919"/>
              <a:gd name="connsiteX14" fmla="*/ 1916906 w 2045494"/>
              <a:gd name="connsiteY14" fmla="*/ 750094 h 873919"/>
              <a:gd name="connsiteX15" fmla="*/ 1745456 w 2045494"/>
              <a:gd name="connsiteY15" fmla="*/ 800100 h 873919"/>
              <a:gd name="connsiteX16" fmla="*/ 1519237 w 2045494"/>
              <a:gd name="connsiteY16" fmla="*/ 842963 h 873919"/>
              <a:gd name="connsiteX17" fmla="*/ 1309687 w 2045494"/>
              <a:gd name="connsiteY17" fmla="*/ 862013 h 873919"/>
              <a:gd name="connsiteX18" fmla="*/ 1062037 w 2045494"/>
              <a:gd name="connsiteY18" fmla="*/ 873919 h 873919"/>
              <a:gd name="connsiteX19" fmla="*/ 785812 w 2045494"/>
              <a:gd name="connsiteY19" fmla="*/ 854869 h 873919"/>
              <a:gd name="connsiteX20" fmla="*/ 554831 w 2045494"/>
              <a:gd name="connsiteY20" fmla="*/ 819150 h 873919"/>
              <a:gd name="connsiteX21" fmla="*/ 354806 w 2045494"/>
              <a:gd name="connsiteY21" fmla="*/ 771525 h 873919"/>
              <a:gd name="connsiteX22" fmla="*/ 121444 w 2045494"/>
              <a:gd name="connsiteY22" fmla="*/ 697706 h 873919"/>
              <a:gd name="connsiteX23" fmla="*/ 0 w 2045494"/>
              <a:gd name="connsiteY23" fmla="*/ 650081 h 873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45494" h="873919">
                <a:moveTo>
                  <a:pt x="0" y="650081"/>
                </a:moveTo>
                <a:lnTo>
                  <a:pt x="152400" y="561975"/>
                </a:lnTo>
                <a:lnTo>
                  <a:pt x="290512" y="464344"/>
                </a:lnTo>
                <a:lnTo>
                  <a:pt x="419100" y="369094"/>
                </a:lnTo>
                <a:lnTo>
                  <a:pt x="538162" y="278606"/>
                </a:lnTo>
                <a:lnTo>
                  <a:pt x="676275" y="154781"/>
                </a:lnTo>
                <a:lnTo>
                  <a:pt x="835819" y="0"/>
                </a:lnTo>
                <a:lnTo>
                  <a:pt x="976312" y="114300"/>
                </a:lnTo>
                <a:lnTo>
                  <a:pt x="1147762" y="240506"/>
                </a:lnTo>
                <a:lnTo>
                  <a:pt x="1323975" y="354806"/>
                </a:lnTo>
                <a:lnTo>
                  <a:pt x="1500187" y="457200"/>
                </a:lnTo>
                <a:lnTo>
                  <a:pt x="1671637" y="547688"/>
                </a:lnTo>
                <a:lnTo>
                  <a:pt x="1905000" y="652463"/>
                </a:lnTo>
                <a:lnTo>
                  <a:pt x="2045494" y="711994"/>
                </a:lnTo>
                <a:lnTo>
                  <a:pt x="1916906" y="750094"/>
                </a:lnTo>
                <a:lnTo>
                  <a:pt x="1745456" y="800100"/>
                </a:lnTo>
                <a:lnTo>
                  <a:pt x="1519237" y="842963"/>
                </a:lnTo>
                <a:lnTo>
                  <a:pt x="1309687" y="862013"/>
                </a:lnTo>
                <a:lnTo>
                  <a:pt x="1062037" y="873919"/>
                </a:lnTo>
                <a:lnTo>
                  <a:pt x="785812" y="854869"/>
                </a:lnTo>
                <a:lnTo>
                  <a:pt x="554831" y="819150"/>
                </a:lnTo>
                <a:lnTo>
                  <a:pt x="354806" y="771525"/>
                </a:lnTo>
                <a:lnTo>
                  <a:pt x="121444" y="697706"/>
                </a:lnTo>
                <a:lnTo>
                  <a:pt x="0" y="650081"/>
                </a:lnTo>
                <a:close/>
              </a:path>
            </a:pathLst>
          </a:cu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吕建德字体" panose="02010600010101010101" pitchFamily="2" charset="-122"/>
              <a:ea typeface="方正吕建德字体" panose="02010600010101010101" pitchFamily="2" charset="-122"/>
            </a:endParaRPr>
          </a:p>
        </p:txBody>
      </p:sp>
      <p:sp>
        <p:nvSpPr>
          <p:cNvPr id="11" name="任意多边形 10"/>
          <p:cNvSpPr/>
          <p:nvPr/>
        </p:nvSpPr>
        <p:spPr>
          <a:xfrm>
            <a:off x="91298" y="1744999"/>
            <a:ext cx="2909846" cy="1146476"/>
          </a:xfrm>
          <a:custGeom>
            <a:avLst/>
            <a:gdLst>
              <a:gd name="connsiteX0" fmla="*/ 0 w 2266950"/>
              <a:gd name="connsiteY0" fmla="*/ 88107 h 902494"/>
              <a:gd name="connsiteX1" fmla="*/ 288131 w 2266950"/>
              <a:gd name="connsiteY1" fmla="*/ 50007 h 902494"/>
              <a:gd name="connsiteX2" fmla="*/ 683419 w 2266950"/>
              <a:gd name="connsiteY2" fmla="*/ 11907 h 902494"/>
              <a:gd name="connsiteX3" fmla="*/ 1050131 w 2266950"/>
              <a:gd name="connsiteY3" fmla="*/ 0 h 902494"/>
              <a:gd name="connsiteX4" fmla="*/ 1397794 w 2266950"/>
              <a:gd name="connsiteY4" fmla="*/ 19050 h 902494"/>
              <a:gd name="connsiteX5" fmla="*/ 1721644 w 2266950"/>
              <a:gd name="connsiteY5" fmla="*/ 71438 h 902494"/>
              <a:gd name="connsiteX6" fmla="*/ 2016919 w 2266950"/>
              <a:gd name="connsiteY6" fmla="*/ 157163 h 902494"/>
              <a:gd name="connsiteX7" fmla="*/ 2266950 w 2266950"/>
              <a:gd name="connsiteY7" fmla="*/ 259557 h 902494"/>
              <a:gd name="connsiteX8" fmla="*/ 2081212 w 2266950"/>
              <a:gd name="connsiteY8" fmla="*/ 342900 h 902494"/>
              <a:gd name="connsiteX9" fmla="*/ 1914525 w 2266950"/>
              <a:gd name="connsiteY9" fmla="*/ 419100 h 902494"/>
              <a:gd name="connsiteX10" fmla="*/ 1707356 w 2266950"/>
              <a:gd name="connsiteY10" fmla="*/ 533400 h 902494"/>
              <a:gd name="connsiteX11" fmla="*/ 1521619 w 2266950"/>
              <a:gd name="connsiteY11" fmla="*/ 652463 h 902494"/>
              <a:gd name="connsiteX12" fmla="*/ 1338262 w 2266950"/>
              <a:gd name="connsiteY12" fmla="*/ 788194 h 902494"/>
              <a:gd name="connsiteX13" fmla="*/ 1202531 w 2266950"/>
              <a:gd name="connsiteY13" fmla="*/ 902494 h 902494"/>
              <a:gd name="connsiteX14" fmla="*/ 1097756 w 2266950"/>
              <a:gd name="connsiteY14" fmla="*/ 797719 h 902494"/>
              <a:gd name="connsiteX15" fmla="*/ 950119 w 2266950"/>
              <a:gd name="connsiteY15" fmla="*/ 673894 h 902494"/>
              <a:gd name="connsiteX16" fmla="*/ 752475 w 2266950"/>
              <a:gd name="connsiteY16" fmla="*/ 521494 h 902494"/>
              <a:gd name="connsiteX17" fmla="*/ 583406 w 2266950"/>
              <a:gd name="connsiteY17" fmla="*/ 390525 h 902494"/>
              <a:gd name="connsiteX18" fmla="*/ 445294 w 2266950"/>
              <a:gd name="connsiteY18" fmla="*/ 309563 h 902494"/>
              <a:gd name="connsiteX19" fmla="*/ 247650 w 2266950"/>
              <a:gd name="connsiteY19" fmla="*/ 207169 h 902494"/>
              <a:gd name="connsiteX20" fmla="*/ 0 w 2266950"/>
              <a:gd name="connsiteY20" fmla="*/ 88107 h 902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6950" h="902494">
                <a:moveTo>
                  <a:pt x="0" y="88107"/>
                </a:moveTo>
                <a:lnTo>
                  <a:pt x="288131" y="50007"/>
                </a:lnTo>
                <a:lnTo>
                  <a:pt x="683419" y="11907"/>
                </a:lnTo>
                <a:lnTo>
                  <a:pt x="1050131" y="0"/>
                </a:lnTo>
                <a:lnTo>
                  <a:pt x="1397794" y="19050"/>
                </a:lnTo>
                <a:lnTo>
                  <a:pt x="1721644" y="71438"/>
                </a:lnTo>
                <a:lnTo>
                  <a:pt x="2016919" y="157163"/>
                </a:lnTo>
                <a:lnTo>
                  <a:pt x="2266950" y="259557"/>
                </a:lnTo>
                <a:lnTo>
                  <a:pt x="2081212" y="342900"/>
                </a:lnTo>
                <a:lnTo>
                  <a:pt x="1914525" y="419100"/>
                </a:lnTo>
                <a:lnTo>
                  <a:pt x="1707356" y="533400"/>
                </a:lnTo>
                <a:lnTo>
                  <a:pt x="1521619" y="652463"/>
                </a:lnTo>
                <a:lnTo>
                  <a:pt x="1338262" y="788194"/>
                </a:lnTo>
                <a:lnTo>
                  <a:pt x="1202531" y="902494"/>
                </a:lnTo>
                <a:lnTo>
                  <a:pt x="1097756" y="797719"/>
                </a:lnTo>
                <a:lnTo>
                  <a:pt x="950119" y="673894"/>
                </a:lnTo>
                <a:lnTo>
                  <a:pt x="752475" y="521494"/>
                </a:lnTo>
                <a:lnTo>
                  <a:pt x="583406" y="390525"/>
                </a:lnTo>
                <a:lnTo>
                  <a:pt x="445294" y="309563"/>
                </a:lnTo>
                <a:lnTo>
                  <a:pt x="247650" y="207169"/>
                </a:lnTo>
                <a:lnTo>
                  <a:pt x="0" y="88107"/>
                </a:lnTo>
                <a:close/>
              </a:path>
            </a:pathLst>
          </a:custGeom>
          <a:blipFill>
            <a:blip r:embed="rId10"/>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吕建德字体" panose="02010600010101010101" pitchFamily="2" charset="-122"/>
              <a:ea typeface="方正吕建德字体" panose="02010600010101010101" pitchFamily="2" charset="-122"/>
            </a:endParaRPr>
          </a:p>
        </p:txBody>
      </p:sp>
      <p:sp>
        <p:nvSpPr>
          <p:cNvPr id="12" name="矩形 11"/>
          <p:cNvSpPr/>
          <p:nvPr/>
        </p:nvSpPr>
        <p:spPr>
          <a:xfrm>
            <a:off x="2195736" y="1252270"/>
            <a:ext cx="5620940" cy="400110"/>
          </a:xfrm>
          <a:prstGeom prst="rect">
            <a:avLst/>
          </a:prstGeom>
        </p:spPr>
        <p:txBody>
          <a:bodyPr wrap="square">
            <a:spAutoFit/>
          </a:bodyPr>
          <a:lstStyle/>
          <a:p>
            <a:pPr algn="ctr"/>
            <a:r>
              <a:rPr lang="zh-CN" altLang="en-US" sz="2000" b="1" dirty="0">
                <a:solidFill>
                  <a:srgbClr val="482400"/>
                </a:solidFill>
                <a:latin typeface="微软雅黑" panose="020B0503020204020204" pitchFamily="34" charset="-122"/>
                <a:ea typeface="微软雅黑" panose="020B0503020204020204" pitchFamily="34" charset="-122"/>
              </a:rPr>
              <a:t>精神文化建设，均衡教育的</a:t>
            </a:r>
            <a:r>
              <a:rPr lang="zh-CN" altLang="en-US" sz="2000" b="1" dirty="0" smtClean="0">
                <a:solidFill>
                  <a:srgbClr val="482400"/>
                </a:solidFill>
                <a:latin typeface="微软雅黑" panose="020B0503020204020204" pitchFamily="34" charset="-122"/>
                <a:ea typeface="微软雅黑" panose="020B0503020204020204" pitchFamily="34" charset="-122"/>
              </a:rPr>
              <a:t>灵魂</a:t>
            </a:r>
            <a:endParaRPr lang="en-US" altLang="zh-CN" sz="2000" b="1" dirty="0" smtClean="0">
              <a:solidFill>
                <a:srgbClr val="482400"/>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668615" y="519599"/>
            <a:ext cx="2236510" cy="338554"/>
          </a:xfrm>
          <a:prstGeom prst="rect">
            <a:avLst/>
          </a:prstGeom>
          <a:noFill/>
        </p:spPr>
        <p:txBody>
          <a:bodyPr wrap="none" rtlCol="0">
            <a:spAutoFit/>
          </a:bodyPr>
          <a:lstStyle/>
          <a:p>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单击此处输入标题内容</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762100" y="842130"/>
            <a:ext cx="2320999" cy="0"/>
          </a:xfrm>
          <a:prstGeom prst="line">
            <a:avLst/>
          </a:prstGeom>
          <a:ln>
            <a:solidFill>
              <a:srgbClr val="482400"/>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707695" y="828750"/>
            <a:ext cx="2318373" cy="230832"/>
          </a:xfrm>
          <a:prstGeom prst="rect">
            <a:avLst/>
          </a:prstGeom>
          <a:noFill/>
        </p:spPr>
        <p:txBody>
          <a:bodyPr wrap="square" rtlCol="0">
            <a:spAutoFit/>
          </a:bodyPr>
          <a:lstStyle/>
          <a:p>
            <a:r>
              <a:rPr lang="en-US" altLang="zh-CN" sz="900" dirty="0" smtClean="0"/>
              <a:t>DAN JI CI CHU SHU RU BIAO TI</a:t>
            </a:r>
            <a:endParaRPr lang="zh-CN" altLang="en-US" sz="900" dirty="0"/>
          </a:p>
        </p:txBody>
      </p:sp>
      <p:pic>
        <p:nvPicPr>
          <p:cNvPr id="21" name="图片 2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9343" y="499566"/>
            <a:ext cx="725887" cy="725887"/>
          </a:xfrm>
          <a:prstGeom prst="rect">
            <a:avLst/>
          </a:prstGeom>
        </p:spPr>
      </p:pic>
      <p:sp>
        <p:nvSpPr>
          <p:cNvPr id="22" name="TextBox 21"/>
          <p:cNvSpPr txBox="1"/>
          <p:nvPr/>
        </p:nvSpPr>
        <p:spPr>
          <a:xfrm>
            <a:off x="210185" y="539343"/>
            <a:ext cx="364202" cy="523220"/>
          </a:xfrm>
          <a:prstGeom prst="rect">
            <a:avLst/>
          </a:prstGeom>
          <a:noFill/>
        </p:spPr>
        <p:txBody>
          <a:bodyPr wrap="none" rtlCol="0">
            <a:spAutoFit/>
          </a:bodyPr>
          <a:lstStyle/>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古</a:t>
            </a:r>
            <a:endParaRPr lang="en-US" altLang="zh-CN" sz="1400" dirty="0" smtClean="0">
              <a:solidFill>
                <a:schemeClr val="bg1"/>
              </a:solidFill>
              <a:latin typeface="钟齐李洤标准草书符号" panose="02010600030101010101" pitchFamily="2" charset="-122"/>
              <a:ea typeface="钟齐李洤标准草书符号" panose="02010600030101010101" pitchFamily="2" charset="-122"/>
            </a:endParaRPr>
          </a:p>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韵</a:t>
            </a:r>
            <a:endParaRPr lang="zh-CN" altLang="en-US" sz="1400" dirty="0">
              <a:solidFill>
                <a:schemeClr val="bg1"/>
              </a:solidFill>
              <a:latin typeface="钟齐李洤标准草书符号" panose="02010600030101010101" pitchFamily="2" charset="-122"/>
              <a:ea typeface="钟齐李洤标准草书符号"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500"/>
                                        <p:tgtEl>
                                          <p:spTgt spid="3"/>
                                        </p:tgtEl>
                                      </p:cBhvr>
                                    </p:animEffect>
                                  </p:childTnLst>
                                </p:cTn>
                              </p:par>
                            </p:childTnLst>
                          </p:cTn>
                        </p:par>
                        <p:par>
                          <p:cTn id="39" fill="hold">
                            <p:stCondLst>
                              <p:cond delay="3500"/>
                            </p:stCondLst>
                            <p:childTnLst>
                              <p:par>
                                <p:cTn id="40" presetID="10" presetClass="entr" presetSubtype="0"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par>
                          <p:cTn id="43" fill="hold">
                            <p:stCondLst>
                              <p:cond delay="4000"/>
                            </p:stCondLst>
                            <p:childTnLst>
                              <p:par>
                                <p:cTn id="44" presetID="10" presetClass="entr" presetSubtype="0" fill="hold" grpId="0" nodeType="after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fade">
                                      <p:cBhvr>
                                        <p:cTn id="46" dur="500"/>
                                        <p:tgtEl>
                                          <p:spTgt spid="2"/>
                                        </p:tgtEl>
                                      </p:cBhvr>
                                    </p:animEffect>
                                  </p:childTnLst>
                                </p:cTn>
                              </p:par>
                            </p:childTnLst>
                          </p:cTn>
                        </p:par>
                        <p:par>
                          <p:cTn id="47" fill="hold">
                            <p:stCondLst>
                              <p:cond delay="4500"/>
                            </p:stCondLst>
                            <p:childTnLst>
                              <p:par>
                                <p:cTn id="48" presetID="10" presetClass="entr" presetSubtype="0"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a:xfrm>
            <a:off x="2317930" y="2834308"/>
            <a:ext cx="1667905" cy="830461"/>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482400"/>
          </a:solidFill>
          <a:ln w="12700" cap="flat" cmpd="sng" algn="ctr">
            <a:noFill/>
            <a:prstDash val="solid"/>
            <a:miter lim="800000"/>
          </a:ln>
          <a:effectLst/>
        </p:spPr>
        <p:txBody>
          <a:bodyPr lIns="68566" tIns="34283" rIns="68566" bIns="34283"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3" name="Freeform 6"/>
          <p:cNvSpPr/>
          <p:nvPr/>
        </p:nvSpPr>
        <p:spPr>
          <a:xfrm flipV="1">
            <a:off x="863203" y="2003847"/>
            <a:ext cx="1667904" cy="830461"/>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482400"/>
          </a:solidFill>
          <a:ln w="12700" cap="flat" cmpd="sng" algn="ctr">
            <a:noFill/>
            <a:prstDash val="solid"/>
            <a:miter lim="800000"/>
          </a:ln>
          <a:effectLst/>
        </p:spPr>
        <p:txBody>
          <a:bodyPr lIns="68566" tIns="34283" rIns="68566" bIns="34283"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 name="Freeform 7"/>
          <p:cNvSpPr/>
          <p:nvPr/>
        </p:nvSpPr>
        <p:spPr>
          <a:xfrm>
            <a:off x="5227385" y="2834308"/>
            <a:ext cx="1667905" cy="830461"/>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482400"/>
          </a:solidFill>
          <a:ln w="12700" cap="flat" cmpd="sng" algn="ctr">
            <a:noFill/>
            <a:prstDash val="solid"/>
            <a:miter lim="800000"/>
          </a:ln>
          <a:effectLst/>
        </p:spPr>
        <p:txBody>
          <a:bodyPr lIns="68566" tIns="34283" rIns="68566" bIns="34283"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 name="Freeform 8"/>
          <p:cNvSpPr/>
          <p:nvPr/>
        </p:nvSpPr>
        <p:spPr>
          <a:xfrm flipV="1">
            <a:off x="3772658" y="2003847"/>
            <a:ext cx="1667904" cy="830461"/>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482400"/>
          </a:solidFill>
          <a:ln w="12700" cap="flat" cmpd="sng" algn="ctr">
            <a:noFill/>
            <a:prstDash val="solid"/>
            <a:miter lim="800000"/>
          </a:ln>
          <a:effectLst/>
        </p:spPr>
        <p:txBody>
          <a:bodyPr lIns="68566" tIns="34283" rIns="68566" bIns="34283"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 name="Freeform 9"/>
          <p:cNvSpPr/>
          <p:nvPr/>
        </p:nvSpPr>
        <p:spPr>
          <a:xfrm flipV="1">
            <a:off x="6682113" y="2003847"/>
            <a:ext cx="1667904" cy="830461"/>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482400"/>
          </a:solidFill>
          <a:ln w="12700" cap="flat" cmpd="sng" algn="ctr">
            <a:noFill/>
            <a:prstDash val="solid"/>
            <a:miter lim="800000"/>
          </a:ln>
          <a:effectLst/>
        </p:spPr>
        <p:txBody>
          <a:bodyPr lIns="68566" tIns="34283" rIns="68566" bIns="34283" anchor="ctr"/>
          <a:lstStyle/>
          <a:p>
            <a:pPr marL="0" marR="0" lvl="0" indent="0" algn="ctr"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nvGrpSpPr>
          <p:cNvPr id="7" name="Group 1"/>
          <p:cNvGrpSpPr/>
          <p:nvPr/>
        </p:nvGrpSpPr>
        <p:grpSpPr bwMode="auto">
          <a:xfrm>
            <a:off x="1076380" y="3416523"/>
            <a:ext cx="1237382" cy="811411"/>
            <a:chOff x="1413150" y="4179496"/>
            <a:chExt cx="1650340" cy="1081933"/>
          </a:xfrm>
        </p:grpSpPr>
        <p:sp>
          <p:nvSpPr>
            <p:cNvPr id="8" name="Text Placeholder 32"/>
            <p:cNvSpPr txBox="1"/>
            <p:nvPr/>
          </p:nvSpPr>
          <p:spPr bwMode="auto">
            <a:xfrm>
              <a:off x="1413150" y="4455669"/>
              <a:ext cx="1650340" cy="80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anose="020B0600070205080204" charset="-128"/>
                </a:defRPr>
              </a:lvl1pPr>
              <a:lvl2pPr marL="742950" indent="-285750" defTabSz="685800" eaLnBrk="0" hangingPunct="0">
                <a:defRPr sz="3600">
                  <a:solidFill>
                    <a:schemeClr val="tx1"/>
                  </a:solidFill>
                  <a:latin typeface="Lato Light" pitchFamily="34" charset="0"/>
                  <a:ea typeface="MS PGothic" panose="020B0600070205080204" charset="-128"/>
                </a:defRPr>
              </a:lvl2pPr>
              <a:lvl3pPr marL="1143000" indent="-228600" defTabSz="685800" eaLnBrk="0" hangingPunct="0">
                <a:defRPr sz="3600">
                  <a:solidFill>
                    <a:schemeClr val="tx1"/>
                  </a:solidFill>
                  <a:latin typeface="Lato Light" pitchFamily="34" charset="0"/>
                  <a:ea typeface="MS PGothic" panose="020B0600070205080204" charset="-128"/>
                </a:defRPr>
              </a:lvl3pPr>
              <a:lvl4pPr marL="1600200" indent="-228600" defTabSz="685800" eaLnBrk="0" hangingPunct="0">
                <a:defRPr sz="3600">
                  <a:solidFill>
                    <a:schemeClr val="tx1"/>
                  </a:solidFill>
                  <a:latin typeface="Lato Light" pitchFamily="34" charset="0"/>
                  <a:ea typeface="MS PGothic" panose="020B0600070205080204" charset="-128"/>
                </a:defRPr>
              </a:lvl4pPr>
              <a:lvl5pPr marL="2057400" indent="-228600" defTabSz="685800" eaLnBrk="0" hangingPunct="0">
                <a:defRPr sz="3600">
                  <a:solidFill>
                    <a:schemeClr val="tx1"/>
                  </a:solidFill>
                  <a:latin typeface="Lato Light" pitchFamily="34" charset="0"/>
                  <a:ea typeface="MS PGothic" panose="020B060007020508020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anose="020B060007020508020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anose="020B060007020508020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anose="020B060007020508020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anose="020B0600070205080204" charset="-128"/>
                </a:defRPr>
              </a:lvl9pPr>
            </a:lstStyle>
            <a:p>
              <a:pPr lvl="0" algn="ctr" eaLnBrk="1" hangingPunct="1"/>
              <a:r>
                <a:rPr lang="zh-CN" altLang="en-US" sz="800" kern="0" dirty="0">
                  <a:solidFill>
                    <a:srgbClr val="7E7E7E"/>
                  </a:solidFill>
                  <a:latin typeface="微软雅黑" panose="020B0503020204020204" pitchFamily="34" charset="-122"/>
                  <a:ea typeface="微软雅黑" panose="020B0503020204020204" pitchFamily="34" charset="-122"/>
                </a:rPr>
                <a:t>在此添加内容在此添加内容在此添加内容在此添加内容在此添加内容</a:t>
              </a:r>
              <a:endParaRPr lang="zh-CN" altLang="en-US" sz="800" kern="0" dirty="0">
                <a:solidFill>
                  <a:srgbClr val="7E7E7E"/>
                </a:solidFill>
                <a:latin typeface="微软雅黑" panose="020B0503020204020204" pitchFamily="34" charset="-122"/>
                <a:ea typeface="微软雅黑" panose="020B0503020204020204" pitchFamily="34" charset="-122"/>
              </a:endParaRPr>
            </a:p>
          </p:txBody>
        </p:sp>
        <p:sp>
          <p:nvSpPr>
            <p:cNvPr id="9" name="Text Placeholder 33"/>
            <p:cNvSpPr txBox="1"/>
            <p:nvPr/>
          </p:nvSpPr>
          <p:spPr bwMode="auto">
            <a:xfrm>
              <a:off x="1413151" y="4179496"/>
              <a:ext cx="1650338" cy="31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anose="020B0600070205080204" charset="-128"/>
                </a:defRPr>
              </a:lvl1pPr>
              <a:lvl2pPr marL="742950" indent="-285750" defTabSz="685800" eaLnBrk="0" hangingPunct="0">
                <a:defRPr sz="3600">
                  <a:solidFill>
                    <a:schemeClr val="tx1"/>
                  </a:solidFill>
                  <a:latin typeface="Lato Light" pitchFamily="34" charset="0"/>
                  <a:ea typeface="MS PGothic" panose="020B0600070205080204" charset="-128"/>
                </a:defRPr>
              </a:lvl2pPr>
              <a:lvl3pPr marL="1143000" indent="-228600" defTabSz="685800" eaLnBrk="0" hangingPunct="0">
                <a:defRPr sz="3600">
                  <a:solidFill>
                    <a:schemeClr val="tx1"/>
                  </a:solidFill>
                  <a:latin typeface="Lato Light" pitchFamily="34" charset="0"/>
                  <a:ea typeface="MS PGothic" panose="020B0600070205080204" charset="-128"/>
                </a:defRPr>
              </a:lvl3pPr>
              <a:lvl4pPr marL="1600200" indent="-228600" defTabSz="685800" eaLnBrk="0" hangingPunct="0">
                <a:defRPr sz="3600">
                  <a:solidFill>
                    <a:schemeClr val="tx1"/>
                  </a:solidFill>
                  <a:latin typeface="Lato Light" pitchFamily="34" charset="0"/>
                  <a:ea typeface="MS PGothic" panose="020B0600070205080204" charset="-128"/>
                </a:defRPr>
              </a:lvl4pPr>
              <a:lvl5pPr marL="2057400" indent="-228600" defTabSz="685800" eaLnBrk="0" hangingPunct="0">
                <a:defRPr sz="3600">
                  <a:solidFill>
                    <a:schemeClr val="tx1"/>
                  </a:solidFill>
                  <a:latin typeface="Lato Light" pitchFamily="34" charset="0"/>
                  <a:ea typeface="MS PGothic" panose="020B060007020508020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anose="020B060007020508020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anose="020B060007020508020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anose="020B060007020508020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anose="020B0600070205080204" charset="-128"/>
                </a:defRPr>
              </a:lvl9pPr>
            </a:lstStyle>
            <a:p>
              <a:pPr lvl="0" algn="ctr" eaLnBrk="1" hangingPunct="1">
                <a:lnSpc>
                  <a:spcPct val="90000"/>
                </a:lnSpc>
                <a:spcBef>
                  <a:spcPts val="280"/>
                </a:spcBef>
              </a:pPr>
              <a:r>
                <a:rPr lang="zh-CN" altLang="en-US" sz="1100" b="1" kern="0" dirty="0">
                  <a:solidFill>
                    <a:srgbClr val="482400"/>
                  </a:solidFill>
                  <a:latin typeface="微软雅黑" panose="020B0503020204020204" pitchFamily="34" charset="-122"/>
                  <a:ea typeface="微软雅黑" panose="020B0503020204020204" pitchFamily="34" charset="-122"/>
                </a:rPr>
                <a:t>输入你的标题</a:t>
              </a:r>
              <a:endParaRPr lang="zh-CN" altLang="en-US" sz="1100" b="1" kern="0" dirty="0">
                <a:solidFill>
                  <a:srgbClr val="482400"/>
                </a:solidFill>
                <a:latin typeface="微软雅黑" panose="020B0503020204020204" pitchFamily="34" charset="-122"/>
                <a:ea typeface="微软雅黑" panose="020B0503020204020204" pitchFamily="34" charset="-122"/>
              </a:endParaRPr>
            </a:p>
          </p:txBody>
        </p:sp>
      </p:grpSp>
      <p:sp>
        <p:nvSpPr>
          <p:cNvPr id="10" name="Oval 12"/>
          <p:cNvSpPr>
            <a:spLocks noChangeAspect="1"/>
          </p:cNvSpPr>
          <p:nvPr/>
        </p:nvSpPr>
        <p:spPr>
          <a:xfrm>
            <a:off x="1263953" y="2398539"/>
            <a:ext cx="862237" cy="862013"/>
          </a:xfrm>
          <a:prstGeom prst="ellipse">
            <a:avLst/>
          </a:prstGeom>
          <a:solidFill>
            <a:srgbClr val="482400"/>
          </a:solidFill>
          <a:ln w="12700" cap="flat" cmpd="sng" algn="ctr">
            <a:noFill/>
            <a:prstDash val="solid"/>
            <a:miter lim="800000"/>
          </a:ln>
          <a:effectLst/>
        </p:spPr>
        <p:txBody>
          <a:bodyPr lIns="68566" tIns="34283" rIns="68566" bIns="34283"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2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 name="Oval 13"/>
          <p:cNvSpPr>
            <a:spLocks noChangeAspect="1"/>
          </p:cNvSpPr>
          <p:nvPr/>
        </p:nvSpPr>
        <p:spPr>
          <a:xfrm>
            <a:off x="2720466" y="2398539"/>
            <a:ext cx="861642" cy="862013"/>
          </a:xfrm>
          <a:prstGeom prst="ellipse">
            <a:avLst/>
          </a:prstGeom>
          <a:solidFill>
            <a:srgbClr val="482400"/>
          </a:solidFill>
          <a:ln w="12700" cap="flat" cmpd="sng" algn="ctr">
            <a:noFill/>
            <a:prstDash val="solid"/>
            <a:miter lim="800000"/>
          </a:ln>
          <a:effectLst/>
        </p:spPr>
        <p:txBody>
          <a:bodyPr lIns="68566" tIns="34283" rIns="68566" bIns="34283"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2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2" name="Oval 14"/>
          <p:cNvSpPr>
            <a:spLocks noChangeAspect="1"/>
          </p:cNvSpPr>
          <p:nvPr/>
        </p:nvSpPr>
        <p:spPr>
          <a:xfrm>
            <a:off x="4175194" y="2398539"/>
            <a:ext cx="861641" cy="862013"/>
          </a:xfrm>
          <a:prstGeom prst="ellipse">
            <a:avLst/>
          </a:prstGeom>
          <a:solidFill>
            <a:srgbClr val="482400"/>
          </a:solidFill>
          <a:ln w="12700" cap="flat" cmpd="sng" algn="ctr">
            <a:noFill/>
            <a:prstDash val="solid"/>
            <a:miter lim="800000"/>
          </a:ln>
          <a:effectLst/>
        </p:spPr>
        <p:txBody>
          <a:bodyPr lIns="68566" tIns="34283" rIns="68566" bIns="34283"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2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 name="Oval 15"/>
          <p:cNvSpPr>
            <a:spLocks noChangeAspect="1"/>
          </p:cNvSpPr>
          <p:nvPr/>
        </p:nvSpPr>
        <p:spPr>
          <a:xfrm>
            <a:off x="5629921" y="2398539"/>
            <a:ext cx="861642" cy="862013"/>
          </a:xfrm>
          <a:prstGeom prst="ellipse">
            <a:avLst/>
          </a:prstGeom>
          <a:solidFill>
            <a:srgbClr val="482400"/>
          </a:solidFill>
          <a:ln w="12700" cap="flat" cmpd="sng" algn="ctr">
            <a:noFill/>
            <a:prstDash val="solid"/>
            <a:miter lim="800000"/>
          </a:ln>
          <a:effectLst/>
        </p:spPr>
        <p:txBody>
          <a:bodyPr lIns="68566" tIns="34283" rIns="68566" bIns="34283"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2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4" name="Oval 16"/>
          <p:cNvSpPr>
            <a:spLocks noChangeAspect="1"/>
          </p:cNvSpPr>
          <p:nvPr/>
        </p:nvSpPr>
        <p:spPr>
          <a:xfrm>
            <a:off x="7084648" y="2398539"/>
            <a:ext cx="861641" cy="862013"/>
          </a:xfrm>
          <a:prstGeom prst="ellipse">
            <a:avLst/>
          </a:prstGeom>
          <a:solidFill>
            <a:srgbClr val="482400"/>
          </a:solidFill>
          <a:ln w="12700" cap="flat" cmpd="sng" algn="ctr">
            <a:noFill/>
            <a:prstDash val="solid"/>
            <a:miter lim="800000"/>
          </a:ln>
          <a:effectLst/>
        </p:spPr>
        <p:txBody>
          <a:bodyPr lIns="68566" tIns="34283" rIns="68566" bIns="34283"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AU" sz="2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rPr>
              <a:t></a:t>
            </a:r>
            <a:endParaRPr kumimoji="0" lang="en-US" altLang="zh-CN" sz="24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grpSp>
        <p:nvGrpSpPr>
          <p:cNvPr id="15" name="Group 25"/>
          <p:cNvGrpSpPr/>
          <p:nvPr/>
        </p:nvGrpSpPr>
        <p:grpSpPr bwMode="auto">
          <a:xfrm>
            <a:off x="2534681" y="1575222"/>
            <a:ext cx="1237977" cy="811411"/>
            <a:chOff x="1413150" y="4179496"/>
            <a:chExt cx="1650340" cy="1081933"/>
          </a:xfrm>
        </p:grpSpPr>
        <p:sp>
          <p:nvSpPr>
            <p:cNvPr id="16" name="Text Placeholder 32"/>
            <p:cNvSpPr txBox="1"/>
            <p:nvPr/>
          </p:nvSpPr>
          <p:spPr bwMode="auto">
            <a:xfrm>
              <a:off x="1413150" y="4455669"/>
              <a:ext cx="1650340" cy="80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anose="020B0600070205080204" charset="-128"/>
                </a:defRPr>
              </a:lvl1pPr>
              <a:lvl2pPr marL="742950" indent="-285750" defTabSz="685800" eaLnBrk="0" hangingPunct="0">
                <a:defRPr sz="3600">
                  <a:solidFill>
                    <a:schemeClr val="tx1"/>
                  </a:solidFill>
                  <a:latin typeface="Lato Light" pitchFamily="34" charset="0"/>
                  <a:ea typeface="MS PGothic" panose="020B0600070205080204" charset="-128"/>
                </a:defRPr>
              </a:lvl2pPr>
              <a:lvl3pPr marL="1143000" indent="-228600" defTabSz="685800" eaLnBrk="0" hangingPunct="0">
                <a:defRPr sz="3600">
                  <a:solidFill>
                    <a:schemeClr val="tx1"/>
                  </a:solidFill>
                  <a:latin typeface="Lato Light" pitchFamily="34" charset="0"/>
                  <a:ea typeface="MS PGothic" panose="020B0600070205080204" charset="-128"/>
                </a:defRPr>
              </a:lvl3pPr>
              <a:lvl4pPr marL="1600200" indent="-228600" defTabSz="685800" eaLnBrk="0" hangingPunct="0">
                <a:defRPr sz="3600">
                  <a:solidFill>
                    <a:schemeClr val="tx1"/>
                  </a:solidFill>
                  <a:latin typeface="Lato Light" pitchFamily="34" charset="0"/>
                  <a:ea typeface="MS PGothic" panose="020B0600070205080204" charset="-128"/>
                </a:defRPr>
              </a:lvl4pPr>
              <a:lvl5pPr marL="2057400" indent="-228600" defTabSz="685800" eaLnBrk="0" hangingPunct="0">
                <a:defRPr sz="3600">
                  <a:solidFill>
                    <a:schemeClr val="tx1"/>
                  </a:solidFill>
                  <a:latin typeface="Lato Light" pitchFamily="34" charset="0"/>
                  <a:ea typeface="MS PGothic" panose="020B060007020508020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anose="020B060007020508020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anose="020B060007020508020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anose="020B060007020508020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anose="020B0600070205080204" charset="-128"/>
                </a:defRPr>
              </a:lvl9pPr>
            </a:lstStyle>
            <a:p>
              <a:pPr lvl="0" algn="ctr" eaLnBrk="1" hangingPunct="1"/>
              <a:r>
                <a:rPr lang="zh-CN" altLang="en-US" sz="800" kern="0" dirty="0">
                  <a:solidFill>
                    <a:srgbClr val="7E7E7E"/>
                  </a:solidFill>
                  <a:latin typeface="微软雅黑" panose="020B0503020204020204" pitchFamily="34" charset="-122"/>
                  <a:ea typeface="微软雅黑" panose="020B0503020204020204" pitchFamily="34" charset="-122"/>
                </a:rPr>
                <a:t>在此添加内容在此添加内容在此添加内容在此添加内容在此添加内容</a:t>
              </a:r>
              <a:endParaRPr lang="zh-CN" altLang="en-US" sz="800" kern="0" dirty="0">
                <a:solidFill>
                  <a:srgbClr val="7E7E7E"/>
                </a:solidFill>
                <a:latin typeface="微软雅黑" panose="020B0503020204020204" pitchFamily="34" charset="-122"/>
                <a:ea typeface="微软雅黑" panose="020B0503020204020204" pitchFamily="34" charset="-122"/>
              </a:endParaRPr>
            </a:p>
          </p:txBody>
        </p:sp>
        <p:sp>
          <p:nvSpPr>
            <p:cNvPr id="17" name="Text Placeholder 33"/>
            <p:cNvSpPr txBox="1"/>
            <p:nvPr/>
          </p:nvSpPr>
          <p:spPr bwMode="auto">
            <a:xfrm>
              <a:off x="1413151" y="4179496"/>
              <a:ext cx="1650338" cy="31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anose="020B0600070205080204" charset="-128"/>
                </a:defRPr>
              </a:lvl1pPr>
              <a:lvl2pPr marL="742950" indent="-285750" defTabSz="685800" eaLnBrk="0" hangingPunct="0">
                <a:defRPr sz="3600">
                  <a:solidFill>
                    <a:schemeClr val="tx1"/>
                  </a:solidFill>
                  <a:latin typeface="Lato Light" pitchFamily="34" charset="0"/>
                  <a:ea typeface="MS PGothic" panose="020B0600070205080204" charset="-128"/>
                </a:defRPr>
              </a:lvl2pPr>
              <a:lvl3pPr marL="1143000" indent="-228600" defTabSz="685800" eaLnBrk="0" hangingPunct="0">
                <a:defRPr sz="3600">
                  <a:solidFill>
                    <a:schemeClr val="tx1"/>
                  </a:solidFill>
                  <a:latin typeface="Lato Light" pitchFamily="34" charset="0"/>
                  <a:ea typeface="MS PGothic" panose="020B0600070205080204" charset="-128"/>
                </a:defRPr>
              </a:lvl3pPr>
              <a:lvl4pPr marL="1600200" indent="-228600" defTabSz="685800" eaLnBrk="0" hangingPunct="0">
                <a:defRPr sz="3600">
                  <a:solidFill>
                    <a:schemeClr val="tx1"/>
                  </a:solidFill>
                  <a:latin typeface="Lato Light" pitchFamily="34" charset="0"/>
                  <a:ea typeface="MS PGothic" panose="020B0600070205080204" charset="-128"/>
                </a:defRPr>
              </a:lvl4pPr>
              <a:lvl5pPr marL="2057400" indent="-228600" defTabSz="685800" eaLnBrk="0" hangingPunct="0">
                <a:defRPr sz="3600">
                  <a:solidFill>
                    <a:schemeClr val="tx1"/>
                  </a:solidFill>
                  <a:latin typeface="Lato Light" pitchFamily="34" charset="0"/>
                  <a:ea typeface="MS PGothic" panose="020B060007020508020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anose="020B060007020508020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anose="020B060007020508020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anose="020B060007020508020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anose="020B0600070205080204" charset="-128"/>
                </a:defRPr>
              </a:lvl9pPr>
            </a:lstStyle>
            <a:p>
              <a:pPr lvl="0" algn="ctr" eaLnBrk="1" hangingPunct="1">
                <a:lnSpc>
                  <a:spcPct val="90000"/>
                </a:lnSpc>
                <a:spcBef>
                  <a:spcPts val="280"/>
                </a:spcBef>
              </a:pPr>
              <a:r>
                <a:rPr lang="zh-CN" altLang="en-US" sz="1100" b="1" kern="0" dirty="0">
                  <a:solidFill>
                    <a:srgbClr val="482400"/>
                  </a:solidFill>
                  <a:latin typeface="微软雅黑" panose="020B0503020204020204" pitchFamily="34" charset="-122"/>
                  <a:ea typeface="微软雅黑" panose="020B0503020204020204" pitchFamily="34" charset="-122"/>
                </a:rPr>
                <a:t>输入你的标题</a:t>
              </a:r>
              <a:endParaRPr lang="zh-CN" altLang="en-US" sz="1100" b="1" kern="0" dirty="0">
                <a:solidFill>
                  <a:srgbClr val="482400"/>
                </a:solidFill>
                <a:latin typeface="微软雅黑" panose="020B0503020204020204" pitchFamily="34" charset="-122"/>
                <a:ea typeface="微软雅黑" panose="020B0503020204020204" pitchFamily="34" charset="-122"/>
              </a:endParaRPr>
            </a:p>
          </p:txBody>
        </p:sp>
      </p:grpSp>
      <p:grpSp>
        <p:nvGrpSpPr>
          <p:cNvPr id="18" name="Group 28"/>
          <p:cNvGrpSpPr/>
          <p:nvPr/>
        </p:nvGrpSpPr>
        <p:grpSpPr bwMode="auto">
          <a:xfrm>
            <a:off x="5444135" y="1572245"/>
            <a:ext cx="1237977" cy="811411"/>
            <a:chOff x="1413150" y="4179496"/>
            <a:chExt cx="1650340" cy="1081933"/>
          </a:xfrm>
        </p:grpSpPr>
        <p:sp>
          <p:nvSpPr>
            <p:cNvPr id="19" name="Text Placeholder 32"/>
            <p:cNvSpPr txBox="1"/>
            <p:nvPr/>
          </p:nvSpPr>
          <p:spPr bwMode="auto">
            <a:xfrm>
              <a:off x="1413150" y="4455669"/>
              <a:ext cx="1650340" cy="80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anose="020B0600070205080204" charset="-128"/>
                </a:defRPr>
              </a:lvl1pPr>
              <a:lvl2pPr marL="742950" indent="-285750" defTabSz="685800" eaLnBrk="0" hangingPunct="0">
                <a:defRPr sz="3600">
                  <a:solidFill>
                    <a:schemeClr val="tx1"/>
                  </a:solidFill>
                  <a:latin typeface="Lato Light" pitchFamily="34" charset="0"/>
                  <a:ea typeface="MS PGothic" panose="020B0600070205080204" charset="-128"/>
                </a:defRPr>
              </a:lvl2pPr>
              <a:lvl3pPr marL="1143000" indent="-228600" defTabSz="685800" eaLnBrk="0" hangingPunct="0">
                <a:defRPr sz="3600">
                  <a:solidFill>
                    <a:schemeClr val="tx1"/>
                  </a:solidFill>
                  <a:latin typeface="Lato Light" pitchFamily="34" charset="0"/>
                  <a:ea typeface="MS PGothic" panose="020B0600070205080204" charset="-128"/>
                </a:defRPr>
              </a:lvl3pPr>
              <a:lvl4pPr marL="1600200" indent="-228600" defTabSz="685800" eaLnBrk="0" hangingPunct="0">
                <a:defRPr sz="3600">
                  <a:solidFill>
                    <a:schemeClr val="tx1"/>
                  </a:solidFill>
                  <a:latin typeface="Lato Light" pitchFamily="34" charset="0"/>
                  <a:ea typeface="MS PGothic" panose="020B0600070205080204" charset="-128"/>
                </a:defRPr>
              </a:lvl4pPr>
              <a:lvl5pPr marL="2057400" indent="-228600" defTabSz="685800" eaLnBrk="0" hangingPunct="0">
                <a:defRPr sz="3600">
                  <a:solidFill>
                    <a:schemeClr val="tx1"/>
                  </a:solidFill>
                  <a:latin typeface="Lato Light" pitchFamily="34" charset="0"/>
                  <a:ea typeface="MS PGothic" panose="020B060007020508020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anose="020B060007020508020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anose="020B060007020508020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anose="020B060007020508020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anose="020B0600070205080204" charset="-128"/>
                </a:defRPr>
              </a:lvl9pPr>
            </a:lstStyle>
            <a:p>
              <a:pPr lvl="0" algn="ctr" eaLnBrk="1" hangingPunct="1"/>
              <a:r>
                <a:rPr lang="zh-CN" altLang="en-US" sz="800" kern="0" dirty="0">
                  <a:solidFill>
                    <a:srgbClr val="7E7E7E"/>
                  </a:solidFill>
                  <a:latin typeface="微软雅黑" panose="020B0503020204020204" pitchFamily="34" charset="-122"/>
                  <a:ea typeface="微软雅黑" panose="020B0503020204020204" pitchFamily="34" charset="-122"/>
                </a:rPr>
                <a:t>在此添加内容在此添加内容在此添加内容在此添加内容在此添加内容</a:t>
              </a:r>
              <a:endParaRPr lang="zh-CN" altLang="en-US" sz="800" kern="0" dirty="0">
                <a:solidFill>
                  <a:srgbClr val="7E7E7E"/>
                </a:solidFill>
                <a:latin typeface="微软雅黑" panose="020B0503020204020204" pitchFamily="34" charset="-122"/>
                <a:ea typeface="微软雅黑" panose="020B0503020204020204" pitchFamily="34" charset="-122"/>
              </a:endParaRPr>
            </a:p>
          </p:txBody>
        </p:sp>
        <p:sp>
          <p:nvSpPr>
            <p:cNvPr id="20" name="Text Placeholder 33"/>
            <p:cNvSpPr txBox="1"/>
            <p:nvPr/>
          </p:nvSpPr>
          <p:spPr bwMode="auto">
            <a:xfrm>
              <a:off x="1413151" y="4179496"/>
              <a:ext cx="1650338" cy="31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anose="020B0600070205080204" charset="-128"/>
                </a:defRPr>
              </a:lvl1pPr>
              <a:lvl2pPr marL="742950" indent="-285750" defTabSz="685800" eaLnBrk="0" hangingPunct="0">
                <a:defRPr sz="3600">
                  <a:solidFill>
                    <a:schemeClr val="tx1"/>
                  </a:solidFill>
                  <a:latin typeface="Lato Light" pitchFamily="34" charset="0"/>
                  <a:ea typeface="MS PGothic" panose="020B0600070205080204" charset="-128"/>
                </a:defRPr>
              </a:lvl2pPr>
              <a:lvl3pPr marL="1143000" indent="-228600" defTabSz="685800" eaLnBrk="0" hangingPunct="0">
                <a:defRPr sz="3600">
                  <a:solidFill>
                    <a:schemeClr val="tx1"/>
                  </a:solidFill>
                  <a:latin typeface="Lato Light" pitchFamily="34" charset="0"/>
                  <a:ea typeface="MS PGothic" panose="020B0600070205080204" charset="-128"/>
                </a:defRPr>
              </a:lvl3pPr>
              <a:lvl4pPr marL="1600200" indent="-228600" defTabSz="685800" eaLnBrk="0" hangingPunct="0">
                <a:defRPr sz="3600">
                  <a:solidFill>
                    <a:schemeClr val="tx1"/>
                  </a:solidFill>
                  <a:latin typeface="Lato Light" pitchFamily="34" charset="0"/>
                  <a:ea typeface="MS PGothic" panose="020B0600070205080204" charset="-128"/>
                </a:defRPr>
              </a:lvl4pPr>
              <a:lvl5pPr marL="2057400" indent="-228600" defTabSz="685800" eaLnBrk="0" hangingPunct="0">
                <a:defRPr sz="3600">
                  <a:solidFill>
                    <a:schemeClr val="tx1"/>
                  </a:solidFill>
                  <a:latin typeface="Lato Light" pitchFamily="34" charset="0"/>
                  <a:ea typeface="MS PGothic" panose="020B060007020508020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anose="020B060007020508020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anose="020B060007020508020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anose="020B060007020508020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anose="020B0600070205080204" charset="-128"/>
                </a:defRPr>
              </a:lvl9pPr>
            </a:lstStyle>
            <a:p>
              <a:pPr lvl="0" algn="ctr" eaLnBrk="1" hangingPunct="1">
                <a:lnSpc>
                  <a:spcPct val="90000"/>
                </a:lnSpc>
                <a:spcBef>
                  <a:spcPts val="280"/>
                </a:spcBef>
              </a:pPr>
              <a:r>
                <a:rPr lang="zh-CN" altLang="en-US" sz="1100" b="1" kern="0" dirty="0">
                  <a:solidFill>
                    <a:srgbClr val="482400"/>
                  </a:solidFill>
                  <a:latin typeface="微软雅黑" panose="020B0503020204020204" pitchFamily="34" charset="-122"/>
                  <a:ea typeface="微软雅黑" panose="020B0503020204020204" pitchFamily="34" charset="-122"/>
                </a:rPr>
                <a:t>输入你的标题</a:t>
              </a:r>
              <a:endParaRPr lang="zh-CN" altLang="en-US" sz="1100" b="1" kern="0" dirty="0">
                <a:solidFill>
                  <a:srgbClr val="482400"/>
                </a:solidFill>
                <a:latin typeface="微软雅黑" panose="020B0503020204020204" pitchFamily="34" charset="-122"/>
                <a:ea typeface="微软雅黑" panose="020B0503020204020204" pitchFamily="34" charset="-122"/>
              </a:endParaRPr>
            </a:p>
          </p:txBody>
        </p:sp>
      </p:grpSp>
      <p:grpSp>
        <p:nvGrpSpPr>
          <p:cNvPr id="21" name="Group 31"/>
          <p:cNvGrpSpPr/>
          <p:nvPr/>
        </p:nvGrpSpPr>
        <p:grpSpPr bwMode="auto">
          <a:xfrm>
            <a:off x="3988217" y="3416523"/>
            <a:ext cx="1237382" cy="811411"/>
            <a:chOff x="1413150" y="4179496"/>
            <a:chExt cx="1650340" cy="1081933"/>
          </a:xfrm>
        </p:grpSpPr>
        <p:sp>
          <p:nvSpPr>
            <p:cNvPr id="22" name="Text Placeholder 32"/>
            <p:cNvSpPr txBox="1"/>
            <p:nvPr/>
          </p:nvSpPr>
          <p:spPr bwMode="auto">
            <a:xfrm>
              <a:off x="1413150" y="4455669"/>
              <a:ext cx="1650340" cy="80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anose="020B0600070205080204" charset="-128"/>
                </a:defRPr>
              </a:lvl1pPr>
              <a:lvl2pPr marL="742950" indent="-285750" defTabSz="685800" eaLnBrk="0" hangingPunct="0">
                <a:defRPr sz="3600">
                  <a:solidFill>
                    <a:schemeClr val="tx1"/>
                  </a:solidFill>
                  <a:latin typeface="Lato Light" pitchFamily="34" charset="0"/>
                  <a:ea typeface="MS PGothic" panose="020B0600070205080204" charset="-128"/>
                </a:defRPr>
              </a:lvl2pPr>
              <a:lvl3pPr marL="1143000" indent="-228600" defTabSz="685800" eaLnBrk="0" hangingPunct="0">
                <a:defRPr sz="3600">
                  <a:solidFill>
                    <a:schemeClr val="tx1"/>
                  </a:solidFill>
                  <a:latin typeface="Lato Light" pitchFamily="34" charset="0"/>
                  <a:ea typeface="MS PGothic" panose="020B0600070205080204" charset="-128"/>
                </a:defRPr>
              </a:lvl3pPr>
              <a:lvl4pPr marL="1600200" indent="-228600" defTabSz="685800" eaLnBrk="0" hangingPunct="0">
                <a:defRPr sz="3600">
                  <a:solidFill>
                    <a:schemeClr val="tx1"/>
                  </a:solidFill>
                  <a:latin typeface="Lato Light" pitchFamily="34" charset="0"/>
                  <a:ea typeface="MS PGothic" panose="020B0600070205080204" charset="-128"/>
                </a:defRPr>
              </a:lvl4pPr>
              <a:lvl5pPr marL="2057400" indent="-228600" defTabSz="685800" eaLnBrk="0" hangingPunct="0">
                <a:defRPr sz="3600">
                  <a:solidFill>
                    <a:schemeClr val="tx1"/>
                  </a:solidFill>
                  <a:latin typeface="Lato Light" pitchFamily="34" charset="0"/>
                  <a:ea typeface="MS PGothic" panose="020B060007020508020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anose="020B060007020508020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anose="020B060007020508020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anose="020B060007020508020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anose="020B0600070205080204" charset="-128"/>
                </a:defRPr>
              </a:lvl9pPr>
            </a:lstStyle>
            <a:p>
              <a:pPr lvl="0" algn="ctr" eaLnBrk="1" hangingPunct="1"/>
              <a:r>
                <a:rPr lang="zh-CN" altLang="en-US" sz="800" kern="0" dirty="0">
                  <a:solidFill>
                    <a:srgbClr val="7E7E7E"/>
                  </a:solidFill>
                  <a:latin typeface="微软雅黑" panose="020B0503020204020204" pitchFamily="34" charset="-122"/>
                  <a:ea typeface="微软雅黑" panose="020B0503020204020204" pitchFamily="34" charset="-122"/>
                </a:rPr>
                <a:t>在此添加内容在此添加内容在此添加内容在此添加内容在此添加内容</a:t>
              </a:r>
              <a:endParaRPr lang="zh-CN" altLang="en-US" sz="800" kern="0" dirty="0">
                <a:solidFill>
                  <a:srgbClr val="7E7E7E"/>
                </a:solidFill>
                <a:latin typeface="微软雅黑" panose="020B0503020204020204" pitchFamily="34" charset="-122"/>
                <a:ea typeface="微软雅黑" panose="020B0503020204020204" pitchFamily="34" charset="-122"/>
              </a:endParaRPr>
            </a:p>
          </p:txBody>
        </p:sp>
        <p:sp>
          <p:nvSpPr>
            <p:cNvPr id="23" name="Text Placeholder 33"/>
            <p:cNvSpPr txBox="1"/>
            <p:nvPr/>
          </p:nvSpPr>
          <p:spPr bwMode="auto">
            <a:xfrm>
              <a:off x="1413151" y="4179496"/>
              <a:ext cx="1650338" cy="31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anose="020B0600070205080204" charset="-128"/>
                </a:defRPr>
              </a:lvl1pPr>
              <a:lvl2pPr marL="742950" indent="-285750" defTabSz="685800" eaLnBrk="0" hangingPunct="0">
                <a:defRPr sz="3600">
                  <a:solidFill>
                    <a:schemeClr val="tx1"/>
                  </a:solidFill>
                  <a:latin typeface="Lato Light" pitchFamily="34" charset="0"/>
                  <a:ea typeface="MS PGothic" panose="020B0600070205080204" charset="-128"/>
                </a:defRPr>
              </a:lvl2pPr>
              <a:lvl3pPr marL="1143000" indent="-228600" defTabSz="685800" eaLnBrk="0" hangingPunct="0">
                <a:defRPr sz="3600">
                  <a:solidFill>
                    <a:schemeClr val="tx1"/>
                  </a:solidFill>
                  <a:latin typeface="Lato Light" pitchFamily="34" charset="0"/>
                  <a:ea typeface="MS PGothic" panose="020B0600070205080204" charset="-128"/>
                </a:defRPr>
              </a:lvl3pPr>
              <a:lvl4pPr marL="1600200" indent="-228600" defTabSz="685800" eaLnBrk="0" hangingPunct="0">
                <a:defRPr sz="3600">
                  <a:solidFill>
                    <a:schemeClr val="tx1"/>
                  </a:solidFill>
                  <a:latin typeface="Lato Light" pitchFamily="34" charset="0"/>
                  <a:ea typeface="MS PGothic" panose="020B0600070205080204" charset="-128"/>
                </a:defRPr>
              </a:lvl4pPr>
              <a:lvl5pPr marL="2057400" indent="-228600" defTabSz="685800" eaLnBrk="0" hangingPunct="0">
                <a:defRPr sz="3600">
                  <a:solidFill>
                    <a:schemeClr val="tx1"/>
                  </a:solidFill>
                  <a:latin typeface="Lato Light" pitchFamily="34" charset="0"/>
                  <a:ea typeface="MS PGothic" panose="020B060007020508020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anose="020B060007020508020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anose="020B060007020508020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anose="020B060007020508020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anose="020B0600070205080204" charset="-128"/>
                </a:defRPr>
              </a:lvl9pPr>
            </a:lstStyle>
            <a:p>
              <a:pPr lvl="0" algn="ctr" eaLnBrk="1" hangingPunct="1">
                <a:lnSpc>
                  <a:spcPct val="90000"/>
                </a:lnSpc>
                <a:spcBef>
                  <a:spcPts val="280"/>
                </a:spcBef>
              </a:pPr>
              <a:r>
                <a:rPr lang="zh-CN" altLang="en-US" sz="1100" b="1" kern="0" dirty="0">
                  <a:solidFill>
                    <a:srgbClr val="482400"/>
                  </a:solidFill>
                  <a:latin typeface="微软雅黑" panose="020B0503020204020204" pitchFamily="34" charset="-122"/>
                  <a:ea typeface="微软雅黑" panose="020B0503020204020204" pitchFamily="34" charset="-122"/>
                </a:rPr>
                <a:t>输入你的标题</a:t>
              </a:r>
              <a:endParaRPr lang="zh-CN" altLang="en-US" sz="1100" b="1" kern="0" dirty="0">
                <a:solidFill>
                  <a:srgbClr val="482400"/>
                </a:solidFill>
                <a:latin typeface="微软雅黑" panose="020B0503020204020204" pitchFamily="34" charset="-122"/>
                <a:ea typeface="微软雅黑" panose="020B0503020204020204" pitchFamily="34" charset="-122"/>
              </a:endParaRPr>
            </a:p>
          </p:txBody>
        </p:sp>
      </p:grpSp>
      <p:grpSp>
        <p:nvGrpSpPr>
          <p:cNvPr id="24" name="Group 34"/>
          <p:cNvGrpSpPr/>
          <p:nvPr/>
        </p:nvGrpSpPr>
        <p:grpSpPr bwMode="auto">
          <a:xfrm>
            <a:off x="6921490" y="3407594"/>
            <a:ext cx="1237382" cy="811411"/>
            <a:chOff x="1413150" y="4179496"/>
            <a:chExt cx="1650340" cy="1081933"/>
          </a:xfrm>
        </p:grpSpPr>
        <p:sp>
          <p:nvSpPr>
            <p:cNvPr id="25" name="Text Placeholder 32"/>
            <p:cNvSpPr txBox="1"/>
            <p:nvPr/>
          </p:nvSpPr>
          <p:spPr bwMode="auto">
            <a:xfrm>
              <a:off x="1413150" y="4455669"/>
              <a:ext cx="1650340" cy="80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anose="020B0600070205080204" charset="-128"/>
                </a:defRPr>
              </a:lvl1pPr>
              <a:lvl2pPr marL="742950" indent="-285750" defTabSz="685800" eaLnBrk="0" hangingPunct="0">
                <a:defRPr sz="3600">
                  <a:solidFill>
                    <a:schemeClr val="tx1"/>
                  </a:solidFill>
                  <a:latin typeface="Lato Light" pitchFamily="34" charset="0"/>
                  <a:ea typeface="MS PGothic" panose="020B0600070205080204" charset="-128"/>
                </a:defRPr>
              </a:lvl2pPr>
              <a:lvl3pPr marL="1143000" indent="-228600" defTabSz="685800" eaLnBrk="0" hangingPunct="0">
                <a:defRPr sz="3600">
                  <a:solidFill>
                    <a:schemeClr val="tx1"/>
                  </a:solidFill>
                  <a:latin typeface="Lato Light" pitchFamily="34" charset="0"/>
                  <a:ea typeface="MS PGothic" panose="020B0600070205080204" charset="-128"/>
                </a:defRPr>
              </a:lvl3pPr>
              <a:lvl4pPr marL="1600200" indent="-228600" defTabSz="685800" eaLnBrk="0" hangingPunct="0">
                <a:defRPr sz="3600">
                  <a:solidFill>
                    <a:schemeClr val="tx1"/>
                  </a:solidFill>
                  <a:latin typeface="Lato Light" pitchFamily="34" charset="0"/>
                  <a:ea typeface="MS PGothic" panose="020B0600070205080204" charset="-128"/>
                </a:defRPr>
              </a:lvl4pPr>
              <a:lvl5pPr marL="2057400" indent="-228600" defTabSz="685800" eaLnBrk="0" hangingPunct="0">
                <a:defRPr sz="3600">
                  <a:solidFill>
                    <a:schemeClr val="tx1"/>
                  </a:solidFill>
                  <a:latin typeface="Lato Light" pitchFamily="34" charset="0"/>
                  <a:ea typeface="MS PGothic" panose="020B060007020508020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anose="020B060007020508020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anose="020B060007020508020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anose="020B060007020508020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anose="020B0600070205080204" charset="-128"/>
                </a:defRPr>
              </a:lvl9pPr>
            </a:lstStyle>
            <a:p>
              <a:pPr lvl="0" algn="ctr" eaLnBrk="1" hangingPunct="1"/>
              <a:r>
                <a:rPr lang="zh-CN" altLang="en-US" sz="800" kern="0" dirty="0">
                  <a:solidFill>
                    <a:srgbClr val="7E7E7E"/>
                  </a:solidFill>
                  <a:latin typeface="微软雅黑" panose="020B0503020204020204" pitchFamily="34" charset="-122"/>
                  <a:ea typeface="微软雅黑" panose="020B0503020204020204" pitchFamily="34" charset="-122"/>
                </a:rPr>
                <a:t>在此添加内容在此添加内容在此添加内容在此添加内容在此添加内容</a:t>
              </a:r>
              <a:endParaRPr lang="zh-CN" altLang="en-US" sz="800" kern="0" dirty="0">
                <a:solidFill>
                  <a:srgbClr val="7E7E7E"/>
                </a:solidFill>
                <a:latin typeface="微软雅黑" panose="020B0503020204020204" pitchFamily="34" charset="-122"/>
                <a:ea typeface="微软雅黑" panose="020B0503020204020204" pitchFamily="34" charset="-122"/>
              </a:endParaRPr>
            </a:p>
          </p:txBody>
        </p:sp>
        <p:sp>
          <p:nvSpPr>
            <p:cNvPr id="26" name="Text Placeholder 33"/>
            <p:cNvSpPr txBox="1"/>
            <p:nvPr/>
          </p:nvSpPr>
          <p:spPr bwMode="auto">
            <a:xfrm>
              <a:off x="1413151" y="4179496"/>
              <a:ext cx="1650338" cy="31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anose="020B0600070205080204" charset="-128"/>
                </a:defRPr>
              </a:lvl1pPr>
              <a:lvl2pPr marL="742950" indent="-285750" defTabSz="685800" eaLnBrk="0" hangingPunct="0">
                <a:defRPr sz="3600">
                  <a:solidFill>
                    <a:schemeClr val="tx1"/>
                  </a:solidFill>
                  <a:latin typeface="Lato Light" pitchFamily="34" charset="0"/>
                  <a:ea typeface="MS PGothic" panose="020B0600070205080204" charset="-128"/>
                </a:defRPr>
              </a:lvl2pPr>
              <a:lvl3pPr marL="1143000" indent="-228600" defTabSz="685800" eaLnBrk="0" hangingPunct="0">
                <a:defRPr sz="3600">
                  <a:solidFill>
                    <a:schemeClr val="tx1"/>
                  </a:solidFill>
                  <a:latin typeface="Lato Light" pitchFamily="34" charset="0"/>
                  <a:ea typeface="MS PGothic" panose="020B0600070205080204" charset="-128"/>
                </a:defRPr>
              </a:lvl3pPr>
              <a:lvl4pPr marL="1600200" indent="-228600" defTabSz="685800" eaLnBrk="0" hangingPunct="0">
                <a:defRPr sz="3600">
                  <a:solidFill>
                    <a:schemeClr val="tx1"/>
                  </a:solidFill>
                  <a:latin typeface="Lato Light" pitchFamily="34" charset="0"/>
                  <a:ea typeface="MS PGothic" panose="020B0600070205080204" charset="-128"/>
                </a:defRPr>
              </a:lvl4pPr>
              <a:lvl5pPr marL="2057400" indent="-228600" defTabSz="685800" eaLnBrk="0" hangingPunct="0">
                <a:defRPr sz="3600">
                  <a:solidFill>
                    <a:schemeClr val="tx1"/>
                  </a:solidFill>
                  <a:latin typeface="Lato Light" pitchFamily="34" charset="0"/>
                  <a:ea typeface="MS PGothic" panose="020B060007020508020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anose="020B060007020508020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anose="020B060007020508020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anose="020B060007020508020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anose="020B0600070205080204" charset="-128"/>
                </a:defRPr>
              </a:lvl9pPr>
            </a:lstStyle>
            <a:p>
              <a:pPr lvl="0" algn="ctr" eaLnBrk="1" hangingPunct="1">
                <a:lnSpc>
                  <a:spcPct val="90000"/>
                </a:lnSpc>
                <a:spcBef>
                  <a:spcPts val="280"/>
                </a:spcBef>
              </a:pPr>
              <a:r>
                <a:rPr lang="zh-CN" altLang="en-US" sz="1100" b="1" kern="0" dirty="0">
                  <a:solidFill>
                    <a:srgbClr val="482400"/>
                  </a:solidFill>
                  <a:latin typeface="微软雅黑" panose="020B0503020204020204" pitchFamily="34" charset="-122"/>
                  <a:ea typeface="微软雅黑" panose="020B0503020204020204" pitchFamily="34" charset="-122"/>
                </a:rPr>
                <a:t>输入你的标题</a:t>
              </a:r>
              <a:endParaRPr lang="zh-CN" altLang="en-US" sz="1100" b="1" kern="0" dirty="0">
                <a:solidFill>
                  <a:srgbClr val="482400"/>
                </a:solidFill>
                <a:latin typeface="微软雅黑" panose="020B0503020204020204" pitchFamily="34" charset="-122"/>
                <a:ea typeface="微软雅黑" panose="020B0503020204020204" pitchFamily="34" charset="-122"/>
              </a:endParaRPr>
            </a:p>
          </p:txBody>
        </p:sp>
      </p:grpSp>
      <p:grpSp>
        <p:nvGrpSpPr>
          <p:cNvPr id="27" name="Group 37"/>
          <p:cNvGrpSpPr/>
          <p:nvPr/>
        </p:nvGrpSpPr>
        <p:grpSpPr>
          <a:xfrm rot="18900000">
            <a:off x="1454585" y="2583210"/>
            <a:ext cx="477549" cy="475849"/>
            <a:chOff x="-15875" y="-1587"/>
            <a:chExt cx="4014788" cy="4000501"/>
          </a:xfrm>
          <a:solidFill>
            <a:srgbClr val="FFFFFF"/>
          </a:solidFill>
        </p:grpSpPr>
        <p:sp>
          <p:nvSpPr>
            <p:cNvPr id="28" name="Freeform 5"/>
            <p:cNvSpPr>
              <a:spLocks noEditPoints="1"/>
            </p:cNvSpPr>
            <p:nvPr/>
          </p:nvSpPr>
          <p:spPr bwMode="auto">
            <a:xfrm>
              <a:off x="-15875" y="374651"/>
              <a:ext cx="3657600" cy="3624263"/>
            </a:xfrm>
            <a:custGeom>
              <a:avLst/>
              <a:gdLst>
                <a:gd name="T0" fmla="*/ 692 w 973"/>
                <a:gd name="T1" fmla="*/ 24 h 964"/>
                <a:gd name="T2" fmla="*/ 633 w 973"/>
                <a:gd name="T3" fmla="*/ 0 h 964"/>
                <a:gd name="T4" fmla="*/ 574 w 973"/>
                <a:gd name="T5" fmla="*/ 24 h 964"/>
                <a:gd name="T6" fmla="*/ 527 w 973"/>
                <a:gd name="T7" fmla="*/ 71 h 964"/>
                <a:gd name="T8" fmla="*/ 503 w 973"/>
                <a:gd name="T9" fmla="*/ 130 h 964"/>
                <a:gd name="T10" fmla="*/ 515 w 973"/>
                <a:gd name="T11" fmla="*/ 174 h 964"/>
                <a:gd name="T12" fmla="*/ 64 w 973"/>
                <a:gd name="T13" fmla="*/ 354 h 964"/>
                <a:gd name="T14" fmla="*/ 6 w 973"/>
                <a:gd name="T15" fmla="*/ 427 h 964"/>
                <a:gd name="T16" fmla="*/ 33 w 973"/>
                <a:gd name="T17" fmla="*/ 517 h 964"/>
                <a:gd name="T18" fmla="*/ 456 w 973"/>
                <a:gd name="T19" fmla="*/ 935 h 964"/>
                <a:gd name="T20" fmla="*/ 524 w 973"/>
                <a:gd name="T21" fmla="*/ 964 h 964"/>
                <a:gd name="T22" fmla="*/ 527 w 973"/>
                <a:gd name="T23" fmla="*/ 964 h 964"/>
                <a:gd name="T24" fmla="*/ 547 w 973"/>
                <a:gd name="T25" fmla="*/ 962 h 964"/>
                <a:gd name="T26" fmla="*/ 620 w 973"/>
                <a:gd name="T27" fmla="*/ 901 h 964"/>
                <a:gd name="T28" fmla="*/ 797 w 973"/>
                <a:gd name="T29" fmla="*/ 456 h 964"/>
                <a:gd name="T30" fmla="*/ 843 w 973"/>
                <a:gd name="T31" fmla="*/ 470 h 964"/>
                <a:gd name="T32" fmla="*/ 902 w 973"/>
                <a:gd name="T33" fmla="*/ 446 h 964"/>
                <a:gd name="T34" fmla="*/ 948 w 973"/>
                <a:gd name="T35" fmla="*/ 399 h 964"/>
                <a:gd name="T36" fmla="*/ 973 w 973"/>
                <a:gd name="T37" fmla="*/ 340 h 964"/>
                <a:gd name="T38" fmla="*/ 949 w 973"/>
                <a:gd name="T39" fmla="*/ 281 h 964"/>
                <a:gd name="T40" fmla="*/ 692 w 973"/>
                <a:gd name="T41" fmla="*/ 24 h 964"/>
                <a:gd name="T42" fmla="*/ 558 w 973"/>
                <a:gd name="T43" fmla="*/ 876 h 964"/>
                <a:gd name="T44" fmla="*/ 534 w 973"/>
                <a:gd name="T45" fmla="*/ 897 h 964"/>
                <a:gd name="T46" fmla="*/ 526 w 973"/>
                <a:gd name="T47" fmla="*/ 898 h 964"/>
                <a:gd name="T48" fmla="*/ 503 w 973"/>
                <a:gd name="T49" fmla="*/ 888 h 964"/>
                <a:gd name="T50" fmla="*/ 80 w 973"/>
                <a:gd name="T51" fmla="*/ 469 h 964"/>
                <a:gd name="T52" fmla="*/ 71 w 973"/>
                <a:gd name="T53" fmla="*/ 440 h 964"/>
                <a:gd name="T54" fmla="*/ 90 w 973"/>
                <a:gd name="T55" fmla="*/ 415 h 964"/>
                <a:gd name="T56" fmla="*/ 297 w 973"/>
                <a:gd name="T57" fmla="*/ 332 h 964"/>
                <a:gd name="T58" fmla="*/ 715 w 973"/>
                <a:gd name="T59" fmla="*/ 483 h 964"/>
                <a:gd name="T60" fmla="*/ 558 w 973"/>
                <a:gd name="T61" fmla="*/ 876 h 964"/>
                <a:gd name="T62" fmla="*/ 901 w 973"/>
                <a:gd name="T63" fmla="*/ 352 h 964"/>
                <a:gd name="T64" fmla="*/ 855 w 973"/>
                <a:gd name="T65" fmla="*/ 399 h 964"/>
                <a:gd name="T66" fmla="*/ 831 w 973"/>
                <a:gd name="T67" fmla="*/ 399 h 964"/>
                <a:gd name="T68" fmla="*/ 772 w 973"/>
                <a:gd name="T69" fmla="*/ 340 h 964"/>
                <a:gd name="T70" fmla="*/ 725 w 973"/>
                <a:gd name="T71" fmla="*/ 459 h 964"/>
                <a:gd name="T72" fmla="*/ 729 w 973"/>
                <a:gd name="T73" fmla="*/ 449 h 964"/>
                <a:gd name="T74" fmla="*/ 435 w 973"/>
                <a:gd name="T75" fmla="*/ 325 h 964"/>
                <a:gd name="T76" fmla="*/ 349 w 973"/>
                <a:gd name="T77" fmla="*/ 312 h 964"/>
                <a:gd name="T78" fmla="*/ 631 w 973"/>
                <a:gd name="T79" fmla="*/ 199 h 964"/>
                <a:gd name="T80" fmla="*/ 574 w 973"/>
                <a:gd name="T81" fmla="*/ 142 h 964"/>
                <a:gd name="T82" fmla="*/ 574 w 973"/>
                <a:gd name="T83" fmla="*/ 118 h 964"/>
                <a:gd name="T84" fmla="*/ 621 w 973"/>
                <a:gd name="T85" fmla="*/ 71 h 964"/>
                <a:gd name="T86" fmla="*/ 645 w 973"/>
                <a:gd name="T87" fmla="*/ 71 h 964"/>
                <a:gd name="T88" fmla="*/ 901 w 973"/>
                <a:gd name="T89" fmla="*/ 328 h 964"/>
                <a:gd name="T90" fmla="*/ 901 w 973"/>
                <a:gd name="T91" fmla="*/ 352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73" h="964">
                  <a:moveTo>
                    <a:pt x="692" y="24"/>
                  </a:moveTo>
                  <a:cubicBezTo>
                    <a:pt x="676" y="8"/>
                    <a:pt x="655" y="0"/>
                    <a:pt x="633" y="0"/>
                  </a:cubicBezTo>
                  <a:cubicBezTo>
                    <a:pt x="611" y="0"/>
                    <a:pt x="590" y="8"/>
                    <a:pt x="574" y="24"/>
                  </a:cubicBezTo>
                  <a:cubicBezTo>
                    <a:pt x="527" y="71"/>
                    <a:pt x="527" y="71"/>
                    <a:pt x="527" y="71"/>
                  </a:cubicBezTo>
                  <a:cubicBezTo>
                    <a:pt x="511" y="87"/>
                    <a:pt x="503" y="108"/>
                    <a:pt x="503" y="130"/>
                  </a:cubicBezTo>
                  <a:cubicBezTo>
                    <a:pt x="503" y="146"/>
                    <a:pt x="507" y="161"/>
                    <a:pt x="515" y="174"/>
                  </a:cubicBezTo>
                  <a:cubicBezTo>
                    <a:pt x="64" y="354"/>
                    <a:pt x="64" y="354"/>
                    <a:pt x="64" y="354"/>
                  </a:cubicBezTo>
                  <a:cubicBezTo>
                    <a:pt x="33" y="368"/>
                    <a:pt x="12" y="395"/>
                    <a:pt x="6" y="427"/>
                  </a:cubicBezTo>
                  <a:cubicBezTo>
                    <a:pt x="0" y="460"/>
                    <a:pt x="10" y="493"/>
                    <a:pt x="33" y="517"/>
                  </a:cubicBezTo>
                  <a:cubicBezTo>
                    <a:pt x="456" y="935"/>
                    <a:pt x="456" y="935"/>
                    <a:pt x="456" y="935"/>
                  </a:cubicBezTo>
                  <a:cubicBezTo>
                    <a:pt x="475" y="953"/>
                    <a:pt x="499" y="963"/>
                    <a:pt x="524" y="964"/>
                  </a:cubicBezTo>
                  <a:cubicBezTo>
                    <a:pt x="525" y="964"/>
                    <a:pt x="526" y="964"/>
                    <a:pt x="527" y="964"/>
                  </a:cubicBezTo>
                  <a:cubicBezTo>
                    <a:pt x="534" y="964"/>
                    <a:pt x="540" y="963"/>
                    <a:pt x="547" y="962"/>
                  </a:cubicBezTo>
                  <a:cubicBezTo>
                    <a:pt x="580" y="955"/>
                    <a:pt x="607" y="932"/>
                    <a:pt x="620" y="901"/>
                  </a:cubicBezTo>
                  <a:cubicBezTo>
                    <a:pt x="797" y="456"/>
                    <a:pt x="797" y="456"/>
                    <a:pt x="797" y="456"/>
                  </a:cubicBezTo>
                  <a:cubicBezTo>
                    <a:pt x="811" y="465"/>
                    <a:pt x="826" y="470"/>
                    <a:pt x="843" y="470"/>
                  </a:cubicBezTo>
                  <a:cubicBezTo>
                    <a:pt x="865" y="470"/>
                    <a:pt x="886" y="461"/>
                    <a:pt x="902" y="446"/>
                  </a:cubicBezTo>
                  <a:cubicBezTo>
                    <a:pt x="948" y="399"/>
                    <a:pt x="948" y="399"/>
                    <a:pt x="948" y="399"/>
                  </a:cubicBezTo>
                  <a:cubicBezTo>
                    <a:pt x="964" y="383"/>
                    <a:pt x="973" y="362"/>
                    <a:pt x="973" y="340"/>
                  </a:cubicBezTo>
                  <a:cubicBezTo>
                    <a:pt x="973" y="317"/>
                    <a:pt x="964" y="297"/>
                    <a:pt x="949" y="281"/>
                  </a:cubicBezTo>
                  <a:lnTo>
                    <a:pt x="692" y="24"/>
                  </a:lnTo>
                  <a:close/>
                  <a:moveTo>
                    <a:pt x="558" y="876"/>
                  </a:moveTo>
                  <a:cubicBezTo>
                    <a:pt x="554" y="887"/>
                    <a:pt x="545" y="895"/>
                    <a:pt x="534" y="897"/>
                  </a:cubicBezTo>
                  <a:cubicBezTo>
                    <a:pt x="531" y="897"/>
                    <a:pt x="529" y="898"/>
                    <a:pt x="526" y="898"/>
                  </a:cubicBezTo>
                  <a:cubicBezTo>
                    <a:pt x="518" y="897"/>
                    <a:pt x="510" y="894"/>
                    <a:pt x="503" y="888"/>
                  </a:cubicBezTo>
                  <a:cubicBezTo>
                    <a:pt x="80" y="469"/>
                    <a:pt x="80" y="469"/>
                    <a:pt x="80" y="469"/>
                  </a:cubicBezTo>
                  <a:cubicBezTo>
                    <a:pt x="72" y="461"/>
                    <a:pt x="69" y="450"/>
                    <a:pt x="71" y="440"/>
                  </a:cubicBezTo>
                  <a:cubicBezTo>
                    <a:pt x="73" y="429"/>
                    <a:pt x="80" y="420"/>
                    <a:pt x="90" y="415"/>
                  </a:cubicBezTo>
                  <a:cubicBezTo>
                    <a:pt x="297" y="332"/>
                    <a:pt x="297" y="332"/>
                    <a:pt x="297" y="332"/>
                  </a:cubicBezTo>
                  <a:cubicBezTo>
                    <a:pt x="436" y="379"/>
                    <a:pt x="576" y="334"/>
                    <a:pt x="715" y="483"/>
                  </a:cubicBezTo>
                  <a:lnTo>
                    <a:pt x="558" y="876"/>
                  </a:lnTo>
                  <a:close/>
                  <a:moveTo>
                    <a:pt x="901" y="352"/>
                  </a:moveTo>
                  <a:cubicBezTo>
                    <a:pt x="855" y="399"/>
                    <a:pt x="855" y="399"/>
                    <a:pt x="855" y="399"/>
                  </a:cubicBezTo>
                  <a:cubicBezTo>
                    <a:pt x="848" y="405"/>
                    <a:pt x="837" y="405"/>
                    <a:pt x="831" y="399"/>
                  </a:cubicBezTo>
                  <a:cubicBezTo>
                    <a:pt x="772" y="340"/>
                    <a:pt x="772" y="340"/>
                    <a:pt x="772" y="340"/>
                  </a:cubicBezTo>
                  <a:cubicBezTo>
                    <a:pt x="725" y="459"/>
                    <a:pt x="725" y="459"/>
                    <a:pt x="725" y="459"/>
                  </a:cubicBezTo>
                  <a:cubicBezTo>
                    <a:pt x="729" y="449"/>
                    <a:pt x="729" y="449"/>
                    <a:pt x="729" y="449"/>
                  </a:cubicBezTo>
                  <a:cubicBezTo>
                    <a:pt x="628" y="349"/>
                    <a:pt x="527" y="337"/>
                    <a:pt x="435" y="325"/>
                  </a:cubicBezTo>
                  <a:cubicBezTo>
                    <a:pt x="406" y="322"/>
                    <a:pt x="377" y="318"/>
                    <a:pt x="349" y="312"/>
                  </a:cubicBezTo>
                  <a:cubicBezTo>
                    <a:pt x="631" y="199"/>
                    <a:pt x="631" y="199"/>
                    <a:pt x="631" y="199"/>
                  </a:cubicBezTo>
                  <a:cubicBezTo>
                    <a:pt x="574" y="142"/>
                    <a:pt x="574" y="142"/>
                    <a:pt x="574" y="142"/>
                  </a:cubicBezTo>
                  <a:cubicBezTo>
                    <a:pt x="568" y="135"/>
                    <a:pt x="568" y="125"/>
                    <a:pt x="574" y="118"/>
                  </a:cubicBezTo>
                  <a:cubicBezTo>
                    <a:pt x="621" y="71"/>
                    <a:pt x="621" y="71"/>
                    <a:pt x="621" y="71"/>
                  </a:cubicBezTo>
                  <a:cubicBezTo>
                    <a:pt x="628" y="65"/>
                    <a:pt x="638" y="65"/>
                    <a:pt x="645" y="71"/>
                  </a:cubicBezTo>
                  <a:cubicBezTo>
                    <a:pt x="901" y="328"/>
                    <a:pt x="901" y="328"/>
                    <a:pt x="901" y="328"/>
                  </a:cubicBezTo>
                  <a:cubicBezTo>
                    <a:pt x="908" y="335"/>
                    <a:pt x="908" y="345"/>
                    <a:pt x="901" y="3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29" name="Freeform 6"/>
            <p:cNvSpPr>
              <a:spLocks noEditPoints="1"/>
            </p:cNvSpPr>
            <p:nvPr/>
          </p:nvSpPr>
          <p:spPr bwMode="auto">
            <a:xfrm>
              <a:off x="1751013" y="1998663"/>
              <a:ext cx="623888" cy="623888"/>
            </a:xfrm>
            <a:custGeom>
              <a:avLst/>
              <a:gdLst>
                <a:gd name="T0" fmla="*/ 83 w 166"/>
                <a:gd name="T1" fmla="*/ 166 h 166"/>
                <a:gd name="T2" fmla="*/ 166 w 166"/>
                <a:gd name="T3" fmla="*/ 83 h 166"/>
                <a:gd name="T4" fmla="*/ 83 w 166"/>
                <a:gd name="T5" fmla="*/ 0 h 166"/>
                <a:gd name="T6" fmla="*/ 0 w 166"/>
                <a:gd name="T7" fmla="*/ 83 h 166"/>
                <a:gd name="T8" fmla="*/ 83 w 166"/>
                <a:gd name="T9" fmla="*/ 166 h 166"/>
                <a:gd name="T10" fmla="*/ 83 w 166"/>
                <a:gd name="T11" fmla="*/ 33 h 166"/>
                <a:gd name="T12" fmla="*/ 133 w 166"/>
                <a:gd name="T13" fmla="*/ 83 h 166"/>
                <a:gd name="T14" fmla="*/ 83 w 166"/>
                <a:gd name="T15" fmla="*/ 133 h 166"/>
                <a:gd name="T16" fmla="*/ 33 w 166"/>
                <a:gd name="T17" fmla="*/ 83 h 166"/>
                <a:gd name="T18" fmla="*/ 83 w 166"/>
                <a:gd name="T19" fmla="*/ 3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166">
                  <a:moveTo>
                    <a:pt x="83" y="166"/>
                  </a:moveTo>
                  <a:cubicBezTo>
                    <a:pt x="128" y="166"/>
                    <a:pt x="166" y="129"/>
                    <a:pt x="166" y="83"/>
                  </a:cubicBezTo>
                  <a:cubicBezTo>
                    <a:pt x="166" y="37"/>
                    <a:pt x="128" y="0"/>
                    <a:pt x="83" y="0"/>
                  </a:cubicBezTo>
                  <a:cubicBezTo>
                    <a:pt x="37" y="0"/>
                    <a:pt x="0" y="37"/>
                    <a:pt x="0" y="83"/>
                  </a:cubicBezTo>
                  <a:cubicBezTo>
                    <a:pt x="0" y="129"/>
                    <a:pt x="37" y="166"/>
                    <a:pt x="83" y="166"/>
                  </a:cubicBezTo>
                  <a:close/>
                  <a:moveTo>
                    <a:pt x="83" y="33"/>
                  </a:moveTo>
                  <a:cubicBezTo>
                    <a:pt x="110" y="33"/>
                    <a:pt x="133" y="56"/>
                    <a:pt x="133" y="83"/>
                  </a:cubicBezTo>
                  <a:cubicBezTo>
                    <a:pt x="133" y="111"/>
                    <a:pt x="110" y="133"/>
                    <a:pt x="83" y="133"/>
                  </a:cubicBezTo>
                  <a:cubicBezTo>
                    <a:pt x="55" y="133"/>
                    <a:pt x="33" y="111"/>
                    <a:pt x="33" y="83"/>
                  </a:cubicBezTo>
                  <a:cubicBezTo>
                    <a:pt x="33" y="56"/>
                    <a:pt x="55" y="33"/>
                    <a:pt x="8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30" name="Freeform 7"/>
            <p:cNvSpPr>
              <a:spLocks noEditPoints="1"/>
            </p:cNvSpPr>
            <p:nvPr/>
          </p:nvSpPr>
          <p:spPr bwMode="auto">
            <a:xfrm>
              <a:off x="3375025" y="-1587"/>
              <a:ext cx="623888" cy="623888"/>
            </a:xfrm>
            <a:custGeom>
              <a:avLst/>
              <a:gdLst>
                <a:gd name="T0" fmla="*/ 83 w 166"/>
                <a:gd name="T1" fmla="*/ 0 h 166"/>
                <a:gd name="T2" fmla="*/ 0 w 166"/>
                <a:gd name="T3" fmla="*/ 83 h 166"/>
                <a:gd name="T4" fmla="*/ 83 w 166"/>
                <a:gd name="T5" fmla="*/ 166 h 166"/>
                <a:gd name="T6" fmla="*/ 166 w 166"/>
                <a:gd name="T7" fmla="*/ 83 h 166"/>
                <a:gd name="T8" fmla="*/ 83 w 166"/>
                <a:gd name="T9" fmla="*/ 0 h 166"/>
                <a:gd name="T10" fmla="*/ 83 w 166"/>
                <a:gd name="T11" fmla="*/ 133 h 166"/>
                <a:gd name="T12" fmla="*/ 33 w 166"/>
                <a:gd name="T13" fmla="*/ 83 h 166"/>
                <a:gd name="T14" fmla="*/ 83 w 166"/>
                <a:gd name="T15" fmla="*/ 33 h 166"/>
                <a:gd name="T16" fmla="*/ 133 w 166"/>
                <a:gd name="T17" fmla="*/ 83 h 166"/>
                <a:gd name="T18" fmla="*/ 83 w 166"/>
                <a:gd name="T19" fmla="*/ 13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166">
                  <a:moveTo>
                    <a:pt x="83" y="0"/>
                  </a:moveTo>
                  <a:cubicBezTo>
                    <a:pt x="37" y="0"/>
                    <a:pt x="0" y="37"/>
                    <a:pt x="0" y="83"/>
                  </a:cubicBezTo>
                  <a:cubicBezTo>
                    <a:pt x="0" y="129"/>
                    <a:pt x="37" y="166"/>
                    <a:pt x="83" y="166"/>
                  </a:cubicBezTo>
                  <a:cubicBezTo>
                    <a:pt x="129" y="166"/>
                    <a:pt x="166" y="129"/>
                    <a:pt x="166" y="83"/>
                  </a:cubicBezTo>
                  <a:cubicBezTo>
                    <a:pt x="166" y="37"/>
                    <a:pt x="129" y="0"/>
                    <a:pt x="83" y="0"/>
                  </a:cubicBezTo>
                  <a:close/>
                  <a:moveTo>
                    <a:pt x="83" y="133"/>
                  </a:moveTo>
                  <a:cubicBezTo>
                    <a:pt x="55" y="133"/>
                    <a:pt x="33" y="111"/>
                    <a:pt x="33" y="83"/>
                  </a:cubicBezTo>
                  <a:cubicBezTo>
                    <a:pt x="33" y="56"/>
                    <a:pt x="55" y="33"/>
                    <a:pt x="83" y="33"/>
                  </a:cubicBezTo>
                  <a:cubicBezTo>
                    <a:pt x="110" y="33"/>
                    <a:pt x="133" y="56"/>
                    <a:pt x="133" y="83"/>
                  </a:cubicBezTo>
                  <a:cubicBezTo>
                    <a:pt x="133" y="111"/>
                    <a:pt x="110" y="133"/>
                    <a:pt x="83" y="1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31" name="Freeform 8"/>
            <p:cNvSpPr>
              <a:spLocks noEditPoints="1"/>
            </p:cNvSpPr>
            <p:nvPr/>
          </p:nvSpPr>
          <p:spPr bwMode="auto">
            <a:xfrm>
              <a:off x="1000125" y="1874838"/>
              <a:ext cx="500063" cy="500063"/>
            </a:xfrm>
            <a:custGeom>
              <a:avLst/>
              <a:gdLst>
                <a:gd name="T0" fmla="*/ 0 w 133"/>
                <a:gd name="T1" fmla="*/ 66 h 133"/>
                <a:gd name="T2" fmla="*/ 67 w 133"/>
                <a:gd name="T3" fmla="*/ 133 h 133"/>
                <a:gd name="T4" fmla="*/ 133 w 133"/>
                <a:gd name="T5" fmla="*/ 66 h 133"/>
                <a:gd name="T6" fmla="*/ 67 w 133"/>
                <a:gd name="T7" fmla="*/ 0 h 133"/>
                <a:gd name="T8" fmla="*/ 0 w 133"/>
                <a:gd name="T9" fmla="*/ 66 h 133"/>
                <a:gd name="T10" fmla="*/ 67 w 133"/>
                <a:gd name="T11" fmla="*/ 33 h 133"/>
                <a:gd name="T12" fmla="*/ 100 w 133"/>
                <a:gd name="T13" fmla="*/ 66 h 133"/>
                <a:gd name="T14" fmla="*/ 67 w 133"/>
                <a:gd name="T15" fmla="*/ 100 h 133"/>
                <a:gd name="T16" fmla="*/ 33 w 133"/>
                <a:gd name="T17" fmla="*/ 66 h 133"/>
                <a:gd name="T18" fmla="*/ 67 w 133"/>
                <a:gd name="T19" fmla="*/ 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 h="133">
                  <a:moveTo>
                    <a:pt x="0" y="66"/>
                  </a:moveTo>
                  <a:cubicBezTo>
                    <a:pt x="0" y="103"/>
                    <a:pt x="30" y="133"/>
                    <a:pt x="67" y="133"/>
                  </a:cubicBezTo>
                  <a:cubicBezTo>
                    <a:pt x="103" y="133"/>
                    <a:pt x="133" y="103"/>
                    <a:pt x="133" y="66"/>
                  </a:cubicBezTo>
                  <a:cubicBezTo>
                    <a:pt x="133" y="30"/>
                    <a:pt x="103" y="0"/>
                    <a:pt x="67" y="0"/>
                  </a:cubicBezTo>
                  <a:cubicBezTo>
                    <a:pt x="30" y="0"/>
                    <a:pt x="0" y="30"/>
                    <a:pt x="0" y="66"/>
                  </a:cubicBezTo>
                  <a:close/>
                  <a:moveTo>
                    <a:pt x="67" y="33"/>
                  </a:moveTo>
                  <a:cubicBezTo>
                    <a:pt x="85" y="33"/>
                    <a:pt x="100" y="48"/>
                    <a:pt x="100" y="66"/>
                  </a:cubicBezTo>
                  <a:cubicBezTo>
                    <a:pt x="100" y="85"/>
                    <a:pt x="85" y="100"/>
                    <a:pt x="67" y="100"/>
                  </a:cubicBezTo>
                  <a:cubicBezTo>
                    <a:pt x="48" y="100"/>
                    <a:pt x="33" y="85"/>
                    <a:pt x="33" y="66"/>
                  </a:cubicBezTo>
                  <a:cubicBezTo>
                    <a:pt x="33" y="48"/>
                    <a:pt x="48" y="33"/>
                    <a:pt x="67"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32" name="Oval 9"/>
            <p:cNvSpPr>
              <a:spLocks noChangeArrowheads="1"/>
            </p:cNvSpPr>
            <p:nvPr/>
          </p:nvSpPr>
          <p:spPr bwMode="auto">
            <a:xfrm>
              <a:off x="1500188" y="2751138"/>
              <a:ext cx="250825" cy="2476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33" name="Oval 10"/>
            <p:cNvSpPr>
              <a:spLocks noChangeArrowheads="1"/>
            </p:cNvSpPr>
            <p:nvPr/>
          </p:nvSpPr>
          <p:spPr bwMode="auto">
            <a:xfrm>
              <a:off x="3498850" y="874713"/>
              <a:ext cx="252413" cy="2476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grpSp>
        <p:nvGrpSpPr>
          <p:cNvPr id="34" name="Group 44"/>
          <p:cNvGrpSpPr/>
          <p:nvPr/>
        </p:nvGrpSpPr>
        <p:grpSpPr>
          <a:xfrm>
            <a:off x="2971088" y="2619368"/>
            <a:ext cx="403467" cy="379436"/>
            <a:chOff x="-1587" y="-3175"/>
            <a:chExt cx="506412" cy="476250"/>
          </a:xfrm>
          <a:solidFill>
            <a:srgbClr val="FFFFFF"/>
          </a:solidFill>
        </p:grpSpPr>
        <p:sp>
          <p:nvSpPr>
            <p:cNvPr id="35" name="Oval 14"/>
            <p:cNvSpPr>
              <a:spLocks noChangeArrowheads="1"/>
            </p:cNvSpPr>
            <p:nvPr/>
          </p:nvSpPr>
          <p:spPr bwMode="auto">
            <a:xfrm>
              <a:off x="244475" y="257175"/>
              <a:ext cx="60325" cy="619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36" name="Freeform 15"/>
            <p:cNvSpPr>
              <a:spLocks noEditPoints="1"/>
            </p:cNvSpPr>
            <p:nvPr/>
          </p:nvSpPr>
          <p:spPr bwMode="auto">
            <a:xfrm>
              <a:off x="-1587" y="-3175"/>
              <a:ext cx="506412" cy="476250"/>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grpSp>
        <p:nvGrpSpPr>
          <p:cNvPr id="37" name="Group 47"/>
          <p:cNvGrpSpPr/>
          <p:nvPr/>
        </p:nvGrpSpPr>
        <p:grpSpPr>
          <a:xfrm>
            <a:off x="7316001" y="2568153"/>
            <a:ext cx="444517" cy="444710"/>
            <a:chOff x="-1587" y="-3175"/>
            <a:chExt cx="3670300" cy="3671888"/>
          </a:xfrm>
          <a:solidFill>
            <a:srgbClr val="FFFFFF"/>
          </a:solidFill>
        </p:grpSpPr>
        <p:sp>
          <p:nvSpPr>
            <p:cNvPr id="38" name="Freeform 24"/>
            <p:cNvSpPr>
              <a:spLocks noEditPoints="1"/>
            </p:cNvSpPr>
            <p:nvPr/>
          </p:nvSpPr>
          <p:spPr bwMode="auto">
            <a:xfrm>
              <a:off x="-1587" y="-3175"/>
              <a:ext cx="3670300" cy="3671888"/>
            </a:xfrm>
            <a:custGeom>
              <a:avLst/>
              <a:gdLst>
                <a:gd name="T0" fmla="*/ 631 w 976"/>
                <a:gd name="T1" fmla="*/ 306 h 976"/>
                <a:gd name="T2" fmla="*/ 488 w 976"/>
                <a:gd name="T3" fmla="*/ 0 h 976"/>
                <a:gd name="T4" fmla="*/ 275 w 976"/>
                <a:gd name="T5" fmla="*/ 312 h 976"/>
                <a:gd name="T6" fmla="*/ 244 w 976"/>
                <a:gd name="T7" fmla="*/ 329 h 976"/>
                <a:gd name="T8" fmla="*/ 92 w 976"/>
                <a:gd name="T9" fmla="*/ 305 h 976"/>
                <a:gd name="T10" fmla="*/ 0 w 976"/>
                <a:gd name="T11" fmla="*/ 885 h 976"/>
                <a:gd name="T12" fmla="*/ 183 w 976"/>
                <a:gd name="T13" fmla="*/ 976 h 976"/>
                <a:gd name="T14" fmla="*/ 266 w 976"/>
                <a:gd name="T15" fmla="*/ 924 h 976"/>
                <a:gd name="T16" fmla="*/ 275 w 976"/>
                <a:gd name="T17" fmla="*/ 926 h 976"/>
                <a:gd name="T18" fmla="*/ 580 w 976"/>
                <a:gd name="T19" fmla="*/ 976 h 976"/>
                <a:gd name="T20" fmla="*/ 856 w 976"/>
                <a:gd name="T21" fmla="*/ 917 h 976"/>
                <a:gd name="T22" fmla="*/ 870 w 976"/>
                <a:gd name="T23" fmla="*/ 831 h 976"/>
                <a:gd name="T24" fmla="*/ 920 w 976"/>
                <a:gd name="T25" fmla="*/ 669 h 976"/>
                <a:gd name="T26" fmla="*/ 949 w 976"/>
                <a:gd name="T27" fmla="*/ 512 h 976"/>
                <a:gd name="T28" fmla="*/ 976 w 976"/>
                <a:gd name="T29" fmla="*/ 439 h 976"/>
                <a:gd name="T30" fmla="*/ 890 w 976"/>
                <a:gd name="T31" fmla="*/ 319 h 976"/>
                <a:gd name="T32" fmla="*/ 183 w 976"/>
                <a:gd name="T33" fmla="*/ 915 h 976"/>
                <a:gd name="T34" fmla="*/ 61 w 976"/>
                <a:gd name="T35" fmla="*/ 885 h 976"/>
                <a:gd name="T36" fmla="*/ 92 w 976"/>
                <a:gd name="T37" fmla="*/ 366 h 976"/>
                <a:gd name="T38" fmla="*/ 214 w 976"/>
                <a:gd name="T39" fmla="*/ 397 h 976"/>
                <a:gd name="T40" fmla="*/ 914 w 976"/>
                <a:gd name="T41" fmla="*/ 443 h 976"/>
                <a:gd name="T42" fmla="*/ 793 w 976"/>
                <a:gd name="T43" fmla="*/ 488 h 976"/>
                <a:gd name="T44" fmla="*/ 793 w 976"/>
                <a:gd name="T45" fmla="*/ 519 h 976"/>
                <a:gd name="T46" fmla="*/ 901 w 976"/>
                <a:gd name="T47" fmla="*/ 575 h 976"/>
                <a:gd name="T48" fmla="*/ 763 w 976"/>
                <a:gd name="T49" fmla="*/ 641 h 976"/>
                <a:gd name="T50" fmla="*/ 763 w 976"/>
                <a:gd name="T51" fmla="*/ 671 h 976"/>
                <a:gd name="T52" fmla="*/ 862 w 976"/>
                <a:gd name="T53" fmla="*/ 734 h 976"/>
                <a:gd name="T54" fmla="*/ 732 w 976"/>
                <a:gd name="T55" fmla="*/ 793 h 976"/>
                <a:gd name="T56" fmla="*/ 732 w 976"/>
                <a:gd name="T57" fmla="*/ 824 h 976"/>
                <a:gd name="T58" fmla="*/ 811 w 976"/>
                <a:gd name="T59" fmla="*/ 866 h 976"/>
                <a:gd name="T60" fmla="*/ 747 w 976"/>
                <a:gd name="T61" fmla="*/ 915 h 976"/>
                <a:gd name="T62" fmla="*/ 411 w 976"/>
                <a:gd name="T63" fmla="*/ 896 h 976"/>
                <a:gd name="T64" fmla="*/ 244 w 976"/>
                <a:gd name="T65" fmla="*/ 835 h 976"/>
                <a:gd name="T66" fmla="*/ 268 w 976"/>
                <a:gd name="T67" fmla="*/ 382 h 976"/>
                <a:gd name="T68" fmla="*/ 458 w 976"/>
                <a:gd name="T69" fmla="*/ 92 h 976"/>
                <a:gd name="T70" fmla="*/ 577 w 976"/>
                <a:gd name="T71" fmla="*/ 206 h 976"/>
                <a:gd name="T72" fmla="*/ 879 w 976"/>
                <a:gd name="T73" fmla="*/ 377 h 976"/>
                <a:gd name="T74" fmla="*/ 914 w 976"/>
                <a:gd name="T75" fmla="*/ 443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6" h="976">
                  <a:moveTo>
                    <a:pt x="890" y="319"/>
                  </a:moveTo>
                  <a:cubicBezTo>
                    <a:pt x="851" y="309"/>
                    <a:pt x="762" y="309"/>
                    <a:pt x="631" y="306"/>
                  </a:cubicBezTo>
                  <a:cubicBezTo>
                    <a:pt x="637" y="277"/>
                    <a:pt x="638" y="252"/>
                    <a:pt x="638" y="206"/>
                  </a:cubicBezTo>
                  <a:cubicBezTo>
                    <a:pt x="638" y="96"/>
                    <a:pt x="559" y="0"/>
                    <a:pt x="488" y="0"/>
                  </a:cubicBezTo>
                  <a:cubicBezTo>
                    <a:pt x="438" y="0"/>
                    <a:pt x="397" y="41"/>
                    <a:pt x="397" y="91"/>
                  </a:cubicBezTo>
                  <a:cubicBezTo>
                    <a:pt x="396" y="152"/>
                    <a:pt x="377" y="258"/>
                    <a:pt x="275" y="312"/>
                  </a:cubicBezTo>
                  <a:cubicBezTo>
                    <a:pt x="267" y="316"/>
                    <a:pt x="246" y="327"/>
                    <a:pt x="242" y="328"/>
                  </a:cubicBezTo>
                  <a:cubicBezTo>
                    <a:pt x="244" y="329"/>
                    <a:pt x="244" y="329"/>
                    <a:pt x="244" y="329"/>
                  </a:cubicBezTo>
                  <a:cubicBezTo>
                    <a:pt x="228" y="316"/>
                    <a:pt x="206" y="305"/>
                    <a:pt x="183" y="305"/>
                  </a:cubicBezTo>
                  <a:cubicBezTo>
                    <a:pt x="92" y="305"/>
                    <a:pt x="92" y="305"/>
                    <a:pt x="92" y="305"/>
                  </a:cubicBezTo>
                  <a:cubicBezTo>
                    <a:pt x="41" y="305"/>
                    <a:pt x="0" y="346"/>
                    <a:pt x="0" y="397"/>
                  </a:cubicBezTo>
                  <a:cubicBezTo>
                    <a:pt x="0" y="885"/>
                    <a:pt x="0" y="885"/>
                    <a:pt x="0" y="885"/>
                  </a:cubicBezTo>
                  <a:cubicBezTo>
                    <a:pt x="0" y="935"/>
                    <a:pt x="41" y="976"/>
                    <a:pt x="92" y="976"/>
                  </a:cubicBezTo>
                  <a:cubicBezTo>
                    <a:pt x="183" y="976"/>
                    <a:pt x="183" y="976"/>
                    <a:pt x="183" y="976"/>
                  </a:cubicBezTo>
                  <a:cubicBezTo>
                    <a:pt x="219" y="976"/>
                    <a:pt x="250" y="954"/>
                    <a:pt x="264" y="923"/>
                  </a:cubicBezTo>
                  <a:cubicBezTo>
                    <a:pt x="265" y="923"/>
                    <a:pt x="265" y="924"/>
                    <a:pt x="266" y="924"/>
                  </a:cubicBezTo>
                  <a:cubicBezTo>
                    <a:pt x="268" y="924"/>
                    <a:pt x="270" y="925"/>
                    <a:pt x="273" y="926"/>
                  </a:cubicBezTo>
                  <a:cubicBezTo>
                    <a:pt x="274" y="926"/>
                    <a:pt x="274" y="926"/>
                    <a:pt x="275" y="926"/>
                  </a:cubicBezTo>
                  <a:cubicBezTo>
                    <a:pt x="292" y="930"/>
                    <a:pt x="326" y="938"/>
                    <a:pt x="398" y="955"/>
                  </a:cubicBezTo>
                  <a:cubicBezTo>
                    <a:pt x="414" y="959"/>
                    <a:pt x="496" y="976"/>
                    <a:pt x="580" y="976"/>
                  </a:cubicBezTo>
                  <a:cubicBezTo>
                    <a:pt x="747" y="976"/>
                    <a:pt x="747" y="976"/>
                    <a:pt x="747" y="976"/>
                  </a:cubicBezTo>
                  <a:cubicBezTo>
                    <a:pt x="798" y="976"/>
                    <a:pt x="835" y="956"/>
                    <a:pt x="856" y="917"/>
                  </a:cubicBezTo>
                  <a:cubicBezTo>
                    <a:pt x="857" y="917"/>
                    <a:pt x="864" y="903"/>
                    <a:pt x="869" y="884"/>
                  </a:cubicBezTo>
                  <a:cubicBezTo>
                    <a:pt x="874" y="870"/>
                    <a:pt x="875" y="851"/>
                    <a:pt x="870" y="831"/>
                  </a:cubicBezTo>
                  <a:cubicBezTo>
                    <a:pt x="903" y="808"/>
                    <a:pt x="913" y="774"/>
                    <a:pt x="920" y="752"/>
                  </a:cubicBezTo>
                  <a:cubicBezTo>
                    <a:pt x="932" y="716"/>
                    <a:pt x="928" y="688"/>
                    <a:pt x="920" y="669"/>
                  </a:cubicBezTo>
                  <a:cubicBezTo>
                    <a:pt x="939" y="651"/>
                    <a:pt x="954" y="625"/>
                    <a:pt x="961" y="585"/>
                  </a:cubicBezTo>
                  <a:cubicBezTo>
                    <a:pt x="965" y="559"/>
                    <a:pt x="961" y="534"/>
                    <a:pt x="949" y="512"/>
                  </a:cubicBezTo>
                  <a:cubicBezTo>
                    <a:pt x="966" y="493"/>
                    <a:pt x="974" y="468"/>
                    <a:pt x="975" y="446"/>
                  </a:cubicBezTo>
                  <a:cubicBezTo>
                    <a:pt x="976" y="439"/>
                    <a:pt x="976" y="439"/>
                    <a:pt x="976" y="439"/>
                  </a:cubicBezTo>
                  <a:cubicBezTo>
                    <a:pt x="976" y="435"/>
                    <a:pt x="976" y="433"/>
                    <a:pt x="976" y="424"/>
                  </a:cubicBezTo>
                  <a:cubicBezTo>
                    <a:pt x="976" y="386"/>
                    <a:pt x="949" y="336"/>
                    <a:pt x="890" y="319"/>
                  </a:cubicBezTo>
                  <a:close/>
                  <a:moveTo>
                    <a:pt x="214" y="885"/>
                  </a:moveTo>
                  <a:cubicBezTo>
                    <a:pt x="214" y="901"/>
                    <a:pt x="200" y="915"/>
                    <a:pt x="183" y="915"/>
                  </a:cubicBezTo>
                  <a:cubicBezTo>
                    <a:pt x="92" y="915"/>
                    <a:pt x="92" y="915"/>
                    <a:pt x="92" y="915"/>
                  </a:cubicBezTo>
                  <a:cubicBezTo>
                    <a:pt x="75" y="915"/>
                    <a:pt x="61" y="901"/>
                    <a:pt x="61" y="885"/>
                  </a:cubicBezTo>
                  <a:cubicBezTo>
                    <a:pt x="61" y="397"/>
                    <a:pt x="61" y="397"/>
                    <a:pt x="61" y="397"/>
                  </a:cubicBezTo>
                  <a:cubicBezTo>
                    <a:pt x="61" y="380"/>
                    <a:pt x="75" y="366"/>
                    <a:pt x="92" y="366"/>
                  </a:cubicBezTo>
                  <a:cubicBezTo>
                    <a:pt x="183" y="366"/>
                    <a:pt x="183" y="366"/>
                    <a:pt x="183" y="366"/>
                  </a:cubicBezTo>
                  <a:cubicBezTo>
                    <a:pt x="200" y="366"/>
                    <a:pt x="214" y="380"/>
                    <a:pt x="214" y="397"/>
                  </a:cubicBezTo>
                  <a:lnTo>
                    <a:pt x="214" y="885"/>
                  </a:lnTo>
                  <a:close/>
                  <a:moveTo>
                    <a:pt x="914" y="443"/>
                  </a:moveTo>
                  <a:cubicBezTo>
                    <a:pt x="914" y="458"/>
                    <a:pt x="907" y="488"/>
                    <a:pt x="854" y="488"/>
                  </a:cubicBezTo>
                  <a:cubicBezTo>
                    <a:pt x="808" y="488"/>
                    <a:pt x="793" y="488"/>
                    <a:pt x="793" y="488"/>
                  </a:cubicBezTo>
                  <a:cubicBezTo>
                    <a:pt x="785" y="488"/>
                    <a:pt x="778" y="495"/>
                    <a:pt x="778" y="503"/>
                  </a:cubicBezTo>
                  <a:cubicBezTo>
                    <a:pt x="778" y="512"/>
                    <a:pt x="785" y="519"/>
                    <a:pt x="793" y="519"/>
                  </a:cubicBezTo>
                  <a:cubicBezTo>
                    <a:pt x="793" y="519"/>
                    <a:pt x="806" y="519"/>
                    <a:pt x="852" y="519"/>
                  </a:cubicBezTo>
                  <a:cubicBezTo>
                    <a:pt x="898" y="519"/>
                    <a:pt x="904" y="556"/>
                    <a:pt x="901" y="575"/>
                  </a:cubicBezTo>
                  <a:cubicBezTo>
                    <a:pt x="897" y="598"/>
                    <a:pt x="886" y="641"/>
                    <a:pt x="835" y="641"/>
                  </a:cubicBezTo>
                  <a:cubicBezTo>
                    <a:pt x="783" y="641"/>
                    <a:pt x="763" y="641"/>
                    <a:pt x="763" y="641"/>
                  </a:cubicBezTo>
                  <a:cubicBezTo>
                    <a:pt x="754" y="641"/>
                    <a:pt x="747" y="647"/>
                    <a:pt x="747" y="656"/>
                  </a:cubicBezTo>
                  <a:cubicBezTo>
                    <a:pt x="747" y="664"/>
                    <a:pt x="754" y="671"/>
                    <a:pt x="763" y="671"/>
                  </a:cubicBezTo>
                  <a:cubicBezTo>
                    <a:pt x="763" y="671"/>
                    <a:pt x="799" y="671"/>
                    <a:pt x="823" y="671"/>
                  </a:cubicBezTo>
                  <a:cubicBezTo>
                    <a:pt x="874" y="671"/>
                    <a:pt x="870" y="710"/>
                    <a:pt x="862" y="734"/>
                  </a:cubicBezTo>
                  <a:cubicBezTo>
                    <a:pt x="852" y="764"/>
                    <a:pt x="846" y="793"/>
                    <a:pt x="782" y="793"/>
                  </a:cubicBezTo>
                  <a:cubicBezTo>
                    <a:pt x="760" y="793"/>
                    <a:pt x="732" y="793"/>
                    <a:pt x="732" y="793"/>
                  </a:cubicBezTo>
                  <a:cubicBezTo>
                    <a:pt x="723" y="793"/>
                    <a:pt x="717" y="800"/>
                    <a:pt x="717" y="808"/>
                  </a:cubicBezTo>
                  <a:cubicBezTo>
                    <a:pt x="717" y="817"/>
                    <a:pt x="723" y="824"/>
                    <a:pt x="732" y="824"/>
                  </a:cubicBezTo>
                  <a:cubicBezTo>
                    <a:pt x="732" y="824"/>
                    <a:pt x="753" y="824"/>
                    <a:pt x="780" y="824"/>
                  </a:cubicBezTo>
                  <a:cubicBezTo>
                    <a:pt x="813" y="824"/>
                    <a:pt x="815" y="855"/>
                    <a:pt x="811" y="866"/>
                  </a:cubicBezTo>
                  <a:cubicBezTo>
                    <a:pt x="807" y="879"/>
                    <a:pt x="803" y="888"/>
                    <a:pt x="803" y="888"/>
                  </a:cubicBezTo>
                  <a:cubicBezTo>
                    <a:pt x="793" y="905"/>
                    <a:pt x="779" y="915"/>
                    <a:pt x="747" y="915"/>
                  </a:cubicBezTo>
                  <a:cubicBezTo>
                    <a:pt x="580" y="915"/>
                    <a:pt x="580" y="915"/>
                    <a:pt x="580" y="915"/>
                  </a:cubicBezTo>
                  <a:cubicBezTo>
                    <a:pt x="497" y="915"/>
                    <a:pt x="414" y="896"/>
                    <a:pt x="411" y="896"/>
                  </a:cubicBezTo>
                  <a:cubicBezTo>
                    <a:pt x="285" y="866"/>
                    <a:pt x="278" y="864"/>
                    <a:pt x="270" y="862"/>
                  </a:cubicBezTo>
                  <a:cubicBezTo>
                    <a:pt x="270" y="862"/>
                    <a:pt x="244" y="857"/>
                    <a:pt x="244" y="835"/>
                  </a:cubicBezTo>
                  <a:cubicBezTo>
                    <a:pt x="244" y="414"/>
                    <a:pt x="244" y="414"/>
                    <a:pt x="244" y="414"/>
                  </a:cubicBezTo>
                  <a:cubicBezTo>
                    <a:pt x="244" y="399"/>
                    <a:pt x="253" y="386"/>
                    <a:pt x="268" y="382"/>
                  </a:cubicBezTo>
                  <a:cubicBezTo>
                    <a:pt x="270" y="381"/>
                    <a:pt x="273" y="380"/>
                    <a:pt x="275" y="380"/>
                  </a:cubicBezTo>
                  <a:cubicBezTo>
                    <a:pt x="414" y="322"/>
                    <a:pt x="456" y="195"/>
                    <a:pt x="458" y="92"/>
                  </a:cubicBezTo>
                  <a:cubicBezTo>
                    <a:pt x="458" y="77"/>
                    <a:pt x="469" y="61"/>
                    <a:pt x="488" y="61"/>
                  </a:cubicBezTo>
                  <a:cubicBezTo>
                    <a:pt x="520" y="61"/>
                    <a:pt x="577" y="126"/>
                    <a:pt x="577" y="206"/>
                  </a:cubicBezTo>
                  <a:cubicBezTo>
                    <a:pt x="577" y="278"/>
                    <a:pt x="574" y="291"/>
                    <a:pt x="549" y="366"/>
                  </a:cubicBezTo>
                  <a:cubicBezTo>
                    <a:pt x="854" y="366"/>
                    <a:pt x="852" y="370"/>
                    <a:pt x="879" y="377"/>
                  </a:cubicBezTo>
                  <a:cubicBezTo>
                    <a:pt x="912" y="387"/>
                    <a:pt x="915" y="415"/>
                    <a:pt x="915" y="424"/>
                  </a:cubicBezTo>
                  <a:cubicBezTo>
                    <a:pt x="915" y="435"/>
                    <a:pt x="915" y="433"/>
                    <a:pt x="914" y="4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39" name="Freeform 25"/>
            <p:cNvSpPr>
              <a:spLocks noEditPoints="1"/>
            </p:cNvSpPr>
            <p:nvPr/>
          </p:nvSpPr>
          <p:spPr bwMode="auto">
            <a:xfrm>
              <a:off x="344488" y="2979738"/>
              <a:ext cx="341313" cy="346075"/>
            </a:xfrm>
            <a:custGeom>
              <a:avLst/>
              <a:gdLst>
                <a:gd name="T0" fmla="*/ 45 w 91"/>
                <a:gd name="T1" fmla="*/ 0 h 92"/>
                <a:gd name="T2" fmla="*/ 0 w 91"/>
                <a:gd name="T3" fmla="*/ 46 h 92"/>
                <a:gd name="T4" fmla="*/ 45 w 91"/>
                <a:gd name="T5" fmla="*/ 92 h 92"/>
                <a:gd name="T6" fmla="*/ 91 w 91"/>
                <a:gd name="T7" fmla="*/ 46 h 92"/>
                <a:gd name="T8" fmla="*/ 45 w 91"/>
                <a:gd name="T9" fmla="*/ 0 h 92"/>
                <a:gd name="T10" fmla="*/ 45 w 91"/>
                <a:gd name="T11" fmla="*/ 61 h 92"/>
                <a:gd name="T12" fmla="*/ 30 w 91"/>
                <a:gd name="T13" fmla="*/ 46 h 92"/>
                <a:gd name="T14" fmla="*/ 45 w 91"/>
                <a:gd name="T15" fmla="*/ 31 h 92"/>
                <a:gd name="T16" fmla="*/ 61 w 91"/>
                <a:gd name="T17" fmla="*/ 46 h 92"/>
                <a:gd name="T18" fmla="*/ 45 w 91"/>
                <a:gd name="T19" fmla="*/ 61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 h="92">
                  <a:moveTo>
                    <a:pt x="45" y="0"/>
                  </a:moveTo>
                  <a:cubicBezTo>
                    <a:pt x="20" y="0"/>
                    <a:pt x="0" y="20"/>
                    <a:pt x="0" y="46"/>
                  </a:cubicBezTo>
                  <a:cubicBezTo>
                    <a:pt x="0" y="71"/>
                    <a:pt x="20" y="92"/>
                    <a:pt x="45" y="92"/>
                  </a:cubicBezTo>
                  <a:cubicBezTo>
                    <a:pt x="71" y="92"/>
                    <a:pt x="91" y="71"/>
                    <a:pt x="91" y="46"/>
                  </a:cubicBezTo>
                  <a:cubicBezTo>
                    <a:pt x="91" y="20"/>
                    <a:pt x="71" y="0"/>
                    <a:pt x="45" y="0"/>
                  </a:cubicBezTo>
                  <a:close/>
                  <a:moveTo>
                    <a:pt x="45" y="61"/>
                  </a:moveTo>
                  <a:cubicBezTo>
                    <a:pt x="37" y="61"/>
                    <a:pt x="30" y="54"/>
                    <a:pt x="30" y="46"/>
                  </a:cubicBezTo>
                  <a:cubicBezTo>
                    <a:pt x="30" y="37"/>
                    <a:pt x="37" y="31"/>
                    <a:pt x="45" y="31"/>
                  </a:cubicBezTo>
                  <a:cubicBezTo>
                    <a:pt x="54" y="31"/>
                    <a:pt x="61" y="37"/>
                    <a:pt x="61" y="46"/>
                  </a:cubicBezTo>
                  <a:cubicBezTo>
                    <a:pt x="61" y="54"/>
                    <a:pt x="54" y="61"/>
                    <a:pt x="45"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grpSp>
        <p:nvGrpSpPr>
          <p:cNvPr id="40" name="Group 50"/>
          <p:cNvGrpSpPr/>
          <p:nvPr/>
        </p:nvGrpSpPr>
        <p:grpSpPr>
          <a:xfrm>
            <a:off x="4437313" y="2626833"/>
            <a:ext cx="352735" cy="403499"/>
            <a:chOff x="-1587" y="3175"/>
            <a:chExt cx="430212" cy="492125"/>
          </a:xfrm>
          <a:solidFill>
            <a:srgbClr val="FFFFFF"/>
          </a:solidFill>
        </p:grpSpPr>
        <p:sp>
          <p:nvSpPr>
            <p:cNvPr id="41" name="Freeform 29"/>
            <p:cNvSpPr>
              <a:spLocks noEditPoints="1"/>
            </p:cNvSpPr>
            <p:nvPr/>
          </p:nvSpPr>
          <p:spPr bwMode="auto">
            <a:xfrm>
              <a:off x="-1587" y="3175"/>
              <a:ext cx="430212" cy="492125"/>
            </a:xfrm>
            <a:custGeom>
              <a:avLst/>
              <a:gdLst>
                <a:gd name="T0" fmla="*/ 112 w 112"/>
                <a:gd name="T1" fmla="*/ 27 h 128"/>
                <a:gd name="T2" fmla="*/ 100 w 112"/>
                <a:gd name="T3" fmla="*/ 16 h 128"/>
                <a:gd name="T4" fmla="*/ 88 w 112"/>
                <a:gd name="T5" fmla="*/ 16 h 128"/>
                <a:gd name="T6" fmla="*/ 88 w 112"/>
                <a:gd name="T7" fmla="*/ 12 h 128"/>
                <a:gd name="T8" fmla="*/ 88 w 112"/>
                <a:gd name="T9" fmla="*/ 12 h 128"/>
                <a:gd name="T10" fmla="*/ 76 w 112"/>
                <a:gd name="T11" fmla="*/ 0 h 128"/>
                <a:gd name="T12" fmla="*/ 36 w 112"/>
                <a:gd name="T13" fmla="*/ 0 h 128"/>
                <a:gd name="T14" fmla="*/ 24 w 112"/>
                <a:gd name="T15" fmla="*/ 12 h 128"/>
                <a:gd name="T16" fmla="*/ 24 w 112"/>
                <a:gd name="T17" fmla="*/ 12 h 128"/>
                <a:gd name="T18" fmla="*/ 24 w 112"/>
                <a:gd name="T19" fmla="*/ 16 h 128"/>
                <a:gd name="T20" fmla="*/ 12 w 112"/>
                <a:gd name="T21" fmla="*/ 16 h 128"/>
                <a:gd name="T22" fmla="*/ 0 w 112"/>
                <a:gd name="T23" fmla="*/ 27 h 128"/>
                <a:gd name="T24" fmla="*/ 0 w 112"/>
                <a:gd name="T25" fmla="*/ 27 h 128"/>
                <a:gd name="T26" fmla="*/ 0 w 112"/>
                <a:gd name="T27" fmla="*/ 32 h 128"/>
                <a:gd name="T28" fmla="*/ 0 w 112"/>
                <a:gd name="T29" fmla="*/ 36 h 128"/>
                <a:gd name="T30" fmla="*/ 8 w 112"/>
                <a:gd name="T31" fmla="*/ 44 h 128"/>
                <a:gd name="T32" fmla="*/ 8 w 112"/>
                <a:gd name="T33" fmla="*/ 44 h 128"/>
                <a:gd name="T34" fmla="*/ 8 w 112"/>
                <a:gd name="T35" fmla="*/ 112 h 128"/>
                <a:gd name="T36" fmla="*/ 24 w 112"/>
                <a:gd name="T37" fmla="*/ 128 h 128"/>
                <a:gd name="T38" fmla="*/ 88 w 112"/>
                <a:gd name="T39" fmla="*/ 128 h 128"/>
                <a:gd name="T40" fmla="*/ 104 w 112"/>
                <a:gd name="T41" fmla="*/ 112 h 128"/>
                <a:gd name="T42" fmla="*/ 104 w 112"/>
                <a:gd name="T43" fmla="*/ 44 h 128"/>
                <a:gd name="T44" fmla="*/ 104 w 112"/>
                <a:gd name="T45" fmla="*/ 44 h 128"/>
                <a:gd name="T46" fmla="*/ 112 w 112"/>
                <a:gd name="T47" fmla="*/ 36 h 128"/>
                <a:gd name="T48" fmla="*/ 112 w 112"/>
                <a:gd name="T49" fmla="*/ 32 h 128"/>
                <a:gd name="T50" fmla="*/ 112 w 112"/>
                <a:gd name="T51" fmla="*/ 27 h 128"/>
                <a:gd name="T52" fmla="*/ 32 w 112"/>
                <a:gd name="T53" fmla="*/ 12 h 128"/>
                <a:gd name="T54" fmla="*/ 36 w 112"/>
                <a:gd name="T55" fmla="*/ 8 h 128"/>
                <a:gd name="T56" fmla="*/ 76 w 112"/>
                <a:gd name="T57" fmla="*/ 8 h 128"/>
                <a:gd name="T58" fmla="*/ 80 w 112"/>
                <a:gd name="T59" fmla="*/ 12 h 128"/>
                <a:gd name="T60" fmla="*/ 80 w 112"/>
                <a:gd name="T61" fmla="*/ 16 h 128"/>
                <a:gd name="T62" fmla="*/ 32 w 112"/>
                <a:gd name="T63" fmla="*/ 16 h 128"/>
                <a:gd name="T64" fmla="*/ 32 w 112"/>
                <a:gd name="T65" fmla="*/ 12 h 128"/>
                <a:gd name="T66" fmla="*/ 96 w 112"/>
                <a:gd name="T67" fmla="*/ 112 h 128"/>
                <a:gd name="T68" fmla="*/ 88 w 112"/>
                <a:gd name="T69" fmla="*/ 120 h 128"/>
                <a:gd name="T70" fmla="*/ 24 w 112"/>
                <a:gd name="T71" fmla="*/ 120 h 128"/>
                <a:gd name="T72" fmla="*/ 16 w 112"/>
                <a:gd name="T73" fmla="*/ 112 h 128"/>
                <a:gd name="T74" fmla="*/ 16 w 112"/>
                <a:gd name="T75" fmla="*/ 44 h 128"/>
                <a:gd name="T76" fmla="*/ 96 w 112"/>
                <a:gd name="T77" fmla="*/ 44 h 128"/>
                <a:gd name="T78" fmla="*/ 96 w 112"/>
                <a:gd name="T79" fmla="*/ 112 h 128"/>
                <a:gd name="T80" fmla="*/ 104 w 112"/>
                <a:gd name="T81" fmla="*/ 32 h 128"/>
                <a:gd name="T82" fmla="*/ 104 w 112"/>
                <a:gd name="T83" fmla="*/ 36 h 128"/>
                <a:gd name="T84" fmla="*/ 8 w 112"/>
                <a:gd name="T85" fmla="*/ 36 h 128"/>
                <a:gd name="T86" fmla="*/ 8 w 112"/>
                <a:gd name="T87" fmla="*/ 32 h 128"/>
                <a:gd name="T88" fmla="*/ 8 w 112"/>
                <a:gd name="T89" fmla="*/ 28 h 128"/>
                <a:gd name="T90" fmla="*/ 12 w 112"/>
                <a:gd name="T91" fmla="*/ 24 h 128"/>
                <a:gd name="T92" fmla="*/ 100 w 112"/>
                <a:gd name="T93" fmla="*/ 24 h 128"/>
                <a:gd name="T94" fmla="*/ 104 w 112"/>
                <a:gd name="T95" fmla="*/ 28 h 128"/>
                <a:gd name="T96" fmla="*/ 104 w 112"/>
                <a:gd name="T97" fmla="*/ 3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2" h="128">
                  <a:moveTo>
                    <a:pt x="112" y="27"/>
                  </a:moveTo>
                  <a:cubicBezTo>
                    <a:pt x="112" y="21"/>
                    <a:pt x="106" y="16"/>
                    <a:pt x="100" y="16"/>
                  </a:cubicBezTo>
                  <a:cubicBezTo>
                    <a:pt x="88" y="16"/>
                    <a:pt x="88" y="16"/>
                    <a:pt x="88" y="16"/>
                  </a:cubicBezTo>
                  <a:cubicBezTo>
                    <a:pt x="88" y="12"/>
                    <a:pt x="88" y="12"/>
                    <a:pt x="88" y="12"/>
                  </a:cubicBezTo>
                  <a:cubicBezTo>
                    <a:pt x="88" y="12"/>
                    <a:pt x="88" y="12"/>
                    <a:pt x="88" y="12"/>
                  </a:cubicBezTo>
                  <a:cubicBezTo>
                    <a:pt x="88" y="5"/>
                    <a:pt x="83" y="0"/>
                    <a:pt x="76" y="0"/>
                  </a:cubicBezTo>
                  <a:cubicBezTo>
                    <a:pt x="36" y="0"/>
                    <a:pt x="36" y="0"/>
                    <a:pt x="36" y="0"/>
                  </a:cubicBezTo>
                  <a:cubicBezTo>
                    <a:pt x="29" y="0"/>
                    <a:pt x="24" y="5"/>
                    <a:pt x="24" y="12"/>
                  </a:cubicBezTo>
                  <a:cubicBezTo>
                    <a:pt x="24" y="12"/>
                    <a:pt x="24" y="12"/>
                    <a:pt x="24" y="12"/>
                  </a:cubicBezTo>
                  <a:cubicBezTo>
                    <a:pt x="24" y="16"/>
                    <a:pt x="24" y="16"/>
                    <a:pt x="24" y="16"/>
                  </a:cubicBezTo>
                  <a:cubicBezTo>
                    <a:pt x="12" y="16"/>
                    <a:pt x="12" y="16"/>
                    <a:pt x="12" y="16"/>
                  </a:cubicBezTo>
                  <a:cubicBezTo>
                    <a:pt x="6" y="16"/>
                    <a:pt x="0" y="21"/>
                    <a:pt x="0" y="27"/>
                  </a:cubicBezTo>
                  <a:cubicBezTo>
                    <a:pt x="0" y="27"/>
                    <a:pt x="0" y="27"/>
                    <a:pt x="0" y="27"/>
                  </a:cubicBezTo>
                  <a:cubicBezTo>
                    <a:pt x="0" y="32"/>
                    <a:pt x="0" y="32"/>
                    <a:pt x="0" y="32"/>
                  </a:cubicBezTo>
                  <a:cubicBezTo>
                    <a:pt x="0" y="36"/>
                    <a:pt x="0" y="36"/>
                    <a:pt x="0" y="36"/>
                  </a:cubicBezTo>
                  <a:cubicBezTo>
                    <a:pt x="0" y="40"/>
                    <a:pt x="4" y="44"/>
                    <a:pt x="8" y="44"/>
                  </a:cubicBezTo>
                  <a:cubicBezTo>
                    <a:pt x="8" y="44"/>
                    <a:pt x="8" y="44"/>
                    <a:pt x="8" y="44"/>
                  </a:cubicBezTo>
                  <a:cubicBezTo>
                    <a:pt x="8" y="112"/>
                    <a:pt x="8" y="112"/>
                    <a:pt x="8" y="112"/>
                  </a:cubicBezTo>
                  <a:cubicBezTo>
                    <a:pt x="8" y="121"/>
                    <a:pt x="15" y="128"/>
                    <a:pt x="24" y="128"/>
                  </a:cubicBezTo>
                  <a:cubicBezTo>
                    <a:pt x="88" y="128"/>
                    <a:pt x="88" y="128"/>
                    <a:pt x="88" y="128"/>
                  </a:cubicBezTo>
                  <a:cubicBezTo>
                    <a:pt x="97" y="128"/>
                    <a:pt x="104" y="121"/>
                    <a:pt x="104" y="112"/>
                  </a:cubicBezTo>
                  <a:cubicBezTo>
                    <a:pt x="104" y="44"/>
                    <a:pt x="104" y="44"/>
                    <a:pt x="104" y="44"/>
                  </a:cubicBezTo>
                  <a:cubicBezTo>
                    <a:pt x="104" y="44"/>
                    <a:pt x="104" y="44"/>
                    <a:pt x="104" y="44"/>
                  </a:cubicBezTo>
                  <a:cubicBezTo>
                    <a:pt x="108" y="44"/>
                    <a:pt x="112" y="40"/>
                    <a:pt x="112" y="36"/>
                  </a:cubicBezTo>
                  <a:cubicBezTo>
                    <a:pt x="112" y="32"/>
                    <a:pt x="112" y="32"/>
                    <a:pt x="112" y="32"/>
                  </a:cubicBezTo>
                  <a:cubicBezTo>
                    <a:pt x="112" y="27"/>
                    <a:pt x="112" y="27"/>
                    <a:pt x="112" y="27"/>
                  </a:cubicBezTo>
                  <a:close/>
                  <a:moveTo>
                    <a:pt x="32" y="12"/>
                  </a:moveTo>
                  <a:cubicBezTo>
                    <a:pt x="32" y="10"/>
                    <a:pt x="34" y="8"/>
                    <a:pt x="36" y="8"/>
                  </a:cubicBezTo>
                  <a:cubicBezTo>
                    <a:pt x="76" y="8"/>
                    <a:pt x="76" y="8"/>
                    <a:pt x="76" y="8"/>
                  </a:cubicBezTo>
                  <a:cubicBezTo>
                    <a:pt x="78" y="8"/>
                    <a:pt x="80" y="10"/>
                    <a:pt x="80" y="12"/>
                  </a:cubicBezTo>
                  <a:cubicBezTo>
                    <a:pt x="80" y="16"/>
                    <a:pt x="80" y="16"/>
                    <a:pt x="80" y="16"/>
                  </a:cubicBezTo>
                  <a:cubicBezTo>
                    <a:pt x="32" y="16"/>
                    <a:pt x="32" y="16"/>
                    <a:pt x="32" y="16"/>
                  </a:cubicBezTo>
                  <a:lnTo>
                    <a:pt x="32" y="12"/>
                  </a:lnTo>
                  <a:close/>
                  <a:moveTo>
                    <a:pt x="96" y="112"/>
                  </a:moveTo>
                  <a:cubicBezTo>
                    <a:pt x="96" y="116"/>
                    <a:pt x="92" y="120"/>
                    <a:pt x="88" y="120"/>
                  </a:cubicBezTo>
                  <a:cubicBezTo>
                    <a:pt x="24" y="120"/>
                    <a:pt x="24" y="120"/>
                    <a:pt x="24" y="120"/>
                  </a:cubicBezTo>
                  <a:cubicBezTo>
                    <a:pt x="20" y="120"/>
                    <a:pt x="16" y="116"/>
                    <a:pt x="16" y="112"/>
                  </a:cubicBezTo>
                  <a:cubicBezTo>
                    <a:pt x="16" y="44"/>
                    <a:pt x="16" y="44"/>
                    <a:pt x="16" y="44"/>
                  </a:cubicBezTo>
                  <a:cubicBezTo>
                    <a:pt x="96" y="44"/>
                    <a:pt x="96" y="44"/>
                    <a:pt x="96" y="44"/>
                  </a:cubicBezTo>
                  <a:lnTo>
                    <a:pt x="96" y="112"/>
                  </a:lnTo>
                  <a:close/>
                  <a:moveTo>
                    <a:pt x="104" y="32"/>
                  </a:moveTo>
                  <a:cubicBezTo>
                    <a:pt x="104" y="36"/>
                    <a:pt x="104" y="36"/>
                    <a:pt x="104" y="36"/>
                  </a:cubicBezTo>
                  <a:cubicBezTo>
                    <a:pt x="8" y="36"/>
                    <a:pt x="8" y="36"/>
                    <a:pt x="8" y="36"/>
                  </a:cubicBezTo>
                  <a:cubicBezTo>
                    <a:pt x="8" y="32"/>
                    <a:pt x="8" y="32"/>
                    <a:pt x="8" y="32"/>
                  </a:cubicBezTo>
                  <a:cubicBezTo>
                    <a:pt x="8" y="28"/>
                    <a:pt x="8" y="28"/>
                    <a:pt x="8" y="28"/>
                  </a:cubicBezTo>
                  <a:cubicBezTo>
                    <a:pt x="8" y="26"/>
                    <a:pt x="10" y="24"/>
                    <a:pt x="12" y="24"/>
                  </a:cubicBezTo>
                  <a:cubicBezTo>
                    <a:pt x="100" y="24"/>
                    <a:pt x="100" y="24"/>
                    <a:pt x="100" y="24"/>
                  </a:cubicBezTo>
                  <a:cubicBezTo>
                    <a:pt x="102" y="24"/>
                    <a:pt x="104" y="26"/>
                    <a:pt x="104" y="28"/>
                  </a:cubicBezTo>
                  <a:lnTo>
                    <a:pt x="104"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42" name="Freeform 30"/>
            <p:cNvSpPr>
              <a:spLocks noEditPoints="1"/>
            </p:cNvSpPr>
            <p:nvPr/>
          </p:nvSpPr>
          <p:spPr bwMode="auto">
            <a:xfrm>
              <a:off x="90488" y="203200"/>
              <a:ext cx="61912" cy="230188"/>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43" name="Freeform 31"/>
            <p:cNvSpPr>
              <a:spLocks noEditPoints="1"/>
            </p:cNvSpPr>
            <p:nvPr/>
          </p:nvSpPr>
          <p:spPr bwMode="auto">
            <a:xfrm>
              <a:off x="182563" y="203200"/>
              <a:ext cx="61912" cy="230188"/>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44" name="Freeform 32"/>
            <p:cNvSpPr>
              <a:spLocks noEditPoints="1"/>
            </p:cNvSpPr>
            <p:nvPr/>
          </p:nvSpPr>
          <p:spPr bwMode="auto">
            <a:xfrm>
              <a:off x="274638" y="203200"/>
              <a:ext cx="61912" cy="230188"/>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grpSp>
        <p:nvGrpSpPr>
          <p:cNvPr id="45" name="Group 55"/>
          <p:cNvGrpSpPr/>
          <p:nvPr/>
        </p:nvGrpSpPr>
        <p:grpSpPr>
          <a:xfrm>
            <a:off x="5917209" y="2582117"/>
            <a:ext cx="304265" cy="444758"/>
            <a:chOff x="527333" y="1217552"/>
            <a:chExt cx="175409" cy="256405"/>
          </a:xfrm>
          <a:solidFill>
            <a:srgbClr val="FFFFFF"/>
          </a:solidFill>
        </p:grpSpPr>
        <p:sp>
          <p:nvSpPr>
            <p:cNvPr id="46" name="Freeform 79"/>
            <p:cNvSpPr>
              <a:spLocks noEditPoints="1"/>
            </p:cNvSpPr>
            <p:nvPr/>
          </p:nvSpPr>
          <p:spPr bwMode="auto">
            <a:xfrm>
              <a:off x="527333" y="1217552"/>
              <a:ext cx="175409" cy="256405"/>
            </a:xfrm>
            <a:custGeom>
              <a:avLst/>
              <a:gdLst>
                <a:gd name="T0" fmla="*/ 80 w 160"/>
                <a:gd name="T1" fmla="*/ 0 h 234"/>
                <a:gd name="T2" fmla="*/ 0 w 160"/>
                <a:gd name="T3" fmla="*/ 81 h 234"/>
                <a:gd name="T4" fmla="*/ 36 w 160"/>
                <a:gd name="T5" fmla="*/ 169 h 234"/>
                <a:gd name="T6" fmla="*/ 80 w 160"/>
                <a:gd name="T7" fmla="*/ 234 h 234"/>
                <a:gd name="T8" fmla="*/ 123 w 160"/>
                <a:gd name="T9" fmla="*/ 169 h 234"/>
                <a:gd name="T10" fmla="*/ 160 w 160"/>
                <a:gd name="T11" fmla="*/ 81 h 234"/>
                <a:gd name="T12" fmla="*/ 80 w 160"/>
                <a:gd name="T13" fmla="*/ 0 h 234"/>
                <a:gd name="T14" fmla="*/ 99 w 160"/>
                <a:gd name="T15" fmla="*/ 199 h 234"/>
                <a:gd name="T16" fmla="*/ 63 w 160"/>
                <a:gd name="T17" fmla="*/ 203 h 234"/>
                <a:gd name="T18" fmla="*/ 58 w 160"/>
                <a:gd name="T19" fmla="*/ 190 h 234"/>
                <a:gd name="T20" fmla="*/ 58 w 160"/>
                <a:gd name="T21" fmla="*/ 189 h 234"/>
                <a:gd name="T22" fmla="*/ 103 w 160"/>
                <a:gd name="T23" fmla="*/ 184 h 234"/>
                <a:gd name="T24" fmla="*/ 101 w 160"/>
                <a:gd name="T25" fmla="*/ 190 h 234"/>
                <a:gd name="T26" fmla="*/ 99 w 160"/>
                <a:gd name="T27" fmla="*/ 199 h 234"/>
                <a:gd name="T28" fmla="*/ 56 w 160"/>
                <a:gd name="T29" fmla="*/ 182 h 234"/>
                <a:gd name="T30" fmla="*/ 52 w 160"/>
                <a:gd name="T31" fmla="*/ 168 h 234"/>
                <a:gd name="T32" fmla="*/ 108 w 160"/>
                <a:gd name="T33" fmla="*/ 168 h 234"/>
                <a:gd name="T34" fmla="*/ 106 w 160"/>
                <a:gd name="T35" fmla="*/ 176 h 234"/>
                <a:gd name="T36" fmla="*/ 56 w 160"/>
                <a:gd name="T37" fmla="*/ 182 h 234"/>
                <a:gd name="T38" fmla="*/ 80 w 160"/>
                <a:gd name="T39" fmla="*/ 220 h 234"/>
                <a:gd name="T40" fmla="*/ 65 w 160"/>
                <a:gd name="T41" fmla="*/ 210 h 234"/>
                <a:gd name="T42" fmla="*/ 96 w 160"/>
                <a:gd name="T43" fmla="*/ 207 h 234"/>
                <a:gd name="T44" fmla="*/ 80 w 160"/>
                <a:gd name="T45" fmla="*/ 220 h 234"/>
                <a:gd name="T46" fmla="*/ 114 w 160"/>
                <a:gd name="T47" fmla="*/ 154 h 234"/>
                <a:gd name="T48" fmla="*/ 46 w 160"/>
                <a:gd name="T49" fmla="*/ 154 h 234"/>
                <a:gd name="T50" fmla="*/ 34 w 160"/>
                <a:gd name="T51" fmla="*/ 130 h 234"/>
                <a:gd name="T52" fmla="*/ 14 w 160"/>
                <a:gd name="T53" fmla="*/ 81 h 234"/>
                <a:gd name="T54" fmla="*/ 80 w 160"/>
                <a:gd name="T55" fmla="*/ 15 h 234"/>
                <a:gd name="T56" fmla="*/ 146 w 160"/>
                <a:gd name="T57" fmla="*/ 81 h 234"/>
                <a:gd name="T58" fmla="*/ 126 w 160"/>
                <a:gd name="T59" fmla="*/ 130 h 234"/>
                <a:gd name="T60" fmla="*/ 114 w 160"/>
                <a:gd name="T61" fmla="*/ 15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0" h="234">
                  <a:moveTo>
                    <a:pt x="80" y="0"/>
                  </a:moveTo>
                  <a:cubicBezTo>
                    <a:pt x="35" y="0"/>
                    <a:pt x="0" y="36"/>
                    <a:pt x="0" y="81"/>
                  </a:cubicBezTo>
                  <a:cubicBezTo>
                    <a:pt x="0" y="110"/>
                    <a:pt x="26" y="141"/>
                    <a:pt x="36" y="169"/>
                  </a:cubicBezTo>
                  <a:cubicBezTo>
                    <a:pt x="51" y="210"/>
                    <a:pt x="49" y="234"/>
                    <a:pt x="80" y="234"/>
                  </a:cubicBezTo>
                  <a:cubicBezTo>
                    <a:pt x="111" y="234"/>
                    <a:pt x="109" y="210"/>
                    <a:pt x="123" y="169"/>
                  </a:cubicBezTo>
                  <a:cubicBezTo>
                    <a:pt x="133" y="142"/>
                    <a:pt x="160" y="110"/>
                    <a:pt x="160" y="81"/>
                  </a:cubicBezTo>
                  <a:cubicBezTo>
                    <a:pt x="160" y="36"/>
                    <a:pt x="124" y="0"/>
                    <a:pt x="80" y="0"/>
                  </a:cubicBezTo>
                  <a:close/>
                  <a:moveTo>
                    <a:pt x="99" y="199"/>
                  </a:moveTo>
                  <a:cubicBezTo>
                    <a:pt x="63" y="203"/>
                    <a:pt x="63" y="203"/>
                    <a:pt x="63" y="203"/>
                  </a:cubicBezTo>
                  <a:cubicBezTo>
                    <a:pt x="61" y="200"/>
                    <a:pt x="60" y="195"/>
                    <a:pt x="58" y="190"/>
                  </a:cubicBezTo>
                  <a:cubicBezTo>
                    <a:pt x="58" y="190"/>
                    <a:pt x="58" y="189"/>
                    <a:pt x="58" y="189"/>
                  </a:cubicBezTo>
                  <a:cubicBezTo>
                    <a:pt x="103" y="184"/>
                    <a:pt x="103" y="184"/>
                    <a:pt x="103" y="184"/>
                  </a:cubicBezTo>
                  <a:cubicBezTo>
                    <a:pt x="103" y="186"/>
                    <a:pt x="102" y="188"/>
                    <a:pt x="101" y="190"/>
                  </a:cubicBezTo>
                  <a:cubicBezTo>
                    <a:pt x="100" y="193"/>
                    <a:pt x="100" y="196"/>
                    <a:pt x="99" y="199"/>
                  </a:cubicBezTo>
                  <a:close/>
                  <a:moveTo>
                    <a:pt x="56" y="182"/>
                  </a:moveTo>
                  <a:cubicBezTo>
                    <a:pt x="55" y="178"/>
                    <a:pt x="53" y="173"/>
                    <a:pt x="52" y="168"/>
                  </a:cubicBezTo>
                  <a:cubicBezTo>
                    <a:pt x="108" y="168"/>
                    <a:pt x="108" y="168"/>
                    <a:pt x="108" y="168"/>
                  </a:cubicBezTo>
                  <a:cubicBezTo>
                    <a:pt x="107" y="171"/>
                    <a:pt x="106" y="174"/>
                    <a:pt x="106" y="176"/>
                  </a:cubicBezTo>
                  <a:lnTo>
                    <a:pt x="56" y="182"/>
                  </a:lnTo>
                  <a:close/>
                  <a:moveTo>
                    <a:pt x="80" y="220"/>
                  </a:moveTo>
                  <a:cubicBezTo>
                    <a:pt x="72" y="220"/>
                    <a:pt x="69" y="219"/>
                    <a:pt x="65" y="210"/>
                  </a:cubicBezTo>
                  <a:cubicBezTo>
                    <a:pt x="96" y="207"/>
                    <a:pt x="96" y="207"/>
                    <a:pt x="96" y="207"/>
                  </a:cubicBezTo>
                  <a:cubicBezTo>
                    <a:pt x="92" y="219"/>
                    <a:pt x="88" y="220"/>
                    <a:pt x="80" y="220"/>
                  </a:cubicBezTo>
                  <a:close/>
                  <a:moveTo>
                    <a:pt x="114" y="154"/>
                  </a:moveTo>
                  <a:cubicBezTo>
                    <a:pt x="46" y="154"/>
                    <a:pt x="46" y="154"/>
                    <a:pt x="46" y="154"/>
                  </a:cubicBezTo>
                  <a:cubicBezTo>
                    <a:pt x="42" y="146"/>
                    <a:pt x="38" y="138"/>
                    <a:pt x="34" y="130"/>
                  </a:cubicBezTo>
                  <a:cubicBezTo>
                    <a:pt x="24" y="113"/>
                    <a:pt x="14" y="96"/>
                    <a:pt x="14" y="81"/>
                  </a:cubicBezTo>
                  <a:cubicBezTo>
                    <a:pt x="14" y="45"/>
                    <a:pt x="44" y="15"/>
                    <a:pt x="80" y="15"/>
                  </a:cubicBezTo>
                  <a:cubicBezTo>
                    <a:pt x="116" y="15"/>
                    <a:pt x="146" y="45"/>
                    <a:pt x="146" y="81"/>
                  </a:cubicBezTo>
                  <a:cubicBezTo>
                    <a:pt x="146" y="96"/>
                    <a:pt x="136" y="113"/>
                    <a:pt x="126" y="130"/>
                  </a:cubicBezTo>
                  <a:cubicBezTo>
                    <a:pt x="122" y="138"/>
                    <a:pt x="118" y="146"/>
                    <a:pt x="114" y="1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47" name="Freeform 80"/>
            <p:cNvSpPr/>
            <p:nvPr/>
          </p:nvSpPr>
          <p:spPr bwMode="auto">
            <a:xfrm>
              <a:off x="566675" y="1258276"/>
              <a:ext cx="52762" cy="51373"/>
            </a:xfrm>
            <a:custGeom>
              <a:avLst/>
              <a:gdLst>
                <a:gd name="T0" fmla="*/ 44 w 48"/>
                <a:gd name="T1" fmla="*/ 0 h 47"/>
                <a:gd name="T2" fmla="*/ 0 w 48"/>
                <a:gd name="T3" fmla="*/ 44 h 47"/>
                <a:gd name="T4" fmla="*/ 4 w 48"/>
                <a:gd name="T5" fmla="*/ 47 h 47"/>
                <a:gd name="T6" fmla="*/ 7 w 48"/>
                <a:gd name="T7" fmla="*/ 44 h 47"/>
                <a:gd name="T8" fmla="*/ 44 w 48"/>
                <a:gd name="T9" fmla="*/ 7 h 47"/>
                <a:gd name="T10" fmla="*/ 48 w 48"/>
                <a:gd name="T11" fmla="*/ 4 h 47"/>
                <a:gd name="T12" fmla="*/ 44 w 48"/>
                <a:gd name="T13" fmla="*/ 0 h 47"/>
              </a:gdLst>
              <a:ahLst/>
              <a:cxnLst>
                <a:cxn ang="0">
                  <a:pos x="T0" y="T1"/>
                </a:cxn>
                <a:cxn ang="0">
                  <a:pos x="T2" y="T3"/>
                </a:cxn>
                <a:cxn ang="0">
                  <a:pos x="T4" y="T5"/>
                </a:cxn>
                <a:cxn ang="0">
                  <a:pos x="T6" y="T7"/>
                </a:cxn>
                <a:cxn ang="0">
                  <a:pos x="T8" y="T9"/>
                </a:cxn>
                <a:cxn ang="0">
                  <a:pos x="T10" y="T11"/>
                </a:cxn>
                <a:cxn ang="0">
                  <a:pos x="T12" y="T13"/>
                </a:cxn>
              </a:cxnLst>
              <a:rect l="0" t="0" r="r" b="b"/>
              <a:pathLst>
                <a:path w="48" h="47">
                  <a:moveTo>
                    <a:pt x="44" y="0"/>
                  </a:moveTo>
                  <a:cubicBezTo>
                    <a:pt x="20" y="0"/>
                    <a:pt x="0" y="20"/>
                    <a:pt x="0" y="44"/>
                  </a:cubicBezTo>
                  <a:cubicBezTo>
                    <a:pt x="0" y="46"/>
                    <a:pt x="2" y="47"/>
                    <a:pt x="4" y="47"/>
                  </a:cubicBezTo>
                  <a:cubicBezTo>
                    <a:pt x="6" y="47"/>
                    <a:pt x="7" y="46"/>
                    <a:pt x="7" y="44"/>
                  </a:cubicBezTo>
                  <a:cubicBezTo>
                    <a:pt x="7" y="24"/>
                    <a:pt x="24" y="7"/>
                    <a:pt x="44" y="7"/>
                  </a:cubicBezTo>
                  <a:cubicBezTo>
                    <a:pt x="46" y="7"/>
                    <a:pt x="48" y="6"/>
                    <a:pt x="48" y="4"/>
                  </a:cubicBezTo>
                  <a:cubicBezTo>
                    <a:pt x="48" y="2"/>
                    <a:pt x="46" y="0"/>
                    <a:pt x="4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sp>
        <p:nvSpPr>
          <p:cNvPr id="53" name="TextBox 52"/>
          <p:cNvSpPr txBox="1"/>
          <p:nvPr/>
        </p:nvSpPr>
        <p:spPr>
          <a:xfrm>
            <a:off x="668615" y="519599"/>
            <a:ext cx="2236510" cy="338554"/>
          </a:xfrm>
          <a:prstGeom prst="rect">
            <a:avLst/>
          </a:prstGeom>
          <a:noFill/>
        </p:spPr>
        <p:txBody>
          <a:bodyPr wrap="none" rtlCol="0">
            <a:spAutoFit/>
          </a:bodyPr>
          <a:lstStyle/>
          <a:p>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单击此处输入标题内容</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cxnSp>
        <p:nvCxnSpPr>
          <p:cNvPr id="54" name="直接连接符 53"/>
          <p:cNvCxnSpPr/>
          <p:nvPr/>
        </p:nvCxnSpPr>
        <p:spPr>
          <a:xfrm>
            <a:off x="762100" y="842130"/>
            <a:ext cx="2320999" cy="0"/>
          </a:xfrm>
          <a:prstGeom prst="line">
            <a:avLst/>
          </a:prstGeom>
          <a:ln>
            <a:solidFill>
              <a:srgbClr val="482400"/>
            </a:solidFill>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707695" y="828750"/>
            <a:ext cx="2318373" cy="230832"/>
          </a:xfrm>
          <a:prstGeom prst="rect">
            <a:avLst/>
          </a:prstGeom>
          <a:noFill/>
        </p:spPr>
        <p:txBody>
          <a:bodyPr wrap="square" rtlCol="0">
            <a:spAutoFit/>
          </a:bodyPr>
          <a:lstStyle/>
          <a:p>
            <a:r>
              <a:rPr lang="en-US" altLang="zh-CN" sz="900" dirty="0" smtClean="0"/>
              <a:t>DAN JI CI CHU SHU RU BIAO TI</a:t>
            </a:r>
            <a:endParaRPr lang="zh-CN" altLang="en-US" sz="900" dirty="0"/>
          </a:p>
        </p:txBody>
      </p:sp>
      <p:pic>
        <p:nvPicPr>
          <p:cNvPr id="56" name="图片 5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9343" y="499566"/>
            <a:ext cx="725887" cy="725887"/>
          </a:xfrm>
          <a:prstGeom prst="rect">
            <a:avLst/>
          </a:prstGeom>
        </p:spPr>
      </p:pic>
      <p:sp>
        <p:nvSpPr>
          <p:cNvPr id="57" name="TextBox 56"/>
          <p:cNvSpPr txBox="1"/>
          <p:nvPr/>
        </p:nvSpPr>
        <p:spPr>
          <a:xfrm>
            <a:off x="210185" y="539343"/>
            <a:ext cx="364202" cy="523220"/>
          </a:xfrm>
          <a:prstGeom prst="rect">
            <a:avLst/>
          </a:prstGeom>
          <a:noFill/>
        </p:spPr>
        <p:txBody>
          <a:bodyPr wrap="none" rtlCol="0">
            <a:spAutoFit/>
          </a:bodyPr>
          <a:lstStyle/>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古</a:t>
            </a:r>
            <a:endParaRPr lang="en-US" altLang="zh-CN" sz="1400" dirty="0" smtClean="0">
              <a:solidFill>
                <a:schemeClr val="bg1"/>
              </a:solidFill>
              <a:latin typeface="钟齐李洤标准草书符号" panose="02010600030101010101" pitchFamily="2" charset="-122"/>
              <a:ea typeface="钟齐李洤标准草书符号" panose="02010600030101010101" pitchFamily="2" charset="-122"/>
            </a:endParaRPr>
          </a:p>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韵</a:t>
            </a:r>
            <a:endParaRPr lang="zh-CN" altLang="en-US" sz="1400" dirty="0">
              <a:solidFill>
                <a:schemeClr val="bg1"/>
              </a:solidFill>
              <a:latin typeface="钟齐李洤标准草书符号" panose="02010600030101010101" pitchFamily="2" charset="-122"/>
              <a:ea typeface="钟齐李洤标准草书符号"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down)">
                                      <p:cBhvr>
                                        <p:cTn id="8" dur="500"/>
                                        <p:tgtEl>
                                          <p:spTgt spid="3"/>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transition="in" filter="fade">
                                      <p:cBhvr>
                                        <p:cTn id="20" dur="500"/>
                                        <p:tgtEl>
                                          <p:spTgt spid="7"/>
                                        </p:tgtEl>
                                      </p:cBhvr>
                                    </p:animEffect>
                                  </p:childTnLst>
                                </p:cTn>
                              </p:par>
                            </p:childTnLst>
                          </p:cTn>
                        </p:par>
                        <p:par>
                          <p:cTn id="21" fill="hold">
                            <p:stCondLst>
                              <p:cond delay="1500"/>
                            </p:stCondLst>
                            <p:childTnLst>
                              <p:par>
                                <p:cTn id="22" presetID="12" presetClass="entr" presetSubtype="4"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p:tgtEl>
                                          <p:spTgt spid="2"/>
                                        </p:tgtEl>
                                        <p:attrNameLst>
                                          <p:attrName>ppt_y</p:attrName>
                                        </p:attrNameLst>
                                      </p:cBhvr>
                                      <p:tavLst>
                                        <p:tav tm="0">
                                          <p:val>
                                            <p:strVal val="#ppt_y+#ppt_h*1.125000"/>
                                          </p:val>
                                        </p:tav>
                                        <p:tav tm="100000">
                                          <p:val>
                                            <p:strVal val="#ppt_y"/>
                                          </p:val>
                                        </p:tav>
                                      </p:tavLst>
                                    </p:anim>
                                    <p:animEffect transition="in" filter="wipe(up)">
                                      <p:cBhvr>
                                        <p:cTn id="25" dur="500"/>
                                        <p:tgtEl>
                                          <p:spTgt spid="2"/>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Effect transition="in" filter="fade">
                                      <p:cBhvr>
                                        <p:cTn id="31" dur="500"/>
                                        <p:tgtEl>
                                          <p:spTgt spid="15"/>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childTnLst>
                                </p:cTn>
                              </p:par>
                            </p:childTnLst>
                          </p:cTn>
                        </p:par>
                        <p:par>
                          <p:cTn id="38" fill="hold">
                            <p:stCondLst>
                              <p:cond delay="3000"/>
                            </p:stCondLst>
                            <p:childTnLst>
                              <p:par>
                                <p:cTn id="39" presetID="12" presetClass="entr" presetSubtype="1" fill="hold" nodeType="after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additive="base">
                                        <p:cTn id="41" dur="500"/>
                                        <p:tgtEl>
                                          <p:spTgt spid="5"/>
                                        </p:tgtEl>
                                        <p:attrNameLst>
                                          <p:attrName>ppt_y</p:attrName>
                                        </p:attrNameLst>
                                      </p:cBhvr>
                                      <p:tavLst>
                                        <p:tav tm="0">
                                          <p:val>
                                            <p:strVal val="#ppt_y-#ppt_h*1.125000"/>
                                          </p:val>
                                        </p:tav>
                                        <p:tav tm="100000">
                                          <p:val>
                                            <p:strVal val="#ppt_y"/>
                                          </p:val>
                                        </p:tav>
                                      </p:tavLst>
                                    </p:anim>
                                    <p:animEffect transition="in" filter="wipe(down)">
                                      <p:cBhvr>
                                        <p:cTn id="42" dur="500"/>
                                        <p:tgtEl>
                                          <p:spTgt spid="5"/>
                                        </p:tgtEl>
                                      </p:cBhvr>
                                    </p:animEffect>
                                  </p:childTnLst>
                                </p:cTn>
                              </p:par>
                            </p:childTnLst>
                          </p:cTn>
                        </p:par>
                        <p:par>
                          <p:cTn id="43" fill="hold">
                            <p:stCondLst>
                              <p:cond delay="3500"/>
                            </p:stCondLst>
                            <p:childTnLst>
                              <p:par>
                                <p:cTn id="44" presetID="53"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Effect transition="in" filter="fade">
                                      <p:cBhvr>
                                        <p:cTn id="48" dur="500"/>
                                        <p:tgtEl>
                                          <p:spTgt spid="12"/>
                                        </p:tgtEl>
                                      </p:cBhvr>
                                    </p:animEffect>
                                  </p:childTnLst>
                                </p:cTn>
                              </p:par>
                            </p:childTnLst>
                          </p:cTn>
                        </p:par>
                        <p:par>
                          <p:cTn id="49" fill="hold">
                            <p:stCondLst>
                              <p:cond delay="4000"/>
                            </p:stCondLst>
                            <p:childTnLst>
                              <p:par>
                                <p:cTn id="50" presetID="53" presetClass="entr" presetSubtype="16"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childTnLst>
                                </p:cTn>
                              </p:par>
                            </p:childTnLst>
                          </p:cTn>
                        </p:par>
                        <p:par>
                          <p:cTn id="55" fill="hold">
                            <p:stCondLst>
                              <p:cond delay="4500"/>
                            </p:stCondLst>
                            <p:childTnLst>
                              <p:par>
                                <p:cTn id="56" presetID="12" presetClass="entr" presetSubtype="4" fill="hold" nodeType="afterEffect">
                                  <p:stCondLst>
                                    <p:cond delay="0"/>
                                  </p:stCondLst>
                                  <p:childTnLst>
                                    <p:set>
                                      <p:cBhvr>
                                        <p:cTn id="57" dur="1" fill="hold">
                                          <p:stCondLst>
                                            <p:cond delay="0"/>
                                          </p:stCondLst>
                                        </p:cTn>
                                        <p:tgtEl>
                                          <p:spTgt spid="4"/>
                                        </p:tgtEl>
                                        <p:attrNameLst>
                                          <p:attrName>style.visibility</p:attrName>
                                        </p:attrNameLst>
                                      </p:cBhvr>
                                      <p:to>
                                        <p:strVal val="visible"/>
                                      </p:to>
                                    </p:set>
                                    <p:anim calcmode="lin" valueType="num">
                                      <p:cBhvr additive="base">
                                        <p:cTn id="58" dur="500"/>
                                        <p:tgtEl>
                                          <p:spTgt spid="4"/>
                                        </p:tgtEl>
                                        <p:attrNameLst>
                                          <p:attrName>ppt_y</p:attrName>
                                        </p:attrNameLst>
                                      </p:cBhvr>
                                      <p:tavLst>
                                        <p:tav tm="0">
                                          <p:val>
                                            <p:strVal val="#ppt_y+#ppt_h*1.125000"/>
                                          </p:val>
                                        </p:tav>
                                        <p:tav tm="100000">
                                          <p:val>
                                            <p:strVal val="#ppt_y"/>
                                          </p:val>
                                        </p:tav>
                                      </p:tavLst>
                                    </p:anim>
                                    <p:animEffect transition="in" filter="wipe(up)">
                                      <p:cBhvr>
                                        <p:cTn id="59" dur="500"/>
                                        <p:tgtEl>
                                          <p:spTgt spid="4"/>
                                        </p:tgtEl>
                                      </p:cBhvr>
                                    </p:animEffect>
                                  </p:childTnLst>
                                </p:cTn>
                              </p:par>
                            </p:childTnLst>
                          </p:cTn>
                        </p:par>
                        <p:par>
                          <p:cTn id="60" fill="hold">
                            <p:stCondLst>
                              <p:cond delay="5000"/>
                            </p:stCondLst>
                            <p:childTnLst>
                              <p:par>
                                <p:cTn id="61" presetID="53" presetClass="entr" presetSubtype="16" fill="hold" nodeType="after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p:cTn id="63" dur="500" fill="hold"/>
                                        <p:tgtEl>
                                          <p:spTgt spid="18"/>
                                        </p:tgtEl>
                                        <p:attrNameLst>
                                          <p:attrName>ppt_w</p:attrName>
                                        </p:attrNameLst>
                                      </p:cBhvr>
                                      <p:tavLst>
                                        <p:tav tm="0">
                                          <p:val>
                                            <p:fltVal val="0"/>
                                          </p:val>
                                        </p:tav>
                                        <p:tav tm="100000">
                                          <p:val>
                                            <p:strVal val="#ppt_w"/>
                                          </p:val>
                                        </p:tav>
                                      </p:tavLst>
                                    </p:anim>
                                    <p:anim calcmode="lin" valueType="num">
                                      <p:cBhvr>
                                        <p:cTn id="64" dur="500" fill="hold"/>
                                        <p:tgtEl>
                                          <p:spTgt spid="18"/>
                                        </p:tgtEl>
                                        <p:attrNameLst>
                                          <p:attrName>ppt_h</p:attrName>
                                        </p:attrNameLst>
                                      </p:cBhvr>
                                      <p:tavLst>
                                        <p:tav tm="0">
                                          <p:val>
                                            <p:fltVal val="0"/>
                                          </p:val>
                                        </p:tav>
                                        <p:tav tm="100000">
                                          <p:val>
                                            <p:strVal val="#ppt_h"/>
                                          </p:val>
                                        </p:tav>
                                      </p:tavLst>
                                    </p:anim>
                                    <p:animEffect transition="in" filter="fade">
                                      <p:cBhvr>
                                        <p:cTn id="65" dur="500"/>
                                        <p:tgtEl>
                                          <p:spTgt spid="18"/>
                                        </p:tgtEl>
                                      </p:cBhvr>
                                    </p:animEffect>
                                  </p:childTnLst>
                                </p:cTn>
                              </p:par>
                            </p:childTnLst>
                          </p:cTn>
                        </p:par>
                        <p:par>
                          <p:cTn id="66" fill="hold">
                            <p:stCondLst>
                              <p:cond delay="5500"/>
                            </p:stCondLst>
                            <p:childTnLst>
                              <p:par>
                                <p:cTn id="67" presetID="53" presetClass="entr" presetSubtype="16" fill="hold" grpId="0" nodeType="afterEffect">
                                  <p:stCondLst>
                                    <p:cond delay="0"/>
                                  </p:stCondLst>
                                  <p:childTnLst>
                                    <p:set>
                                      <p:cBhvr>
                                        <p:cTn id="68" dur="1" fill="hold">
                                          <p:stCondLst>
                                            <p:cond delay="0"/>
                                          </p:stCondLst>
                                        </p:cTn>
                                        <p:tgtEl>
                                          <p:spTgt spid="13"/>
                                        </p:tgtEl>
                                        <p:attrNameLst>
                                          <p:attrName>style.visibility</p:attrName>
                                        </p:attrNameLst>
                                      </p:cBhvr>
                                      <p:to>
                                        <p:strVal val="visible"/>
                                      </p:to>
                                    </p:set>
                                    <p:anim calcmode="lin" valueType="num">
                                      <p:cBhvr>
                                        <p:cTn id="69" dur="500" fill="hold"/>
                                        <p:tgtEl>
                                          <p:spTgt spid="13"/>
                                        </p:tgtEl>
                                        <p:attrNameLst>
                                          <p:attrName>ppt_w</p:attrName>
                                        </p:attrNameLst>
                                      </p:cBhvr>
                                      <p:tavLst>
                                        <p:tav tm="0">
                                          <p:val>
                                            <p:fltVal val="0"/>
                                          </p:val>
                                        </p:tav>
                                        <p:tav tm="100000">
                                          <p:val>
                                            <p:strVal val="#ppt_w"/>
                                          </p:val>
                                        </p:tav>
                                      </p:tavLst>
                                    </p:anim>
                                    <p:anim calcmode="lin" valueType="num">
                                      <p:cBhvr>
                                        <p:cTn id="70" dur="500" fill="hold"/>
                                        <p:tgtEl>
                                          <p:spTgt spid="13"/>
                                        </p:tgtEl>
                                        <p:attrNameLst>
                                          <p:attrName>ppt_h</p:attrName>
                                        </p:attrNameLst>
                                      </p:cBhvr>
                                      <p:tavLst>
                                        <p:tav tm="0">
                                          <p:val>
                                            <p:fltVal val="0"/>
                                          </p:val>
                                        </p:tav>
                                        <p:tav tm="100000">
                                          <p:val>
                                            <p:strVal val="#ppt_h"/>
                                          </p:val>
                                        </p:tav>
                                      </p:tavLst>
                                    </p:anim>
                                    <p:animEffect transition="in" filter="fade">
                                      <p:cBhvr>
                                        <p:cTn id="71" dur="500"/>
                                        <p:tgtEl>
                                          <p:spTgt spid="13"/>
                                        </p:tgtEl>
                                      </p:cBhvr>
                                    </p:animEffect>
                                  </p:childTnLst>
                                </p:cTn>
                              </p:par>
                            </p:childTnLst>
                          </p:cTn>
                        </p:par>
                        <p:par>
                          <p:cTn id="72" fill="hold">
                            <p:stCondLst>
                              <p:cond delay="6000"/>
                            </p:stCondLst>
                            <p:childTnLst>
                              <p:par>
                                <p:cTn id="73" presetID="12" presetClass="entr" presetSubtype="1" fill="hold" nodeType="afterEffect">
                                  <p:stCondLst>
                                    <p:cond delay="0"/>
                                  </p:stCondLst>
                                  <p:childTnLst>
                                    <p:set>
                                      <p:cBhvr>
                                        <p:cTn id="74" dur="1" fill="hold">
                                          <p:stCondLst>
                                            <p:cond delay="0"/>
                                          </p:stCondLst>
                                        </p:cTn>
                                        <p:tgtEl>
                                          <p:spTgt spid="6"/>
                                        </p:tgtEl>
                                        <p:attrNameLst>
                                          <p:attrName>style.visibility</p:attrName>
                                        </p:attrNameLst>
                                      </p:cBhvr>
                                      <p:to>
                                        <p:strVal val="visible"/>
                                      </p:to>
                                    </p:set>
                                    <p:anim calcmode="lin" valueType="num">
                                      <p:cBhvr additive="base">
                                        <p:cTn id="75" dur="500"/>
                                        <p:tgtEl>
                                          <p:spTgt spid="6"/>
                                        </p:tgtEl>
                                        <p:attrNameLst>
                                          <p:attrName>ppt_y</p:attrName>
                                        </p:attrNameLst>
                                      </p:cBhvr>
                                      <p:tavLst>
                                        <p:tav tm="0">
                                          <p:val>
                                            <p:strVal val="#ppt_y-#ppt_h*1.125000"/>
                                          </p:val>
                                        </p:tav>
                                        <p:tav tm="100000">
                                          <p:val>
                                            <p:strVal val="#ppt_y"/>
                                          </p:val>
                                        </p:tav>
                                      </p:tavLst>
                                    </p:anim>
                                    <p:animEffect transition="in" filter="wipe(down)">
                                      <p:cBhvr>
                                        <p:cTn id="76" dur="500"/>
                                        <p:tgtEl>
                                          <p:spTgt spid="6"/>
                                        </p:tgtEl>
                                      </p:cBhvr>
                                    </p:animEffect>
                                  </p:childTnLst>
                                </p:cTn>
                              </p:par>
                            </p:childTnLst>
                          </p:cTn>
                        </p:par>
                        <p:par>
                          <p:cTn id="77" fill="hold">
                            <p:stCondLst>
                              <p:cond delay="6500"/>
                            </p:stCondLst>
                            <p:childTnLst>
                              <p:par>
                                <p:cTn id="78" presetID="53" presetClass="entr" presetSubtype="16" fill="hold" grpId="0" nodeType="afterEffect">
                                  <p:stCondLst>
                                    <p:cond delay="0"/>
                                  </p:stCondLst>
                                  <p:childTnLst>
                                    <p:set>
                                      <p:cBhvr>
                                        <p:cTn id="79" dur="1" fill="hold">
                                          <p:stCondLst>
                                            <p:cond delay="0"/>
                                          </p:stCondLst>
                                        </p:cTn>
                                        <p:tgtEl>
                                          <p:spTgt spid="14"/>
                                        </p:tgtEl>
                                        <p:attrNameLst>
                                          <p:attrName>style.visibility</p:attrName>
                                        </p:attrNameLst>
                                      </p:cBhvr>
                                      <p:to>
                                        <p:strVal val="visible"/>
                                      </p:to>
                                    </p:set>
                                    <p:anim calcmode="lin" valueType="num">
                                      <p:cBhvr>
                                        <p:cTn id="80" dur="500" fill="hold"/>
                                        <p:tgtEl>
                                          <p:spTgt spid="14"/>
                                        </p:tgtEl>
                                        <p:attrNameLst>
                                          <p:attrName>ppt_w</p:attrName>
                                        </p:attrNameLst>
                                      </p:cBhvr>
                                      <p:tavLst>
                                        <p:tav tm="0">
                                          <p:val>
                                            <p:fltVal val="0"/>
                                          </p:val>
                                        </p:tav>
                                        <p:tav tm="100000">
                                          <p:val>
                                            <p:strVal val="#ppt_w"/>
                                          </p:val>
                                        </p:tav>
                                      </p:tavLst>
                                    </p:anim>
                                    <p:anim calcmode="lin" valueType="num">
                                      <p:cBhvr>
                                        <p:cTn id="81" dur="500" fill="hold"/>
                                        <p:tgtEl>
                                          <p:spTgt spid="14"/>
                                        </p:tgtEl>
                                        <p:attrNameLst>
                                          <p:attrName>ppt_h</p:attrName>
                                        </p:attrNameLst>
                                      </p:cBhvr>
                                      <p:tavLst>
                                        <p:tav tm="0">
                                          <p:val>
                                            <p:fltVal val="0"/>
                                          </p:val>
                                        </p:tav>
                                        <p:tav tm="100000">
                                          <p:val>
                                            <p:strVal val="#ppt_h"/>
                                          </p:val>
                                        </p:tav>
                                      </p:tavLst>
                                    </p:anim>
                                    <p:animEffect transition="in" filter="fade">
                                      <p:cBhvr>
                                        <p:cTn id="82" dur="500"/>
                                        <p:tgtEl>
                                          <p:spTgt spid="14"/>
                                        </p:tgtEl>
                                      </p:cBhvr>
                                    </p:animEffect>
                                  </p:childTnLst>
                                </p:cTn>
                              </p:par>
                            </p:childTnLst>
                          </p:cTn>
                        </p:par>
                        <p:par>
                          <p:cTn id="83" fill="hold">
                            <p:stCondLst>
                              <p:cond delay="7000"/>
                            </p:stCondLst>
                            <p:childTnLst>
                              <p:par>
                                <p:cTn id="84" presetID="53" presetClass="entr" presetSubtype="16" fill="hold" nodeType="afterEffect">
                                  <p:stCondLst>
                                    <p:cond delay="0"/>
                                  </p:stCondLst>
                                  <p:childTnLst>
                                    <p:set>
                                      <p:cBhvr>
                                        <p:cTn id="85" dur="1" fill="hold">
                                          <p:stCondLst>
                                            <p:cond delay="0"/>
                                          </p:stCondLst>
                                        </p:cTn>
                                        <p:tgtEl>
                                          <p:spTgt spid="24"/>
                                        </p:tgtEl>
                                        <p:attrNameLst>
                                          <p:attrName>style.visibility</p:attrName>
                                        </p:attrNameLst>
                                      </p:cBhvr>
                                      <p:to>
                                        <p:strVal val="visible"/>
                                      </p:to>
                                    </p:set>
                                    <p:anim calcmode="lin" valueType="num">
                                      <p:cBhvr>
                                        <p:cTn id="86" dur="500" fill="hold"/>
                                        <p:tgtEl>
                                          <p:spTgt spid="24"/>
                                        </p:tgtEl>
                                        <p:attrNameLst>
                                          <p:attrName>ppt_w</p:attrName>
                                        </p:attrNameLst>
                                      </p:cBhvr>
                                      <p:tavLst>
                                        <p:tav tm="0">
                                          <p:val>
                                            <p:fltVal val="0"/>
                                          </p:val>
                                        </p:tav>
                                        <p:tav tm="100000">
                                          <p:val>
                                            <p:strVal val="#ppt_w"/>
                                          </p:val>
                                        </p:tav>
                                      </p:tavLst>
                                    </p:anim>
                                    <p:anim calcmode="lin" valueType="num">
                                      <p:cBhvr>
                                        <p:cTn id="87" dur="500" fill="hold"/>
                                        <p:tgtEl>
                                          <p:spTgt spid="24"/>
                                        </p:tgtEl>
                                        <p:attrNameLst>
                                          <p:attrName>ppt_h</p:attrName>
                                        </p:attrNameLst>
                                      </p:cBhvr>
                                      <p:tavLst>
                                        <p:tav tm="0">
                                          <p:val>
                                            <p:fltVal val="0"/>
                                          </p:val>
                                        </p:tav>
                                        <p:tav tm="100000">
                                          <p:val>
                                            <p:strVal val="#ppt_h"/>
                                          </p:val>
                                        </p:tav>
                                      </p:tavLst>
                                    </p:anim>
                                    <p:animEffect transition="in" filter="fade">
                                      <p:cBhvr>
                                        <p:cTn id="8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4"/>
          <p:cNvSpPr/>
          <p:nvPr/>
        </p:nvSpPr>
        <p:spPr bwMode="auto">
          <a:xfrm rot="21600000">
            <a:off x="3222725" y="1421629"/>
            <a:ext cx="2574727" cy="25908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noFill/>
          <a:ln w="63500" cap="flat" cmpd="sng">
            <a:solidFill>
              <a:srgbClr val="482400"/>
            </a:solidFill>
            <a:prstDash val="solid"/>
            <a:bevel/>
          </a:ln>
          <a:effectLst/>
        </p:spPr>
        <p:txBody>
          <a:bodyPr lIns="17145" tIns="17145" rIns="17145" bIns="17145" anchor="ctr"/>
          <a:lstStyle/>
          <a:p>
            <a:pPr defTabSz="342900">
              <a:defRPr/>
            </a:pPr>
            <a:endParaRPr lang="es-ES" sz="3300">
              <a:solidFill>
                <a:schemeClr val="tx1">
                  <a:lumMod val="75000"/>
                  <a:lumOff val="25000"/>
                </a:schemeClr>
              </a:solidFill>
              <a:latin typeface="Calibri" panose="020F0502020204030204" pitchFamily="34" charset="0"/>
              <a:cs typeface="Calibri" panose="020F0502020204030204" pitchFamily="34" charset="0"/>
              <a:sym typeface="Calibri" panose="020F0502020204030204" pitchFamily="34" charset="0"/>
            </a:endParaRPr>
          </a:p>
        </p:txBody>
      </p:sp>
      <p:sp>
        <p:nvSpPr>
          <p:cNvPr id="3" name="AutoShape 5"/>
          <p:cNvSpPr/>
          <p:nvPr/>
        </p:nvSpPr>
        <p:spPr bwMode="auto">
          <a:xfrm rot="10800000">
            <a:off x="4326434" y="3838003"/>
            <a:ext cx="387549" cy="38993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rgbClr val="482400"/>
            </a:solidFill>
            <a:prstDash val="solid"/>
            <a:beve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145" tIns="17145" rIns="17145" bIns="17145" anchor="ctr"/>
          <a:lstStyle/>
          <a:p>
            <a:pPr defTabSz="342900">
              <a:defRPr/>
            </a:pPr>
            <a:endParaRPr lang="es-ES" sz="3300">
              <a:solidFill>
                <a:schemeClr val="tx1">
                  <a:lumMod val="75000"/>
                  <a:lumOff val="25000"/>
                </a:schemeClr>
              </a:solidFill>
              <a:latin typeface="Calibri" panose="020F0502020204030204" pitchFamily="34" charset="0"/>
              <a:cs typeface="Calibri" panose="020F0502020204030204" pitchFamily="34" charset="0"/>
              <a:sym typeface="Calibri" panose="020F0502020204030204" pitchFamily="34" charset="0"/>
            </a:endParaRPr>
          </a:p>
        </p:txBody>
      </p:sp>
      <p:sp>
        <p:nvSpPr>
          <p:cNvPr id="4" name="AutoShape 6"/>
          <p:cNvSpPr/>
          <p:nvPr/>
        </p:nvSpPr>
        <p:spPr bwMode="auto">
          <a:xfrm rot="10800000">
            <a:off x="3385841" y="3437953"/>
            <a:ext cx="387549" cy="38993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rgbClr val="482400"/>
            </a:solidFill>
            <a:prstDash val="solid"/>
            <a:beve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145" tIns="17145" rIns="17145" bIns="17145" anchor="ctr"/>
          <a:lstStyle/>
          <a:p>
            <a:pPr defTabSz="342900">
              <a:defRPr/>
            </a:pPr>
            <a:endParaRPr lang="es-ES" sz="3300">
              <a:solidFill>
                <a:schemeClr val="tx1">
                  <a:lumMod val="75000"/>
                  <a:lumOff val="25000"/>
                </a:schemeClr>
              </a:solidFill>
              <a:latin typeface="Calibri" panose="020F0502020204030204" pitchFamily="34" charset="0"/>
              <a:cs typeface="Calibri" panose="020F0502020204030204" pitchFamily="34" charset="0"/>
              <a:sym typeface="Calibri" panose="020F0502020204030204" pitchFamily="34" charset="0"/>
            </a:endParaRPr>
          </a:p>
        </p:txBody>
      </p:sp>
      <p:sp>
        <p:nvSpPr>
          <p:cNvPr id="5" name="AutoShape 7"/>
          <p:cNvSpPr/>
          <p:nvPr/>
        </p:nvSpPr>
        <p:spPr bwMode="auto">
          <a:xfrm rot="10800000">
            <a:off x="5195591" y="3452240"/>
            <a:ext cx="387549" cy="38993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rgbClr val="482400"/>
            </a:solidFill>
            <a:prstDash val="solid"/>
            <a:beve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145" tIns="17145" rIns="17145" bIns="17145" anchor="ctr"/>
          <a:lstStyle/>
          <a:p>
            <a:pPr defTabSz="342900">
              <a:defRPr/>
            </a:pPr>
            <a:endParaRPr lang="es-ES" sz="3300">
              <a:solidFill>
                <a:schemeClr val="tx1">
                  <a:lumMod val="75000"/>
                  <a:lumOff val="25000"/>
                </a:schemeClr>
              </a:solidFill>
              <a:latin typeface="Calibri" panose="020F0502020204030204" pitchFamily="34" charset="0"/>
              <a:cs typeface="Calibri" panose="020F0502020204030204" pitchFamily="34" charset="0"/>
              <a:sym typeface="Calibri" panose="020F0502020204030204" pitchFamily="34" charset="0"/>
            </a:endParaRPr>
          </a:p>
        </p:txBody>
      </p:sp>
      <p:sp>
        <p:nvSpPr>
          <p:cNvPr id="6" name="AutoShape 8"/>
          <p:cNvSpPr/>
          <p:nvPr/>
        </p:nvSpPr>
        <p:spPr bwMode="auto">
          <a:xfrm rot="21599996">
            <a:off x="4403230" y="3921942"/>
            <a:ext cx="232767" cy="1934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708" y="14020"/>
                </a:moveTo>
                <a:cubicBezTo>
                  <a:pt x="20951" y="14020"/>
                  <a:pt x="21161" y="14125"/>
                  <a:pt x="21335" y="14334"/>
                </a:cubicBezTo>
                <a:cubicBezTo>
                  <a:pt x="21511" y="14548"/>
                  <a:pt x="21600" y="14810"/>
                  <a:pt x="21600" y="15115"/>
                </a:cubicBezTo>
                <a:lnTo>
                  <a:pt x="21600" y="20504"/>
                </a:lnTo>
                <a:cubicBezTo>
                  <a:pt x="21600" y="20815"/>
                  <a:pt x="21511" y="21071"/>
                  <a:pt x="21335" y="21285"/>
                </a:cubicBezTo>
                <a:cubicBezTo>
                  <a:pt x="21161" y="21494"/>
                  <a:pt x="20951" y="21599"/>
                  <a:pt x="20708" y="21599"/>
                </a:cubicBezTo>
                <a:lnTo>
                  <a:pt x="16197" y="21599"/>
                </a:lnTo>
                <a:cubicBezTo>
                  <a:pt x="15940" y="21599"/>
                  <a:pt x="15729" y="21494"/>
                  <a:pt x="15563" y="21285"/>
                </a:cubicBezTo>
                <a:cubicBezTo>
                  <a:pt x="15399" y="21071"/>
                  <a:pt x="15316" y="20815"/>
                  <a:pt x="15316" y="20504"/>
                </a:cubicBezTo>
                <a:lnTo>
                  <a:pt x="15316" y="15115"/>
                </a:lnTo>
                <a:cubicBezTo>
                  <a:pt x="15316" y="14810"/>
                  <a:pt x="15399" y="14548"/>
                  <a:pt x="15570" y="14334"/>
                </a:cubicBezTo>
                <a:cubicBezTo>
                  <a:pt x="15737" y="14125"/>
                  <a:pt x="15945" y="14020"/>
                  <a:pt x="16197" y="14020"/>
                </a:cubicBezTo>
                <a:lnTo>
                  <a:pt x="17788" y="14020"/>
                </a:lnTo>
                <a:lnTo>
                  <a:pt x="17788" y="11869"/>
                </a:lnTo>
                <a:cubicBezTo>
                  <a:pt x="17788" y="11699"/>
                  <a:pt x="17707" y="11610"/>
                  <a:pt x="17543" y="11602"/>
                </a:cubicBezTo>
                <a:lnTo>
                  <a:pt x="11473" y="11602"/>
                </a:lnTo>
                <a:lnTo>
                  <a:pt x="11473" y="14019"/>
                </a:lnTo>
                <a:lnTo>
                  <a:pt x="13054" y="14019"/>
                </a:lnTo>
                <a:cubicBezTo>
                  <a:pt x="13296" y="14019"/>
                  <a:pt x="13507" y="14125"/>
                  <a:pt x="13681" y="14334"/>
                </a:cubicBezTo>
                <a:cubicBezTo>
                  <a:pt x="13857" y="14548"/>
                  <a:pt x="13945" y="14810"/>
                  <a:pt x="13945" y="15115"/>
                </a:cubicBezTo>
                <a:lnTo>
                  <a:pt x="13945" y="20504"/>
                </a:lnTo>
                <a:cubicBezTo>
                  <a:pt x="13945" y="20815"/>
                  <a:pt x="13857" y="21071"/>
                  <a:pt x="13681" y="21285"/>
                </a:cubicBezTo>
                <a:cubicBezTo>
                  <a:pt x="13507" y="21494"/>
                  <a:pt x="13296" y="21599"/>
                  <a:pt x="13054" y="21599"/>
                </a:cubicBezTo>
                <a:lnTo>
                  <a:pt x="8543" y="21599"/>
                </a:lnTo>
                <a:cubicBezTo>
                  <a:pt x="8298" y="21599"/>
                  <a:pt x="8090" y="21494"/>
                  <a:pt x="7913" y="21285"/>
                </a:cubicBezTo>
                <a:cubicBezTo>
                  <a:pt x="7740" y="21071"/>
                  <a:pt x="7651" y="20815"/>
                  <a:pt x="7651" y="20504"/>
                </a:cubicBezTo>
                <a:lnTo>
                  <a:pt x="7651" y="15115"/>
                </a:lnTo>
                <a:cubicBezTo>
                  <a:pt x="7651" y="14810"/>
                  <a:pt x="7740" y="14548"/>
                  <a:pt x="7913" y="14334"/>
                </a:cubicBezTo>
                <a:cubicBezTo>
                  <a:pt x="8090" y="14125"/>
                  <a:pt x="8298" y="14019"/>
                  <a:pt x="8543" y="14019"/>
                </a:cubicBezTo>
                <a:lnTo>
                  <a:pt x="10124" y="14019"/>
                </a:lnTo>
                <a:lnTo>
                  <a:pt x="10124" y="11602"/>
                </a:lnTo>
                <a:lnTo>
                  <a:pt x="4056" y="11602"/>
                </a:lnTo>
                <a:cubicBezTo>
                  <a:pt x="3901" y="11602"/>
                  <a:pt x="3821" y="11690"/>
                  <a:pt x="3821" y="11869"/>
                </a:cubicBezTo>
                <a:lnTo>
                  <a:pt x="3821" y="14020"/>
                </a:lnTo>
                <a:lnTo>
                  <a:pt x="5402" y="14020"/>
                </a:lnTo>
                <a:cubicBezTo>
                  <a:pt x="5661" y="14020"/>
                  <a:pt x="5874" y="14125"/>
                  <a:pt x="6053" y="14334"/>
                </a:cubicBezTo>
                <a:cubicBezTo>
                  <a:pt x="6229" y="14548"/>
                  <a:pt x="6315" y="14810"/>
                  <a:pt x="6315" y="15115"/>
                </a:cubicBezTo>
                <a:lnTo>
                  <a:pt x="6315" y="20504"/>
                </a:lnTo>
                <a:cubicBezTo>
                  <a:pt x="6315" y="20815"/>
                  <a:pt x="6229" y="21071"/>
                  <a:pt x="6053" y="21285"/>
                </a:cubicBezTo>
                <a:cubicBezTo>
                  <a:pt x="5877" y="21494"/>
                  <a:pt x="5664" y="21599"/>
                  <a:pt x="5402" y="21599"/>
                </a:cubicBezTo>
                <a:lnTo>
                  <a:pt x="913" y="21599"/>
                </a:lnTo>
                <a:cubicBezTo>
                  <a:pt x="658" y="21599"/>
                  <a:pt x="440" y="21494"/>
                  <a:pt x="261" y="21285"/>
                </a:cubicBezTo>
                <a:cubicBezTo>
                  <a:pt x="88" y="21071"/>
                  <a:pt x="0" y="20815"/>
                  <a:pt x="0" y="20504"/>
                </a:cubicBezTo>
                <a:lnTo>
                  <a:pt x="0" y="15115"/>
                </a:lnTo>
                <a:cubicBezTo>
                  <a:pt x="0" y="14810"/>
                  <a:pt x="88" y="14548"/>
                  <a:pt x="261" y="14334"/>
                </a:cubicBezTo>
                <a:cubicBezTo>
                  <a:pt x="438" y="14125"/>
                  <a:pt x="656" y="14020"/>
                  <a:pt x="913" y="14020"/>
                </a:cubicBezTo>
                <a:lnTo>
                  <a:pt x="2472" y="14020"/>
                </a:lnTo>
                <a:lnTo>
                  <a:pt x="2472" y="11869"/>
                </a:lnTo>
                <a:cubicBezTo>
                  <a:pt x="2472" y="11352"/>
                  <a:pt x="2629" y="10911"/>
                  <a:pt x="2942" y="10544"/>
                </a:cubicBezTo>
                <a:cubicBezTo>
                  <a:pt x="3253" y="10180"/>
                  <a:pt x="3622" y="9997"/>
                  <a:pt x="4053" y="9997"/>
                </a:cubicBezTo>
                <a:lnTo>
                  <a:pt x="10121" y="9997"/>
                </a:lnTo>
                <a:lnTo>
                  <a:pt x="10121" y="7550"/>
                </a:lnTo>
                <a:lnTo>
                  <a:pt x="8540" y="7550"/>
                </a:lnTo>
                <a:cubicBezTo>
                  <a:pt x="8295" y="7550"/>
                  <a:pt x="8087" y="7450"/>
                  <a:pt x="7911" y="7247"/>
                </a:cubicBezTo>
                <a:cubicBezTo>
                  <a:pt x="7737" y="7045"/>
                  <a:pt x="7649" y="6789"/>
                  <a:pt x="7649" y="6484"/>
                </a:cubicBezTo>
                <a:lnTo>
                  <a:pt x="7649" y="1066"/>
                </a:lnTo>
                <a:cubicBezTo>
                  <a:pt x="7649" y="775"/>
                  <a:pt x="7737" y="522"/>
                  <a:pt x="7911" y="314"/>
                </a:cubicBezTo>
                <a:cubicBezTo>
                  <a:pt x="8087" y="102"/>
                  <a:pt x="8295" y="0"/>
                  <a:pt x="8540" y="0"/>
                </a:cubicBezTo>
                <a:lnTo>
                  <a:pt x="13052" y="0"/>
                </a:lnTo>
                <a:cubicBezTo>
                  <a:pt x="13294" y="0"/>
                  <a:pt x="13504" y="102"/>
                  <a:pt x="13678" y="314"/>
                </a:cubicBezTo>
                <a:cubicBezTo>
                  <a:pt x="13854" y="522"/>
                  <a:pt x="13943" y="775"/>
                  <a:pt x="13943" y="1066"/>
                </a:cubicBezTo>
                <a:lnTo>
                  <a:pt x="13943" y="6484"/>
                </a:lnTo>
                <a:cubicBezTo>
                  <a:pt x="13943" y="6789"/>
                  <a:pt x="13854" y="7045"/>
                  <a:pt x="13678" y="7247"/>
                </a:cubicBezTo>
                <a:cubicBezTo>
                  <a:pt x="13504" y="7450"/>
                  <a:pt x="13294" y="7550"/>
                  <a:pt x="13052" y="7550"/>
                </a:cubicBezTo>
                <a:lnTo>
                  <a:pt x="11470" y="7550"/>
                </a:lnTo>
                <a:lnTo>
                  <a:pt x="11470" y="9997"/>
                </a:lnTo>
                <a:lnTo>
                  <a:pt x="17541" y="9997"/>
                </a:lnTo>
                <a:cubicBezTo>
                  <a:pt x="17969" y="9997"/>
                  <a:pt x="18339" y="10177"/>
                  <a:pt x="18652" y="10538"/>
                </a:cubicBezTo>
                <a:cubicBezTo>
                  <a:pt x="18966" y="10899"/>
                  <a:pt x="19122" y="11343"/>
                  <a:pt x="19122" y="11869"/>
                </a:cubicBezTo>
                <a:lnTo>
                  <a:pt x="19122" y="14020"/>
                </a:lnTo>
                <a:lnTo>
                  <a:pt x="20708" y="14020"/>
                </a:lnTo>
                <a:close/>
              </a:path>
            </a:pathLst>
          </a:custGeom>
          <a:solidFill>
            <a:srgbClr val="482400"/>
          </a:solidFill>
          <a:ln>
            <a:noFill/>
          </a:ln>
          <a:effectLst/>
        </p:spPr>
        <p:txBody>
          <a:bodyPr lIns="14288" tIns="14288" rIns="14288" bIns="14288" anchor="ctr"/>
          <a:lstStyle/>
          <a:p>
            <a:pPr defTabSz="242570">
              <a:defRPr/>
            </a:pPr>
            <a:endParaRPr lang="es-ES" sz="1600">
              <a:solidFill>
                <a:schemeClr val="tx1">
                  <a:lumMod val="75000"/>
                  <a:lumOff val="25000"/>
                </a:schemeClr>
              </a:solidFill>
              <a:effectLst>
                <a:outerShdw blurRad="38100" dist="38100" dir="2700000" algn="tl">
                  <a:srgbClr val="000000"/>
                </a:outerShdw>
              </a:effectLst>
              <a:cs typeface="Gill Sans" charset="0"/>
            </a:endParaRPr>
          </a:p>
        </p:txBody>
      </p:sp>
      <p:sp>
        <p:nvSpPr>
          <p:cNvPr id="7" name="AutoShape 9"/>
          <p:cNvSpPr/>
          <p:nvPr/>
        </p:nvSpPr>
        <p:spPr bwMode="auto">
          <a:xfrm rot="21599996">
            <a:off x="3462636" y="3527845"/>
            <a:ext cx="232172" cy="193476"/>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600" y="9391"/>
                </a:moveTo>
                <a:cubicBezTo>
                  <a:pt x="21600"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600" y="8895"/>
                  <a:pt x="21600"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1"/>
                </a:cubicBezTo>
                <a:lnTo>
                  <a:pt x="18459" y="2855"/>
                </a:lnTo>
                <a:close/>
              </a:path>
            </a:pathLst>
          </a:custGeom>
          <a:solidFill>
            <a:srgbClr val="482400"/>
          </a:solidFill>
          <a:ln>
            <a:noFill/>
          </a:ln>
          <a:effectLst/>
        </p:spPr>
        <p:txBody>
          <a:bodyPr lIns="14288" tIns="14288" rIns="14288" bIns="14288" anchor="ctr"/>
          <a:lstStyle/>
          <a:p>
            <a:pPr defTabSz="242570">
              <a:defRPr/>
            </a:pPr>
            <a:endParaRPr lang="es-ES" sz="1600">
              <a:solidFill>
                <a:schemeClr val="tx1">
                  <a:lumMod val="75000"/>
                  <a:lumOff val="25000"/>
                </a:schemeClr>
              </a:solidFill>
              <a:effectLst>
                <a:outerShdw blurRad="38100" dist="38100" dir="2700000" algn="tl">
                  <a:srgbClr val="000000"/>
                </a:outerShdw>
              </a:effectLst>
              <a:cs typeface="Gill Sans" charset="0"/>
            </a:endParaRPr>
          </a:p>
        </p:txBody>
      </p:sp>
      <p:sp>
        <p:nvSpPr>
          <p:cNvPr id="8" name="AutoShape 10"/>
          <p:cNvSpPr/>
          <p:nvPr/>
        </p:nvSpPr>
        <p:spPr bwMode="auto">
          <a:xfrm rot="21599996">
            <a:off x="5273577" y="3538561"/>
            <a:ext cx="232172" cy="23217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600"/>
                  <a:pt x="19987" y="21600"/>
                </a:cubicBezTo>
                <a:lnTo>
                  <a:pt x="1612" y="21600"/>
                </a:lnTo>
                <a:cubicBezTo>
                  <a:pt x="1180" y="21600"/>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solidFill>
            <a:srgbClr val="482400"/>
          </a:solidFill>
          <a:ln>
            <a:noFill/>
          </a:ln>
          <a:effectLst/>
        </p:spPr>
        <p:txBody>
          <a:bodyPr lIns="14288" tIns="14288" rIns="14288" bIns="14288" anchor="ctr"/>
          <a:lstStyle/>
          <a:p>
            <a:pPr defTabSz="242570">
              <a:defRPr/>
            </a:pPr>
            <a:endParaRPr lang="es-ES" sz="1600">
              <a:solidFill>
                <a:schemeClr val="tx1">
                  <a:lumMod val="75000"/>
                  <a:lumOff val="25000"/>
                </a:schemeClr>
              </a:solidFill>
              <a:effectLst>
                <a:outerShdw blurRad="38100" dist="38100" dir="2700000" algn="tl">
                  <a:srgbClr val="000000"/>
                </a:outerShdw>
              </a:effectLst>
              <a:cs typeface="Gill Sans" charset="0"/>
            </a:endParaRPr>
          </a:p>
        </p:txBody>
      </p:sp>
      <p:sp>
        <p:nvSpPr>
          <p:cNvPr id="9" name="AutoShape 11"/>
          <p:cNvSpPr/>
          <p:nvPr/>
        </p:nvSpPr>
        <p:spPr bwMode="auto">
          <a:xfrm rot="21600000">
            <a:off x="4307384" y="1273396"/>
            <a:ext cx="387549" cy="38993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rgbClr val="482400"/>
            </a:solidFill>
            <a:prstDash val="solid"/>
            <a:beve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145" tIns="17145" rIns="17145" bIns="17145" anchor="ctr"/>
          <a:lstStyle/>
          <a:p>
            <a:pPr defTabSz="342900">
              <a:defRPr/>
            </a:pPr>
            <a:endParaRPr lang="es-ES" sz="3300">
              <a:solidFill>
                <a:schemeClr val="tx1">
                  <a:lumMod val="75000"/>
                  <a:lumOff val="25000"/>
                </a:schemeClr>
              </a:solidFill>
              <a:latin typeface="Calibri" panose="020F0502020204030204" pitchFamily="34" charset="0"/>
              <a:cs typeface="Calibri" panose="020F0502020204030204" pitchFamily="34" charset="0"/>
              <a:sym typeface="Calibri" panose="020F0502020204030204" pitchFamily="34" charset="0"/>
            </a:endParaRPr>
          </a:p>
        </p:txBody>
      </p:sp>
      <p:sp>
        <p:nvSpPr>
          <p:cNvPr id="10" name="AutoShape 12"/>
          <p:cNvSpPr/>
          <p:nvPr/>
        </p:nvSpPr>
        <p:spPr bwMode="auto">
          <a:xfrm rot="21600000">
            <a:off x="5343228" y="1768696"/>
            <a:ext cx="387549" cy="38993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rgbClr val="482400"/>
            </a:solidFill>
            <a:prstDash val="solid"/>
            <a:beve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145" tIns="17145" rIns="17145" bIns="17145" anchor="ctr"/>
          <a:lstStyle/>
          <a:p>
            <a:pPr defTabSz="342900">
              <a:defRPr/>
            </a:pPr>
            <a:endParaRPr lang="es-ES" sz="3300">
              <a:solidFill>
                <a:schemeClr val="tx1">
                  <a:lumMod val="75000"/>
                  <a:lumOff val="25000"/>
                </a:schemeClr>
              </a:solidFill>
              <a:latin typeface="Calibri" panose="020F0502020204030204" pitchFamily="34" charset="0"/>
              <a:cs typeface="Calibri" panose="020F0502020204030204" pitchFamily="34" charset="0"/>
              <a:sym typeface="Calibri" panose="020F0502020204030204" pitchFamily="34" charset="0"/>
            </a:endParaRPr>
          </a:p>
        </p:txBody>
      </p:sp>
      <p:sp>
        <p:nvSpPr>
          <p:cNvPr id="11" name="AutoShape 13"/>
          <p:cNvSpPr/>
          <p:nvPr/>
        </p:nvSpPr>
        <p:spPr bwMode="auto">
          <a:xfrm rot="21600000">
            <a:off x="3020914" y="2643210"/>
            <a:ext cx="387548" cy="39052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rgbClr val="482400"/>
            </a:solidFill>
            <a:prstDash val="solid"/>
            <a:beve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145" tIns="17145" rIns="17145" bIns="17145" anchor="ctr"/>
          <a:lstStyle/>
          <a:p>
            <a:pPr defTabSz="342900">
              <a:defRPr/>
            </a:pPr>
            <a:endParaRPr lang="es-ES" sz="3300">
              <a:solidFill>
                <a:schemeClr val="tx1">
                  <a:lumMod val="75000"/>
                  <a:lumOff val="25000"/>
                </a:schemeClr>
              </a:solidFill>
              <a:latin typeface="Calibri" panose="020F0502020204030204" pitchFamily="34" charset="0"/>
              <a:cs typeface="Calibri" panose="020F0502020204030204" pitchFamily="34" charset="0"/>
              <a:sym typeface="Calibri" panose="020F0502020204030204" pitchFamily="34" charset="0"/>
            </a:endParaRPr>
          </a:p>
        </p:txBody>
      </p:sp>
      <p:sp>
        <p:nvSpPr>
          <p:cNvPr id="12" name="AutoShape 14"/>
          <p:cNvSpPr/>
          <p:nvPr/>
        </p:nvSpPr>
        <p:spPr bwMode="auto">
          <a:xfrm rot="21600000">
            <a:off x="5614691" y="2643210"/>
            <a:ext cx="387549" cy="39052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rgbClr val="482400"/>
            </a:solidFill>
            <a:prstDash val="solid"/>
            <a:beve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145" tIns="17145" rIns="17145" bIns="17145" anchor="ctr"/>
          <a:lstStyle/>
          <a:p>
            <a:pPr defTabSz="342900">
              <a:defRPr/>
            </a:pPr>
            <a:endParaRPr lang="es-ES" sz="3300">
              <a:solidFill>
                <a:schemeClr val="tx1">
                  <a:lumMod val="75000"/>
                  <a:lumOff val="25000"/>
                </a:schemeClr>
              </a:solidFill>
              <a:latin typeface="Calibri" panose="020F0502020204030204" pitchFamily="34" charset="0"/>
              <a:cs typeface="Calibri" panose="020F0502020204030204" pitchFamily="34" charset="0"/>
              <a:sym typeface="Calibri" panose="020F0502020204030204" pitchFamily="34" charset="0"/>
            </a:endParaRPr>
          </a:p>
        </p:txBody>
      </p:sp>
      <p:sp>
        <p:nvSpPr>
          <p:cNvPr id="13" name="AutoShape 15"/>
          <p:cNvSpPr/>
          <p:nvPr/>
        </p:nvSpPr>
        <p:spPr bwMode="auto">
          <a:xfrm rot="21600000">
            <a:off x="3342978" y="1673446"/>
            <a:ext cx="387549" cy="38993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FFFFFF"/>
          </a:solidFill>
          <a:ln w="63500" cap="flat" cmpd="sng">
            <a:solidFill>
              <a:srgbClr val="482400"/>
            </a:solidFill>
            <a:prstDash val="solid"/>
            <a:beve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145" tIns="17145" rIns="17145" bIns="17145" anchor="ctr"/>
          <a:lstStyle/>
          <a:p>
            <a:pPr defTabSz="342900">
              <a:defRPr/>
            </a:pPr>
            <a:endParaRPr lang="es-ES" sz="3300">
              <a:solidFill>
                <a:schemeClr val="tx1">
                  <a:lumMod val="75000"/>
                  <a:lumOff val="25000"/>
                </a:schemeClr>
              </a:solidFill>
              <a:latin typeface="Calibri" panose="020F0502020204030204" pitchFamily="34" charset="0"/>
              <a:cs typeface="Calibri" panose="020F0502020204030204" pitchFamily="34" charset="0"/>
              <a:sym typeface="Calibri" panose="020F0502020204030204" pitchFamily="34" charset="0"/>
            </a:endParaRPr>
          </a:p>
        </p:txBody>
      </p:sp>
      <p:sp>
        <p:nvSpPr>
          <p:cNvPr id="14" name="AutoShape 16"/>
          <p:cNvSpPr/>
          <p:nvPr/>
        </p:nvSpPr>
        <p:spPr bwMode="auto">
          <a:xfrm rot="21600000">
            <a:off x="4385966" y="1359717"/>
            <a:ext cx="232172" cy="1934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708" y="14020"/>
                </a:moveTo>
                <a:cubicBezTo>
                  <a:pt x="20951" y="14020"/>
                  <a:pt x="21161" y="14125"/>
                  <a:pt x="21335" y="14334"/>
                </a:cubicBezTo>
                <a:cubicBezTo>
                  <a:pt x="21511" y="14548"/>
                  <a:pt x="21600" y="14810"/>
                  <a:pt x="21600" y="15115"/>
                </a:cubicBezTo>
                <a:lnTo>
                  <a:pt x="21600" y="20504"/>
                </a:lnTo>
                <a:cubicBezTo>
                  <a:pt x="21600" y="20815"/>
                  <a:pt x="21511" y="21071"/>
                  <a:pt x="21335" y="21285"/>
                </a:cubicBezTo>
                <a:cubicBezTo>
                  <a:pt x="21161" y="21494"/>
                  <a:pt x="20951" y="21599"/>
                  <a:pt x="20708" y="21599"/>
                </a:cubicBezTo>
                <a:lnTo>
                  <a:pt x="16197" y="21599"/>
                </a:lnTo>
                <a:cubicBezTo>
                  <a:pt x="15940" y="21599"/>
                  <a:pt x="15729" y="21494"/>
                  <a:pt x="15563" y="21285"/>
                </a:cubicBezTo>
                <a:cubicBezTo>
                  <a:pt x="15399" y="21071"/>
                  <a:pt x="15316" y="20815"/>
                  <a:pt x="15316" y="20504"/>
                </a:cubicBezTo>
                <a:lnTo>
                  <a:pt x="15316" y="15115"/>
                </a:lnTo>
                <a:cubicBezTo>
                  <a:pt x="15316" y="14810"/>
                  <a:pt x="15399" y="14548"/>
                  <a:pt x="15570" y="14334"/>
                </a:cubicBezTo>
                <a:cubicBezTo>
                  <a:pt x="15737" y="14125"/>
                  <a:pt x="15945" y="14020"/>
                  <a:pt x="16197" y="14020"/>
                </a:cubicBezTo>
                <a:lnTo>
                  <a:pt x="17788" y="14020"/>
                </a:lnTo>
                <a:lnTo>
                  <a:pt x="17788" y="11869"/>
                </a:lnTo>
                <a:cubicBezTo>
                  <a:pt x="17788" y="11699"/>
                  <a:pt x="17707" y="11610"/>
                  <a:pt x="17543" y="11602"/>
                </a:cubicBezTo>
                <a:lnTo>
                  <a:pt x="11473" y="11602"/>
                </a:lnTo>
                <a:lnTo>
                  <a:pt x="11473" y="14019"/>
                </a:lnTo>
                <a:lnTo>
                  <a:pt x="13054" y="14019"/>
                </a:lnTo>
                <a:cubicBezTo>
                  <a:pt x="13296" y="14019"/>
                  <a:pt x="13507" y="14125"/>
                  <a:pt x="13681" y="14334"/>
                </a:cubicBezTo>
                <a:cubicBezTo>
                  <a:pt x="13857" y="14548"/>
                  <a:pt x="13945" y="14810"/>
                  <a:pt x="13945" y="15115"/>
                </a:cubicBezTo>
                <a:lnTo>
                  <a:pt x="13945" y="20504"/>
                </a:lnTo>
                <a:cubicBezTo>
                  <a:pt x="13945" y="20815"/>
                  <a:pt x="13857" y="21071"/>
                  <a:pt x="13681" y="21285"/>
                </a:cubicBezTo>
                <a:cubicBezTo>
                  <a:pt x="13507" y="21494"/>
                  <a:pt x="13296" y="21599"/>
                  <a:pt x="13054" y="21599"/>
                </a:cubicBezTo>
                <a:lnTo>
                  <a:pt x="8543" y="21599"/>
                </a:lnTo>
                <a:cubicBezTo>
                  <a:pt x="8298" y="21599"/>
                  <a:pt x="8090" y="21494"/>
                  <a:pt x="7913" y="21285"/>
                </a:cubicBezTo>
                <a:cubicBezTo>
                  <a:pt x="7740" y="21071"/>
                  <a:pt x="7652" y="20815"/>
                  <a:pt x="7652" y="20504"/>
                </a:cubicBezTo>
                <a:lnTo>
                  <a:pt x="7652" y="15115"/>
                </a:lnTo>
                <a:cubicBezTo>
                  <a:pt x="7652" y="14810"/>
                  <a:pt x="7740" y="14548"/>
                  <a:pt x="7913" y="14334"/>
                </a:cubicBezTo>
                <a:cubicBezTo>
                  <a:pt x="8090" y="14125"/>
                  <a:pt x="8298" y="14019"/>
                  <a:pt x="8543" y="14019"/>
                </a:cubicBezTo>
                <a:lnTo>
                  <a:pt x="10124" y="14019"/>
                </a:lnTo>
                <a:lnTo>
                  <a:pt x="10124" y="11602"/>
                </a:lnTo>
                <a:lnTo>
                  <a:pt x="4056" y="11602"/>
                </a:lnTo>
                <a:cubicBezTo>
                  <a:pt x="3901" y="11602"/>
                  <a:pt x="3821" y="11690"/>
                  <a:pt x="3821" y="11869"/>
                </a:cubicBezTo>
                <a:lnTo>
                  <a:pt x="3821" y="14020"/>
                </a:lnTo>
                <a:lnTo>
                  <a:pt x="5402" y="14020"/>
                </a:lnTo>
                <a:cubicBezTo>
                  <a:pt x="5661" y="14020"/>
                  <a:pt x="5874" y="14125"/>
                  <a:pt x="6053" y="14334"/>
                </a:cubicBezTo>
                <a:cubicBezTo>
                  <a:pt x="6229" y="14548"/>
                  <a:pt x="6315" y="14810"/>
                  <a:pt x="6315" y="15115"/>
                </a:cubicBezTo>
                <a:lnTo>
                  <a:pt x="6315" y="20504"/>
                </a:lnTo>
                <a:cubicBezTo>
                  <a:pt x="6315" y="20815"/>
                  <a:pt x="6229" y="21071"/>
                  <a:pt x="6053" y="21285"/>
                </a:cubicBezTo>
                <a:cubicBezTo>
                  <a:pt x="5877" y="21494"/>
                  <a:pt x="5664" y="21599"/>
                  <a:pt x="5402" y="21599"/>
                </a:cubicBezTo>
                <a:lnTo>
                  <a:pt x="913" y="21599"/>
                </a:lnTo>
                <a:cubicBezTo>
                  <a:pt x="658" y="21599"/>
                  <a:pt x="440" y="21494"/>
                  <a:pt x="261" y="21285"/>
                </a:cubicBezTo>
                <a:cubicBezTo>
                  <a:pt x="88" y="21071"/>
                  <a:pt x="0" y="20815"/>
                  <a:pt x="0" y="20504"/>
                </a:cubicBezTo>
                <a:lnTo>
                  <a:pt x="0" y="15115"/>
                </a:lnTo>
                <a:cubicBezTo>
                  <a:pt x="0" y="14810"/>
                  <a:pt x="88" y="14548"/>
                  <a:pt x="261" y="14334"/>
                </a:cubicBezTo>
                <a:cubicBezTo>
                  <a:pt x="438" y="14125"/>
                  <a:pt x="656" y="14020"/>
                  <a:pt x="913" y="14020"/>
                </a:cubicBezTo>
                <a:lnTo>
                  <a:pt x="2472" y="14020"/>
                </a:lnTo>
                <a:lnTo>
                  <a:pt x="2472" y="11869"/>
                </a:lnTo>
                <a:cubicBezTo>
                  <a:pt x="2472" y="11352"/>
                  <a:pt x="2629" y="10911"/>
                  <a:pt x="2942" y="10544"/>
                </a:cubicBezTo>
                <a:cubicBezTo>
                  <a:pt x="3253" y="10180"/>
                  <a:pt x="3622" y="9997"/>
                  <a:pt x="4053" y="9997"/>
                </a:cubicBezTo>
                <a:lnTo>
                  <a:pt x="10121" y="9997"/>
                </a:lnTo>
                <a:lnTo>
                  <a:pt x="10121" y="7550"/>
                </a:lnTo>
                <a:lnTo>
                  <a:pt x="8540" y="7550"/>
                </a:lnTo>
                <a:cubicBezTo>
                  <a:pt x="8295" y="7550"/>
                  <a:pt x="8087" y="7450"/>
                  <a:pt x="7911" y="7247"/>
                </a:cubicBezTo>
                <a:cubicBezTo>
                  <a:pt x="7737" y="7045"/>
                  <a:pt x="7649" y="6789"/>
                  <a:pt x="7649" y="6484"/>
                </a:cubicBezTo>
                <a:lnTo>
                  <a:pt x="7649" y="1066"/>
                </a:lnTo>
                <a:cubicBezTo>
                  <a:pt x="7649" y="775"/>
                  <a:pt x="7737" y="522"/>
                  <a:pt x="7911" y="314"/>
                </a:cubicBezTo>
                <a:cubicBezTo>
                  <a:pt x="8087" y="102"/>
                  <a:pt x="8295" y="0"/>
                  <a:pt x="8540" y="0"/>
                </a:cubicBezTo>
                <a:lnTo>
                  <a:pt x="13052" y="0"/>
                </a:lnTo>
                <a:cubicBezTo>
                  <a:pt x="13294" y="0"/>
                  <a:pt x="13504" y="102"/>
                  <a:pt x="13678" y="314"/>
                </a:cubicBezTo>
                <a:cubicBezTo>
                  <a:pt x="13854" y="522"/>
                  <a:pt x="13943" y="775"/>
                  <a:pt x="13943" y="1066"/>
                </a:cubicBezTo>
                <a:lnTo>
                  <a:pt x="13943" y="6484"/>
                </a:lnTo>
                <a:cubicBezTo>
                  <a:pt x="13943" y="6789"/>
                  <a:pt x="13854" y="7045"/>
                  <a:pt x="13678" y="7247"/>
                </a:cubicBezTo>
                <a:cubicBezTo>
                  <a:pt x="13504" y="7450"/>
                  <a:pt x="13294" y="7550"/>
                  <a:pt x="13052" y="7550"/>
                </a:cubicBezTo>
                <a:lnTo>
                  <a:pt x="11470" y="7550"/>
                </a:lnTo>
                <a:lnTo>
                  <a:pt x="11470" y="9997"/>
                </a:lnTo>
                <a:lnTo>
                  <a:pt x="17541" y="9997"/>
                </a:lnTo>
                <a:cubicBezTo>
                  <a:pt x="17969" y="9997"/>
                  <a:pt x="18339" y="10177"/>
                  <a:pt x="18652" y="10538"/>
                </a:cubicBezTo>
                <a:cubicBezTo>
                  <a:pt x="18966" y="10899"/>
                  <a:pt x="19122" y="11343"/>
                  <a:pt x="19122" y="11869"/>
                </a:cubicBezTo>
                <a:lnTo>
                  <a:pt x="19122" y="14020"/>
                </a:lnTo>
                <a:lnTo>
                  <a:pt x="20708" y="14020"/>
                </a:lnTo>
                <a:close/>
              </a:path>
            </a:pathLst>
          </a:custGeom>
          <a:solidFill>
            <a:srgbClr val="482400"/>
          </a:solidFill>
          <a:ln>
            <a:noFill/>
          </a:ln>
          <a:effectLst/>
        </p:spPr>
        <p:txBody>
          <a:bodyPr lIns="14288" tIns="14288" rIns="14288" bIns="14288" anchor="ctr"/>
          <a:lstStyle/>
          <a:p>
            <a:pPr defTabSz="242570">
              <a:defRPr/>
            </a:pPr>
            <a:endParaRPr lang="es-ES" sz="1600">
              <a:solidFill>
                <a:schemeClr val="tx1">
                  <a:lumMod val="75000"/>
                  <a:lumOff val="25000"/>
                </a:schemeClr>
              </a:solidFill>
              <a:effectLst>
                <a:outerShdw blurRad="38100" dist="38100" dir="2700000" algn="tl">
                  <a:srgbClr val="000000"/>
                </a:outerShdw>
              </a:effectLst>
              <a:cs typeface="Gill Sans" charset="0"/>
            </a:endParaRPr>
          </a:p>
        </p:txBody>
      </p:sp>
      <p:sp>
        <p:nvSpPr>
          <p:cNvPr id="15" name="AutoShape 17"/>
          <p:cNvSpPr/>
          <p:nvPr/>
        </p:nvSpPr>
        <p:spPr bwMode="auto">
          <a:xfrm rot="21600000">
            <a:off x="3100091" y="2728340"/>
            <a:ext cx="232172" cy="2327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600" y="19177"/>
                  <a:pt x="21600" y="19436"/>
                </a:cubicBezTo>
                <a:cubicBezTo>
                  <a:pt x="21600"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rgbClr val="482400"/>
          </a:solidFill>
          <a:ln>
            <a:noFill/>
          </a:ln>
          <a:effectLst/>
        </p:spPr>
        <p:txBody>
          <a:bodyPr lIns="14288" tIns="14288" rIns="14288" bIns="14288" anchor="ctr"/>
          <a:lstStyle/>
          <a:p>
            <a:pPr defTabSz="242570">
              <a:defRPr/>
            </a:pPr>
            <a:endParaRPr lang="es-ES" sz="1600">
              <a:solidFill>
                <a:schemeClr val="tx1">
                  <a:lumMod val="75000"/>
                  <a:lumOff val="25000"/>
                </a:schemeClr>
              </a:solidFill>
              <a:effectLst>
                <a:outerShdw blurRad="38100" dist="38100" dir="2700000" algn="tl">
                  <a:srgbClr val="000000"/>
                </a:outerShdw>
              </a:effectLst>
              <a:cs typeface="Gill Sans" charset="0"/>
            </a:endParaRPr>
          </a:p>
        </p:txBody>
      </p:sp>
      <p:sp>
        <p:nvSpPr>
          <p:cNvPr id="16" name="AutoShape 18"/>
          <p:cNvSpPr/>
          <p:nvPr/>
        </p:nvSpPr>
        <p:spPr bwMode="auto">
          <a:xfrm rot="21600000">
            <a:off x="5421810" y="1875258"/>
            <a:ext cx="232767" cy="193476"/>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600" y="9391"/>
                </a:moveTo>
                <a:cubicBezTo>
                  <a:pt x="21600"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600"/>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600" y="8895"/>
                  <a:pt x="21600"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1"/>
                </a:cubicBezTo>
                <a:lnTo>
                  <a:pt x="18459" y="2855"/>
                </a:lnTo>
                <a:close/>
              </a:path>
            </a:pathLst>
          </a:custGeom>
          <a:solidFill>
            <a:srgbClr val="482400"/>
          </a:solidFill>
          <a:ln>
            <a:noFill/>
          </a:ln>
          <a:effectLst/>
        </p:spPr>
        <p:txBody>
          <a:bodyPr lIns="14288" tIns="14288" rIns="14288" bIns="14288" anchor="ctr"/>
          <a:lstStyle/>
          <a:p>
            <a:pPr defTabSz="242570">
              <a:defRPr/>
            </a:pPr>
            <a:endParaRPr lang="es-ES" sz="1600">
              <a:solidFill>
                <a:schemeClr val="tx1">
                  <a:lumMod val="75000"/>
                  <a:lumOff val="25000"/>
                </a:schemeClr>
              </a:solidFill>
              <a:effectLst>
                <a:outerShdw blurRad="38100" dist="38100" dir="2700000" algn="tl">
                  <a:srgbClr val="000000"/>
                </a:outerShdw>
              </a:effectLst>
              <a:cs typeface="Gill Sans" charset="0"/>
            </a:endParaRPr>
          </a:p>
        </p:txBody>
      </p:sp>
      <p:sp>
        <p:nvSpPr>
          <p:cNvPr id="17" name="AutoShape 19"/>
          <p:cNvSpPr/>
          <p:nvPr/>
        </p:nvSpPr>
        <p:spPr bwMode="auto">
          <a:xfrm rot="21600000">
            <a:off x="3420369" y="1744884"/>
            <a:ext cx="232172" cy="23217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600"/>
                  <a:pt x="19987" y="21600"/>
                </a:cubicBezTo>
                <a:lnTo>
                  <a:pt x="1612" y="21600"/>
                </a:lnTo>
                <a:cubicBezTo>
                  <a:pt x="1180" y="21600"/>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solidFill>
            <a:srgbClr val="482400"/>
          </a:solidFill>
          <a:ln>
            <a:noFill/>
          </a:ln>
          <a:effectLst/>
        </p:spPr>
        <p:txBody>
          <a:bodyPr lIns="14288" tIns="14288" rIns="14288" bIns="14288" anchor="ctr"/>
          <a:lstStyle/>
          <a:p>
            <a:pPr defTabSz="242570">
              <a:defRPr/>
            </a:pPr>
            <a:endParaRPr lang="es-ES" sz="1600">
              <a:solidFill>
                <a:schemeClr val="tx1">
                  <a:lumMod val="75000"/>
                  <a:lumOff val="25000"/>
                </a:schemeClr>
              </a:solidFill>
              <a:effectLst>
                <a:outerShdw blurRad="38100" dist="38100" dir="2700000" algn="tl">
                  <a:srgbClr val="000000"/>
                </a:outerShdw>
              </a:effectLst>
              <a:cs typeface="Gill Sans" charset="0"/>
            </a:endParaRPr>
          </a:p>
        </p:txBody>
      </p:sp>
      <p:sp>
        <p:nvSpPr>
          <p:cNvPr id="18" name="AutoShape 20"/>
          <p:cNvSpPr/>
          <p:nvPr/>
        </p:nvSpPr>
        <p:spPr bwMode="auto">
          <a:xfrm rot="21600000">
            <a:off x="5699821" y="2733102"/>
            <a:ext cx="232172" cy="20538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8639"/>
                </a:moveTo>
                <a:cubicBezTo>
                  <a:pt x="21600" y="3959"/>
                  <a:pt x="16676" y="0"/>
                  <a:pt x="10800" y="0"/>
                </a:cubicBezTo>
                <a:cubicBezTo>
                  <a:pt x="4764" y="0"/>
                  <a:pt x="0" y="3959"/>
                  <a:pt x="0" y="8639"/>
                </a:cubicBezTo>
                <a:cubicBezTo>
                  <a:pt x="0" y="12059"/>
                  <a:pt x="2382" y="14939"/>
                  <a:pt x="5876" y="16379"/>
                </a:cubicBezTo>
                <a:cubicBezTo>
                  <a:pt x="6035" y="17279"/>
                  <a:pt x="5717" y="19079"/>
                  <a:pt x="3335" y="21599"/>
                </a:cubicBezTo>
                <a:cubicBezTo>
                  <a:pt x="3335" y="21599"/>
                  <a:pt x="8576" y="19979"/>
                  <a:pt x="11435" y="17279"/>
                </a:cubicBezTo>
                <a:cubicBezTo>
                  <a:pt x="17152" y="16919"/>
                  <a:pt x="21600" y="13139"/>
                  <a:pt x="21600" y="8639"/>
                </a:cubicBezTo>
                <a:close/>
              </a:path>
            </a:pathLst>
          </a:custGeom>
          <a:solidFill>
            <a:srgbClr val="482400"/>
          </a:solidFill>
          <a:ln>
            <a:noFill/>
          </a:ln>
          <a:effectLst/>
        </p:spPr>
        <p:txBody>
          <a:bodyPr lIns="17145" tIns="17145" rIns="17145" bIns="17145"/>
          <a:lstStyle/>
          <a:p>
            <a:pPr algn="l" defTabSz="342900">
              <a:defRPr/>
            </a:pPr>
            <a:endParaRPr lang="es-ES" sz="700">
              <a:solidFill>
                <a:schemeClr val="tx1">
                  <a:lumMod val="75000"/>
                  <a:lumOff val="25000"/>
                </a:schemeClr>
              </a:solidFill>
              <a:latin typeface="Calibri" panose="020F0502020204030204" pitchFamily="34" charset="0"/>
              <a:cs typeface="Calibri" panose="020F0502020204030204" pitchFamily="34" charset="0"/>
              <a:sym typeface="Calibri" panose="020F0502020204030204" pitchFamily="34" charset="0"/>
            </a:endParaRPr>
          </a:p>
        </p:txBody>
      </p:sp>
      <p:sp>
        <p:nvSpPr>
          <p:cNvPr id="19" name="AutoShape 21"/>
          <p:cNvSpPr/>
          <p:nvPr/>
        </p:nvSpPr>
        <p:spPr bwMode="auto">
          <a:xfrm>
            <a:off x="3637062" y="1902046"/>
            <a:ext cx="1753791" cy="1753791"/>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482400"/>
          </a:solidFill>
          <a:ln>
            <a:noFill/>
          </a:ln>
          <a:effectLst/>
        </p:spPr>
        <p:txBody>
          <a:bodyPr lIns="0" tIns="0" rIns="0" bIns="0" anchor="ctr"/>
          <a:lstStyle/>
          <a:p>
            <a:pPr>
              <a:defRPr/>
            </a:pPr>
            <a:endParaRPr lang="es-ES" sz="2100">
              <a:solidFill>
                <a:schemeClr val="tx1">
                  <a:lumMod val="75000"/>
                  <a:lumOff val="25000"/>
                </a:schemeClr>
              </a:solidFill>
              <a:effectLst>
                <a:outerShdw blurRad="38100" dist="38100" dir="2700000" algn="tl">
                  <a:srgbClr val="000000"/>
                </a:outerShdw>
              </a:effectLst>
              <a:cs typeface="Gill Sans" charset="0"/>
            </a:endParaRPr>
          </a:p>
        </p:txBody>
      </p:sp>
      <p:sp>
        <p:nvSpPr>
          <p:cNvPr id="20" name="AutoShape 22"/>
          <p:cNvSpPr/>
          <p:nvPr/>
        </p:nvSpPr>
        <p:spPr bwMode="auto">
          <a:xfrm>
            <a:off x="4301431" y="2507479"/>
            <a:ext cx="440531" cy="4405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600"/>
                  <a:pt x="19447" y="21600"/>
                </a:cubicBezTo>
                <a:cubicBezTo>
                  <a:pt x="19189" y="21600"/>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defTabSz="242570">
              <a:defRPr/>
            </a:pPr>
            <a:endParaRPr lang="es-ES" sz="1600">
              <a:solidFill>
                <a:schemeClr val="tx1">
                  <a:lumMod val="75000"/>
                  <a:lumOff val="25000"/>
                </a:schemeClr>
              </a:solidFill>
              <a:effectLst>
                <a:outerShdw blurRad="38100" dist="38100" dir="2700000" algn="tl">
                  <a:srgbClr val="DDDDDD"/>
                </a:outerShdw>
              </a:effectLst>
              <a:cs typeface="Gill Sans" charset="0"/>
            </a:endParaRPr>
          </a:p>
        </p:txBody>
      </p:sp>
      <p:sp>
        <p:nvSpPr>
          <p:cNvPr id="21" name="AutoShape 16"/>
          <p:cNvSpPr/>
          <p:nvPr/>
        </p:nvSpPr>
        <p:spPr bwMode="auto">
          <a:xfrm>
            <a:off x="6674793" y="1663326"/>
            <a:ext cx="1776413" cy="138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570">
              <a:spcBef>
                <a:spcPts val="640"/>
              </a:spcBef>
              <a:defRPr/>
            </a:pPr>
            <a:r>
              <a:rPr lang="zh-CN" altLang="en-US" sz="1000" b="1" dirty="0">
                <a:solidFill>
                  <a:srgbClr val="482400"/>
                </a:solidFill>
                <a:latin typeface="微软雅黑" panose="020B0503020204020204" pitchFamily="34" charset="-122"/>
                <a:ea typeface="微软雅黑" panose="020B0503020204020204" pitchFamily="34" charset="-122"/>
                <a:cs typeface="Lato" charset="0"/>
                <a:sym typeface="Lato" charset="0"/>
              </a:rPr>
              <a:t>输入标题内容</a:t>
            </a:r>
            <a:endParaRPr lang="zh-CN" altLang="en-US" sz="1000" b="1" dirty="0">
              <a:solidFill>
                <a:srgbClr val="482400"/>
              </a:solidFill>
              <a:latin typeface="微软雅黑" panose="020B0503020204020204" pitchFamily="34" charset="-122"/>
              <a:ea typeface="微软雅黑" panose="020B0503020204020204" pitchFamily="34" charset="-122"/>
              <a:cs typeface="Lato" charset="0"/>
              <a:sym typeface="Lato" charset="0"/>
            </a:endParaRPr>
          </a:p>
        </p:txBody>
      </p:sp>
      <p:sp>
        <p:nvSpPr>
          <p:cNvPr id="22" name="AutoShape 20"/>
          <p:cNvSpPr/>
          <p:nvPr/>
        </p:nvSpPr>
        <p:spPr bwMode="auto">
          <a:xfrm>
            <a:off x="6457034" y="1872177"/>
            <a:ext cx="1729927" cy="3864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570">
              <a:spcBef>
                <a:spcPts val="640"/>
              </a:spcBef>
              <a:defRPr/>
            </a:pP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文字</a:t>
            </a: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a:t>
            </a:r>
            <a:r>
              <a:rPr lang="zh-CN" altLang="en-US" sz="800" dirty="0" smtClean="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文字</a:t>
            </a:r>
            <a:endParaRPr lang="es-ES" altLang="zh-CN" dirty="0">
              <a:solidFill>
                <a:schemeClr val="tx1">
                  <a:lumMod val="75000"/>
                  <a:lumOff val="25000"/>
                </a:schemeClr>
              </a:solidFill>
              <a:latin typeface="微软雅黑" panose="020B0503020204020204" pitchFamily="34" charset="-122"/>
              <a:ea typeface="微软雅黑" panose="020B0503020204020204" pitchFamily="34" charset="-122"/>
              <a:cs typeface="Gill Sans" charset="0"/>
            </a:endParaRPr>
          </a:p>
        </p:txBody>
      </p:sp>
      <p:sp>
        <p:nvSpPr>
          <p:cNvPr id="23" name="AutoShape 27"/>
          <p:cNvSpPr/>
          <p:nvPr/>
        </p:nvSpPr>
        <p:spPr bwMode="auto">
          <a:xfrm>
            <a:off x="6430120" y="1668684"/>
            <a:ext cx="176213" cy="1762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482400"/>
          </a:solidFill>
          <a:ln>
            <a:noFill/>
          </a:ln>
          <a:effectLst/>
        </p:spPr>
        <p:txBody>
          <a:bodyPr lIns="17145" tIns="17145" rIns="17145" bIns="17145" anchor="ctr"/>
          <a:lstStyle/>
          <a:p>
            <a:pPr defTabSz="342900">
              <a:defRPr/>
            </a:pPr>
            <a:endParaRPr lang="es-ES" sz="70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24" name="AutoShape 16"/>
          <p:cNvSpPr/>
          <p:nvPr/>
        </p:nvSpPr>
        <p:spPr bwMode="auto">
          <a:xfrm>
            <a:off x="6688046" y="2392196"/>
            <a:ext cx="1776413" cy="138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570">
              <a:spcBef>
                <a:spcPts val="640"/>
              </a:spcBef>
              <a:defRPr/>
            </a:pPr>
            <a:r>
              <a:rPr lang="zh-CN" altLang="en-US" sz="1000" b="1" dirty="0">
                <a:solidFill>
                  <a:srgbClr val="482400"/>
                </a:solidFill>
                <a:latin typeface="微软雅黑" panose="020B0503020204020204" pitchFamily="34" charset="-122"/>
                <a:ea typeface="微软雅黑" panose="020B0503020204020204" pitchFamily="34" charset="-122"/>
                <a:cs typeface="Lato" charset="0"/>
                <a:sym typeface="Lato" charset="0"/>
              </a:rPr>
              <a:t>输入标题内容</a:t>
            </a:r>
            <a:endParaRPr lang="zh-CN" altLang="en-US" sz="1000" b="1" dirty="0">
              <a:solidFill>
                <a:srgbClr val="482400"/>
              </a:solidFill>
              <a:latin typeface="微软雅黑" panose="020B0503020204020204" pitchFamily="34" charset="-122"/>
              <a:ea typeface="微软雅黑" panose="020B0503020204020204" pitchFamily="34" charset="-122"/>
              <a:cs typeface="Lato" charset="0"/>
              <a:sym typeface="Lato" charset="0"/>
            </a:endParaRPr>
          </a:p>
        </p:txBody>
      </p:sp>
      <p:sp>
        <p:nvSpPr>
          <p:cNvPr id="25" name="AutoShape 20"/>
          <p:cNvSpPr/>
          <p:nvPr/>
        </p:nvSpPr>
        <p:spPr bwMode="auto">
          <a:xfrm>
            <a:off x="6470287" y="2601047"/>
            <a:ext cx="1729927" cy="3864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570">
              <a:spcBef>
                <a:spcPts val="640"/>
              </a:spcBef>
              <a:defRPr/>
            </a:pP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文字</a:t>
            </a: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a:t>
            </a:r>
            <a:r>
              <a:rPr lang="zh-CN" altLang="en-US" sz="800" dirty="0" smtClean="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文字</a:t>
            </a:r>
            <a:endParaRPr lang="es-ES" altLang="zh-CN" dirty="0">
              <a:solidFill>
                <a:schemeClr val="tx1">
                  <a:lumMod val="75000"/>
                  <a:lumOff val="25000"/>
                </a:schemeClr>
              </a:solidFill>
              <a:latin typeface="微软雅黑" panose="020B0503020204020204" pitchFamily="34" charset="-122"/>
              <a:ea typeface="微软雅黑" panose="020B0503020204020204" pitchFamily="34" charset="-122"/>
              <a:cs typeface="Gill Sans" charset="0"/>
            </a:endParaRPr>
          </a:p>
        </p:txBody>
      </p:sp>
      <p:sp>
        <p:nvSpPr>
          <p:cNvPr id="26" name="AutoShape 27"/>
          <p:cNvSpPr/>
          <p:nvPr/>
        </p:nvSpPr>
        <p:spPr bwMode="auto">
          <a:xfrm>
            <a:off x="6430120" y="2397554"/>
            <a:ext cx="176213" cy="1762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482400"/>
          </a:solidFill>
          <a:ln>
            <a:noFill/>
          </a:ln>
          <a:effectLst/>
        </p:spPr>
        <p:txBody>
          <a:bodyPr lIns="17145" tIns="17145" rIns="17145" bIns="17145" anchor="ctr"/>
          <a:lstStyle/>
          <a:p>
            <a:pPr defTabSz="342900">
              <a:defRPr/>
            </a:pPr>
            <a:endParaRPr lang="es-ES" sz="70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27" name="AutoShape 16"/>
          <p:cNvSpPr/>
          <p:nvPr/>
        </p:nvSpPr>
        <p:spPr bwMode="auto">
          <a:xfrm>
            <a:off x="6694672" y="3140944"/>
            <a:ext cx="1776413" cy="138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570">
              <a:spcBef>
                <a:spcPts val="640"/>
              </a:spcBef>
              <a:defRPr/>
            </a:pPr>
            <a:r>
              <a:rPr lang="zh-CN" altLang="en-US" sz="1000" b="1" dirty="0">
                <a:solidFill>
                  <a:srgbClr val="482400"/>
                </a:solidFill>
                <a:latin typeface="微软雅黑" panose="020B0503020204020204" pitchFamily="34" charset="-122"/>
                <a:ea typeface="微软雅黑" panose="020B0503020204020204" pitchFamily="34" charset="-122"/>
                <a:cs typeface="Lato" charset="0"/>
                <a:sym typeface="Lato" charset="0"/>
              </a:rPr>
              <a:t>输入标题内容</a:t>
            </a:r>
            <a:endParaRPr lang="zh-CN" altLang="en-US" sz="1000" b="1" dirty="0">
              <a:solidFill>
                <a:srgbClr val="482400"/>
              </a:solidFill>
              <a:latin typeface="微软雅黑" panose="020B0503020204020204" pitchFamily="34" charset="-122"/>
              <a:ea typeface="微软雅黑" panose="020B0503020204020204" pitchFamily="34" charset="-122"/>
              <a:cs typeface="Lato" charset="0"/>
              <a:sym typeface="Lato" charset="0"/>
            </a:endParaRPr>
          </a:p>
        </p:txBody>
      </p:sp>
      <p:sp>
        <p:nvSpPr>
          <p:cNvPr id="28" name="AutoShape 20"/>
          <p:cNvSpPr/>
          <p:nvPr/>
        </p:nvSpPr>
        <p:spPr bwMode="auto">
          <a:xfrm>
            <a:off x="6476913" y="3349795"/>
            <a:ext cx="1729927" cy="3864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570">
              <a:spcBef>
                <a:spcPts val="640"/>
              </a:spcBef>
              <a:defRPr/>
            </a:pP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文字</a:t>
            </a: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a:t>
            </a:r>
            <a:r>
              <a:rPr lang="zh-CN" altLang="en-US" sz="800" dirty="0" smtClean="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文字</a:t>
            </a:r>
            <a:endParaRPr lang="es-ES" altLang="zh-CN" dirty="0">
              <a:solidFill>
                <a:schemeClr val="tx1">
                  <a:lumMod val="75000"/>
                  <a:lumOff val="25000"/>
                </a:schemeClr>
              </a:solidFill>
              <a:latin typeface="微软雅黑" panose="020B0503020204020204" pitchFamily="34" charset="-122"/>
              <a:ea typeface="微软雅黑" panose="020B0503020204020204" pitchFamily="34" charset="-122"/>
              <a:cs typeface="Gill Sans" charset="0"/>
            </a:endParaRPr>
          </a:p>
        </p:txBody>
      </p:sp>
      <p:sp>
        <p:nvSpPr>
          <p:cNvPr id="29" name="AutoShape 27"/>
          <p:cNvSpPr/>
          <p:nvPr/>
        </p:nvSpPr>
        <p:spPr bwMode="auto">
          <a:xfrm>
            <a:off x="6430120" y="3146302"/>
            <a:ext cx="176213" cy="1762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482400"/>
          </a:solidFill>
          <a:ln>
            <a:noFill/>
          </a:ln>
          <a:effectLst/>
        </p:spPr>
        <p:txBody>
          <a:bodyPr lIns="17145" tIns="17145" rIns="17145" bIns="17145" anchor="ctr"/>
          <a:lstStyle/>
          <a:p>
            <a:pPr defTabSz="342900">
              <a:defRPr/>
            </a:pPr>
            <a:endParaRPr lang="es-ES" sz="70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30" name="AutoShape 16"/>
          <p:cNvSpPr/>
          <p:nvPr/>
        </p:nvSpPr>
        <p:spPr bwMode="auto">
          <a:xfrm>
            <a:off x="1340793" y="1722961"/>
            <a:ext cx="1776413" cy="138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570">
              <a:spcBef>
                <a:spcPts val="640"/>
              </a:spcBef>
              <a:defRPr/>
            </a:pPr>
            <a:r>
              <a:rPr lang="zh-CN" altLang="en-US" sz="1000" b="1" dirty="0">
                <a:solidFill>
                  <a:srgbClr val="482400"/>
                </a:solidFill>
                <a:latin typeface="微软雅黑" panose="020B0503020204020204" pitchFamily="34" charset="-122"/>
                <a:ea typeface="微软雅黑" panose="020B0503020204020204" pitchFamily="34" charset="-122"/>
                <a:cs typeface="Lato" charset="0"/>
                <a:sym typeface="Lato" charset="0"/>
              </a:rPr>
              <a:t>输入标题内容</a:t>
            </a:r>
            <a:endParaRPr lang="zh-CN" altLang="en-US" sz="1000" b="1" dirty="0">
              <a:solidFill>
                <a:srgbClr val="482400"/>
              </a:solidFill>
              <a:latin typeface="微软雅黑" panose="020B0503020204020204" pitchFamily="34" charset="-122"/>
              <a:ea typeface="微软雅黑" panose="020B0503020204020204" pitchFamily="34" charset="-122"/>
              <a:cs typeface="Lato" charset="0"/>
              <a:sym typeface="Lato" charset="0"/>
            </a:endParaRPr>
          </a:p>
        </p:txBody>
      </p:sp>
      <p:sp>
        <p:nvSpPr>
          <p:cNvPr id="31" name="AutoShape 20"/>
          <p:cNvSpPr/>
          <p:nvPr/>
        </p:nvSpPr>
        <p:spPr bwMode="auto">
          <a:xfrm>
            <a:off x="1123034" y="1931812"/>
            <a:ext cx="1729927" cy="3864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570">
              <a:spcBef>
                <a:spcPts val="640"/>
              </a:spcBef>
              <a:defRPr/>
            </a:pP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文字</a:t>
            </a: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a:t>
            </a:r>
            <a:r>
              <a:rPr lang="zh-CN" altLang="en-US" sz="800" dirty="0" smtClean="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文字</a:t>
            </a:r>
            <a:endParaRPr lang="es-ES" altLang="zh-CN" dirty="0">
              <a:solidFill>
                <a:schemeClr val="tx1">
                  <a:lumMod val="75000"/>
                  <a:lumOff val="25000"/>
                </a:schemeClr>
              </a:solidFill>
              <a:latin typeface="微软雅黑" panose="020B0503020204020204" pitchFamily="34" charset="-122"/>
              <a:ea typeface="微软雅黑" panose="020B0503020204020204" pitchFamily="34" charset="-122"/>
              <a:cs typeface="Gill Sans" charset="0"/>
            </a:endParaRPr>
          </a:p>
        </p:txBody>
      </p:sp>
      <p:sp>
        <p:nvSpPr>
          <p:cNvPr id="32" name="AutoShape 27"/>
          <p:cNvSpPr/>
          <p:nvPr/>
        </p:nvSpPr>
        <p:spPr bwMode="auto">
          <a:xfrm>
            <a:off x="1089493" y="1728319"/>
            <a:ext cx="176213" cy="1762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482400"/>
          </a:solidFill>
          <a:ln>
            <a:noFill/>
          </a:ln>
          <a:effectLst/>
        </p:spPr>
        <p:txBody>
          <a:bodyPr lIns="17145" tIns="17145" rIns="17145" bIns="17145" anchor="ctr"/>
          <a:lstStyle/>
          <a:p>
            <a:pPr defTabSz="342900">
              <a:defRPr/>
            </a:pPr>
            <a:endParaRPr lang="es-ES" sz="70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33" name="AutoShape 16"/>
          <p:cNvSpPr/>
          <p:nvPr/>
        </p:nvSpPr>
        <p:spPr bwMode="auto">
          <a:xfrm>
            <a:off x="1340793" y="2564474"/>
            <a:ext cx="1776413" cy="138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570">
              <a:spcBef>
                <a:spcPts val="640"/>
              </a:spcBef>
              <a:defRPr/>
            </a:pPr>
            <a:r>
              <a:rPr lang="zh-CN" altLang="en-US" sz="1000" b="1" dirty="0">
                <a:solidFill>
                  <a:srgbClr val="482400"/>
                </a:solidFill>
                <a:latin typeface="微软雅黑" panose="020B0503020204020204" pitchFamily="34" charset="-122"/>
                <a:ea typeface="微软雅黑" panose="020B0503020204020204" pitchFamily="34" charset="-122"/>
                <a:cs typeface="Lato" charset="0"/>
                <a:sym typeface="Lato" charset="0"/>
              </a:rPr>
              <a:t>输入标题内容</a:t>
            </a:r>
            <a:endParaRPr lang="zh-CN" altLang="en-US" sz="1000" b="1" dirty="0">
              <a:solidFill>
                <a:srgbClr val="482400"/>
              </a:solidFill>
              <a:latin typeface="微软雅黑" panose="020B0503020204020204" pitchFamily="34" charset="-122"/>
              <a:ea typeface="微软雅黑" panose="020B0503020204020204" pitchFamily="34" charset="-122"/>
              <a:cs typeface="Lato" charset="0"/>
              <a:sym typeface="Lato" charset="0"/>
            </a:endParaRPr>
          </a:p>
        </p:txBody>
      </p:sp>
      <p:sp>
        <p:nvSpPr>
          <p:cNvPr id="34" name="AutoShape 20"/>
          <p:cNvSpPr/>
          <p:nvPr/>
        </p:nvSpPr>
        <p:spPr bwMode="auto">
          <a:xfrm>
            <a:off x="1123034" y="2773325"/>
            <a:ext cx="1729927" cy="3864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570">
              <a:spcBef>
                <a:spcPts val="640"/>
              </a:spcBef>
              <a:defRPr/>
            </a:pP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文字</a:t>
            </a: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a:t>
            </a:r>
            <a:r>
              <a:rPr lang="zh-CN" altLang="en-US" sz="800" dirty="0" smtClean="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文字</a:t>
            </a:r>
            <a:endParaRPr lang="es-ES" altLang="zh-CN" dirty="0">
              <a:solidFill>
                <a:schemeClr val="tx1">
                  <a:lumMod val="75000"/>
                  <a:lumOff val="25000"/>
                </a:schemeClr>
              </a:solidFill>
              <a:latin typeface="微软雅黑" panose="020B0503020204020204" pitchFamily="34" charset="-122"/>
              <a:ea typeface="微软雅黑" panose="020B0503020204020204" pitchFamily="34" charset="-122"/>
              <a:cs typeface="Gill Sans" charset="0"/>
            </a:endParaRPr>
          </a:p>
        </p:txBody>
      </p:sp>
      <p:sp>
        <p:nvSpPr>
          <p:cNvPr id="35" name="AutoShape 27"/>
          <p:cNvSpPr/>
          <p:nvPr/>
        </p:nvSpPr>
        <p:spPr bwMode="auto">
          <a:xfrm>
            <a:off x="1089493" y="2569832"/>
            <a:ext cx="176213" cy="1762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482400"/>
          </a:solidFill>
          <a:ln>
            <a:noFill/>
          </a:ln>
          <a:effectLst/>
        </p:spPr>
        <p:txBody>
          <a:bodyPr lIns="17145" tIns="17145" rIns="17145" bIns="17145" anchor="ctr"/>
          <a:lstStyle/>
          <a:p>
            <a:pPr defTabSz="342900">
              <a:defRPr/>
            </a:pPr>
            <a:endParaRPr lang="es-ES" sz="70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36" name="AutoShape 16"/>
          <p:cNvSpPr/>
          <p:nvPr/>
        </p:nvSpPr>
        <p:spPr bwMode="auto">
          <a:xfrm>
            <a:off x="1334166" y="3366231"/>
            <a:ext cx="1776413" cy="138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570">
              <a:spcBef>
                <a:spcPts val="640"/>
              </a:spcBef>
              <a:defRPr/>
            </a:pPr>
            <a:r>
              <a:rPr lang="zh-CN" altLang="en-US" sz="1000" b="1" dirty="0">
                <a:solidFill>
                  <a:srgbClr val="482400"/>
                </a:solidFill>
                <a:latin typeface="微软雅黑" panose="020B0503020204020204" pitchFamily="34" charset="-122"/>
                <a:ea typeface="微软雅黑" panose="020B0503020204020204" pitchFamily="34" charset="-122"/>
                <a:cs typeface="Lato" charset="0"/>
                <a:sym typeface="Lato" charset="0"/>
              </a:rPr>
              <a:t>输入标题内容</a:t>
            </a:r>
            <a:endParaRPr lang="zh-CN" altLang="en-US" sz="1000" b="1" dirty="0">
              <a:solidFill>
                <a:srgbClr val="482400"/>
              </a:solidFill>
              <a:latin typeface="微软雅黑" panose="020B0503020204020204" pitchFamily="34" charset="-122"/>
              <a:ea typeface="微软雅黑" panose="020B0503020204020204" pitchFamily="34" charset="-122"/>
              <a:cs typeface="Lato" charset="0"/>
              <a:sym typeface="Lato" charset="0"/>
            </a:endParaRPr>
          </a:p>
        </p:txBody>
      </p:sp>
      <p:sp>
        <p:nvSpPr>
          <p:cNvPr id="37" name="AutoShape 20"/>
          <p:cNvSpPr/>
          <p:nvPr/>
        </p:nvSpPr>
        <p:spPr bwMode="auto">
          <a:xfrm>
            <a:off x="1116407" y="3575082"/>
            <a:ext cx="1729927" cy="3864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570">
              <a:spcBef>
                <a:spcPts val="640"/>
              </a:spcBef>
              <a:defRPr/>
            </a:pP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文字</a:t>
            </a: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a:t>
            </a:r>
            <a:r>
              <a:rPr lang="zh-CN" altLang="en-US" sz="800" dirty="0" smtClean="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文字</a:t>
            </a:r>
            <a:endParaRPr lang="es-ES" altLang="zh-CN" dirty="0">
              <a:solidFill>
                <a:schemeClr val="tx1">
                  <a:lumMod val="75000"/>
                  <a:lumOff val="25000"/>
                </a:schemeClr>
              </a:solidFill>
              <a:latin typeface="微软雅黑" panose="020B0503020204020204" pitchFamily="34" charset="-122"/>
              <a:ea typeface="微软雅黑" panose="020B0503020204020204" pitchFamily="34" charset="-122"/>
              <a:cs typeface="Gill Sans" charset="0"/>
            </a:endParaRPr>
          </a:p>
        </p:txBody>
      </p:sp>
      <p:sp>
        <p:nvSpPr>
          <p:cNvPr id="38" name="AutoShape 27"/>
          <p:cNvSpPr/>
          <p:nvPr/>
        </p:nvSpPr>
        <p:spPr bwMode="auto">
          <a:xfrm>
            <a:off x="1089493" y="3371589"/>
            <a:ext cx="176213" cy="1762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482400"/>
          </a:solidFill>
          <a:ln>
            <a:noFill/>
          </a:ln>
          <a:effectLst/>
        </p:spPr>
        <p:txBody>
          <a:bodyPr lIns="17145" tIns="17145" rIns="17145" bIns="17145" anchor="ctr"/>
          <a:lstStyle/>
          <a:p>
            <a:pPr defTabSz="342900">
              <a:defRPr/>
            </a:pPr>
            <a:endParaRPr lang="es-ES" sz="70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44" name="TextBox 43"/>
          <p:cNvSpPr txBox="1"/>
          <p:nvPr/>
        </p:nvSpPr>
        <p:spPr>
          <a:xfrm>
            <a:off x="668615" y="519599"/>
            <a:ext cx="2236510" cy="338554"/>
          </a:xfrm>
          <a:prstGeom prst="rect">
            <a:avLst/>
          </a:prstGeom>
          <a:noFill/>
        </p:spPr>
        <p:txBody>
          <a:bodyPr wrap="none" rtlCol="0">
            <a:spAutoFit/>
          </a:bodyPr>
          <a:lstStyle/>
          <a:p>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单击此处输入标题内容</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cxnSp>
        <p:nvCxnSpPr>
          <p:cNvPr id="45" name="直接连接符 44"/>
          <p:cNvCxnSpPr/>
          <p:nvPr/>
        </p:nvCxnSpPr>
        <p:spPr>
          <a:xfrm>
            <a:off x="762100" y="842130"/>
            <a:ext cx="2320999" cy="0"/>
          </a:xfrm>
          <a:prstGeom prst="line">
            <a:avLst/>
          </a:prstGeom>
          <a:ln>
            <a:solidFill>
              <a:srgbClr val="482400"/>
            </a:solidFill>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707695" y="828750"/>
            <a:ext cx="2318373" cy="230832"/>
          </a:xfrm>
          <a:prstGeom prst="rect">
            <a:avLst/>
          </a:prstGeom>
          <a:noFill/>
        </p:spPr>
        <p:txBody>
          <a:bodyPr wrap="square" rtlCol="0">
            <a:spAutoFit/>
          </a:bodyPr>
          <a:lstStyle/>
          <a:p>
            <a:r>
              <a:rPr lang="en-US" altLang="zh-CN" sz="900" dirty="0" smtClean="0"/>
              <a:t>DAN JI CI CHU SHU RU BIAO TI</a:t>
            </a:r>
            <a:endParaRPr lang="zh-CN" altLang="en-US" sz="900" dirty="0"/>
          </a:p>
        </p:txBody>
      </p:sp>
      <p:pic>
        <p:nvPicPr>
          <p:cNvPr id="47" name="图片 4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9343" y="499566"/>
            <a:ext cx="725887" cy="725887"/>
          </a:xfrm>
          <a:prstGeom prst="rect">
            <a:avLst/>
          </a:prstGeom>
        </p:spPr>
      </p:pic>
      <p:sp>
        <p:nvSpPr>
          <p:cNvPr id="48" name="TextBox 47"/>
          <p:cNvSpPr txBox="1"/>
          <p:nvPr/>
        </p:nvSpPr>
        <p:spPr>
          <a:xfrm>
            <a:off x="210185" y="539343"/>
            <a:ext cx="364202" cy="523220"/>
          </a:xfrm>
          <a:prstGeom prst="rect">
            <a:avLst/>
          </a:prstGeom>
          <a:noFill/>
        </p:spPr>
        <p:txBody>
          <a:bodyPr wrap="none" rtlCol="0">
            <a:spAutoFit/>
          </a:bodyPr>
          <a:lstStyle/>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古</a:t>
            </a:r>
            <a:endParaRPr lang="en-US" altLang="zh-CN" sz="1400" dirty="0" smtClean="0">
              <a:solidFill>
                <a:schemeClr val="bg1"/>
              </a:solidFill>
              <a:latin typeface="钟齐李洤标准草书符号" panose="02010600030101010101" pitchFamily="2" charset="-122"/>
              <a:ea typeface="钟齐李洤标准草书符号" panose="02010600030101010101" pitchFamily="2" charset="-122"/>
            </a:endParaRPr>
          </a:p>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韵</a:t>
            </a:r>
            <a:endParaRPr lang="zh-CN" altLang="en-US" sz="1400" dirty="0">
              <a:solidFill>
                <a:schemeClr val="bg1"/>
              </a:solidFill>
              <a:latin typeface="钟齐李洤标准草书符号" panose="02010600030101010101" pitchFamily="2" charset="-122"/>
              <a:ea typeface="钟齐李洤标准草书符号"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50" fill="hold"/>
                                        <p:tgtEl>
                                          <p:spTgt spid="2"/>
                                        </p:tgtEl>
                                        <p:attrNameLst>
                                          <p:attrName>ppt_w</p:attrName>
                                        </p:attrNameLst>
                                      </p:cBhvr>
                                      <p:tavLst>
                                        <p:tav tm="0">
                                          <p:val>
                                            <p:fltVal val="0"/>
                                          </p:val>
                                        </p:tav>
                                        <p:tav tm="100000">
                                          <p:val>
                                            <p:strVal val="#ppt_w"/>
                                          </p:val>
                                        </p:tav>
                                      </p:tavLst>
                                    </p:anim>
                                    <p:anim calcmode="lin" valueType="num">
                                      <p:cBhvr>
                                        <p:cTn id="8" dur="250" fill="hold"/>
                                        <p:tgtEl>
                                          <p:spTgt spid="2"/>
                                        </p:tgtEl>
                                        <p:attrNameLst>
                                          <p:attrName>ppt_h</p:attrName>
                                        </p:attrNameLst>
                                      </p:cBhvr>
                                      <p:tavLst>
                                        <p:tav tm="0">
                                          <p:val>
                                            <p:fltVal val="0"/>
                                          </p:val>
                                        </p:tav>
                                        <p:tav tm="100000">
                                          <p:val>
                                            <p:strVal val="#ppt_h"/>
                                          </p:val>
                                        </p:tav>
                                      </p:tavLst>
                                    </p:anim>
                                    <p:animEffect transition="in" filter="fade">
                                      <p:cBhvr>
                                        <p:cTn id="9" dur="250"/>
                                        <p:tgtEl>
                                          <p:spTgt spid="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250"/>
                                        <p:tgtEl>
                                          <p:spTgt spid="19"/>
                                        </p:tgtEl>
                                      </p:cBhvr>
                                    </p:animEffect>
                                  </p:childTnLst>
                                </p:cTn>
                              </p:par>
                            </p:childTnLst>
                          </p:cTn>
                        </p:par>
                        <p:par>
                          <p:cTn id="14" fill="hold">
                            <p:stCondLst>
                              <p:cond delay="1000"/>
                            </p:stCondLst>
                            <p:childTnLst>
                              <p:par>
                                <p:cTn id="15" presetID="1" presetClass="entr" presetSubtype="0"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250" fill="hold"/>
                                        <p:tgtEl>
                                          <p:spTgt spid="9"/>
                                        </p:tgtEl>
                                        <p:attrNameLst>
                                          <p:attrName>ppt_w</p:attrName>
                                        </p:attrNameLst>
                                      </p:cBhvr>
                                      <p:tavLst>
                                        <p:tav tm="0">
                                          <p:val>
                                            <p:fltVal val="0"/>
                                          </p:val>
                                        </p:tav>
                                        <p:tav tm="100000">
                                          <p:val>
                                            <p:strVal val="#ppt_w"/>
                                          </p:val>
                                        </p:tav>
                                      </p:tavLst>
                                    </p:anim>
                                    <p:anim calcmode="lin" valueType="num">
                                      <p:cBhvr>
                                        <p:cTn id="21" dur="250" fill="hold"/>
                                        <p:tgtEl>
                                          <p:spTgt spid="9"/>
                                        </p:tgtEl>
                                        <p:attrNameLst>
                                          <p:attrName>ppt_h</p:attrName>
                                        </p:attrNameLst>
                                      </p:cBhvr>
                                      <p:tavLst>
                                        <p:tav tm="0">
                                          <p:val>
                                            <p:fltVal val="0"/>
                                          </p:val>
                                        </p:tav>
                                        <p:tav tm="100000">
                                          <p:val>
                                            <p:strVal val="#ppt_h"/>
                                          </p:val>
                                        </p:tav>
                                      </p:tavLst>
                                    </p:anim>
                                    <p:animEffect transition="in" filter="fade">
                                      <p:cBhvr>
                                        <p:cTn id="22" dur="250"/>
                                        <p:tgtEl>
                                          <p:spTgt spid="9"/>
                                        </p:tgtEl>
                                      </p:cBhvr>
                                    </p:animEffect>
                                  </p:childTnLst>
                                </p:cTn>
                              </p:par>
                            </p:childTnLst>
                          </p:cTn>
                        </p:par>
                        <p:par>
                          <p:cTn id="23" fill="hold">
                            <p:stCondLst>
                              <p:cond delay="1500"/>
                            </p:stCondLst>
                            <p:childTnLst>
                              <p:par>
                                <p:cTn id="24" presetID="1" presetClass="entr" presetSubtype="0"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childTnLst>
                                </p:cTn>
                              </p:par>
                            </p:childTnLst>
                          </p:cTn>
                        </p:par>
                        <p:par>
                          <p:cTn id="26" fill="hold">
                            <p:stCondLst>
                              <p:cond delay="1500"/>
                            </p:stCondLst>
                            <p:childTnLst>
                              <p:par>
                                <p:cTn id="27" presetID="53" presetClass="entr" presetSubtype="16"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250" fill="hold"/>
                                        <p:tgtEl>
                                          <p:spTgt spid="10"/>
                                        </p:tgtEl>
                                        <p:attrNameLst>
                                          <p:attrName>ppt_w</p:attrName>
                                        </p:attrNameLst>
                                      </p:cBhvr>
                                      <p:tavLst>
                                        <p:tav tm="0">
                                          <p:val>
                                            <p:fltVal val="0"/>
                                          </p:val>
                                        </p:tav>
                                        <p:tav tm="100000">
                                          <p:val>
                                            <p:strVal val="#ppt_w"/>
                                          </p:val>
                                        </p:tav>
                                      </p:tavLst>
                                    </p:anim>
                                    <p:anim calcmode="lin" valueType="num">
                                      <p:cBhvr>
                                        <p:cTn id="30" dur="250" fill="hold"/>
                                        <p:tgtEl>
                                          <p:spTgt spid="10"/>
                                        </p:tgtEl>
                                        <p:attrNameLst>
                                          <p:attrName>ppt_h</p:attrName>
                                        </p:attrNameLst>
                                      </p:cBhvr>
                                      <p:tavLst>
                                        <p:tav tm="0">
                                          <p:val>
                                            <p:fltVal val="0"/>
                                          </p:val>
                                        </p:tav>
                                        <p:tav tm="100000">
                                          <p:val>
                                            <p:strVal val="#ppt_h"/>
                                          </p:val>
                                        </p:tav>
                                      </p:tavLst>
                                    </p:anim>
                                    <p:animEffect transition="in" filter="fade">
                                      <p:cBhvr>
                                        <p:cTn id="31" dur="250"/>
                                        <p:tgtEl>
                                          <p:spTgt spid="10"/>
                                        </p:tgtEl>
                                      </p:cBhvr>
                                    </p:animEffect>
                                  </p:childTnLst>
                                </p:cTn>
                              </p:par>
                            </p:childTnLst>
                          </p:cTn>
                        </p:par>
                        <p:par>
                          <p:cTn id="32" fill="hold">
                            <p:stCondLst>
                              <p:cond delay="2000"/>
                            </p:stCondLst>
                            <p:childTnLst>
                              <p:par>
                                <p:cTn id="33" presetID="1" presetClass="entr" presetSubtype="0"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par>
                          <p:cTn id="35" fill="hold">
                            <p:stCondLst>
                              <p:cond delay="2000"/>
                            </p:stCondLst>
                            <p:childTnLst>
                              <p:par>
                                <p:cTn id="36" presetID="53" presetClass="entr" presetSubtype="16"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250" fill="hold"/>
                                        <p:tgtEl>
                                          <p:spTgt spid="12"/>
                                        </p:tgtEl>
                                        <p:attrNameLst>
                                          <p:attrName>ppt_w</p:attrName>
                                        </p:attrNameLst>
                                      </p:cBhvr>
                                      <p:tavLst>
                                        <p:tav tm="0">
                                          <p:val>
                                            <p:fltVal val="0"/>
                                          </p:val>
                                        </p:tav>
                                        <p:tav tm="100000">
                                          <p:val>
                                            <p:strVal val="#ppt_w"/>
                                          </p:val>
                                        </p:tav>
                                      </p:tavLst>
                                    </p:anim>
                                    <p:anim calcmode="lin" valueType="num">
                                      <p:cBhvr>
                                        <p:cTn id="39" dur="250" fill="hold"/>
                                        <p:tgtEl>
                                          <p:spTgt spid="12"/>
                                        </p:tgtEl>
                                        <p:attrNameLst>
                                          <p:attrName>ppt_h</p:attrName>
                                        </p:attrNameLst>
                                      </p:cBhvr>
                                      <p:tavLst>
                                        <p:tav tm="0">
                                          <p:val>
                                            <p:fltVal val="0"/>
                                          </p:val>
                                        </p:tav>
                                        <p:tav tm="100000">
                                          <p:val>
                                            <p:strVal val="#ppt_h"/>
                                          </p:val>
                                        </p:tav>
                                      </p:tavLst>
                                    </p:anim>
                                    <p:animEffect transition="in" filter="fade">
                                      <p:cBhvr>
                                        <p:cTn id="40" dur="250"/>
                                        <p:tgtEl>
                                          <p:spTgt spid="12"/>
                                        </p:tgtEl>
                                      </p:cBhvr>
                                    </p:animEffect>
                                  </p:childTnLst>
                                </p:cTn>
                              </p:par>
                            </p:childTnLst>
                          </p:cTn>
                        </p:par>
                        <p:par>
                          <p:cTn id="41" fill="hold">
                            <p:stCondLst>
                              <p:cond delay="2500"/>
                            </p:stCondLst>
                            <p:childTnLst>
                              <p:par>
                                <p:cTn id="42" presetID="1" presetClass="entr" presetSubtype="0"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childTnLst>
                                </p:cTn>
                              </p:par>
                            </p:childTnLst>
                          </p:cTn>
                        </p:par>
                        <p:par>
                          <p:cTn id="44" fill="hold">
                            <p:stCondLst>
                              <p:cond delay="2500"/>
                            </p:stCondLst>
                            <p:childTnLst>
                              <p:par>
                                <p:cTn id="45" presetID="53" presetClass="entr" presetSubtype="16"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p:cTn id="47" dur="250" fill="hold"/>
                                        <p:tgtEl>
                                          <p:spTgt spid="5"/>
                                        </p:tgtEl>
                                        <p:attrNameLst>
                                          <p:attrName>ppt_w</p:attrName>
                                        </p:attrNameLst>
                                      </p:cBhvr>
                                      <p:tavLst>
                                        <p:tav tm="0">
                                          <p:val>
                                            <p:fltVal val="0"/>
                                          </p:val>
                                        </p:tav>
                                        <p:tav tm="100000">
                                          <p:val>
                                            <p:strVal val="#ppt_w"/>
                                          </p:val>
                                        </p:tav>
                                      </p:tavLst>
                                    </p:anim>
                                    <p:anim calcmode="lin" valueType="num">
                                      <p:cBhvr>
                                        <p:cTn id="48" dur="250" fill="hold"/>
                                        <p:tgtEl>
                                          <p:spTgt spid="5"/>
                                        </p:tgtEl>
                                        <p:attrNameLst>
                                          <p:attrName>ppt_h</p:attrName>
                                        </p:attrNameLst>
                                      </p:cBhvr>
                                      <p:tavLst>
                                        <p:tav tm="0">
                                          <p:val>
                                            <p:fltVal val="0"/>
                                          </p:val>
                                        </p:tav>
                                        <p:tav tm="100000">
                                          <p:val>
                                            <p:strVal val="#ppt_h"/>
                                          </p:val>
                                        </p:tav>
                                      </p:tavLst>
                                    </p:anim>
                                    <p:animEffect transition="in" filter="fade">
                                      <p:cBhvr>
                                        <p:cTn id="49" dur="250"/>
                                        <p:tgtEl>
                                          <p:spTgt spid="5"/>
                                        </p:tgtEl>
                                      </p:cBhvr>
                                    </p:animEffect>
                                  </p:childTnLst>
                                </p:cTn>
                              </p:par>
                            </p:childTnLst>
                          </p:cTn>
                        </p:par>
                        <p:par>
                          <p:cTn id="50" fill="hold">
                            <p:stCondLst>
                              <p:cond delay="3000"/>
                            </p:stCondLst>
                            <p:childTnLst>
                              <p:par>
                                <p:cTn id="51" presetID="1" presetClass="entr" presetSubtype="0" fill="hold" grpId="0" nodeType="afterEffect">
                                  <p:stCondLst>
                                    <p:cond delay="0"/>
                                  </p:stCondLst>
                                  <p:childTnLst>
                                    <p:set>
                                      <p:cBhvr>
                                        <p:cTn id="52" dur="1" fill="hold">
                                          <p:stCondLst>
                                            <p:cond delay="0"/>
                                          </p:stCondLst>
                                        </p:cTn>
                                        <p:tgtEl>
                                          <p:spTgt spid="8"/>
                                        </p:tgtEl>
                                        <p:attrNameLst>
                                          <p:attrName>style.visibility</p:attrName>
                                        </p:attrNameLst>
                                      </p:cBhvr>
                                      <p:to>
                                        <p:strVal val="visible"/>
                                      </p:to>
                                    </p:set>
                                  </p:childTnLst>
                                </p:cTn>
                              </p:par>
                            </p:childTnLst>
                          </p:cTn>
                        </p:par>
                        <p:par>
                          <p:cTn id="53" fill="hold">
                            <p:stCondLst>
                              <p:cond delay="3000"/>
                            </p:stCondLst>
                            <p:childTnLst>
                              <p:par>
                                <p:cTn id="54" presetID="53" presetClass="entr" presetSubtype="16" fill="hold" grpId="0" nodeType="afterEffect">
                                  <p:stCondLst>
                                    <p:cond delay="0"/>
                                  </p:stCondLst>
                                  <p:childTnLst>
                                    <p:set>
                                      <p:cBhvr>
                                        <p:cTn id="55" dur="1" fill="hold">
                                          <p:stCondLst>
                                            <p:cond delay="0"/>
                                          </p:stCondLst>
                                        </p:cTn>
                                        <p:tgtEl>
                                          <p:spTgt spid="3"/>
                                        </p:tgtEl>
                                        <p:attrNameLst>
                                          <p:attrName>style.visibility</p:attrName>
                                        </p:attrNameLst>
                                      </p:cBhvr>
                                      <p:to>
                                        <p:strVal val="visible"/>
                                      </p:to>
                                    </p:set>
                                    <p:anim calcmode="lin" valueType="num">
                                      <p:cBhvr>
                                        <p:cTn id="56" dur="250" fill="hold"/>
                                        <p:tgtEl>
                                          <p:spTgt spid="3"/>
                                        </p:tgtEl>
                                        <p:attrNameLst>
                                          <p:attrName>ppt_w</p:attrName>
                                        </p:attrNameLst>
                                      </p:cBhvr>
                                      <p:tavLst>
                                        <p:tav tm="0">
                                          <p:val>
                                            <p:fltVal val="0"/>
                                          </p:val>
                                        </p:tav>
                                        <p:tav tm="100000">
                                          <p:val>
                                            <p:strVal val="#ppt_w"/>
                                          </p:val>
                                        </p:tav>
                                      </p:tavLst>
                                    </p:anim>
                                    <p:anim calcmode="lin" valueType="num">
                                      <p:cBhvr>
                                        <p:cTn id="57" dur="250" fill="hold"/>
                                        <p:tgtEl>
                                          <p:spTgt spid="3"/>
                                        </p:tgtEl>
                                        <p:attrNameLst>
                                          <p:attrName>ppt_h</p:attrName>
                                        </p:attrNameLst>
                                      </p:cBhvr>
                                      <p:tavLst>
                                        <p:tav tm="0">
                                          <p:val>
                                            <p:fltVal val="0"/>
                                          </p:val>
                                        </p:tav>
                                        <p:tav tm="100000">
                                          <p:val>
                                            <p:strVal val="#ppt_h"/>
                                          </p:val>
                                        </p:tav>
                                      </p:tavLst>
                                    </p:anim>
                                    <p:animEffect transition="in" filter="fade">
                                      <p:cBhvr>
                                        <p:cTn id="58" dur="250"/>
                                        <p:tgtEl>
                                          <p:spTgt spid="3"/>
                                        </p:tgtEl>
                                      </p:cBhvr>
                                    </p:animEffect>
                                  </p:childTnLst>
                                </p:cTn>
                              </p:par>
                            </p:childTnLst>
                          </p:cTn>
                        </p:par>
                        <p:par>
                          <p:cTn id="59" fill="hold">
                            <p:stCondLst>
                              <p:cond delay="3500"/>
                            </p:stCondLst>
                            <p:childTnLst>
                              <p:par>
                                <p:cTn id="60" presetID="1" presetClass="entr" presetSubtype="0" fill="hold" grpId="0" nodeType="afterEffect">
                                  <p:stCondLst>
                                    <p:cond delay="0"/>
                                  </p:stCondLst>
                                  <p:childTnLst>
                                    <p:set>
                                      <p:cBhvr>
                                        <p:cTn id="61" dur="1" fill="hold">
                                          <p:stCondLst>
                                            <p:cond delay="0"/>
                                          </p:stCondLst>
                                        </p:cTn>
                                        <p:tgtEl>
                                          <p:spTgt spid="6"/>
                                        </p:tgtEl>
                                        <p:attrNameLst>
                                          <p:attrName>style.visibility</p:attrName>
                                        </p:attrNameLst>
                                      </p:cBhvr>
                                      <p:to>
                                        <p:strVal val="visible"/>
                                      </p:to>
                                    </p:set>
                                  </p:childTnLst>
                                </p:cTn>
                              </p:par>
                            </p:childTnLst>
                          </p:cTn>
                        </p:par>
                        <p:par>
                          <p:cTn id="62" fill="hold">
                            <p:stCondLst>
                              <p:cond delay="3500"/>
                            </p:stCondLst>
                            <p:childTnLst>
                              <p:par>
                                <p:cTn id="63" presetID="53" presetClass="entr" presetSubtype="16" fill="hold" grpId="0" nodeType="afterEffect">
                                  <p:stCondLst>
                                    <p:cond delay="0"/>
                                  </p:stCondLst>
                                  <p:childTnLst>
                                    <p:set>
                                      <p:cBhvr>
                                        <p:cTn id="64" dur="1" fill="hold">
                                          <p:stCondLst>
                                            <p:cond delay="0"/>
                                          </p:stCondLst>
                                        </p:cTn>
                                        <p:tgtEl>
                                          <p:spTgt spid="4"/>
                                        </p:tgtEl>
                                        <p:attrNameLst>
                                          <p:attrName>style.visibility</p:attrName>
                                        </p:attrNameLst>
                                      </p:cBhvr>
                                      <p:to>
                                        <p:strVal val="visible"/>
                                      </p:to>
                                    </p:set>
                                    <p:anim calcmode="lin" valueType="num">
                                      <p:cBhvr>
                                        <p:cTn id="65" dur="250" fill="hold"/>
                                        <p:tgtEl>
                                          <p:spTgt spid="4"/>
                                        </p:tgtEl>
                                        <p:attrNameLst>
                                          <p:attrName>ppt_w</p:attrName>
                                        </p:attrNameLst>
                                      </p:cBhvr>
                                      <p:tavLst>
                                        <p:tav tm="0">
                                          <p:val>
                                            <p:fltVal val="0"/>
                                          </p:val>
                                        </p:tav>
                                        <p:tav tm="100000">
                                          <p:val>
                                            <p:strVal val="#ppt_w"/>
                                          </p:val>
                                        </p:tav>
                                      </p:tavLst>
                                    </p:anim>
                                    <p:anim calcmode="lin" valueType="num">
                                      <p:cBhvr>
                                        <p:cTn id="66" dur="250" fill="hold"/>
                                        <p:tgtEl>
                                          <p:spTgt spid="4"/>
                                        </p:tgtEl>
                                        <p:attrNameLst>
                                          <p:attrName>ppt_h</p:attrName>
                                        </p:attrNameLst>
                                      </p:cBhvr>
                                      <p:tavLst>
                                        <p:tav tm="0">
                                          <p:val>
                                            <p:fltVal val="0"/>
                                          </p:val>
                                        </p:tav>
                                        <p:tav tm="100000">
                                          <p:val>
                                            <p:strVal val="#ppt_h"/>
                                          </p:val>
                                        </p:tav>
                                      </p:tavLst>
                                    </p:anim>
                                    <p:animEffect transition="in" filter="fade">
                                      <p:cBhvr>
                                        <p:cTn id="67" dur="250"/>
                                        <p:tgtEl>
                                          <p:spTgt spid="4"/>
                                        </p:tgtEl>
                                      </p:cBhvr>
                                    </p:animEffect>
                                  </p:childTnLst>
                                </p:cTn>
                              </p:par>
                            </p:childTnLst>
                          </p:cTn>
                        </p:par>
                        <p:par>
                          <p:cTn id="68" fill="hold">
                            <p:stCondLst>
                              <p:cond delay="4000"/>
                            </p:stCondLst>
                            <p:childTnLst>
                              <p:par>
                                <p:cTn id="69" presetID="1" presetClass="entr" presetSubtype="0" fill="hold" grpId="0" nodeType="afterEffect">
                                  <p:stCondLst>
                                    <p:cond delay="0"/>
                                  </p:stCondLst>
                                  <p:childTnLst>
                                    <p:set>
                                      <p:cBhvr>
                                        <p:cTn id="70" dur="1" fill="hold">
                                          <p:stCondLst>
                                            <p:cond delay="0"/>
                                          </p:stCondLst>
                                        </p:cTn>
                                        <p:tgtEl>
                                          <p:spTgt spid="7"/>
                                        </p:tgtEl>
                                        <p:attrNameLst>
                                          <p:attrName>style.visibility</p:attrName>
                                        </p:attrNameLst>
                                      </p:cBhvr>
                                      <p:to>
                                        <p:strVal val="visible"/>
                                      </p:to>
                                    </p:set>
                                  </p:childTnLst>
                                </p:cTn>
                              </p:par>
                            </p:childTnLst>
                          </p:cTn>
                        </p:par>
                        <p:par>
                          <p:cTn id="71" fill="hold">
                            <p:stCondLst>
                              <p:cond delay="4000"/>
                            </p:stCondLst>
                            <p:childTnLst>
                              <p:par>
                                <p:cTn id="72" presetID="53" presetClass="entr" presetSubtype="16" fill="hold" grpId="0" nodeType="afterEffect">
                                  <p:stCondLst>
                                    <p:cond delay="0"/>
                                  </p:stCondLst>
                                  <p:childTnLst>
                                    <p:set>
                                      <p:cBhvr>
                                        <p:cTn id="73" dur="1" fill="hold">
                                          <p:stCondLst>
                                            <p:cond delay="0"/>
                                          </p:stCondLst>
                                        </p:cTn>
                                        <p:tgtEl>
                                          <p:spTgt spid="11"/>
                                        </p:tgtEl>
                                        <p:attrNameLst>
                                          <p:attrName>style.visibility</p:attrName>
                                        </p:attrNameLst>
                                      </p:cBhvr>
                                      <p:to>
                                        <p:strVal val="visible"/>
                                      </p:to>
                                    </p:set>
                                    <p:anim calcmode="lin" valueType="num">
                                      <p:cBhvr>
                                        <p:cTn id="74" dur="250" fill="hold"/>
                                        <p:tgtEl>
                                          <p:spTgt spid="11"/>
                                        </p:tgtEl>
                                        <p:attrNameLst>
                                          <p:attrName>ppt_w</p:attrName>
                                        </p:attrNameLst>
                                      </p:cBhvr>
                                      <p:tavLst>
                                        <p:tav tm="0">
                                          <p:val>
                                            <p:fltVal val="0"/>
                                          </p:val>
                                        </p:tav>
                                        <p:tav tm="100000">
                                          <p:val>
                                            <p:strVal val="#ppt_w"/>
                                          </p:val>
                                        </p:tav>
                                      </p:tavLst>
                                    </p:anim>
                                    <p:anim calcmode="lin" valueType="num">
                                      <p:cBhvr>
                                        <p:cTn id="75" dur="250" fill="hold"/>
                                        <p:tgtEl>
                                          <p:spTgt spid="11"/>
                                        </p:tgtEl>
                                        <p:attrNameLst>
                                          <p:attrName>ppt_h</p:attrName>
                                        </p:attrNameLst>
                                      </p:cBhvr>
                                      <p:tavLst>
                                        <p:tav tm="0">
                                          <p:val>
                                            <p:fltVal val="0"/>
                                          </p:val>
                                        </p:tav>
                                        <p:tav tm="100000">
                                          <p:val>
                                            <p:strVal val="#ppt_h"/>
                                          </p:val>
                                        </p:tav>
                                      </p:tavLst>
                                    </p:anim>
                                    <p:animEffect transition="in" filter="fade">
                                      <p:cBhvr>
                                        <p:cTn id="76" dur="250"/>
                                        <p:tgtEl>
                                          <p:spTgt spid="11"/>
                                        </p:tgtEl>
                                      </p:cBhvr>
                                    </p:animEffect>
                                  </p:childTnLst>
                                </p:cTn>
                              </p:par>
                            </p:childTnLst>
                          </p:cTn>
                        </p:par>
                        <p:par>
                          <p:cTn id="77" fill="hold">
                            <p:stCondLst>
                              <p:cond delay="4500"/>
                            </p:stCondLst>
                            <p:childTnLst>
                              <p:par>
                                <p:cTn id="78" presetID="1" presetClass="entr" presetSubtype="0" fill="hold" grpId="0" nodeType="afterEffect">
                                  <p:stCondLst>
                                    <p:cond delay="0"/>
                                  </p:stCondLst>
                                  <p:childTnLst>
                                    <p:set>
                                      <p:cBhvr>
                                        <p:cTn id="79" dur="1" fill="hold">
                                          <p:stCondLst>
                                            <p:cond delay="0"/>
                                          </p:stCondLst>
                                        </p:cTn>
                                        <p:tgtEl>
                                          <p:spTgt spid="15"/>
                                        </p:tgtEl>
                                        <p:attrNameLst>
                                          <p:attrName>style.visibility</p:attrName>
                                        </p:attrNameLst>
                                      </p:cBhvr>
                                      <p:to>
                                        <p:strVal val="visible"/>
                                      </p:to>
                                    </p:set>
                                  </p:childTnLst>
                                </p:cTn>
                              </p:par>
                            </p:childTnLst>
                          </p:cTn>
                        </p:par>
                        <p:par>
                          <p:cTn id="80" fill="hold">
                            <p:stCondLst>
                              <p:cond delay="4500"/>
                            </p:stCondLst>
                            <p:childTnLst>
                              <p:par>
                                <p:cTn id="81" presetID="53" presetClass="entr" presetSubtype="16" fill="hold" grpId="0" nodeType="afterEffect">
                                  <p:stCondLst>
                                    <p:cond delay="0"/>
                                  </p:stCondLst>
                                  <p:childTnLst>
                                    <p:set>
                                      <p:cBhvr>
                                        <p:cTn id="82" dur="1" fill="hold">
                                          <p:stCondLst>
                                            <p:cond delay="0"/>
                                          </p:stCondLst>
                                        </p:cTn>
                                        <p:tgtEl>
                                          <p:spTgt spid="13"/>
                                        </p:tgtEl>
                                        <p:attrNameLst>
                                          <p:attrName>style.visibility</p:attrName>
                                        </p:attrNameLst>
                                      </p:cBhvr>
                                      <p:to>
                                        <p:strVal val="visible"/>
                                      </p:to>
                                    </p:set>
                                    <p:anim calcmode="lin" valueType="num">
                                      <p:cBhvr>
                                        <p:cTn id="83" dur="250" fill="hold"/>
                                        <p:tgtEl>
                                          <p:spTgt spid="13"/>
                                        </p:tgtEl>
                                        <p:attrNameLst>
                                          <p:attrName>ppt_w</p:attrName>
                                        </p:attrNameLst>
                                      </p:cBhvr>
                                      <p:tavLst>
                                        <p:tav tm="0">
                                          <p:val>
                                            <p:fltVal val="0"/>
                                          </p:val>
                                        </p:tav>
                                        <p:tav tm="100000">
                                          <p:val>
                                            <p:strVal val="#ppt_w"/>
                                          </p:val>
                                        </p:tav>
                                      </p:tavLst>
                                    </p:anim>
                                    <p:anim calcmode="lin" valueType="num">
                                      <p:cBhvr>
                                        <p:cTn id="84" dur="250" fill="hold"/>
                                        <p:tgtEl>
                                          <p:spTgt spid="13"/>
                                        </p:tgtEl>
                                        <p:attrNameLst>
                                          <p:attrName>ppt_h</p:attrName>
                                        </p:attrNameLst>
                                      </p:cBhvr>
                                      <p:tavLst>
                                        <p:tav tm="0">
                                          <p:val>
                                            <p:fltVal val="0"/>
                                          </p:val>
                                        </p:tav>
                                        <p:tav tm="100000">
                                          <p:val>
                                            <p:strVal val="#ppt_h"/>
                                          </p:val>
                                        </p:tav>
                                      </p:tavLst>
                                    </p:anim>
                                    <p:animEffect transition="in" filter="fade">
                                      <p:cBhvr>
                                        <p:cTn id="85" dur="250"/>
                                        <p:tgtEl>
                                          <p:spTgt spid="13"/>
                                        </p:tgtEl>
                                      </p:cBhvr>
                                    </p:animEffect>
                                  </p:childTnLst>
                                </p:cTn>
                              </p:par>
                            </p:childTnLst>
                          </p:cTn>
                        </p:par>
                        <p:par>
                          <p:cTn id="86" fill="hold">
                            <p:stCondLst>
                              <p:cond delay="5000"/>
                            </p:stCondLst>
                            <p:childTnLst>
                              <p:par>
                                <p:cTn id="87" presetID="1" presetClass="entr" presetSubtype="0" fill="hold" grpId="0" nodeType="afterEffect">
                                  <p:stCondLst>
                                    <p:cond delay="0"/>
                                  </p:stCondLst>
                                  <p:childTnLst>
                                    <p:set>
                                      <p:cBhvr>
                                        <p:cTn id="88" dur="1" fill="hold">
                                          <p:stCondLst>
                                            <p:cond delay="0"/>
                                          </p:stCondLst>
                                        </p:cTn>
                                        <p:tgtEl>
                                          <p:spTgt spid="17"/>
                                        </p:tgtEl>
                                        <p:attrNameLst>
                                          <p:attrName>style.visibility</p:attrName>
                                        </p:attrNameLst>
                                      </p:cBhvr>
                                      <p:to>
                                        <p:strVal val="visible"/>
                                      </p:to>
                                    </p:set>
                                  </p:childTnLst>
                                </p:cTn>
                              </p:par>
                            </p:childTnLst>
                          </p:cTn>
                        </p:par>
                        <p:par>
                          <p:cTn id="89" fill="hold">
                            <p:stCondLst>
                              <p:cond delay="5000"/>
                            </p:stCondLst>
                            <p:childTnLst>
                              <p:par>
                                <p:cTn id="90" presetID="1" presetClass="entr" presetSubtype="0" fill="hold" grpId="0" nodeType="afterEffect">
                                  <p:stCondLst>
                                    <p:cond delay="0"/>
                                  </p:stCondLst>
                                  <p:childTnLst>
                                    <p:set>
                                      <p:cBhvr>
                                        <p:cTn id="91" dur="1" fill="hold">
                                          <p:stCondLst>
                                            <p:cond delay="0"/>
                                          </p:stCondLst>
                                        </p:cTn>
                                        <p:tgtEl>
                                          <p:spTgt spid="32"/>
                                        </p:tgtEl>
                                        <p:attrNameLst>
                                          <p:attrName>style.visibility</p:attrName>
                                        </p:attrNameLst>
                                      </p:cBhvr>
                                      <p:to>
                                        <p:strVal val="visible"/>
                                      </p:to>
                                    </p:set>
                                  </p:childTnLst>
                                </p:cTn>
                              </p:par>
                            </p:childTnLst>
                          </p:cTn>
                        </p:par>
                        <p:par>
                          <p:cTn id="92" fill="hold">
                            <p:stCondLst>
                              <p:cond delay="5000"/>
                            </p:stCondLst>
                            <p:childTnLst>
                              <p:par>
                                <p:cTn id="93" presetID="16" presetClass="entr" presetSubtype="21" fill="hold" grpId="0" nodeType="afterEffect">
                                  <p:stCondLst>
                                    <p:cond delay="0"/>
                                  </p:stCondLst>
                                  <p:childTnLst>
                                    <p:set>
                                      <p:cBhvr>
                                        <p:cTn id="94" dur="1" fill="hold">
                                          <p:stCondLst>
                                            <p:cond delay="0"/>
                                          </p:stCondLst>
                                        </p:cTn>
                                        <p:tgtEl>
                                          <p:spTgt spid="30"/>
                                        </p:tgtEl>
                                        <p:attrNameLst>
                                          <p:attrName>style.visibility</p:attrName>
                                        </p:attrNameLst>
                                      </p:cBhvr>
                                      <p:to>
                                        <p:strVal val="visible"/>
                                      </p:to>
                                    </p:set>
                                    <p:animEffect transition="in" filter="barn(inVertical)">
                                      <p:cBhvr>
                                        <p:cTn id="95" dur="250"/>
                                        <p:tgtEl>
                                          <p:spTgt spid="30"/>
                                        </p:tgtEl>
                                      </p:cBhvr>
                                    </p:animEffect>
                                  </p:childTnLst>
                                </p:cTn>
                              </p:par>
                            </p:childTnLst>
                          </p:cTn>
                        </p:par>
                        <p:par>
                          <p:cTn id="96" fill="hold">
                            <p:stCondLst>
                              <p:cond delay="5500"/>
                            </p:stCondLst>
                            <p:childTnLst>
                              <p:par>
                                <p:cTn id="97" presetID="10" presetClass="entr" presetSubtype="0" fill="hold" grpId="0" nodeType="afterEffect">
                                  <p:stCondLst>
                                    <p:cond delay="0"/>
                                  </p:stCondLst>
                                  <p:childTnLst>
                                    <p:set>
                                      <p:cBhvr>
                                        <p:cTn id="98" dur="1" fill="hold">
                                          <p:stCondLst>
                                            <p:cond delay="0"/>
                                          </p:stCondLst>
                                        </p:cTn>
                                        <p:tgtEl>
                                          <p:spTgt spid="31"/>
                                        </p:tgtEl>
                                        <p:attrNameLst>
                                          <p:attrName>style.visibility</p:attrName>
                                        </p:attrNameLst>
                                      </p:cBhvr>
                                      <p:to>
                                        <p:strVal val="visible"/>
                                      </p:to>
                                    </p:set>
                                    <p:animEffect transition="in" filter="fade">
                                      <p:cBhvr>
                                        <p:cTn id="99" dur="500"/>
                                        <p:tgtEl>
                                          <p:spTgt spid="31"/>
                                        </p:tgtEl>
                                      </p:cBhvr>
                                    </p:animEffect>
                                  </p:childTnLst>
                                </p:cTn>
                              </p:par>
                            </p:childTnLst>
                          </p:cTn>
                        </p:par>
                        <p:par>
                          <p:cTn id="100" fill="hold">
                            <p:stCondLst>
                              <p:cond delay="6000"/>
                            </p:stCondLst>
                            <p:childTnLst>
                              <p:par>
                                <p:cTn id="101" presetID="1" presetClass="entr" presetSubtype="0" fill="hold" grpId="0" nodeType="afterEffect">
                                  <p:stCondLst>
                                    <p:cond delay="0"/>
                                  </p:stCondLst>
                                  <p:childTnLst>
                                    <p:set>
                                      <p:cBhvr>
                                        <p:cTn id="102" dur="1" fill="hold">
                                          <p:stCondLst>
                                            <p:cond delay="0"/>
                                          </p:stCondLst>
                                        </p:cTn>
                                        <p:tgtEl>
                                          <p:spTgt spid="35"/>
                                        </p:tgtEl>
                                        <p:attrNameLst>
                                          <p:attrName>style.visibility</p:attrName>
                                        </p:attrNameLst>
                                      </p:cBhvr>
                                      <p:to>
                                        <p:strVal val="visible"/>
                                      </p:to>
                                    </p:set>
                                  </p:childTnLst>
                                </p:cTn>
                              </p:par>
                            </p:childTnLst>
                          </p:cTn>
                        </p:par>
                        <p:par>
                          <p:cTn id="103" fill="hold">
                            <p:stCondLst>
                              <p:cond delay="6000"/>
                            </p:stCondLst>
                            <p:childTnLst>
                              <p:par>
                                <p:cTn id="104" presetID="16" presetClass="entr" presetSubtype="21" fill="hold" grpId="0" nodeType="afterEffect">
                                  <p:stCondLst>
                                    <p:cond delay="0"/>
                                  </p:stCondLst>
                                  <p:childTnLst>
                                    <p:set>
                                      <p:cBhvr>
                                        <p:cTn id="105" dur="1" fill="hold">
                                          <p:stCondLst>
                                            <p:cond delay="0"/>
                                          </p:stCondLst>
                                        </p:cTn>
                                        <p:tgtEl>
                                          <p:spTgt spid="33"/>
                                        </p:tgtEl>
                                        <p:attrNameLst>
                                          <p:attrName>style.visibility</p:attrName>
                                        </p:attrNameLst>
                                      </p:cBhvr>
                                      <p:to>
                                        <p:strVal val="visible"/>
                                      </p:to>
                                    </p:set>
                                    <p:animEffect transition="in" filter="barn(inVertical)">
                                      <p:cBhvr>
                                        <p:cTn id="106" dur="250"/>
                                        <p:tgtEl>
                                          <p:spTgt spid="33"/>
                                        </p:tgtEl>
                                      </p:cBhvr>
                                    </p:animEffect>
                                  </p:childTnLst>
                                </p:cTn>
                              </p:par>
                            </p:childTnLst>
                          </p:cTn>
                        </p:par>
                        <p:par>
                          <p:cTn id="107" fill="hold">
                            <p:stCondLst>
                              <p:cond delay="6500"/>
                            </p:stCondLst>
                            <p:childTnLst>
                              <p:par>
                                <p:cTn id="108" presetID="10" presetClass="entr" presetSubtype="0" fill="hold" grpId="0" nodeType="afterEffect">
                                  <p:stCondLst>
                                    <p:cond delay="0"/>
                                  </p:stCondLst>
                                  <p:childTnLst>
                                    <p:set>
                                      <p:cBhvr>
                                        <p:cTn id="109" dur="1" fill="hold">
                                          <p:stCondLst>
                                            <p:cond delay="0"/>
                                          </p:stCondLst>
                                        </p:cTn>
                                        <p:tgtEl>
                                          <p:spTgt spid="34"/>
                                        </p:tgtEl>
                                        <p:attrNameLst>
                                          <p:attrName>style.visibility</p:attrName>
                                        </p:attrNameLst>
                                      </p:cBhvr>
                                      <p:to>
                                        <p:strVal val="visible"/>
                                      </p:to>
                                    </p:set>
                                    <p:animEffect transition="in" filter="fade">
                                      <p:cBhvr>
                                        <p:cTn id="110" dur="500"/>
                                        <p:tgtEl>
                                          <p:spTgt spid="34"/>
                                        </p:tgtEl>
                                      </p:cBhvr>
                                    </p:animEffect>
                                  </p:childTnLst>
                                </p:cTn>
                              </p:par>
                            </p:childTnLst>
                          </p:cTn>
                        </p:par>
                        <p:par>
                          <p:cTn id="111" fill="hold">
                            <p:stCondLst>
                              <p:cond delay="7000"/>
                            </p:stCondLst>
                            <p:childTnLst>
                              <p:par>
                                <p:cTn id="112" presetID="1" presetClass="entr" presetSubtype="0" fill="hold" grpId="0" nodeType="afterEffect">
                                  <p:stCondLst>
                                    <p:cond delay="0"/>
                                  </p:stCondLst>
                                  <p:childTnLst>
                                    <p:set>
                                      <p:cBhvr>
                                        <p:cTn id="113" dur="1" fill="hold">
                                          <p:stCondLst>
                                            <p:cond delay="0"/>
                                          </p:stCondLst>
                                        </p:cTn>
                                        <p:tgtEl>
                                          <p:spTgt spid="38"/>
                                        </p:tgtEl>
                                        <p:attrNameLst>
                                          <p:attrName>style.visibility</p:attrName>
                                        </p:attrNameLst>
                                      </p:cBhvr>
                                      <p:to>
                                        <p:strVal val="visible"/>
                                      </p:to>
                                    </p:set>
                                  </p:childTnLst>
                                </p:cTn>
                              </p:par>
                            </p:childTnLst>
                          </p:cTn>
                        </p:par>
                        <p:par>
                          <p:cTn id="114" fill="hold">
                            <p:stCondLst>
                              <p:cond delay="7000"/>
                            </p:stCondLst>
                            <p:childTnLst>
                              <p:par>
                                <p:cTn id="115" presetID="16" presetClass="entr" presetSubtype="21" fill="hold" grpId="0" nodeType="afterEffect">
                                  <p:stCondLst>
                                    <p:cond delay="0"/>
                                  </p:stCondLst>
                                  <p:childTnLst>
                                    <p:set>
                                      <p:cBhvr>
                                        <p:cTn id="116" dur="1" fill="hold">
                                          <p:stCondLst>
                                            <p:cond delay="0"/>
                                          </p:stCondLst>
                                        </p:cTn>
                                        <p:tgtEl>
                                          <p:spTgt spid="36"/>
                                        </p:tgtEl>
                                        <p:attrNameLst>
                                          <p:attrName>style.visibility</p:attrName>
                                        </p:attrNameLst>
                                      </p:cBhvr>
                                      <p:to>
                                        <p:strVal val="visible"/>
                                      </p:to>
                                    </p:set>
                                    <p:animEffect transition="in" filter="barn(inVertical)">
                                      <p:cBhvr>
                                        <p:cTn id="117" dur="250"/>
                                        <p:tgtEl>
                                          <p:spTgt spid="36"/>
                                        </p:tgtEl>
                                      </p:cBhvr>
                                    </p:animEffect>
                                  </p:childTnLst>
                                </p:cTn>
                              </p:par>
                            </p:childTnLst>
                          </p:cTn>
                        </p:par>
                        <p:par>
                          <p:cTn id="118" fill="hold">
                            <p:stCondLst>
                              <p:cond delay="7500"/>
                            </p:stCondLst>
                            <p:childTnLst>
                              <p:par>
                                <p:cTn id="119" presetID="10" presetClass="entr" presetSubtype="0" fill="hold" grpId="0" nodeType="afterEffect">
                                  <p:stCondLst>
                                    <p:cond delay="0"/>
                                  </p:stCondLst>
                                  <p:childTnLst>
                                    <p:set>
                                      <p:cBhvr>
                                        <p:cTn id="120" dur="1" fill="hold">
                                          <p:stCondLst>
                                            <p:cond delay="0"/>
                                          </p:stCondLst>
                                        </p:cTn>
                                        <p:tgtEl>
                                          <p:spTgt spid="37"/>
                                        </p:tgtEl>
                                        <p:attrNameLst>
                                          <p:attrName>style.visibility</p:attrName>
                                        </p:attrNameLst>
                                      </p:cBhvr>
                                      <p:to>
                                        <p:strVal val="visible"/>
                                      </p:to>
                                    </p:set>
                                    <p:animEffect transition="in" filter="fade">
                                      <p:cBhvr>
                                        <p:cTn id="121" dur="500"/>
                                        <p:tgtEl>
                                          <p:spTgt spid="37"/>
                                        </p:tgtEl>
                                      </p:cBhvr>
                                    </p:animEffect>
                                  </p:childTnLst>
                                </p:cTn>
                              </p:par>
                            </p:childTnLst>
                          </p:cTn>
                        </p:par>
                        <p:par>
                          <p:cTn id="122" fill="hold">
                            <p:stCondLst>
                              <p:cond delay="8000"/>
                            </p:stCondLst>
                            <p:childTnLst>
                              <p:par>
                                <p:cTn id="123" presetID="1" presetClass="entr" presetSubtype="0" fill="hold" grpId="0" nodeType="afterEffect">
                                  <p:stCondLst>
                                    <p:cond delay="0"/>
                                  </p:stCondLst>
                                  <p:childTnLst>
                                    <p:set>
                                      <p:cBhvr>
                                        <p:cTn id="124" dur="1" fill="hold">
                                          <p:stCondLst>
                                            <p:cond delay="0"/>
                                          </p:stCondLst>
                                        </p:cTn>
                                        <p:tgtEl>
                                          <p:spTgt spid="23"/>
                                        </p:tgtEl>
                                        <p:attrNameLst>
                                          <p:attrName>style.visibility</p:attrName>
                                        </p:attrNameLst>
                                      </p:cBhvr>
                                      <p:to>
                                        <p:strVal val="visible"/>
                                      </p:to>
                                    </p:set>
                                  </p:childTnLst>
                                </p:cTn>
                              </p:par>
                            </p:childTnLst>
                          </p:cTn>
                        </p:par>
                        <p:par>
                          <p:cTn id="125" fill="hold">
                            <p:stCondLst>
                              <p:cond delay="8000"/>
                            </p:stCondLst>
                            <p:childTnLst>
                              <p:par>
                                <p:cTn id="126" presetID="16" presetClass="entr" presetSubtype="21" fill="hold" grpId="0" nodeType="afterEffect">
                                  <p:stCondLst>
                                    <p:cond delay="0"/>
                                  </p:stCondLst>
                                  <p:childTnLst>
                                    <p:set>
                                      <p:cBhvr>
                                        <p:cTn id="127" dur="1" fill="hold">
                                          <p:stCondLst>
                                            <p:cond delay="0"/>
                                          </p:stCondLst>
                                        </p:cTn>
                                        <p:tgtEl>
                                          <p:spTgt spid="21"/>
                                        </p:tgtEl>
                                        <p:attrNameLst>
                                          <p:attrName>style.visibility</p:attrName>
                                        </p:attrNameLst>
                                      </p:cBhvr>
                                      <p:to>
                                        <p:strVal val="visible"/>
                                      </p:to>
                                    </p:set>
                                    <p:animEffect transition="in" filter="barn(inVertical)">
                                      <p:cBhvr>
                                        <p:cTn id="128" dur="250"/>
                                        <p:tgtEl>
                                          <p:spTgt spid="21"/>
                                        </p:tgtEl>
                                      </p:cBhvr>
                                    </p:animEffect>
                                  </p:childTnLst>
                                </p:cTn>
                              </p:par>
                            </p:childTnLst>
                          </p:cTn>
                        </p:par>
                        <p:par>
                          <p:cTn id="129" fill="hold">
                            <p:stCondLst>
                              <p:cond delay="8500"/>
                            </p:stCondLst>
                            <p:childTnLst>
                              <p:par>
                                <p:cTn id="130" presetID="10" presetClass="entr" presetSubtype="0" fill="hold" grpId="0" nodeType="afterEffect">
                                  <p:stCondLst>
                                    <p:cond delay="0"/>
                                  </p:stCondLst>
                                  <p:childTnLst>
                                    <p:set>
                                      <p:cBhvr>
                                        <p:cTn id="131" dur="1" fill="hold">
                                          <p:stCondLst>
                                            <p:cond delay="0"/>
                                          </p:stCondLst>
                                        </p:cTn>
                                        <p:tgtEl>
                                          <p:spTgt spid="22"/>
                                        </p:tgtEl>
                                        <p:attrNameLst>
                                          <p:attrName>style.visibility</p:attrName>
                                        </p:attrNameLst>
                                      </p:cBhvr>
                                      <p:to>
                                        <p:strVal val="visible"/>
                                      </p:to>
                                    </p:set>
                                    <p:animEffect transition="in" filter="fade">
                                      <p:cBhvr>
                                        <p:cTn id="132" dur="500"/>
                                        <p:tgtEl>
                                          <p:spTgt spid="22"/>
                                        </p:tgtEl>
                                      </p:cBhvr>
                                    </p:animEffect>
                                  </p:childTnLst>
                                </p:cTn>
                              </p:par>
                            </p:childTnLst>
                          </p:cTn>
                        </p:par>
                        <p:par>
                          <p:cTn id="133" fill="hold">
                            <p:stCondLst>
                              <p:cond delay="9000"/>
                            </p:stCondLst>
                            <p:childTnLst>
                              <p:par>
                                <p:cTn id="134" presetID="1" presetClass="entr" presetSubtype="0" fill="hold" grpId="0" nodeType="afterEffect">
                                  <p:stCondLst>
                                    <p:cond delay="0"/>
                                  </p:stCondLst>
                                  <p:childTnLst>
                                    <p:set>
                                      <p:cBhvr>
                                        <p:cTn id="135" dur="1" fill="hold">
                                          <p:stCondLst>
                                            <p:cond delay="0"/>
                                          </p:stCondLst>
                                        </p:cTn>
                                        <p:tgtEl>
                                          <p:spTgt spid="26"/>
                                        </p:tgtEl>
                                        <p:attrNameLst>
                                          <p:attrName>style.visibility</p:attrName>
                                        </p:attrNameLst>
                                      </p:cBhvr>
                                      <p:to>
                                        <p:strVal val="visible"/>
                                      </p:to>
                                    </p:set>
                                  </p:childTnLst>
                                </p:cTn>
                              </p:par>
                            </p:childTnLst>
                          </p:cTn>
                        </p:par>
                        <p:par>
                          <p:cTn id="136" fill="hold">
                            <p:stCondLst>
                              <p:cond delay="9000"/>
                            </p:stCondLst>
                            <p:childTnLst>
                              <p:par>
                                <p:cTn id="137" presetID="16" presetClass="entr" presetSubtype="21" fill="hold" grpId="0" nodeType="afterEffect">
                                  <p:stCondLst>
                                    <p:cond delay="0"/>
                                  </p:stCondLst>
                                  <p:childTnLst>
                                    <p:set>
                                      <p:cBhvr>
                                        <p:cTn id="138" dur="1" fill="hold">
                                          <p:stCondLst>
                                            <p:cond delay="0"/>
                                          </p:stCondLst>
                                        </p:cTn>
                                        <p:tgtEl>
                                          <p:spTgt spid="24"/>
                                        </p:tgtEl>
                                        <p:attrNameLst>
                                          <p:attrName>style.visibility</p:attrName>
                                        </p:attrNameLst>
                                      </p:cBhvr>
                                      <p:to>
                                        <p:strVal val="visible"/>
                                      </p:to>
                                    </p:set>
                                    <p:animEffect transition="in" filter="barn(inVertical)">
                                      <p:cBhvr>
                                        <p:cTn id="139" dur="250"/>
                                        <p:tgtEl>
                                          <p:spTgt spid="24"/>
                                        </p:tgtEl>
                                      </p:cBhvr>
                                    </p:animEffect>
                                  </p:childTnLst>
                                </p:cTn>
                              </p:par>
                            </p:childTnLst>
                          </p:cTn>
                        </p:par>
                        <p:par>
                          <p:cTn id="140" fill="hold">
                            <p:stCondLst>
                              <p:cond delay="9500"/>
                            </p:stCondLst>
                            <p:childTnLst>
                              <p:par>
                                <p:cTn id="141" presetID="10" presetClass="entr" presetSubtype="0" fill="hold" grpId="0" nodeType="afterEffect">
                                  <p:stCondLst>
                                    <p:cond delay="0"/>
                                  </p:stCondLst>
                                  <p:childTnLst>
                                    <p:set>
                                      <p:cBhvr>
                                        <p:cTn id="142" dur="1" fill="hold">
                                          <p:stCondLst>
                                            <p:cond delay="0"/>
                                          </p:stCondLst>
                                        </p:cTn>
                                        <p:tgtEl>
                                          <p:spTgt spid="25"/>
                                        </p:tgtEl>
                                        <p:attrNameLst>
                                          <p:attrName>style.visibility</p:attrName>
                                        </p:attrNameLst>
                                      </p:cBhvr>
                                      <p:to>
                                        <p:strVal val="visible"/>
                                      </p:to>
                                    </p:set>
                                    <p:animEffect transition="in" filter="fade">
                                      <p:cBhvr>
                                        <p:cTn id="143" dur="500"/>
                                        <p:tgtEl>
                                          <p:spTgt spid="25"/>
                                        </p:tgtEl>
                                      </p:cBhvr>
                                    </p:animEffect>
                                  </p:childTnLst>
                                </p:cTn>
                              </p:par>
                            </p:childTnLst>
                          </p:cTn>
                        </p:par>
                        <p:par>
                          <p:cTn id="144" fill="hold">
                            <p:stCondLst>
                              <p:cond delay="10000"/>
                            </p:stCondLst>
                            <p:childTnLst>
                              <p:par>
                                <p:cTn id="145" presetID="1" presetClass="entr" presetSubtype="0" fill="hold" grpId="0" nodeType="afterEffect">
                                  <p:stCondLst>
                                    <p:cond delay="0"/>
                                  </p:stCondLst>
                                  <p:childTnLst>
                                    <p:set>
                                      <p:cBhvr>
                                        <p:cTn id="146" dur="1" fill="hold">
                                          <p:stCondLst>
                                            <p:cond delay="0"/>
                                          </p:stCondLst>
                                        </p:cTn>
                                        <p:tgtEl>
                                          <p:spTgt spid="29"/>
                                        </p:tgtEl>
                                        <p:attrNameLst>
                                          <p:attrName>style.visibility</p:attrName>
                                        </p:attrNameLst>
                                      </p:cBhvr>
                                      <p:to>
                                        <p:strVal val="visible"/>
                                      </p:to>
                                    </p:set>
                                  </p:childTnLst>
                                </p:cTn>
                              </p:par>
                            </p:childTnLst>
                          </p:cTn>
                        </p:par>
                        <p:par>
                          <p:cTn id="147" fill="hold">
                            <p:stCondLst>
                              <p:cond delay="10000"/>
                            </p:stCondLst>
                            <p:childTnLst>
                              <p:par>
                                <p:cTn id="148" presetID="16" presetClass="entr" presetSubtype="21" fill="hold" grpId="0" nodeType="afterEffect">
                                  <p:stCondLst>
                                    <p:cond delay="0"/>
                                  </p:stCondLst>
                                  <p:childTnLst>
                                    <p:set>
                                      <p:cBhvr>
                                        <p:cTn id="149" dur="1" fill="hold">
                                          <p:stCondLst>
                                            <p:cond delay="0"/>
                                          </p:stCondLst>
                                        </p:cTn>
                                        <p:tgtEl>
                                          <p:spTgt spid="27"/>
                                        </p:tgtEl>
                                        <p:attrNameLst>
                                          <p:attrName>style.visibility</p:attrName>
                                        </p:attrNameLst>
                                      </p:cBhvr>
                                      <p:to>
                                        <p:strVal val="visible"/>
                                      </p:to>
                                    </p:set>
                                    <p:animEffect transition="in" filter="barn(inVertical)">
                                      <p:cBhvr>
                                        <p:cTn id="150" dur="250"/>
                                        <p:tgtEl>
                                          <p:spTgt spid="27"/>
                                        </p:tgtEl>
                                      </p:cBhvr>
                                    </p:animEffect>
                                  </p:childTnLst>
                                </p:cTn>
                              </p:par>
                            </p:childTnLst>
                          </p:cTn>
                        </p:par>
                        <p:par>
                          <p:cTn id="151" fill="hold">
                            <p:stCondLst>
                              <p:cond delay="10500"/>
                            </p:stCondLst>
                            <p:childTnLst>
                              <p:par>
                                <p:cTn id="152" presetID="10" presetClass="entr" presetSubtype="0" fill="hold" grpId="0" nodeType="afterEffect">
                                  <p:stCondLst>
                                    <p:cond delay="0"/>
                                  </p:stCondLst>
                                  <p:childTnLst>
                                    <p:set>
                                      <p:cBhvr>
                                        <p:cTn id="153" dur="1" fill="hold">
                                          <p:stCondLst>
                                            <p:cond delay="0"/>
                                          </p:stCondLst>
                                        </p:cTn>
                                        <p:tgtEl>
                                          <p:spTgt spid="28"/>
                                        </p:tgtEl>
                                        <p:attrNameLst>
                                          <p:attrName>style.visibility</p:attrName>
                                        </p:attrNameLst>
                                      </p:cBhvr>
                                      <p:to>
                                        <p:strVal val="visible"/>
                                      </p:to>
                                    </p:set>
                                    <p:animEffect transition="in" filter="fade">
                                      <p:cBhvr>
                                        <p:cTn id="15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p:bldP spid="22" grpId="0"/>
      <p:bldP spid="23" grpId="0" animBg="1"/>
      <p:bldP spid="24" grpId="0"/>
      <p:bldP spid="25" grpId="0"/>
      <p:bldP spid="26" grpId="0" animBg="1"/>
      <p:bldP spid="27" grpId="0"/>
      <p:bldP spid="28" grpId="0"/>
      <p:bldP spid="29" grpId="0" animBg="1"/>
      <p:bldP spid="30" grpId="0"/>
      <p:bldP spid="31" grpId="0"/>
      <p:bldP spid="32" grpId="0" animBg="1"/>
      <p:bldP spid="33" grpId="0"/>
      <p:bldP spid="34" grpId="0"/>
      <p:bldP spid="35" grpId="0" animBg="1"/>
      <p:bldP spid="36" grpId="0"/>
      <p:bldP spid="37" grpId="0"/>
      <p:bldP spid="3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3"/>
          <p:cNvSpPr/>
          <p:nvPr/>
        </p:nvSpPr>
        <p:spPr bwMode="auto">
          <a:xfrm>
            <a:off x="7120533" y="1768549"/>
            <a:ext cx="952500" cy="9525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482400"/>
          </a:solidFill>
          <a:ln>
            <a:noFill/>
          </a:ln>
          <a:effectLst/>
        </p:spPr>
        <p:txBody>
          <a:bodyPr lIns="45719" tIns="45719" rIns="45719" bIns="45719" anchor="ctr"/>
          <a:lstStyle/>
          <a:p>
            <a:pPr defTabSz="342900">
              <a:defRPr/>
            </a:pPr>
            <a:endParaRPr lang="es-ES" sz="700">
              <a:solidFill>
                <a:schemeClr val="tx1">
                  <a:lumMod val="75000"/>
                  <a:lumOff val="25000"/>
                </a:schemeClr>
              </a:solidFill>
              <a:latin typeface="Calibri" panose="020F0502020204030204" pitchFamily="34" charset="0"/>
              <a:cs typeface="Calibri" panose="020F0502020204030204" pitchFamily="34" charset="0"/>
              <a:sym typeface="Calibri" panose="020F0502020204030204" pitchFamily="34" charset="0"/>
            </a:endParaRPr>
          </a:p>
        </p:txBody>
      </p:sp>
      <p:sp>
        <p:nvSpPr>
          <p:cNvPr id="3" name="AutoShape 4"/>
          <p:cNvSpPr/>
          <p:nvPr/>
        </p:nvSpPr>
        <p:spPr bwMode="auto">
          <a:xfrm>
            <a:off x="7434858" y="2083469"/>
            <a:ext cx="333375" cy="27801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3222"/>
                </a:moveTo>
                <a:cubicBezTo>
                  <a:pt x="20632" y="3222"/>
                  <a:pt x="20946" y="3384"/>
                  <a:pt x="21208" y="3713"/>
                </a:cubicBezTo>
                <a:cubicBezTo>
                  <a:pt x="21470" y="4042"/>
                  <a:pt x="21600" y="4427"/>
                  <a:pt x="21600" y="4865"/>
                </a:cubicBezTo>
                <a:lnTo>
                  <a:pt x="21600" y="19984"/>
                </a:lnTo>
                <a:cubicBezTo>
                  <a:pt x="21600" y="20421"/>
                  <a:pt x="21470" y="20803"/>
                  <a:pt x="21208" y="21121"/>
                </a:cubicBezTo>
                <a:cubicBezTo>
                  <a:pt x="20946" y="21441"/>
                  <a:pt x="20632" y="21599"/>
                  <a:pt x="20263" y="21599"/>
                </a:cubicBezTo>
                <a:lnTo>
                  <a:pt x="1348" y="21599"/>
                </a:lnTo>
                <a:cubicBezTo>
                  <a:pt x="981" y="21599"/>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242570">
              <a:defRPr/>
            </a:pPr>
            <a:endParaRPr lang="es-ES" sz="1600">
              <a:solidFill>
                <a:schemeClr val="tx1">
                  <a:lumMod val="75000"/>
                  <a:lumOff val="25000"/>
                </a:schemeClr>
              </a:solidFill>
              <a:effectLst>
                <a:outerShdw blurRad="38100" dist="38100" dir="2700000" algn="tl">
                  <a:srgbClr val="DDDDDD"/>
                </a:outerShdw>
              </a:effectLst>
              <a:cs typeface="Gill Sans" charset="0"/>
            </a:endParaRPr>
          </a:p>
        </p:txBody>
      </p:sp>
      <p:sp>
        <p:nvSpPr>
          <p:cNvPr id="4" name="AutoShape 6"/>
          <p:cNvSpPr/>
          <p:nvPr/>
        </p:nvSpPr>
        <p:spPr bwMode="auto">
          <a:xfrm>
            <a:off x="4091583" y="2763316"/>
            <a:ext cx="952500" cy="9525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482400"/>
          </a:solidFill>
          <a:ln>
            <a:noFill/>
          </a:ln>
          <a:effectLst/>
        </p:spPr>
        <p:txBody>
          <a:bodyPr lIns="45719" tIns="45719" rIns="45719" bIns="45719" anchor="ctr"/>
          <a:lstStyle/>
          <a:p>
            <a:pPr defTabSz="342900">
              <a:defRPr/>
            </a:pPr>
            <a:endParaRPr lang="es-ES" sz="700">
              <a:solidFill>
                <a:schemeClr val="tx1">
                  <a:lumMod val="75000"/>
                  <a:lumOff val="25000"/>
                </a:schemeClr>
              </a:solidFill>
              <a:latin typeface="Calibri" panose="020F0502020204030204" pitchFamily="34" charset="0"/>
              <a:cs typeface="Calibri" panose="020F0502020204030204" pitchFamily="34" charset="0"/>
              <a:sym typeface="Calibri" panose="020F0502020204030204" pitchFamily="34" charset="0"/>
            </a:endParaRPr>
          </a:p>
        </p:txBody>
      </p:sp>
      <p:sp>
        <p:nvSpPr>
          <p:cNvPr id="5" name="AutoShape 7"/>
          <p:cNvSpPr/>
          <p:nvPr/>
        </p:nvSpPr>
        <p:spPr bwMode="auto">
          <a:xfrm>
            <a:off x="4427934" y="3093715"/>
            <a:ext cx="333375" cy="3333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7" y="0"/>
                </a:moveTo>
                <a:cubicBezTo>
                  <a:pt x="19649" y="0"/>
                  <a:pt x="20287" y="264"/>
                  <a:pt x="20812" y="796"/>
                </a:cubicBezTo>
                <a:cubicBezTo>
                  <a:pt x="21335" y="1321"/>
                  <a:pt x="21600" y="1962"/>
                  <a:pt x="21600" y="2711"/>
                </a:cubicBezTo>
                <a:lnTo>
                  <a:pt x="21600" y="18882"/>
                </a:lnTo>
                <a:cubicBezTo>
                  <a:pt x="21600" y="19267"/>
                  <a:pt x="21526" y="19623"/>
                  <a:pt x="21382" y="19952"/>
                </a:cubicBezTo>
                <a:cubicBezTo>
                  <a:pt x="21235" y="20281"/>
                  <a:pt x="21041" y="20563"/>
                  <a:pt x="20803" y="20804"/>
                </a:cubicBezTo>
                <a:cubicBezTo>
                  <a:pt x="20566" y="21042"/>
                  <a:pt x="20278" y="21232"/>
                  <a:pt x="19940" y="21376"/>
                </a:cubicBezTo>
                <a:cubicBezTo>
                  <a:pt x="19602" y="21523"/>
                  <a:pt x="19256" y="21594"/>
                  <a:pt x="18897" y="21594"/>
                </a:cubicBezTo>
                <a:lnTo>
                  <a:pt x="12065" y="21594"/>
                </a:lnTo>
                <a:lnTo>
                  <a:pt x="12065" y="12552"/>
                </a:lnTo>
                <a:lnTo>
                  <a:pt x="14486" y="12552"/>
                </a:lnTo>
                <a:cubicBezTo>
                  <a:pt x="14594" y="12552"/>
                  <a:pt x="14697" y="12516"/>
                  <a:pt x="14788" y="12440"/>
                </a:cubicBezTo>
                <a:cubicBezTo>
                  <a:pt x="14876" y="12367"/>
                  <a:pt x="14920" y="12267"/>
                  <a:pt x="14920" y="12143"/>
                </a:cubicBezTo>
                <a:lnTo>
                  <a:pt x="15088" y="9779"/>
                </a:lnTo>
                <a:cubicBezTo>
                  <a:pt x="15088" y="9649"/>
                  <a:pt x="15050" y="9538"/>
                  <a:pt x="14976" y="9444"/>
                </a:cubicBezTo>
                <a:cubicBezTo>
                  <a:pt x="14882" y="9350"/>
                  <a:pt x="14773" y="9303"/>
                  <a:pt x="14653" y="9303"/>
                </a:cubicBezTo>
                <a:lnTo>
                  <a:pt x="12065" y="9303"/>
                </a:lnTo>
                <a:lnTo>
                  <a:pt x="12065" y="8263"/>
                </a:lnTo>
                <a:cubicBezTo>
                  <a:pt x="12065" y="7878"/>
                  <a:pt x="12115" y="7622"/>
                  <a:pt x="12215" y="7496"/>
                </a:cubicBezTo>
                <a:cubicBezTo>
                  <a:pt x="12312" y="7370"/>
                  <a:pt x="12565" y="7308"/>
                  <a:pt x="12964" y="7308"/>
                </a:cubicBezTo>
                <a:cubicBezTo>
                  <a:pt x="13202" y="7308"/>
                  <a:pt x="13458" y="7326"/>
                  <a:pt x="13745" y="7367"/>
                </a:cubicBezTo>
                <a:cubicBezTo>
                  <a:pt x="14033" y="7405"/>
                  <a:pt x="14306" y="7455"/>
                  <a:pt x="14568" y="7520"/>
                </a:cubicBezTo>
                <a:cubicBezTo>
                  <a:pt x="14624" y="7520"/>
                  <a:pt x="14685" y="7514"/>
                  <a:pt x="14759" y="7499"/>
                </a:cubicBezTo>
                <a:cubicBezTo>
                  <a:pt x="14829" y="7484"/>
                  <a:pt x="14882" y="7458"/>
                  <a:pt x="14920" y="7423"/>
                </a:cubicBezTo>
                <a:cubicBezTo>
                  <a:pt x="15014" y="7367"/>
                  <a:pt x="15079" y="7264"/>
                  <a:pt x="15117" y="7114"/>
                </a:cubicBezTo>
                <a:lnTo>
                  <a:pt x="15437" y="4837"/>
                </a:lnTo>
                <a:cubicBezTo>
                  <a:pt x="15478" y="4564"/>
                  <a:pt x="15361" y="4403"/>
                  <a:pt x="15088" y="4347"/>
                </a:cubicBezTo>
                <a:cubicBezTo>
                  <a:pt x="14245" y="4112"/>
                  <a:pt x="13364" y="4000"/>
                  <a:pt x="12444" y="4009"/>
                </a:cubicBezTo>
                <a:cubicBezTo>
                  <a:pt x="9625" y="4009"/>
                  <a:pt x="8212" y="5384"/>
                  <a:pt x="8212" y="8128"/>
                </a:cubicBezTo>
                <a:lnTo>
                  <a:pt x="8212" y="9308"/>
                </a:lnTo>
                <a:lnTo>
                  <a:pt x="6764" y="9308"/>
                </a:lnTo>
                <a:cubicBezTo>
                  <a:pt x="6455" y="9308"/>
                  <a:pt x="6306" y="9458"/>
                  <a:pt x="6317" y="9758"/>
                </a:cubicBezTo>
                <a:lnTo>
                  <a:pt x="6317" y="12120"/>
                </a:lnTo>
                <a:cubicBezTo>
                  <a:pt x="6317" y="12234"/>
                  <a:pt x="6356" y="12334"/>
                  <a:pt x="6444" y="12425"/>
                </a:cubicBezTo>
                <a:cubicBezTo>
                  <a:pt x="6526" y="12514"/>
                  <a:pt x="6632" y="12558"/>
                  <a:pt x="6764" y="12558"/>
                </a:cubicBezTo>
                <a:lnTo>
                  <a:pt x="8212" y="12558"/>
                </a:lnTo>
                <a:lnTo>
                  <a:pt x="8212" y="21599"/>
                </a:lnTo>
                <a:lnTo>
                  <a:pt x="2684" y="21599"/>
                </a:lnTo>
                <a:cubicBezTo>
                  <a:pt x="2320" y="21599"/>
                  <a:pt x="1973" y="21529"/>
                  <a:pt x="1647" y="21382"/>
                </a:cubicBezTo>
                <a:cubicBezTo>
                  <a:pt x="1321" y="21238"/>
                  <a:pt x="1033" y="21047"/>
                  <a:pt x="795" y="20809"/>
                </a:cubicBezTo>
                <a:cubicBezTo>
                  <a:pt x="558" y="20569"/>
                  <a:pt x="364" y="20287"/>
                  <a:pt x="220" y="19957"/>
                </a:cubicBezTo>
                <a:cubicBezTo>
                  <a:pt x="76" y="19628"/>
                  <a:pt x="0" y="19273"/>
                  <a:pt x="0" y="18888"/>
                </a:cubicBezTo>
                <a:lnTo>
                  <a:pt x="0" y="2717"/>
                </a:lnTo>
                <a:cubicBezTo>
                  <a:pt x="0" y="2352"/>
                  <a:pt x="76" y="2000"/>
                  <a:pt x="220" y="1662"/>
                </a:cubicBezTo>
                <a:cubicBezTo>
                  <a:pt x="364" y="1327"/>
                  <a:pt x="558" y="1036"/>
                  <a:pt x="795" y="801"/>
                </a:cubicBezTo>
                <a:cubicBezTo>
                  <a:pt x="1033" y="557"/>
                  <a:pt x="1321" y="369"/>
                  <a:pt x="1647" y="222"/>
                </a:cubicBezTo>
                <a:cubicBezTo>
                  <a:pt x="1973" y="75"/>
                  <a:pt x="2320" y="5"/>
                  <a:pt x="2684" y="5"/>
                </a:cubicBezTo>
                <a:lnTo>
                  <a:pt x="18897" y="5"/>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242570">
              <a:defRPr/>
            </a:pPr>
            <a:endParaRPr lang="es-ES" sz="1600">
              <a:solidFill>
                <a:schemeClr val="tx1">
                  <a:lumMod val="75000"/>
                  <a:lumOff val="25000"/>
                </a:schemeClr>
              </a:solidFill>
              <a:effectLst>
                <a:outerShdw blurRad="38100" dist="38100" dir="2700000" algn="tl">
                  <a:srgbClr val="DDDDDD"/>
                </a:outerShdw>
              </a:effectLst>
              <a:cs typeface="Gill Sans" charset="0"/>
            </a:endParaRPr>
          </a:p>
        </p:txBody>
      </p:sp>
      <p:sp>
        <p:nvSpPr>
          <p:cNvPr id="6" name="AutoShape 9"/>
          <p:cNvSpPr/>
          <p:nvPr/>
        </p:nvSpPr>
        <p:spPr bwMode="auto">
          <a:xfrm>
            <a:off x="5553075" y="2265635"/>
            <a:ext cx="952500" cy="9525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482400"/>
          </a:solidFill>
          <a:ln>
            <a:noFill/>
          </a:ln>
          <a:effectLst/>
        </p:spPr>
        <p:txBody>
          <a:bodyPr lIns="45719" tIns="45719" rIns="45719" bIns="45719" anchor="ctr"/>
          <a:lstStyle/>
          <a:p>
            <a:pPr defTabSz="342900">
              <a:defRPr/>
            </a:pPr>
            <a:endParaRPr lang="es-ES" sz="700">
              <a:solidFill>
                <a:schemeClr val="tx1">
                  <a:lumMod val="75000"/>
                  <a:lumOff val="25000"/>
                </a:schemeClr>
              </a:solidFill>
              <a:latin typeface="Calibri" panose="020F0502020204030204" pitchFamily="34" charset="0"/>
              <a:cs typeface="Calibri" panose="020F0502020204030204" pitchFamily="34" charset="0"/>
              <a:sym typeface="Calibri" panose="020F0502020204030204" pitchFamily="34" charset="0"/>
            </a:endParaRPr>
          </a:p>
        </p:txBody>
      </p:sp>
      <p:sp>
        <p:nvSpPr>
          <p:cNvPr id="7" name="AutoShape 10"/>
          <p:cNvSpPr/>
          <p:nvPr/>
        </p:nvSpPr>
        <p:spPr bwMode="auto">
          <a:xfrm>
            <a:off x="5896570" y="2593057"/>
            <a:ext cx="333375" cy="278011"/>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600" y="9391"/>
                </a:moveTo>
                <a:cubicBezTo>
                  <a:pt x="21600"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8"/>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600"/>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600" y="8895"/>
                  <a:pt x="21600"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1"/>
                </a:cubicBezTo>
                <a:lnTo>
                  <a:pt x="18459" y="2855"/>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242570">
              <a:defRPr/>
            </a:pPr>
            <a:endParaRPr lang="es-ES" sz="1600">
              <a:solidFill>
                <a:schemeClr val="tx1">
                  <a:lumMod val="75000"/>
                  <a:lumOff val="25000"/>
                </a:schemeClr>
              </a:solidFill>
              <a:effectLst>
                <a:outerShdw blurRad="38100" dist="38100" dir="2700000" algn="tl">
                  <a:srgbClr val="DDDDDD"/>
                </a:outerShdw>
              </a:effectLst>
              <a:cs typeface="Gill Sans" charset="0"/>
            </a:endParaRPr>
          </a:p>
        </p:txBody>
      </p:sp>
      <p:sp>
        <p:nvSpPr>
          <p:cNvPr id="8" name="AutoShape 12"/>
          <p:cNvSpPr/>
          <p:nvPr/>
        </p:nvSpPr>
        <p:spPr bwMode="auto">
          <a:xfrm>
            <a:off x="2588419" y="2265635"/>
            <a:ext cx="952500" cy="9525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482400"/>
          </a:solidFill>
          <a:ln>
            <a:noFill/>
          </a:ln>
          <a:effectLst/>
        </p:spPr>
        <p:txBody>
          <a:bodyPr lIns="45719" tIns="45719" rIns="45719" bIns="45719" anchor="ctr"/>
          <a:lstStyle/>
          <a:p>
            <a:pPr defTabSz="342900">
              <a:defRPr/>
            </a:pPr>
            <a:endParaRPr lang="es-ES" sz="700">
              <a:solidFill>
                <a:schemeClr val="tx1">
                  <a:lumMod val="75000"/>
                  <a:lumOff val="25000"/>
                </a:schemeClr>
              </a:solidFill>
              <a:latin typeface="Calibri" panose="020F0502020204030204" pitchFamily="34" charset="0"/>
              <a:cs typeface="Calibri" panose="020F0502020204030204" pitchFamily="34" charset="0"/>
              <a:sym typeface="Calibri" panose="020F0502020204030204" pitchFamily="34" charset="0"/>
            </a:endParaRPr>
          </a:p>
        </p:txBody>
      </p:sp>
      <p:sp>
        <p:nvSpPr>
          <p:cNvPr id="9" name="AutoShape 13"/>
          <p:cNvSpPr/>
          <p:nvPr/>
        </p:nvSpPr>
        <p:spPr bwMode="auto">
          <a:xfrm>
            <a:off x="2910483" y="2583532"/>
            <a:ext cx="333375" cy="3333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600" y="19177"/>
                  <a:pt x="21600" y="19436"/>
                </a:cubicBezTo>
                <a:cubicBezTo>
                  <a:pt x="21600" y="19580"/>
                  <a:pt x="21518" y="19775"/>
                  <a:pt x="21357" y="20018"/>
                </a:cubicBezTo>
                <a:cubicBezTo>
                  <a:pt x="21193" y="20261"/>
                  <a:pt x="20989" y="20504"/>
                  <a:pt x="20746" y="20741"/>
                </a:cubicBezTo>
                <a:cubicBezTo>
                  <a:pt x="20503" y="20978"/>
                  <a:pt x="20260" y="21184"/>
                  <a:pt x="20023" y="21348"/>
                </a:cubicBezTo>
                <a:cubicBezTo>
                  <a:pt x="19783" y="21518"/>
                  <a:pt x="19593" y="21600"/>
                  <a:pt x="19447" y="21600"/>
                </a:cubicBezTo>
                <a:cubicBezTo>
                  <a:pt x="19189" y="21600"/>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242570">
              <a:defRPr/>
            </a:pPr>
            <a:endParaRPr lang="es-ES" sz="1600">
              <a:solidFill>
                <a:schemeClr val="tx1">
                  <a:lumMod val="75000"/>
                  <a:lumOff val="25000"/>
                </a:schemeClr>
              </a:solidFill>
              <a:effectLst>
                <a:outerShdw blurRad="38100" dist="38100" dir="2700000" algn="tl">
                  <a:srgbClr val="DDDDDD"/>
                </a:outerShdw>
              </a:effectLst>
              <a:cs typeface="Gill Sans" charset="0"/>
            </a:endParaRPr>
          </a:p>
        </p:txBody>
      </p:sp>
      <p:sp>
        <p:nvSpPr>
          <p:cNvPr id="10" name="AutoShape 15"/>
          <p:cNvSpPr/>
          <p:nvPr/>
        </p:nvSpPr>
        <p:spPr bwMode="auto">
          <a:xfrm>
            <a:off x="1084659" y="1768549"/>
            <a:ext cx="952500" cy="9525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482400"/>
          </a:solidFill>
          <a:ln>
            <a:noFill/>
          </a:ln>
          <a:effectLst/>
        </p:spPr>
        <p:txBody>
          <a:bodyPr lIns="45719" tIns="45719" rIns="45719" bIns="45719" anchor="ctr"/>
          <a:lstStyle/>
          <a:p>
            <a:pPr defTabSz="342900">
              <a:defRPr/>
            </a:pPr>
            <a:endParaRPr lang="es-ES" sz="700">
              <a:solidFill>
                <a:schemeClr val="tx1">
                  <a:lumMod val="75000"/>
                  <a:lumOff val="25000"/>
                </a:schemeClr>
              </a:solidFill>
              <a:latin typeface="Calibri" panose="020F0502020204030204" pitchFamily="34" charset="0"/>
              <a:cs typeface="Calibri" panose="020F0502020204030204" pitchFamily="34" charset="0"/>
              <a:sym typeface="Calibri" panose="020F0502020204030204" pitchFamily="34" charset="0"/>
            </a:endParaRPr>
          </a:p>
        </p:txBody>
      </p:sp>
      <p:sp>
        <p:nvSpPr>
          <p:cNvPr id="11" name="AutoShape 16"/>
          <p:cNvSpPr/>
          <p:nvPr/>
        </p:nvSpPr>
        <p:spPr bwMode="auto">
          <a:xfrm>
            <a:off x="1419224" y="2013818"/>
            <a:ext cx="333375" cy="33397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600"/>
                  <a:pt x="14380" y="21600"/>
                </a:cubicBezTo>
                <a:cubicBezTo>
                  <a:pt x="13730" y="21600"/>
                  <a:pt x="13077" y="21554"/>
                  <a:pt x="12424" y="21461"/>
                </a:cubicBezTo>
                <a:cubicBezTo>
                  <a:pt x="11772" y="21362"/>
                  <a:pt x="11127" y="21235"/>
                  <a:pt x="10497" y="21074"/>
                </a:cubicBezTo>
                <a:cubicBezTo>
                  <a:pt x="9864" y="20894"/>
                  <a:pt x="9237" y="20701"/>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3"/>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600" y="9409"/>
                  <a:pt x="21600" y="10002"/>
                </a:cubicBezTo>
                <a:cubicBezTo>
                  <a:pt x="21600"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7"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1"/>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242570">
              <a:defRPr/>
            </a:pPr>
            <a:endParaRPr lang="es-ES" sz="1600">
              <a:solidFill>
                <a:schemeClr val="tx1">
                  <a:lumMod val="75000"/>
                  <a:lumOff val="25000"/>
                </a:schemeClr>
              </a:solidFill>
              <a:effectLst>
                <a:outerShdw blurRad="38100" dist="38100" dir="2700000" algn="tl">
                  <a:srgbClr val="DDDDDD"/>
                </a:outerShdw>
              </a:effectLst>
              <a:cs typeface="Gill Sans" charset="0"/>
            </a:endParaRPr>
          </a:p>
        </p:txBody>
      </p:sp>
      <p:sp>
        <p:nvSpPr>
          <p:cNvPr id="12" name="AutoShape 18"/>
          <p:cNvSpPr/>
          <p:nvPr/>
        </p:nvSpPr>
        <p:spPr bwMode="auto">
          <a:xfrm>
            <a:off x="850106" y="3499122"/>
            <a:ext cx="1343621" cy="1660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rgbClr val="482400"/>
          </a:solidFill>
          <a:ln>
            <a:noFill/>
          </a:ln>
          <a:effectLst/>
        </p:spPr>
        <p:txBody>
          <a:bodyPr lIns="45719" tIns="45719" rIns="45719" bIns="45719" anchor="ctr"/>
          <a:lstStyle/>
          <a:p>
            <a:pPr defTabSz="342900">
              <a:defRPr/>
            </a:pPr>
            <a:endParaRPr lang="es-ES" sz="700">
              <a:solidFill>
                <a:schemeClr val="tx1">
                  <a:lumMod val="75000"/>
                  <a:lumOff val="25000"/>
                </a:schemeClr>
              </a:solidFill>
              <a:latin typeface="Calibri" panose="020F0502020204030204" pitchFamily="34" charset="0"/>
              <a:cs typeface="Calibri" panose="020F0502020204030204" pitchFamily="34" charset="0"/>
              <a:sym typeface="Calibri" panose="020F0502020204030204" pitchFamily="34" charset="0"/>
            </a:endParaRPr>
          </a:p>
        </p:txBody>
      </p:sp>
      <p:sp>
        <p:nvSpPr>
          <p:cNvPr id="13" name="AutoShape 19"/>
          <p:cNvSpPr/>
          <p:nvPr/>
        </p:nvSpPr>
        <p:spPr bwMode="auto">
          <a:xfrm>
            <a:off x="2353270" y="3996804"/>
            <a:ext cx="1343620" cy="1654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rgbClr val="482400"/>
          </a:solidFill>
          <a:ln>
            <a:noFill/>
          </a:ln>
          <a:effectLst/>
        </p:spPr>
        <p:txBody>
          <a:bodyPr lIns="45719" tIns="45719" rIns="45719" bIns="45719" anchor="ctr"/>
          <a:lstStyle/>
          <a:p>
            <a:pPr defTabSz="342900">
              <a:defRPr/>
            </a:pPr>
            <a:endParaRPr lang="es-ES" sz="700">
              <a:solidFill>
                <a:schemeClr val="tx1">
                  <a:lumMod val="75000"/>
                  <a:lumOff val="25000"/>
                </a:schemeClr>
              </a:solidFill>
              <a:latin typeface="Calibri" panose="020F0502020204030204" pitchFamily="34" charset="0"/>
              <a:cs typeface="Calibri" panose="020F0502020204030204" pitchFamily="34" charset="0"/>
              <a:sym typeface="Calibri" panose="020F0502020204030204" pitchFamily="34" charset="0"/>
            </a:endParaRPr>
          </a:p>
        </p:txBody>
      </p:sp>
      <p:sp>
        <p:nvSpPr>
          <p:cNvPr id="14" name="AutoShape 20"/>
          <p:cNvSpPr/>
          <p:nvPr/>
        </p:nvSpPr>
        <p:spPr bwMode="auto">
          <a:xfrm>
            <a:off x="3857030" y="4493890"/>
            <a:ext cx="1343025" cy="1660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rgbClr val="482400"/>
          </a:solidFill>
          <a:ln>
            <a:noFill/>
          </a:ln>
          <a:effectLst/>
        </p:spPr>
        <p:txBody>
          <a:bodyPr lIns="45719" tIns="45719" rIns="45719" bIns="45719" anchor="ctr"/>
          <a:lstStyle/>
          <a:p>
            <a:pPr defTabSz="342900">
              <a:defRPr/>
            </a:pPr>
            <a:endParaRPr lang="es-ES" sz="700">
              <a:solidFill>
                <a:schemeClr val="tx1">
                  <a:lumMod val="75000"/>
                  <a:lumOff val="25000"/>
                </a:schemeClr>
              </a:solidFill>
              <a:latin typeface="Calibri" panose="020F0502020204030204" pitchFamily="34" charset="0"/>
              <a:cs typeface="Calibri" panose="020F0502020204030204" pitchFamily="34" charset="0"/>
              <a:sym typeface="Calibri" panose="020F0502020204030204" pitchFamily="34" charset="0"/>
            </a:endParaRPr>
          </a:p>
        </p:txBody>
      </p:sp>
      <p:sp>
        <p:nvSpPr>
          <p:cNvPr id="15" name="AutoShape 21"/>
          <p:cNvSpPr/>
          <p:nvPr/>
        </p:nvSpPr>
        <p:spPr bwMode="auto">
          <a:xfrm>
            <a:off x="5413772" y="3996804"/>
            <a:ext cx="1343025" cy="1654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rgbClr val="482400"/>
          </a:solidFill>
          <a:ln>
            <a:noFill/>
          </a:ln>
          <a:effectLst/>
        </p:spPr>
        <p:txBody>
          <a:bodyPr lIns="45719" tIns="45719" rIns="45719" bIns="45719" anchor="ctr"/>
          <a:lstStyle/>
          <a:p>
            <a:pPr defTabSz="342900">
              <a:defRPr/>
            </a:pPr>
            <a:endParaRPr lang="es-ES" sz="700">
              <a:solidFill>
                <a:schemeClr val="tx1">
                  <a:lumMod val="75000"/>
                  <a:lumOff val="25000"/>
                </a:schemeClr>
              </a:solidFill>
              <a:latin typeface="Calibri" panose="020F0502020204030204" pitchFamily="34" charset="0"/>
              <a:cs typeface="Calibri" panose="020F0502020204030204" pitchFamily="34" charset="0"/>
              <a:sym typeface="Calibri" panose="020F0502020204030204" pitchFamily="34" charset="0"/>
            </a:endParaRPr>
          </a:p>
        </p:txBody>
      </p:sp>
      <p:sp>
        <p:nvSpPr>
          <p:cNvPr id="16" name="AutoShape 22"/>
          <p:cNvSpPr/>
          <p:nvPr/>
        </p:nvSpPr>
        <p:spPr bwMode="auto">
          <a:xfrm>
            <a:off x="6980634" y="3581871"/>
            <a:ext cx="1343621" cy="1660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rgbClr val="482400"/>
          </a:solidFill>
          <a:ln>
            <a:noFill/>
          </a:ln>
          <a:effectLst/>
        </p:spPr>
        <p:txBody>
          <a:bodyPr lIns="45719" tIns="45719" rIns="45719" bIns="45719" anchor="ctr"/>
          <a:lstStyle/>
          <a:p>
            <a:pPr defTabSz="342900">
              <a:defRPr/>
            </a:pPr>
            <a:endParaRPr lang="es-ES" sz="700">
              <a:solidFill>
                <a:schemeClr val="tx1">
                  <a:lumMod val="75000"/>
                  <a:lumOff val="25000"/>
                </a:schemeClr>
              </a:solidFill>
              <a:latin typeface="Calibri" panose="020F0502020204030204" pitchFamily="34" charset="0"/>
              <a:cs typeface="Calibri" panose="020F0502020204030204" pitchFamily="34" charset="0"/>
              <a:sym typeface="Calibri" panose="020F0502020204030204" pitchFamily="34" charset="0"/>
            </a:endParaRPr>
          </a:p>
        </p:txBody>
      </p:sp>
      <p:sp>
        <p:nvSpPr>
          <p:cNvPr id="17" name="AutoShape 39"/>
          <p:cNvSpPr/>
          <p:nvPr/>
        </p:nvSpPr>
        <p:spPr bwMode="auto">
          <a:xfrm>
            <a:off x="2370588" y="1409814"/>
            <a:ext cx="4700589" cy="7709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570">
              <a:lnSpc>
                <a:spcPct val="120000"/>
              </a:lnSpc>
              <a:spcBef>
                <a:spcPts val="640"/>
              </a:spcBef>
              <a:defRPr/>
            </a:pP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这里输入简单的文字概述里输入简单文字概述输入简单的文字概述这里输入简单的文字概述里输入简单文字概述输入简单的文字概述这里输入简单的文字概述里输入简单文字概述输入简单的文字</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概述</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这里输入简单的文字概述里输入简单文字概述输入简单的文字概述这里输入简单的文字概述里输入简单文字概述输入简单的文字概述这里输入简单的文字概述里输入简单文字概述输入简单的文字</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概述这里</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输入简单的文字概述里输入简单文字概述输入简单的文字概述这里输入简单的文字概述里输入简单文字概述输入简单的文字</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概述</a:t>
            </a:r>
            <a:endPar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endParaRPr>
          </a:p>
        </p:txBody>
      </p:sp>
      <p:sp>
        <p:nvSpPr>
          <p:cNvPr id="18" name="AutoShape 40"/>
          <p:cNvSpPr/>
          <p:nvPr/>
        </p:nvSpPr>
        <p:spPr bwMode="auto">
          <a:xfrm>
            <a:off x="2917463" y="1059582"/>
            <a:ext cx="3140273" cy="27670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0160" tIns="10160" rIns="10160" bIns="10160" anchor="ctr"/>
          <a:lstStyle/>
          <a:p>
            <a:pPr algn="ctr" defTabSz="242570">
              <a:spcBef>
                <a:spcPts val="640"/>
              </a:spcBef>
              <a:defRPr/>
            </a:pPr>
            <a:r>
              <a:rPr lang="zh-CN" altLang="en-US" sz="1400" b="1" dirty="0">
                <a:solidFill>
                  <a:srgbClr val="482400"/>
                </a:solidFill>
                <a:latin typeface="微软雅黑" panose="020B0503020204020204" pitchFamily="34" charset="-122"/>
                <a:ea typeface="微软雅黑" panose="020B0503020204020204" pitchFamily="34" charset="-122"/>
                <a:cs typeface="Lato" charset="0"/>
                <a:sym typeface="Lato" charset="0"/>
              </a:rPr>
              <a:t>在</a:t>
            </a:r>
            <a:r>
              <a:rPr lang="zh-CN" altLang="en-US" sz="1400" b="1" dirty="0" smtClean="0">
                <a:solidFill>
                  <a:srgbClr val="482400"/>
                </a:solidFill>
                <a:latin typeface="微软雅黑" panose="020B0503020204020204" pitchFamily="34" charset="-122"/>
                <a:ea typeface="微软雅黑" panose="020B0503020204020204" pitchFamily="34" charset="-122"/>
                <a:cs typeface="Lato" charset="0"/>
                <a:sym typeface="Lato" charset="0"/>
              </a:rPr>
              <a:t>次输入</a:t>
            </a:r>
            <a:r>
              <a:rPr lang="zh-CN" altLang="en-US" sz="1400" b="1" dirty="0">
                <a:solidFill>
                  <a:srgbClr val="482400"/>
                </a:solidFill>
                <a:latin typeface="微软雅黑" panose="020B0503020204020204" pitchFamily="34" charset="-122"/>
                <a:ea typeface="微软雅黑" panose="020B0503020204020204" pitchFamily="34" charset="-122"/>
                <a:cs typeface="Lato" charset="0"/>
                <a:sym typeface="Lato" charset="0"/>
              </a:rPr>
              <a:t>你的</a:t>
            </a:r>
            <a:r>
              <a:rPr lang="zh-CN" altLang="en-US" sz="1400" b="1" dirty="0" smtClean="0">
                <a:solidFill>
                  <a:srgbClr val="482400"/>
                </a:solidFill>
                <a:latin typeface="微软雅黑" panose="020B0503020204020204" pitchFamily="34" charset="-122"/>
                <a:ea typeface="微软雅黑" panose="020B0503020204020204" pitchFamily="34" charset="-122"/>
                <a:cs typeface="Lato" charset="0"/>
                <a:sym typeface="Lato" charset="0"/>
              </a:rPr>
              <a:t>标题或将文字粘贴至此处</a:t>
            </a:r>
            <a:endParaRPr lang="zh-CN" altLang="en-US" sz="1400" b="1" dirty="0">
              <a:solidFill>
                <a:srgbClr val="482400"/>
              </a:solidFill>
              <a:latin typeface="微软雅黑" panose="020B0503020204020204" pitchFamily="34" charset="-122"/>
              <a:ea typeface="微软雅黑" panose="020B0503020204020204" pitchFamily="34" charset="-122"/>
              <a:cs typeface="Lato" charset="0"/>
              <a:sym typeface="Lato" charset="0"/>
            </a:endParaRPr>
          </a:p>
        </p:txBody>
      </p:sp>
      <p:sp>
        <p:nvSpPr>
          <p:cNvPr id="19" name="AutoShape 4"/>
          <p:cNvSpPr/>
          <p:nvPr/>
        </p:nvSpPr>
        <p:spPr bwMode="auto">
          <a:xfrm>
            <a:off x="848022" y="3097719"/>
            <a:ext cx="1385888" cy="3571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570">
              <a:lnSpc>
                <a:spcPct val="120000"/>
              </a:lnSpc>
              <a:spcBef>
                <a:spcPts val="640"/>
              </a:spcBef>
              <a:defRPr/>
            </a:pP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这里输入简单的文字概述里输入简单文字概述输入简单的文字概述这里输入简单的文字概</a:t>
            </a:r>
            <a:endParaRPr lang="es-ES" dirty="0">
              <a:solidFill>
                <a:schemeClr val="tx1">
                  <a:lumMod val="75000"/>
                  <a:lumOff val="25000"/>
                </a:schemeClr>
              </a:solidFill>
              <a:cs typeface="Gill Sans" charset="0"/>
            </a:endParaRPr>
          </a:p>
        </p:txBody>
      </p:sp>
      <p:sp>
        <p:nvSpPr>
          <p:cNvPr id="20" name="AutoShape 24"/>
          <p:cNvSpPr/>
          <p:nvPr/>
        </p:nvSpPr>
        <p:spPr bwMode="auto">
          <a:xfrm>
            <a:off x="905172" y="2922102"/>
            <a:ext cx="1233488" cy="1333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242570">
              <a:spcBef>
                <a:spcPts val="640"/>
              </a:spcBef>
              <a:defRPr/>
            </a:pPr>
            <a:r>
              <a:rPr lang="zh-CN" altLang="en-US" sz="1000" b="1" dirty="0">
                <a:solidFill>
                  <a:srgbClr val="482400"/>
                </a:solidFill>
                <a:latin typeface="微软雅黑" panose="020B0503020204020204" pitchFamily="34" charset="-122"/>
                <a:ea typeface="微软雅黑" panose="020B0503020204020204" pitchFamily="34" charset="-122"/>
                <a:cs typeface="Lato" charset="0"/>
                <a:sym typeface="Lato" charset="0"/>
              </a:rPr>
              <a:t>输入你的标题</a:t>
            </a:r>
            <a:endParaRPr lang="zh-CN" altLang="en-US" sz="1000" b="1" dirty="0">
              <a:solidFill>
                <a:srgbClr val="482400"/>
              </a:solidFill>
              <a:latin typeface="微软雅黑" panose="020B0503020204020204" pitchFamily="34" charset="-122"/>
              <a:ea typeface="微软雅黑" panose="020B0503020204020204" pitchFamily="34" charset="-122"/>
              <a:cs typeface="Lato" charset="0"/>
              <a:sym typeface="Lato" charset="0"/>
            </a:endParaRPr>
          </a:p>
        </p:txBody>
      </p:sp>
      <p:sp>
        <p:nvSpPr>
          <p:cNvPr id="21" name="AutoShape 4"/>
          <p:cNvSpPr/>
          <p:nvPr/>
        </p:nvSpPr>
        <p:spPr bwMode="auto">
          <a:xfrm>
            <a:off x="2365094" y="3541389"/>
            <a:ext cx="1385888" cy="3571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570">
              <a:lnSpc>
                <a:spcPct val="120000"/>
              </a:lnSpc>
              <a:spcBef>
                <a:spcPts val="640"/>
              </a:spcBef>
              <a:defRPr/>
            </a:pP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这里输入简单的文字概述里输入简单文字概述输入简单的文字概述这里输入简单的文字概</a:t>
            </a:r>
            <a:endParaRPr lang="es-ES" dirty="0">
              <a:solidFill>
                <a:schemeClr val="tx1">
                  <a:lumMod val="75000"/>
                  <a:lumOff val="25000"/>
                </a:schemeClr>
              </a:solidFill>
              <a:cs typeface="Gill Sans" charset="0"/>
            </a:endParaRPr>
          </a:p>
        </p:txBody>
      </p:sp>
      <p:sp>
        <p:nvSpPr>
          <p:cNvPr id="22" name="AutoShape 24"/>
          <p:cNvSpPr/>
          <p:nvPr/>
        </p:nvSpPr>
        <p:spPr bwMode="auto">
          <a:xfrm>
            <a:off x="2422244" y="3365772"/>
            <a:ext cx="1233488" cy="1333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242570">
              <a:spcBef>
                <a:spcPts val="640"/>
              </a:spcBef>
              <a:defRPr/>
            </a:pPr>
            <a:r>
              <a:rPr lang="zh-CN" altLang="en-US" sz="1000" b="1" dirty="0">
                <a:solidFill>
                  <a:srgbClr val="482400"/>
                </a:solidFill>
                <a:latin typeface="微软雅黑" panose="020B0503020204020204" pitchFamily="34" charset="-122"/>
                <a:ea typeface="微软雅黑" panose="020B0503020204020204" pitchFamily="34" charset="-122"/>
                <a:cs typeface="Lato" charset="0"/>
                <a:sym typeface="Lato" charset="0"/>
              </a:rPr>
              <a:t>输入你的标题</a:t>
            </a:r>
            <a:endParaRPr lang="zh-CN" altLang="en-US" sz="1000" b="1" dirty="0">
              <a:solidFill>
                <a:srgbClr val="482400"/>
              </a:solidFill>
              <a:latin typeface="微软雅黑" panose="020B0503020204020204" pitchFamily="34" charset="-122"/>
              <a:ea typeface="微软雅黑" panose="020B0503020204020204" pitchFamily="34" charset="-122"/>
              <a:cs typeface="Lato" charset="0"/>
              <a:sym typeface="Lato" charset="0"/>
            </a:endParaRPr>
          </a:p>
        </p:txBody>
      </p:sp>
      <p:sp>
        <p:nvSpPr>
          <p:cNvPr id="23" name="AutoShape 4"/>
          <p:cNvSpPr/>
          <p:nvPr/>
        </p:nvSpPr>
        <p:spPr bwMode="auto">
          <a:xfrm>
            <a:off x="3861385" y="3998589"/>
            <a:ext cx="1385888" cy="3571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570">
              <a:lnSpc>
                <a:spcPct val="120000"/>
              </a:lnSpc>
              <a:spcBef>
                <a:spcPts val="640"/>
              </a:spcBef>
              <a:defRPr/>
            </a:pP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这里输入简单的文字概述里输入简单文字概述输入简单的文字概述这里输入简单的文字概</a:t>
            </a:r>
            <a:endParaRPr lang="es-ES" dirty="0">
              <a:solidFill>
                <a:schemeClr val="tx1">
                  <a:lumMod val="75000"/>
                  <a:lumOff val="25000"/>
                </a:schemeClr>
              </a:solidFill>
              <a:cs typeface="Gill Sans" charset="0"/>
            </a:endParaRPr>
          </a:p>
        </p:txBody>
      </p:sp>
      <p:sp>
        <p:nvSpPr>
          <p:cNvPr id="24" name="AutoShape 24"/>
          <p:cNvSpPr/>
          <p:nvPr/>
        </p:nvSpPr>
        <p:spPr bwMode="auto">
          <a:xfrm>
            <a:off x="3918535" y="3822972"/>
            <a:ext cx="1233488" cy="1333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242570">
              <a:spcBef>
                <a:spcPts val="640"/>
              </a:spcBef>
              <a:defRPr/>
            </a:pPr>
            <a:r>
              <a:rPr lang="zh-CN" altLang="en-US" sz="1000" b="1" dirty="0">
                <a:solidFill>
                  <a:srgbClr val="482400"/>
                </a:solidFill>
                <a:latin typeface="微软雅黑" panose="020B0503020204020204" pitchFamily="34" charset="-122"/>
                <a:ea typeface="微软雅黑" panose="020B0503020204020204" pitchFamily="34" charset="-122"/>
                <a:cs typeface="Lato" charset="0"/>
                <a:sym typeface="Lato" charset="0"/>
              </a:rPr>
              <a:t>输入你的标题</a:t>
            </a:r>
            <a:endParaRPr lang="zh-CN" altLang="en-US" sz="1000" b="1" dirty="0">
              <a:solidFill>
                <a:srgbClr val="482400"/>
              </a:solidFill>
              <a:latin typeface="微软雅黑" panose="020B0503020204020204" pitchFamily="34" charset="-122"/>
              <a:ea typeface="微软雅黑" panose="020B0503020204020204" pitchFamily="34" charset="-122"/>
              <a:cs typeface="Lato" charset="0"/>
              <a:sym typeface="Lato" charset="0"/>
            </a:endParaRPr>
          </a:p>
        </p:txBody>
      </p:sp>
      <p:sp>
        <p:nvSpPr>
          <p:cNvPr id="25" name="AutoShape 4"/>
          <p:cNvSpPr/>
          <p:nvPr/>
        </p:nvSpPr>
        <p:spPr bwMode="auto">
          <a:xfrm>
            <a:off x="5399239" y="3582953"/>
            <a:ext cx="1385888" cy="3571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570">
              <a:lnSpc>
                <a:spcPct val="120000"/>
              </a:lnSpc>
              <a:spcBef>
                <a:spcPts val="640"/>
              </a:spcBef>
              <a:defRPr/>
            </a:pP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这里输入简单的文字概述里输入简单文字概述输入简单的文字概述这里输入简单的文字概</a:t>
            </a:r>
            <a:endParaRPr lang="es-ES" dirty="0">
              <a:solidFill>
                <a:schemeClr val="tx1">
                  <a:lumMod val="75000"/>
                  <a:lumOff val="25000"/>
                </a:schemeClr>
              </a:solidFill>
              <a:cs typeface="Gill Sans" charset="0"/>
            </a:endParaRPr>
          </a:p>
        </p:txBody>
      </p:sp>
      <p:sp>
        <p:nvSpPr>
          <p:cNvPr id="26" name="AutoShape 24"/>
          <p:cNvSpPr/>
          <p:nvPr/>
        </p:nvSpPr>
        <p:spPr bwMode="auto">
          <a:xfrm>
            <a:off x="5456389" y="3407336"/>
            <a:ext cx="1233488" cy="1333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242570">
              <a:spcBef>
                <a:spcPts val="640"/>
              </a:spcBef>
              <a:defRPr/>
            </a:pPr>
            <a:r>
              <a:rPr lang="zh-CN" altLang="en-US" sz="1000" b="1" dirty="0">
                <a:solidFill>
                  <a:srgbClr val="482400"/>
                </a:solidFill>
                <a:latin typeface="微软雅黑" panose="020B0503020204020204" pitchFamily="34" charset="-122"/>
                <a:ea typeface="微软雅黑" panose="020B0503020204020204" pitchFamily="34" charset="-122"/>
                <a:cs typeface="Lato" charset="0"/>
                <a:sym typeface="Lato" charset="0"/>
              </a:rPr>
              <a:t>输入你的标题</a:t>
            </a:r>
            <a:endParaRPr lang="zh-CN" altLang="en-US" sz="1000" b="1" dirty="0">
              <a:solidFill>
                <a:srgbClr val="482400"/>
              </a:solidFill>
              <a:latin typeface="微软雅黑" panose="020B0503020204020204" pitchFamily="34" charset="-122"/>
              <a:ea typeface="微软雅黑" panose="020B0503020204020204" pitchFamily="34" charset="-122"/>
              <a:cs typeface="Lato" charset="0"/>
              <a:sym typeface="Lato" charset="0"/>
            </a:endParaRPr>
          </a:p>
        </p:txBody>
      </p:sp>
      <p:sp>
        <p:nvSpPr>
          <p:cNvPr id="27" name="AutoShape 4"/>
          <p:cNvSpPr/>
          <p:nvPr/>
        </p:nvSpPr>
        <p:spPr bwMode="auto">
          <a:xfrm>
            <a:off x="6971730" y="3125753"/>
            <a:ext cx="1385888" cy="3571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570">
              <a:lnSpc>
                <a:spcPct val="120000"/>
              </a:lnSpc>
              <a:spcBef>
                <a:spcPts val="640"/>
              </a:spcBef>
              <a:defRPr/>
            </a:pP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这里输入简单的文字概述里输入简单文字概述输入简单的文字概述这里输入简单的文字概</a:t>
            </a:r>
            <a:endParaRPr lang="es-ES" dirty="0">
              <a:solidFill>
                <a:schemeClr val="tx1">
                  <a:lumMod val="75000"/>
                  <a:lumOff val="25000"/>
                </a:schemeClr>
              </a:solidFill>
              <a:cs typeface="Gill Sans" charset="0"/>
            </a:endParaRPr>
          </a:p>
        </p:txBody>
      </p:sp>
      <p:sp>
        <p:nvSpPr>
          <p:cNvPr id="28" name="AutoShape 24"/>
          <p:cNvSpPr/>
          <p:nvPr/>
        </p:nvSpPr>
        <p:spPr bwMode="auto">
          <a:xfrm>
            <a:off x="7028880" y="2950136"/>
            <a:ext cx="1233488" cy="1333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242570">
              <a:spcBef>
                <a:spcPts val="640"/>
              </a:spcBef>
              <a:defRPr/>
            </a:pPr>
            <a:r>
              <a:rPr lang="zh-CN" altLang="en-US" sz="1000" b="1" dirty="0">
                <a:solidFill>
                  <a:srgbClr val="482400"/>
                </a:solidFill>
                <a:latin typeface="微软雅黑" panose="020B0503020204020204" pitchFamily="34" charset="-122"/>
                <a:ea typeface="微软雅黑" panose="020B0503020204020204" pitchFamily="34" charset="-122"/>
                <a:cs typeface="Lato" charset="0"/>
                <a:sym typeface="Lato" charset="0"/>
              </a:rPr>
              <a:t>输入你的标题</a:t>
            </a:r>
            <a:endParaRPr lang="zh-CN" altLang="en-US" sz="1000" b="1" dirty="0">
              <a:solidFill>
                <a:srgbClr val="482400"/>
              </a:solidFill>
              <a:latin typeface="微软雅黑" panose="020B0503020204020204" pitchFamily="34" charset="-122"/>
              <a:ea typeface="微软雅黑" panose="020B0503020204020204" pitchFamily="34" charset="-122"/>
              <a:cs typeface="Lato" charset="0"/>
              <a:sym typeface="Lato" charset="0"/>
            </a:endParaRPr>
          </a:p>
        </p:txBody>
      </p:sp>
      <p:sp>
        <p:nvSpPr>
          <p:cNvPr id="39" name="TextBox 38"/>
          <p:cNvSpPr txBox="1"/>
          <p:nvPr/>
        </p:nvSpPr>
        <p:spPr>
          <a:xfrm>
            <a:off x="668615" y="519599"/>
            <a:ext cx="2236510" cy="338554"/>
          </a:xfrm>
          <a:prstGeom prst="rect">
            <a:avLst/>
          </a:prstGeom>
          <a:noFill/>
        </p:spPr>
        <p:txBody>
          <a:bodyPr wrap="none" rtlCol="0">
            <a:spAutoFit/>
          </a:bodyPr>
          <a:lstStyle/>
          <a:p>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单击此处输入标题内容</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cxnSp>
        <p:nvCxnSpPr>
          <p:cNvPr id="40" name="直接连接符 39"/>
          <p:cNvCxnSpPr/>
          <p:nvPr/>
        </p:nvCxnSpPr>
        <p:spPr>
          <a:xfrm>
            <a:off x="762100" y="842130"/>
            <a:ext cx="2320999" cy="0"/>
          </a:xfrm>
          <a:prstGeom prst="line">
            <a:avLst/>
          </a:prstGeom>
          <a:ln>
            <a:solidFill>
              <a:srgbClr val="482400"/>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707695" y="828750"/>
            <a:ext cx="2318373" cy="230832"/>
          </a:xfrm>
          <a:prstGeom prst="rect">
            <a:avLst/>
          </a:prstGeom>
          <a:noFill/>
        </p:spPr>
        <p:txBody>
          <a:bodyPr wrap="square" rtlCol="0">
            <a:spAutoFit/>
          </a:bodyPr>
          <a:lstStyle/>
          <a:p>
            <a:r>
              <a:rPr lang="en-US" altLang="zh-CN" sz="900" dirty="0" smtClean="0"/>
              <a:t>DAN JI CI CHU SHU RU BIAO TI</a:t>
            </a:r>
            <a:endParaRPr lang="zh-CN" altLang="en-US" sz="900" dirty="0"/>
          </a:p>
        </p:txBody>
      </p:sp>
      <p:pic>
        <p:nvPicPr>
          <p:cNvPr id="42" name="图片 4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9343" y="499566"/>
            <a:ext cx="725887" cy="725887"/>
          </a:xfrm>
          <a:prstGeom prst="rect">
            <a:avLst/>
          </a:prstGeom>
        </p:spPr>
      </p:pic>
      <p:sp>
        <p:nvSpPr>
          <p:cNvPr id="43" name="TextBox 42"/>
          <p:cNvSpPr txBox="1"/>
          <p:nvPr/>
        </p:nvSpPr>
        <p:spPr>
          <a:xfrm>
            <a:off x="210185" y="539343"/>
            <a:ext cx="364202" cy="523220"/>
          </a:xfrm>
          <a:prstGeom prst="rect">
            <a:avLst/>
          </a:prstGeom>
          <a:noFill/>
        </p:spPr>
        <p:txBody>
          <a:bodyPr wrap="none" rtlCol="0">
            <a:spAutoFit/>
          </a:bodyPr>
          <a:lstStyle/>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古</a:t>
            </a:r>
            <a:endParaRPr lang="en-US" altLang="zh-CN" sz="1400" dirty="0" smtClean="0">
              <a:solidFill>
                <a:schemeClr val="bg1"/>
              </a:solidFill>
              <a:latin typeface="钟齐李洤标准草书符号" panose="02010600030101010101" pitchFamily="2" charset="-122"/>
              <a:ea typeface="钟齐李洤标准草书符号" panose="02010600030101010101" pitchFamily="2" charset="-122"/>
            </a:endParaRPr>
          </a:p>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韵</a:t>
            </a:r>
            <a:endParaRPr lang="zh-CN" altLang="en-US" sz="1400" dirty="0">
              <a:solidFill>
                <a:schemeClr val="bg1"/>
              </a:solidFill>
              <a:latin typeface="钟齐李洤标准草书符号" panose="02010600030101010101" pitchFamily="2" charset="-122"/>
              <a:ea typeface="钟齐李洤标准草书符号"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barn(inVertical)">
                                      <p:cBhvr>
                                        <p:cTn id="11" dur="500"/>
                                        <p:tgtEl>
                                          <p:spTgt spid="17"/>
                                        </p:tgtEl>
                                      </p:cBhvr>
                                    </p:animEffect>
                                  </p:childTnLst>
                                </p:cTn>
                              </p:par>
                            </p:childTnLst>
                          </p:cTn>
                        </p:par>
                        <p:par>
                          <p:cTn id="12" fill="hold">
                            <p:stCondLst>
                              <p:cond delay="1000"/>
                            </p:stCondLst>
                            <p:childTnLst>
                              <p:par>
                                <p:cTn id="13" presetID="23" presetClass="entr" presetSubtype="16"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300" fill="hold"/>
                                        <p:tgtEl>
                                          <p:spTgt spid="10"/>
                                        </p:tgtEl>
                                        <p:attrNameLst>
                                          <p:attrName>ppt_w</p:attrName>
                                        </p:attrNameLst>
                                      </p:cBhvr>
                                      <p:tavLst>
                                        <p:tav tm="0">
                                          <p:val>
                                            <p:fltVal val="0"/>
                                          </p:val>
                                        </p:tav>
                                        <p:tav tm="100000">
                                          <p:val>
                                            <p:strVal val="#ppt_w"/>
                                          </p:val>
                                        </p:tav>
                                      </p:tavLst>
                                    </p:anim>
                                    <p:anim calcmode="lin" valueType="num">
                                      <p:cBhvr>
                                        <p:cTn id="16" dur="300" fill="hold"/>
                                        <p:tgtEl>
                                          <p:spTgt spid="10"/>
                                        </p:tgtEl>
                                        <p:attrNameLst>
                                          <p:attrName>ppt_h</p:attrName>
                                        </p:attrNameLst>
                                      </p:cBhvr>
                                      <p:tavLst>
                                        <p:tav tm="0">
                                          <p:val>
                                            <p:fltVal val="0"/>
                                          </p:val>
                                        </p:tav>
                                        <p:tav tm="100000">
                                          <p:val>
                                            <p:strVal val="#ppt_h"/>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2000"/>
                            </p:stCondLst>
                            <p:childTnLst>
                              <p:par>
                                <p:cTn id="24" presetID="23" presetClass="entr" presetSubtype="16"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300" fill="hold"/>
                                        <p:tgtEl>
                                          <p:spTgt spid="20"/>
                                        </p:tgtEl>
                                        <p:attrNameLst>
                                          <p:attrName>ppt_w</p:attrName>
                                        </p:attrNameLst>
                                      </p:cBhvr>
                                      <p:tavLst>
                                        <p:tav tm="0">
                                          <p:val>
                                            <p:fltVal val="0"/>
                                          </p:val>
                                        </p:tav>
                                        <p:tav tm="100000">
                                          <p:val>
                                            <p:strVal val="#ppt_w"/>
                                          </p:val>
                                        </p:tav>
                                      </p:tavLst>
                                    </p:anim>
                                    <p:anim calcmode="lin" valueType="num">
                                      <p:cBhvr>
                                        <p:cTn id="27" dur="300" fill="hold"/>
                                        <p:tgtEl>
                                          <p:spTgt spid="20"/>
                                        </p:tgtEl>
                                        <p:attrNameLst>
                                          <p:attrName>ppt_h</p:attrName>
                                        </p:attrNameLst>
                                      </p:cBhvr>
                                      <p:tavLst>
                                        <p:tav tm="0">
                                          <p:val>
                                            <p:fltVal val="0"/>
                                          </p:val>
                                        </p:tav>
                                        <p:tav tm="100000">
                                          <p:val>
                                            <p:strVal val="#ppt_h"/>
                                          </p:val>
                                        </p:tav>
                                      </p:tavLst>
                                    </p:anim>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childTnLst>
                          </p:cTn>
                        </p:par>
                        <p:par>
                          <p:cTn id="32" fill="hold">
                            <p:stCondLst>
                              <p:cond delay="3000"/>
                            </p:stCondLst>
                            <p:childTnLst>
                              <p:par>
                                <p:cTn id="33" presetID="23" presetClass="entr" presetSubtype="528"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300" fill="hold"/>
                                        <p:tgtEl>
                                          <p:spTgt spid="12"/>
                                        </p:tgtEl>
                                        <p:attrNameLst>
                                          <p:attrName>ppt_w</p:attrName>
                                        </p:attrNameLst>
                                      </p:cBhvr>
                                      <p:tavLst>
                                        <p:tav tm="0">
                                          <p:val>
                                            <p:fltVal val="0"/>
                                          </p:val>
                                        </p:tav>
                                        <p:tav tm="100000">
                                          <p:val>
                                            <p:strVal val="#ppt_w"/>
                                          </p:val>
                                        </p:tav>
                                      </p:tavLst>
                                    </p:anim>
                                    <p:anim calcmode="lin" valueType="num">
                                      <p:cBhvr>
                                        <p:cTn id="36" dur="300" fill="hold"/>
                                        <p:tgtEl>
                                          <p:spTgt spid="12"/>
                                        </p:tgtEl>
                                        <p:attrNameLst>
                                          <p:attrName>ppt_h</p:attrName>
                                        </p:attrNameLst>
                                      </p:cBhvr>
                                      <p:tavLst>
                                        <p:tav tm="0">
                                          <p:val>
                                            <p:fltVal val="0"/>
                                          </p:val>
                                        </p:tav>
                                        <p:tav tm="100000">
                                          <p:val>
                                            <p:strVal val="#ppt_h"/>
                                          </p:val>
                                        </p:tav>
                                      </p:tavLst>
                                    </p:anim>
                                    <p:anim calcmode="lin" valueType="num">
                                      <p:cBhvr>
                                        <p:cTn id="37" dur="300" fill="hold"/>
                                        <p:tgtEl>
                                          <p:spTgt spid="12"/>
                                        </p:tgtEl>
                                        <p:attrNameLst>
                                          <p:attrName>ppt_x</p:attrName>
                                        </p:attrNameLst>
                                      </p:cBhvr>
                                      <p:tavLst>
                                        <p:tav tm="0">
                                          <p:val>
                                            <p:fltVal val="0.5"/>
                                          </p:val>
                                        </p:tav>
                                        <p:tav tm="100000">
                                          <p:val>
                                            <p:strVal val="#ppt_x"/>
                                          </p:val>
                                        </p:tav>
                                      </p:tavLst>
                                    </p:anim>
                                    <p:anim calcmode="lin" valueType="num">
                                      <p:cBhvr>
                                        <p:cTn id="38" dur="300" fill="hold"/>
                                        <p:tgtEl>
                                          <p:spTgt spid="12"/>
                                        </p:tgtEl>
                                        <p:attrNameLst>
                                          <p:attrName>ppt_y</p:attrName>
                                        </p:attrNameLst>
                                      </p:cBhvr>
                                      <p:tavLst>
                                        <p:tav tm="0">
                                          <p:val>
                                            <p:fltVal val="0.5"/>
                                          </p:val>
                                        </p:tav>
                                        <p:tav tm="100000">
                                          <p:val>
                                            <p:strVal val="#ppt_y"/>
                                          </p:val>
                                        </p:tav>
                                      </p:tavLst>
                                    </p:anim>
                                  </p:childTnLst>
                                </p:cTn>
                              </p:par>
                            </p:childTnLst>
                          </p:cTn>
                        </p:par>
                        <p:par>
                          <p:cTn id="39" fill="hold">
                            <p:stCondLst>
                              <p:cond delay="3500"/>
                            </p:stCondLst>
                            <p:childTnLst>
                              <p:par>
                                <p:cTn id="40" presetID="23" presetClass="entr" presetSubtype="16"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300" fill="hold"/>
                                        <p:tgtEl>
                                          <p:spTgt spid="8"/>
                                        </p:tgtEl>
                                        <p:attrNameLst>
                                          <p:attrName>ppt_w</p:attrName>
                                        </p:attrNameLst>
                                      </p:cBhvr>
                                      <p:tavLst>
                                        <p:tav tm="0">
                                          <p:val>
                                            <p:fltVal val="0"/>
                                          </p:val>
                                        </p:tav>
                                        <p:tav tm="100000">
                                          <p:val>
                                            <p:strVal val="#ppt_w"/>
                                          </p:val>
                                        </p:tav>
                                      </p:tavLst>
                                    </p:anim>
                                    <p:anim calcmode="lin" valueType="num">
                                      <p:cBhvr>
                                        <p:cTn id="43" dur="300" fill="hold"/>
                                        <p:tgtEl>
                                          <p:spTgt spid="8"/>
                                        </p:tgtEl>
                                        <p:attrNameLst>
                                          <p:attrName>ppt_h</p:attrName>
                                        </p:attrNameLst>
                                      </p:cBhvr>
                                      <p:tavLst>
                                        <p:tav tm="0">
                                          <p:val>
                                            <p:fltVal val="0"/>
                                          </p:val>
                                        </p:tav>
                                        <p:tav tm="100000">
                                          <p:val>
                                            <p:strVal val="#ppt_h"/>
                                          </p:val>
                                        </p:tav>
                                      </p:tavLst>
                                    </p:anim>
                                  </p:childTnLst>
                                </p:cTn>
                              </p:par>
                            </p:childTnLst>
                          </p:cTn>
                        </p:par>
                        <p:par>
                          <p:cTn id="44" fill="hold">
                            <p:stCondLst>
                              <p:cond delay="4000"/>
                            </p:stCondLst>
                            <p:childTnLst>
                              <p:par>
                                <p:cTn id="45" presetID="53" presetClass="entr" presetSubtype="16"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p:cTn id="47" dur="500" fill="hold"/>
                                        <p:tgtEl>
                                          <p:spTgt spid="9"/>
                                        </p:tgtEl>
                                        <p:attrNameLst>
                                          <p:attrName>ppt_w</p:attrName>
                                        </p:attrNameLst>
                                      </p:cBhvr>
                                      <p:tavLst>
                                        <p:tav tm="0">
                                          <p:val>
                                            <p:fltVal val="0"/>
                                          </p:val>
                                        </p:tav>
                                        <p:tav tm="100000">
                                          <p:val>
                                            <p:strVal val="#ppt_w"/>
                                          </p:val>
                                        </p:tav>
                                      </p:tavLst>
                                    </p:anim>
                                    <p:anim calcmode="lin" valueType="num">
                                      <p:cBhvr>
                                        <p:cTn id="48" dur="500" fill="hold"/>
                                        <p:tgtEl>
                                          <p:spTgt spid="9"/>
                                        </p:tgtEl>
                                        <p:attrNameLst>
                                          <p:attrName>ppt_h</p:attrName>
                                        </p:attrNameLst>
                                      </p:cBhvr>
                                      <p:tavLst>
                                        <p:tav tm="0">
                                          <p:val>
                                            <p:fltVal val="0"/>
                                          </p:val>
                                        </p:tav>
                                        <p:tav tm="100000">
                                          <p:val>
                                            <p:strVal val="#ppt_h"/>
                                          </p:val>
                                        </p:tav>
                                      </p:tavLst>
                                    </p:anim>
                                    <p:animEffect transition="in" filter="fade">
                                      <p:cBhvr>
                                        <p:cTn id="49" dur="500"/>
                                        <p:tgtEl>
                                          <p:spTgt spid="9"/>
                                        </p:tgtEl>
                                      </p:cBhvr>
                                    </p:animEffect>
                                  </p:childTnLst>
                                </p:cTn>
                              </p:par>
                            </p:childTnLst>
                          </p:cTn>
                        </p:par>
                        <p:par>
                          <p:cTn id="50" fill="hold">
                            <p:stCondLst>
                              <p:cond delay="4500"/>
                            </p:stCondLst>
                            <p:childTnLst>
                              <p:par>
                                <p:cTn id="51" presetID="23" presetClass="entr" presetSubtype="16"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p:cTn id="53" dur="300" fill="hold"/>
                                        <p:tgtEl>
                                          <p:spTgt spid="22"/>
                                        </p:tgtEl>
                                        <p:attrNameLst>
                                          <p:attrName>ppt_w</p:attrName>
                                        </p:attrNameLst>
                                      </p:cBhvr>
                                      <p:tavLst>
                                        <p:tav tm="0">
                                          <p:val>
                                            <p:fltVal val="0"/>
                                          </p:val>
                                        </p:tav>
                                        <p:tav tm="100000">
                                          <p:val>
                                            <p:strVal val="#ppt_w"/>
                                          </p:val>
                                        </p:tav>
                                      </p:tavLst>
                                    </p:anim>
                                    <p:anim calcmode="lin" valueType="num">
                                      <p:cBhvr>
                                        <p:cTn id="54" dur="300" fill="hold"/>
                                        <p:tgtEl>
                                          <p:spTgt spid="22"/>
                                        </p:tgtEl>
                                        <p:attrNameLst>
                                          <p:attrName>ppt_h</p:attrName>
                                        </p:attrNameLst>
                                      </p:cBhvr>
                                      <p:tavLst>
                                        <p:tav tm="0">
                                          <p:val>
                                            <p:fltVal val="0"/>
                                          </p:val>
                                        </p:tav>
                                        <p:tav tm="100000">
                                          <p:val>
                                            <p:strVal val="#ppt_h"/>
                                          </p:val>
                                        </p:tav>
                                      </p:tavLst>
                                    </p:anim>
                                  </p:childTnLst>
                                </p:cTn>
                              </p:par>
                            </p:childTnLst>
                          </p:cTn>
                        </p:par>
                        <p:par>
                          <p:cTn id="55" fill="hold">
                            <p:stCondLst>
                              <p:cond delay="5000"/>
                            </p:stCondLst>
                            <p:childTnLst>
                              <p:par>
                                <p:cTn id="56" presetID="10" presetClass="entr" presetSubtype="0" fill="hold" grpId="0" nodeType="after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fade">
                                      <p:cBhvr>
                                        <p:cTn id="58" dur="500"/>
                                        <p:tgtEl>
                                          <p:spTgt spid="21"/>
                                        </p:tgtEl>
                                      </p:cBhvr>
                                    </p:animEffect>
                                  </p:childTnLst>
                                </p:cTn>
                              </p:par>
                            </p:childTnLst>
                          </p:cTn>
                        </p:par>
                        <p:par>
                          <p:cTn id="59" fill="hold">
                            <p:stCondLst>
                              <p:cond delay="5500"/>
                            </p:stCondLst>
                            <p:childTnLst>
                              <p:par>
                                <p:cTn id="60" presetID="23" presetClass="entr" presetSubtype="528" fill="hold" grpId="0" nodeType="after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p:cTn id="62" dur="300" fill="hold"/>
                                        <p:tgtEl>
                                          <p:spTgt spid="13"/>
                                        </p:tgtEl>
                                        <p:attrNameLst>
                                          <p:attrName>ppt_w</p:attrName>
                                        </p:attrNameLst>
                                      </p:cBhvr>
                                      <p:tavLst>
                                        <p:tav tm="0">
                                          <p:val>
                                            <p:fltVal val="0"/>
                                          </p:val>
                                        </p:tav>
                                        <p:tav tm="100000">
                                          <p:val>
                                            <p:strVal val="#ppt_w"/>
                                          </p:val>
                                        </p:tav>
                                      </p:tavLst>
                                    </p:anim>
                                    <p:anim calcmode="lin" valueType="num">
                                      <p:cBhvr>
                                        <p:cTn id="63" dur="300" fill="hold"/>
                                        <p:tgtEl>
                                          <p:spTgt spid="13"/>
                                        </p:tgtEl>
                                        <p:attrNameLst>
                                          <p:attrName>ppt_h</p:attrName>
                                        </p:attrNameLst>
                                      </p:cBhvr>
                                      <p:tavLst>
                                        <p:tav tm="0">
                                          <p:val>
                                            <p:fltVal val="0"/>
                                          </p:val>
                                        </p:tav>
                                        <p:tav tm="100000">
                                          <p:val>
                                            <p:strVal val="#ppt_h"/>
                                          </p:val>
                                        </p:tav>
                                      </p:tavLst>
                                    </p:anim>
                                    <p:anim calcmode="lin" valueType="num">
                                      <p:cBhvr>
                                        <p:cTn id="64" dur="300" fill="hold"/>
                                        <p:tgtEl>
                                          <p:spTgt spid="13"/>
                                        </p:tgtEl>
                                        <p:attrNameLst>
                                          <p:attrName>ppt_x</p:attrName>
                                        </p:attrNameLst>
                                      </p:cBhvr>
                                      <p:tavLst>
                                        <p:tav tm="0">
                                          <p:val>
                                            <p:fltVal val="0.5"/>
                                          </p:val>
                                        </p:tav>
                                        <p:tav tm="100000">
                                          <p:val>
                                            <p:strVal val="#ppt_x"/>
                                          </p:val>
                                        </p:tav>
                                      </p:tavLst>
                                    </p:anim>
                                    <p:anim calcmode="lin" valueType="num">
                                      <p:cBhvr>
                                        <p:cTn id="65" dur="300" fill="hold"/>
                                        <p:tgtEl>
                                          <p:spTgt spid="13"/>
                                        </p:tgtEl>
                                        <p:attrNameLst>
                                          <p:attrName>ppt_y</p:attrName>
                                        </p:attrNameLst>
                                      </p:cBhvr>
                                      <p:tavLst>
                                        <p:tav tm="0">
                                          <p:val>
                                            <p:fltVal val="0.5"/>
                                          </p:val>
                                        </p:tav>
                                        <p:tav tm="100000">
                                          <p:val>
                                            <p:strVal val="#ppt_y"/>
                                          </p:val>
                                        </p:tav>
                                      </p:tavLst>
                                    </p:anim>
                                  </p:childTnLst>
                                </p:cTn>
                              </p:par>
                            </p:childTnLst>
                          </p:cTn>
                        </p:par>
                        <p:par>
                          <p:cTn id="66" fill="hold">
                            <p:stCondLst>
                              <p:cond delay="6000"/>
                            </p:stCondLst>
                            <p:childTnLst>
                              <p:par>
                                <p:cTn id="67" presetID="23" presetClass="entr" presetSubtype="16" fill="hold" grpId="0" nodeType="afterEffect">
                                  <p:stCondLst>
                                    <p:cond delay="0"/>
                                  </p:stCondLst>
                                  <p:childTnLst>
                                    <p:set>
                                      <p:cBhvr>
                                        <p:cTn id="68" dur="1" fill="hold">
                                          <p:stCondLst>
                                            <p:cond delay="0"/>
                                          </p:stCondLst>
                                        </p:cTn>
                                        <p:tgtEl>
                                          <p:spTgt spid="4"/>
                                        </p:tgtEl>
                                        <p:attrNameLst>
                                          <p:attrName>style.visibility</p:attrName>
                                        </p:attrNameLst>
                                      </p:cBhvr>
                                      <p:to>
                                        <p:strVal val="visible"/>
                                      </p:to>
                                    </p:set>
                                    <p:anim calcmode="lin" valueType="num">
                                      <p:cBhvr>
                                        <p:cTn id="69" dur="300" fill="hold"/>
                                        <p:tgtEl>
                                          <p:spTgt spid="4"/>
                                        </p:tgtEl>
                                        <p:attrNameLst>
                                          <p:attrName>ppt_w</p:attrName>
                                        </p:attrNameLst>
                                      </p:cBhvr>
                                      <p:tavLst>
                                        <p:tav tm="0">
                                          <p:val>
                                            <p:fltVal val="0"/>
                                          </p:val>
                                        </p:tav>
                                        <p:tav tm="100000">
                                          <p:val>
                                            <p:strVal val="#ppt_w"/>
                                          </p:val>
                                        </p:tav>
                                      </p:tavLst>
                                    </p:anim>
                                    <p:anim calcmode="lin" valueType="num">
                                      <p:cBhvr>
                                        <p:cTn id="70" dur="300" fill="hold"/>
                                        <p:tgtEl>
                                          <p:spTgt spid="4"/>
                                        </p:tgtEl>
                                        <p:attrNameLst>
                                          <p:attrName>ppt_h</p:attrName>
                                        </p:attrNameLst>
                                      </p:cBhvr>
                                      <p:tavLst>
                                        <p:tav tm="0">
                                          <p:val>
                                            <p:fltVal val="0"/>
                                          </p:val>
                                        </p:tav>
                                        <p:tav tm="100000">
                                          <p:val>
                                            <p:strVal val="#ppt_h"/>
                                          </p:val>
                                        </p:tav>
                                      </p:tavLst>
                                    </p:anim>
                                  </p:childTnLst>
                                </p:cTn>
                              </p:par>
                            </p:childTnLst>
                          </p:cTn>
                        </p:par>
                        <p:par>
                          <p:cTn id="71" fill="hold">
                            <p:stCondLst>
                              <p:cond delay="6500"/>
                            </p:stCondLst>
                            <p:childTnLst>
                              <p:par>
                                <p:cTn id="72" presetID="53" presetClass="entr" presetSubtype="16" fill="hold" grpId="0" nodeType="afterEffect">
                                  <p:stCondLst>
                                    <p:cond delay="0"/>
                                  </p:stCondLst>
                                  <p:childTnLst>
                                    <p:set>
                                      <p:cBhvr>
                                        <p:cTn id="73" dur="1" fill="hold">
                                          <p:stCondLst>
                                            <p:cond delay="0"/>
                                          </p:stCondLst>
                                        </p:cTn>
                                        <p:tgtEl>
                                          <p:spTgt spid="5"/>
                                        </p:tgtEl>
                                        <p:attrNameLst>
                                          <p:attrName>style.visibility</p:attrName>
                                        </p:attrNameLst>
                                      </p:cBhvr>
                                      <p:to>
                                        <p:strVal val="visible"/>
                                      </p:to>
                                    </p:set>
                                    <p:anim calcmode="lin" valueType="num">
                                      <p:cBhvr>
                                        <p:cTn id="74" dur="500" fill="hold"/>
                                        <p:tgtEl>
                                          <p:spTgt spid="5"/>
                                        </p:tgtEl>
                                        <p:attrNameLst>
                                          <p:attrName>ppt_w</p:attrName>
                                        </p:attrNameLst>
                                      </p:cBhvr>
                                      <p:tavLst>
                                        <p:tav tm="0">
                                          <p:val>
                                            <p:fltVal val="0"/>
                                          </p:val>
                                        </p:tav>
                                        <p:tav tm="100000">
                                          <p:val>
                                            <p:strVal val="#ppt_w"/>
                                          </p:val>
                                        </p:tav>
                                      </p:tavLst>
                                    </p:anim>
                                    <p:anim calcmode="lin" valueType="num">
                                      <p:cBhvr>
                                        <p:cTn id="75" dur="500" fill="hold"/>
                                        <p:tgtEl>
                                          <p:spTgt spid="5"/>
                                        </p:tgtEl>
                                        <p:attrNameLst>
                                          <p:attrName>ppt_h</p:attrName>
                                        </p:attrNameLst>
                                      </p:cBhvr>
                                      <p:tavLst>
                                        <p:tav tm="0">
                                          <p:val>
                                            <p:fltVal val="0"/>
                                          </p:val>
                                        </p:tav>
                                        <p:tav tm="100000">
                                          <p:val>
                                            <p:strVal val="#ppt_h"/>
                                          </p:val>
                                        </p:tav>
                                      </p:tavLst>
                                    </p:anim>
                                    <p:animEffect transition="in" filter="fade">
                                      <p:cBhvr>
                                        <p:cTn id="76" dur="500"/>
                                        <p:tgtEl>
                                          <p:spTgt spid="5"/>
                                        </p:tgtEl>
                                      </p:cBhvr>
                                    </p:animEffect>
                                  </p:childTnLst>
                                </p:cTn>
                              </p:par>
                            </p:childTnLst>
                          </p:cTn>
                        </p:par>
                        <p:par>
                          <p:cTn id="77" fill="hold">
                            <p:stCondLst>
                              <p:cond delay="7000"/>
                            </p:stCondLst>
                            <p:childTnLst>
                              <p:par>
                                <p:cTn id="78" presetID="23" presetClass="entr" presetSubtype="16" fill="hold" grpId="0" nodeType="afterEffect">
                                  <p:stCondLst>
                                    <p:cond delay="0"/>
                                  </p:stCondLst>
                                  <p:childTnLst>
                                    <p:set>
                                      <p:cBhvr>
                                        <p:cTn id="79" dur="1" fill="hold">
                                          <p:stCondLst>
                                            <p:cond delay="0"/>
                                          </p:stCondLst>
                                        </p:cTn>
                                        <p:tgtEl>
                                          <p:spTgt spid="24"/>
                                        </p:tgtEl>
                                        <p:attrNameLst>
                                          <p:attrName>style.visibility</p:attrName>
                                        </p:attrNameLst>
                                      </p:cBhvr>
                                      <p:to>
                                        <p:strVal val="visible"/>
                                      </p:to>
                                    </p:set>
                                    <p:anim calcmode="lin" valueType="num">
                                      <p:cBhvr>
                                        <p:cTn id="80" dur="300" fill="hold"/>
                                        <p:tgtEl>
                                          <p:spTgt spid="24"/>
                                        </p:tgtEl>
                                        <p:attrNameLst>
                                          <p:attrName>ppt_w</p:attrName>
                                        </p:attrNameLst>
                                      </p:cBhvr>
                                      <p:tavLst>
                                        <p:tav tm="0">
                                          <p:val>
                                            <p:fltVal val="0"/>
                                          </p:val>
                                        </p:tav>
                                        <p:tav tm="100000">
                                          <p:val>
                                            <p:strVal val="#ppt_w"/>
                                          </p:val>
                                        </p:tav>
                                      </p:tavLst>
                                    </p:anim>
                                    <p:anim calcmode="lin" valueType="num">
                                      <p:cBhvr>
                                        <p:cTn id="81" dur="300" fill="hold"/>
                                        <p:tgtEl>
                                          <p:spTgt spid="24"/>
                                        </p:tgtEl>
                                        <p:attrNameLst>
                                          <p:attrName>ppt_h</p:attrName>
                                        </p:attrNameLst>
                                      </p:cBhvr>
                                      <p:tavLst>
                                        <p:tav tm="0">
                                          <p:val>
                                            <p:fltVal val="0"/>
                                          </p:val>
                                        </p:tav>
                                        <p:tav tm="100000">
                                          <p:val>
                                            <p:strVal val="#ppt_h"/>
                                          </p:val>
                                        </p:tav>
                                      </p:tavLst>
                                    </p:anim>
                                  </p:childTnLst>
                                </p:cTn>
                              </p:par>
                            </p:childTnLst>
                          </p:cTn>
                        </p:par>
                        <p:par>
                          <p:cTn id="82" fill="hold">
                            <p:stCondLst>
                              <p:cond delay="7500"/>
                            </p:stCondLst>
                            <p:childTnLst>
                              <p:par>
                                <p:cTn id="83" presetID="10" presetClass="entr" presetSubtype="0" fill="hold" grpId="0" nodeType="afterEffect">
                                  <p:stCondLst>
                                    <p:cond delay="0"/>
                                  </p:stCondLst>
                                  <p:childTnLst>
                                    <p:set>
                                      <p:cBhvr>
                                        <p:cTn id="84" dur="1" fill="hold">
                                          <p:stCondLst>
                                            <p:cond delay="0"/>
                                          </p:stCondLst>
                                        </p:cTn>
                                        <p:tgtEl>
                                          <p:spTgt spid="23"/>
                                        </p:tgtEl>
                                        <p:attrNameLst>
                                          <p:attrName>style.visibility</p:attrName>
                                        </p:attrNameLst>
                                      </p:cBhvr>
                                      <p:to>
                                        <p:strVal val="visible"/>
                                      </p:to>
                                    </p:set>
                                    <p:animEffect transition="in" filter="fade">
                                      <p:cBhvr>
                                        <p:cTn id="85" dur="500"/>
                                        <p:tgtEl>
                                          <p:spTgt spid="23"/>
                                        </p:tgtEl>
                                      </p:cBhvr>
                                    </p:animEffect>
                                  </p:childTnLst>
                                </p:cTn>
                              </p:par>
                            </p:childTnLst>
                          </p:cTn>
                        </p:par>
                        <p:par>
                          <p:cTn id="86" fill="hold">
                            <p:stCondLst>
                              <p:cond delay="8000"/>
                            </p:stCondLst>
                            <p:childTnLst>
                              <p:par>
                                <p:cTn id="87" presetID="23" presetClass="entr" presetSubtype="528" fill="hold" grpId="0" nodeType="afterEffect">
                                  <p:stCondLst>
                                    <p:cond delay="0"/>
                                  </p:stCondLst>
                                  <p:childTnLst>
                                    <p:set>
                                      <p:cBhvr>
                                        <p:cTn id="88" dur="1" fill="hold">
                                          <p:stCondLst>
                                            <p:cond delay="0"/>
                                          </p:stCondLst>
                                        </p:cTn>
                                        <p:tgtEl>
                                          <p:spTgt spid="14"/>
                                        </p:tgtEl>
                                        <p:attrNameLst>
                                          <p:attrName>style.visibility</p:attrName>
                                        </p:attrNameLst>
                                      </p:cBhvr>
                                      <p:to>
                                        <p:strVal val="visible"/>
                                      </p:to>
                                    </p:set>
                                    <p:anim calcmode="lin" valueType="num">
                                      <p:cBhvr>
                                        <p:cTn id="89" dur="300" fill="hold"/>
                                        <p:tgtEl>
                                          <p:spTgt spid="14"/>
                                        </p:tgtEl>
                                        <p:attrNameLst>
                                          <p:attrName>ppt_w</p:attrName>
                                        </p:attrNameLst>
                                      </p:cBhvr>
                                      <p:tavLst>
                                        <p:tav tm="0">
                                          <p:val>
                                            <p:fltVal val="0"/>
                                          </p:val>
                                        </p:tav>
                                        <p:tav tm="100000">
                                          <p:val>
                                            <p:strVal val="#ppt_w"/>
                                          </p:val>
                                        </p:tav>
                                      </p:tavLst>
                                    </p:anim>
                                    <p:anim calcmode="lin" valueType="num">
                                      <p:cBhvr>
                                        <p:cTn id="90" dur="300" fill="hold"/>
                                        <p:tgtEl>
                                          <p:spTgt spid="14"/>
                                        </p:tgtEl>
                                        <p:attrNameLst>
                                          <p:attrName>ppt_h</p:attrName>
                                        </p:attrNameLst>
                                      </p:cBhvr>
                                      <p:tavLst>
                                        <p:tav tm="0">
                                          <p:val>
                                            <p:fltVal val="0"/>
                                          </p:val>
                                        </p:tav>
                                        <p:tav tm="100000">
                                          <p:val>
                                            <p:strVal val="#ppt_h"/>
                                          </p:val>
                                        </p:tav>
                                      </p:tavLst>
                                    </p:anim>
                                    <p:anim calcmode="lin" valueType="num">
                                      <p:cBhvr>
                                        <p:cTn id="91" dur="300" fill="hold"/>
                                        <p:tgtEl>
                                          <p:spTgt spid="14"/>
                                        </p:tgtEl>
                                        <p:attrNameLst>
                                          <p:attrName>ppt_x</p:attrName>
                                        </p:attrNameLst>
                                      </p:cBhvr>
                                      <p:tavLst>
                                        <p:tav tm="0">
                                          <p:val>
                                            <p:fltVal val="0.5"/>
                                          </p:val>
                                        </p:tav>
                                        <p:tav tm="100000">
                                          <p:val>
                                            <p:strVal val="#ppt_x"/>
                                          </p:val>
                                        </p:tav>
                                      </p:tavLst>
                                    </p:anim>
                                    <p:anim calcmode="lin" valueType="num">
                                      <p:cBhvr>
                                        <p:cTn id="92" dur="300" fill="hold"/>
                                        <p:tgtEl>
                                          <p:spTgt spid="14"/>
                                        </p:tgtEl>
                                        <p:attrNameLst>
                                          <p:attrName>ppt_y</p:attrName>
                                        </p:attrNameLst>
                                      </p:cBhvr>
                                      <p:tavLst>
                                        <p:tav tm="0">
                                          <p:val>
                                            <p:fltVal val="0.5"/>
                                          </p:val>
                                        </p:tav>
                                        <p:tav tm="100000">
                                          <p:val>
                                            <p:strVal val="#ppt_y"/>
                                          </p:val>
                                        </p:tav>
                                      </p:tavLst>
                                    </p:anim>
                                  </p:childTnLst>
                                </p:cTn>
                              </p:par>
                            </p:childTnLst>
                          </p:cTn>
                        </p:par>
                        <p:par>
                          <p:cTn id="93" fill="hold">
                            <p:stCondLst>
                              <p:cond delay="8500"/>
                            </p:stCondLst>
                            <p:childTnLst>
                              <p:par>
                                <p:cTn id="94" presetID="23" presetClass="entr" presetSubtype="16" fill="hold" grpId="0" nodeType="afterEffect">
                                  <p:stCondLst>
                                    <p:cond delay="0"/>
                                  </p:stCondLst>
                                  <p:childTnLst>
                                    <p:set>
                                      <p:cBhvr>
                                        <p:cTn id="95" dur="1" fill="hold">
                                          <p:stCondLst>
                                            <p:cond delay="0"/>
                                          </p:stCondLst>
                                        </p:cTn>
                                        <p:tgtEl>
                                          <p:spTgt spid="6"/>
                                        </p:tgtEl>
                                        <p:attrNameLst>
                                          <p:attrName>style.visibility</p:attrName>
                                        </p:attrNameLst>
                                      </p:cBhvr>
                                      <p:to>
                                        <p:strVal val="visible"/>
                                      </p:to>
                                    </p:set>
                                    <p:anim calcmode="lin" valueType="num">
                                      <p:cBhvr>
                                        <p:cTn id="96" dur="300" fill="hold"/>
                                        <p:tgtEl>
                                          <p:spTgt spid="6"/>
                                        </p:tgtEl>
                                        <p:attrNameLst>
                                          <p:attrName>ppt_w</p:attrName>
                                        </p:attrNameLst>
                                      </p:cBhvr>
                                      <p:tavLst>
                                        <p:tav tm="0">
                                          <p:val>
                                            <p:fltVal val="0"/>
                                          </p:val>
                                        </p:tav>
                                        <p:tav tm="100000">
                                          <p:val>
                                            <p:strVal val="#ppt_w"/>
                                          </p:val>
                                        </p:tav>
                                      </p:tavLst>
                                    </p:anim>
                                    <p:anim calcmode="lin" valueType="num">
                                      <p:cBhvr>
                                        <p:cTn id="97" dur="300" fill="hold"/>
                                        <p:tgtEl>
                                          <p:spTgt spid="6"/>
                                        </p:tgtEl>
                                        <p:attrNameLst>
                                          <p:attrName>ppt_h</p:attrName>
                                        </p:attrNameLst>
                                      </p:cBhvr>
                                      <p:tavLst>
                                        <p:tav tm="0">
                                          <p:val>
                                            <p:fltVal val="0"/>
                                          </p:val>
                                        </p:tav>
                                        <p:tav tm="100000">
                                          <p:val>
                                            <p:strVal val="#ppt_h"/>
                                          </p:val>
                                        </p:tav>
                                      </p:tavLst>
                                    </p:anim>
                                  </p:childTnLst>
                                </p:cTn>
                              </p:par>
                            </p:childTnLst>
                          </p:cTn>
                        </p:par>
                        <p:par>
                          <p:cTn id="98" fill="hold">
                            <p:stCondLst>
                              <p:cond delay="9000"/>
                            </p:stCondLst>
                            <p:childTnLst>
                              <p:par>
                                <p:cTn id="99" presetID="53" presetClass="entr" presetSubtype="16" fill="hold" grpId="0" nodeType="afterEffect">
                                  <p:stCondLst>
                                    <p:cond delay="0"/>
                                  </p:stCondLst>
                                  <p:childTnLst>
                                    <p:set>
                                      <p:cBhvr>
                                        <p:cTn id="100" dur="1" fill="hold">
                                          <p:stCondLst>
                                            <p:cond delay="0"/>
                                          </p:stCondLst>
                                        </p:cTn>
                                        <p:tgtEl>
                                          <p:spTgt spid="7"/>
                                        </p:tgtEl>
                                        <p:attrNameLst>
                                          <p:attrName>style.visibility</p:attrName>
                                        </p:attrNameLst>
                                      </p:cBhvr>
                                      <p:to>
                                        <p:strVal val="visible"/>
                                      </p:to>
                                    </p:set>
                                    <p:anim calcmode="lin" valueType="num">
                                      <p:cBhvr>
                                        <p:cTn id="101" dur="500" fill="hold"/>
                                        <p:tgtEl>
                                          <p:spTgt spid="7"/>
                                        </p:tgtEl>
                                        <p:attrNameLst>
                                          <p:attrName>ppt_w</p:attrName>
                                        </p:attrNameLst>
                                      </p:cBhvr>
                                      <p:tavLst>
                                        <p:tav tm="0">
                                          <p:val>
                                            <p:fltVal val="0"/>
                                          </p:val>
                                        </p:tav>
                                        <p:tav tm="100000">
                                          <p:val>
                                            <p:strVal val="#ppt_w"/>
                                          </p:val>
                                        </p:tav>
                                      </p:tavLst>
                                    </p:anim>
                                    <p:anim calcmode="lin" valueType="num">
                                      <p:cBhvr>
                                        <p:cTn id="102" dur="500" fill="hold"/>
                                        <p:tgtEl>
                                          <p:spTgt spid="7"/>
                                        </p:tgtEl>
                                        <p:attrNameLst>
                                          <p:attrName>ppt_h</p:attrName>
                                        </p:attrNameLst>
                                      </p:cBhvr>
                                      <p:tavLst>
                                        <p:tav tm="0">
                                          <p:val>
                                            <p:fltVal val="0"/>
                                          </p:val>
                                        </p:tav>
                                        <p:tav tm="100000">
                                          <p:val>
                                            <p:strVal val="#ppt_h"/>
                                          </p:val>
                                        </p:tav>
                                      </p:tavLst>
                                    </p:anim>
                                    <p:animEffect transition="in" filter="fade">
                                      <p:cBhvr>
                                        <p:cTn id="103" dur="500"/>
                                        <p:tgtEl>
                                          <p:spTgt spid="7"/>
                                        </p:tgtEl>
                                      </p:cBhvr>
                                    </p:animEffect>
                                  </p:childTnLst>
                                </p:cTn>
                              </p:par>
                            </p:childTnLst>
                          </p:cTn>
                        </p:par>
                        <p:par>
                          <p:cTn id="104" fill="hold">
                            <p:stCondLst>
                              <p:cond delay="9500"/>
                            </p:stCondLst>
                            <p:childTnLst>
                              <p:par>
                                <p:cTn id="105" presetID="23" presetClass="entr" presetSubtype="16" fill="hold" grpId="0" nodeType="afterEffect">
                                  <p:stCondLst>
                                    <p:cond delay="0"/>
                                  </p:stCondLst>
                                  <p:childTnLst>
                                    <p:set>
                                      <p:cBhvr>
                                        <p:cTn id="106" dur="1" fill="hold">
                                          <p:stCondLst>
                                            <p:cond delay="0"/>
                                          </p:stCondLst>
                                        </p:cTn>
                                        <p:tgtEl>
                                          <p:spTgt spid="26"/>
                                        </p:tgtEl>
                                        <p:attrNameLst>
                                          <p:attrName>style.visibility</p:attrName>
                                        </p:attrNameLst>
                                      </p:cBhvr>
                                      <p:to>
                                        <p:strVal val="visible"/>
                                      </p:to>
                                    </p:set>
                                    <p:anim calcmode="lin" valueType="num">
                                      <p:cBhvr>
                                        <p:cTn id="107" dur="300" fill="hold"/>
                                        <p:tgtEl>
                                          <p:spTgt spid="26"/>
                                        </p:tgtEl>
                                        <p:attrNameLst>
                                          <p:attrName>ppt_w</p:attrName>
                                        </p:attrNameLst>
                                      </p:cBhvr>
                                      <p:tavLst>
                                        <p:tav tm="0">
                                          <p:val>
                                            <p:fltVal val="0"/>
                                          </p:val>
                                        </p:tav>
                                        <p:tav tm="100000">
                                          <p:val>
                                            <p:strVal val="#ppt_w"/>
                                          </p:val>
                                        </p:tav>
                                      </p:tavLst>
                                    </p:anim>
                                    <p:anim calcmode="lin" valueType="num">
                                      <p:cBhvr>
                                        <p:cTn id="108" dur="300" fill="hold"/>
                                        <p:tgtEl>
                                          <p:spTgt spid="26"/>
                                        </p:tgtEl>
                                        <p:attrNameLst>
                                          <p:attrName>ppt_h</p:attrName>
                                        </p:attrNameLst>
                                      </p:cBhvr>
                                      <p:tavLst>
                                        <p:tav tm="0">
                                          <p:val>
                                            <p:fltVal val="0"/>
                                          </p:val>
                                        </p:tav>
                                        <p:tav tm="100000">
                                          <p:val>
                                            <p:strVal val="#ppt_h"/>
                                          </p:val>
                                        </p:tav>
                                      </p:tavLst>
                                    </p:anim>
                                  </p:childTnLst>
                                </p:cTn>
                              </p:par>
                            </p:childTnLst>
                          </p:cTn>
                        </p:par>
                        <p:par>
                          <p:cTn id="109" fill="hold">
                            <p:stCondLst>
                              <p:cond delay="10000"/>
                            </p:stCondLst>
                            <p:childTnLst>
                              <p:par>
                                <p:cTn id="110" presetID="10" presetClass="entr" presetSubtype="0" fill="hold" grpId="0" nodeType="afterEffect">
                                  <p:stCondLst>
                                    <p:cond delay="0"/>
                                  </p:stCondLst>
                                  <p:childTnLst>
                                    <p:set>
                                      <p:cBhvr>
                                        <p:cTn id="111" dur="1" fill="hold">
                                          <p:stCondLst>
                                            <p:cond delay="0"/>
                                          </p:stCondLst>
                                        </p:cTn>
                                        <p:tgtEl>
                                          <p:spTgt spid="25"/>
                                        </p:tgtEl>
                                        <p:attrNameLst>
                                          <p:attrName>style.visibility</p:attrName>
                                        </p:attrNameLst>
                                      </p:cBhvr>
                                      <p:to>
                                        <p:strVal val="visible"/>
                                      </p:to>
                                    </p:set>
                                    <p:animEffect transition="in" filter="fade">
                                      <p:cBhvr>
                                        <p:cTn id="112" dur="500"/>
                                        <p:tgtEl>
                                          <p:spTgt spid="25"/>
                                        </p:tgtEl>
                                      </p:cBhvr>
                                    </p:animEffect>
                                  </p:childTnLst>
                                </p:cTn>
                              </p:par>
                            </p:childTnLst>
                          </p:cTn>
                        </p:par>
                        <p:par>
                          <p:cTn id="113" fill="hold">
                            <p:stCondLst>
                              <p:cond delay="10500"/>
                            </p:stCondLst>
                            <p:childTnLst>
                              <p:par>
                                <p:cTn id="114" presetID="23" presetClass="entr" presetSubtype="528" fill="hold" grpId="0" nodeType="afterEffect">
                                  <p:stCondLst>
                                    <p:cond delay="0"/>
                                  </p:stCondLst>
                                  <p:childTnLst>
                                    <p:set>
                                      <p:cBhvr>
                                        <p:cTn id="115" dur="1" fill="hold">
                                          <p:stCondLst>
                                            <p:cond delay="0"/>
                                          </p:stCondLst>
                                        </p:cTn>
                                        <p:tgtEl>
                                          <p:spTgt spid="15"/>
                                        </p:tgtEl>
                                        <p:attrNameLst>
                                          <p:attrName>style.visibility</p:attrName>
                                        </p:attrNameLst>
                                      </p:cBhvr>
                                      <p:to>
                                        <p:strVal val="visible"/>
                                      </p:to>
                                    </p:set>
                                    <p:anim calcmode="lin" valueType="num">
                                      <p:cBhvr>
                                        <p:cTn id="116" dur="300" fill="hold"/>
                                        <p:tgtEl>
                                          <p:spTgt spid="15"/>
                                        </p:tgtEl>
                                        <p:attrNameLst>
                                          <p:attrName>ppt_w</p:attrName>
                                        </p:attrNameLst>
                                      </p:cBhvr>
                                      <p:tavLst>
                                        <p:tav tm="0">
                                          <p:val>
                                            <p:fltVal val="0"/>
                                          </p:val>
                                        </p:tav>
                                        <p:tav tm="100000">
                                          <p:val>
                                            <p:strVal val="#ppt_w"/>
                                          </p:val>
                                        </p:tav>
                                      </p:tavLst>
                                    </p:anim>
                                    <p:anim calcmode="lin" valueType="num">
                                      <p:cBhvr>
                                        <p:cTn id="117" dur="300" fill="hold"/>
                                        <p:tgtEl>
                                          <p:spTgt spid="15"/>
                                        </p:tgtEl>
                                        <p:attrNameLst>
                                          <p:attrName>ppt_h</p:attrName>
                                        </p:attrNameLst>
                                      </p:cBhvr>
                                      <p:tavLst>
                                        <p:tav tm="0">
                                          <p:val>
                                            <p:fltVal val="0"/>
                                          </p:val>
                                        </p:tav>
                                        <p:tav tm="100000">
                                          <p:val>
                                            <p:strVal val="#ppt_h"/>
                                          </p:val>
                                        </p:tav>
                                      </p:tavLst>
                                    </p:anim>
                                    <p:anim calcmode="lin" valueType="num">
                                      <p:cBhvr>
                                        <p:cTn id="118" dur="300" fill="hold"/>
                                        <p:tgtEl>
                                          <p:spTgt spid="15"/>
                                        </p:tgtEl>
                                        <p:attrNameLst>
                                          <p:attrName>ppt_x</p:attrName>
                                        </p:attrNameLst>
                                      </p:cBhvr>
                                      <p:tavLst>
                                        <p:tav tm="0">
                                          <p:val>
                                            <p:fltVal val="0.5"/>
                                          </p:val>
                                        </p:tav>
                                        <p:tav tm="100000">
                                          <p:val>
                                            <p:strVal val="#ppt_x"/>
                                          </p:val>
                                        </p:tav>
                                      </p:tavLst>
                                    </p:anim>
                                    <p:anim calcmode="lin" valueType="num">
                                      <p:cBhvr>
                                        <p:cTn id="119" dur="300" fill="hold"/>
                                        <p:tgtEl>
                                          <p:spTgt spid="15"/>
                                        </p:tgtEl>
                                        <p:attrNameLst>
                                          <p:attrName>ppt_y</p:attrName>
                                        </p:attrNameLst>
                                      </p:cBhvr>
                                      <p:tavLst>
                                        <p:tav tm="0">
                                          <p:val>
                                            <p:fltVal val="0.5"/>
                                          </p:val>
                                        </p:tav>
                                        <p:tav tm="100000">
                                          <p:val>
                                            <p:strVal val="#ppt_y"/>
                                          </p:val>
                                        </p:tav>
                                      </p:tavLst>
                                    </p:anim>
                                  </p:childTnLst>
                                </p:cTn>
                              </p:par>
                            </p:childTnLst>
                          </p:cTn>
                        </p:par>
                        <p:par>
                          <p:cTn id="120" fill="hold">
                            <p:stCondLst>
                              <p:cond delay="11000"/>
                            </p:stCondLst>
                            <p:childTnLst>
                              <p:par>
                                <p:cTn id="121" presetID="23" presetClass="entr" presetSubtype="16" fill="hold" grpId="0" nodeType="afterEffect">
                                  <p:stCondLst>
                                    <p:cond delay="0"/>
                                  </p:stCondLst>
                                  <p:childTnLst>
                                    <p:set>
                                      <p:cBhvr>
                                        <p:cTn id="122" dur="1" fill="hold">
                                          <p:stCondLst>
                                            <p:cond delay="0"/>
                                          </p:stCondLst>
                                        </p:cTn>
                                        <p:tgtEl>
                                          <p:spTgt spid="2"/>
                                        </p:tgtEl>
                                        <p:attrNameLst>
                                          <p:attrName>style.visibility</p:attrName>
                                        </p:attrNameLst>
                                      </p:cBhvr>
                                      <p:to>
                                        <p:strVal val="visible"/>
                                      </p:to>
                                    </p:set>
                                    <p:anim calcmode="lin" valueType="num">
                                      <p:cBhvr>
                                        <p:cTn id="123" dur="300" fill="hold"/>
                                        <p:tgtEl>
                                          <p:spTgt spid="2"/>
                                        </p:tgtEl>
                                        <p:attrNameLst>
                                          <p:attrName>ppt_w</p:attrName>
                                        </p:attrNameLst>
                                      </p:cBhvr>
                                      <p:tavLst>
                                        <p:tav tm="0">
                                          <p:val>
                                            <p:fltVal val="0"/>
                                          </p:val>
                                        </p:tav>
                                        <p:tav tm="100000">
                                          <p:val>
                                            <p:strVal val="#ppt_w"/>
                                          </p:val>
                                        </p:tav>
                                      </p:tavLst>
                                    </p:anim>
                                    <p:anim calcmode="lin" valueType="num">
                                      <p:cBhvr>
                                        <p:cTn id="124" dur="300" fill="hold"/>
                                        <p:tgtEl>
                                          <p:spTgt spid="2"/>
                                        </p:tgtEl>
                                        <p:attrNameLst>
                                          <p:attrName>ppt_h</p:attrName>
                                        </p:attrNameLst>
                                      </p:cBhvr>
                                      <p:tavLst>
                                        <p:tav tm="0">
                                          <p:val>
                                            <p:fltVal val="0"/>
                                          </p:val>
                                        </p:tav>
                                        <p:tav tm="100000">
                                          <p:val>
                                            <p:strVal val="#ppt_h"/>
                                          </p:val>
                                        </p:tav>
                                      </p:tavLst>
                                    </p:anim>
                                  </p:childTnLst>
                                </p:cTn>
                              </p:par>
                            </p:childTnLst>
                          </p:cTn>
                        </p:par>
                        <p:par>
                          <p:cTn id="125" fill="hold">
                            <p:stCondLst>
                              <p:cond delay="11500"/>
                            </p:stCondLst>
                            <p:childTnLst>
                              <p:par>
                                <p:cTn id="126" presetID="53" presetClass="entr" presetSubtype="16" fill="hold" grpId="0" nodeType="afterEffect">
                                  <p:stCondLst>
                                    <p:cond delay="0"/>
                                  </p:stCondLst>
                                  <p:childTnLst>
                                    <p:set>
                                      <p:cBhvr>
                                        <p:cTn id="127" dur="1" fill="hold">
                                          <p:stCondLst>
                                            <p:cond delay="0"/>
                                          </p:stCondLst>
                                        </p:cTn>
                                        <p:tgtEl>
                                          <p:spTgt spid="3"/>
                                        </p:tgtEl>
                                        <p:attrNameLst>
                                          <p:attrName>style.visibility</p:attrName>
                                        </p:attrNameLst>
                                      </p:cBhvr>
                                      <p:to>
                                        <p:strVal val="visible"/>
                                      </p:to>
                                    </p:set>
                                    <p:anim calcmode="lin" valueType="num">
                                      <p:cBhvr>
                                        <p:cTn id="128" dur="500" fill="hold"/>
                                        <p:tgtEl>
                                          <p:spTgt spid="3"/>
                                        </p:tgtEl>
                                        <p:attrNameLst>
                                          <p:attrName>ppt_w</p:attrName>
                                        </p:attrNameLst>
                                      </p:cBhvr>
                                      <p:tavLst>
                                        <p:tav tm="0">
                                          <p:val>
                                            <p:fltVal val="0"/>
                                          </p:val>
                                        </p:tav>
                                        <p:tav tm="100000">
                                          <p:val>
                                            <p:strVal val="#ppt_w"/>
                                          </p:val>
                                        </p:tav>
                                      </p:tavLst>
                                    </p:anim>
                                    <p:anim calcmode="lin" valueType="num">
                                      <p:cBhvr>
                                        <p:cTn id="129" dur="500" fill="hold"/>
                                        <p:tgtEl>
                                          <p:spTgt spid="3"/>
                                        </p:tgtEl>
                                        <p:attrNameLst>
                                          <p:attrName>ppt_h</p:attrName>
                                        </p:attrNameLst>
                                      </p:cBhvr>
                                      <p:tavLst>
                                        <p:tav tm="0">
                                          <p:val>
                                            <p:fltVal val="0"/>
                                          </p:val>
                                        </p:tav>
                                        <p:tav tm="100000">
                                          <p:val>
                                            <p:strVal val="#ppt_h"/>
                                          </p:val>
                                        </p:tav>
                                      </p:tavLst>
                                    </p:anim>
                                    <p:animEffect transition="in" filter="fade">
                                      <p:cBhvr>
                                        <p:cTn id="130" dur="500"/>
                                        <p:tgtEl>
                                          <p:spTgt spid="3"/>
                                        </p:tgtEl>
                                      </p:cBhvr>
                                    </p:animEffect>
                                  </p:childTnLst>
                                </p:cTn>
                              </p:par>
                            </p:childTnLst>
                          </p:cTn>
                        </p:par>
                        <p:par>
                          <p:cTn id="131" fill="hold">
                            <p:stCondLst>
                              <p:cond delay="12000"/>
                            </p:stCondLst>
                            <p:childTnLst>
                              <p:par>
                                <p:cTn id="132" presetID="23" presetClass="entr" presetSubtype="16" fill="hold" grpId="0" nodeType="afterEffect">
                                  <p:stCondLst>
                                    <p:cond delay="0"/>
                                  </p:stCondLst>
                                  <p:childTnLst>
                                    <p:set>
                                      <p:cBhvr>
                                        <p:cTn id="133" dur="1" fill="hold">
                                          <p:stCondLst>
                                            <p:cond delay="0"/>
                                          </p:stCondLst>
                                        </p:cTn>
                                        <p:tgtEl>
                                          <p:spTgt spid="28"/>
                                        </p:tgtEl>
                                        <p:attrNameLst>
                                          <p:attrName>style.visibility</p:attrName>
                                        </p:attrNameLst>
                                      </p:cBhvr>
                                      <p:to>
                                        <p:strVal val="visible"/>
                                      </p:to>
                                    </p:set>
                                    <p:anim calcmode="lin" valueType="num">
                                      <p:cBhvr>
                                        <p:cTn id="134" dur="300" fill="hold"/>
                                        <p:tgtEl>
                                          <p:spTgt spid="28"/>
                                        </p:tgtEl>
                                        <p:attrNameLst>
                                          <p:attrName>ppt_w</p:attrName>
                                        </p:attrNameLst>
                                      </p:cBhvr>
                                      <p:tavLst>
                                        <p:tav tm="0">
                                          <p:val>
                                            <p:fltVal val="0"/>
                                          </p:val>
                                        </p:tav>
                                        <p:tav tm="100000">
                                          <p:val>
                                            <p:strVal val="#ppt_w"/>
                                          </p:val>
                                        </p:tav>
                                      </p:tavLst>
                                    </p:anim>
                                    <p:anim calcmode="lin" valueType="num">
                                      <p:cBhvr>
                                        <p:cTn id="135" dur="300" fill="hold"/>
                                        <p:tgtEl>
                                          <p:spTgt spid="28"/>
                                        </p:tgtEl>
                                        <p:attrNameLst>
                                          <p:attrName>ppt_h</p:attrName>
                                        </p:attrNameLst>
                                      </p:cBhvr>
                                      <p:tavLst>
                                        <p:tav tm="0">
                                          <p:val>
                                            <p:fltVal val="0"/>
                                          </p:val>
                                        </p:tav>
                                        <p:tav tm="100000">
                                          <p:val>
                                            <p:strVal val="#ppt_h"/>
                                          </p:val>
                                        </p:tav>
                                      </p:tavLst>
                                    </p:anim>
                                  </p:childTnLst>
                                </p:cTn>
                              </p:par>
                            </p:childTnLst>
                          </p:cTn>
                        </p:par>
                        <p:par>
                          <p:cTn id="136" fill="hold">
                            <p:stCondLst>
                              <p:cond delay="12500"/>
                            </p:stCondLst>
                            <p:childTnLst>
                              <p:par>
                                <p:cTn id="137" presetID="10" presetClass="entr" presetSubtype="0" fill="hold" grpId="0" nodeType="afterEffect">
                                  <p:stCondLst>
                                    <p:cond delay="0"/>
                                  </p:stCondLst>
                                  <p:childTnLst>
                                    <p:set>
                                      <p:cBhvr>
                                        <p:cTn id="138" dur="1" fill="hold">
                                          <p:stCondLst>
                                            <p:cond delay="0"/>
                                          </p:stCondLst>
                                        </p:cTn>
                                        <p:tgtEl>
                                          <p:spTgt spid="27"/>
                                        </p:tgtEl>
                                        <p:attrNameLst>
                                          <p:attrName>style.visibility</p:attrName>
                                        </p:attrNameLst>
                                      </p:cBhvr>
                                      <p:to>
                                        <p:strVal val="visible"/>
                                      </p:to>
                                    </p:set>
                                    <p:animEffect transition="in" filter="fade">
                                      <p:cBhvr>
                                        <p:cTn id="139" dur="500"/>
                                        <p:tgtEl>
                                          <p:spTgt spid="27"/>
                                        </p:tgtEl>
                                      </p:cBhvr>
                                    </p:animEffect>
                                  </p:childTnLst>
                                </p:cTn>
                              </p:par>
                            </p:childTnLst>
                          </p:cTn>
                        </p:par>
                        <p:par>
                          <p:cTn id="140" fill="hold">
                            <p:stCondLst>
                              <p:cond delay="13000"/>
                            </p:stCondLst>
                            <p:childTnLst>
                              <p:par>
                                <p:cTn id="141" presetID="23" presetClass="entr" presetSubtype="528" fill="hold" grpId="0" nodeType="afterEffect">
                                  <p:stCondLst>
                                    <p:cond delay="0"/>
                                  </p:stCondLst>
                                  <p:childTnLst>
                                    <p:set>
                                      <p:cBhvr>
                                        <p:cTn id="142" dur="1" fill="hold">
                                          <p:stCondLst>
                                            <p:cond delay="0"/>
                                          </p:stCondLst>
                                        </p:cTn>
                                        <p:tgtEl>
                                          <p:spTgt spid="16"/>
                                        </p:tgtEl>
                                        <p:attrNameLst>
                                          <p:attrName>style.visibility</p:attrName>
                                        </p:attrNameLst>
                                      </p:cBhvr>
                                      <p:to>
                                        <p:strVal val="visible"/>
                                      </p:to>
                                    </p:set>
                                    <p:anim calcmode="lin" valueType="num">
                                      <p:cBhvr>
                                        <p:cTn id="143" dur="300" fill="hold"/>
                                        <p:tgtEl>
                                          <p:spTgt spid="16"/>
                                        </p:tgtEl>
                                        <p:attrNameLst>
                                          <p:attrName>ppt_w</p:attrName>
                                        </p:attrNameLst>
                                      </p:cBhvr>
                                      <p:tavLst>
                                        <p:tav tm="0">
                                          <p:val>
                                            <p:fltVal val="0"/>
                                          </p:val>
                                        </p:tav>
                                        <p:tav tm="100000">
                                          <p:val>
                                            <p:strVal val="#ppt_w"/>
                                          </p:val>
                                        </p:tav>
                                      </p:tavLst>
                                    </p:anim>
                                    <p:anim calcmode="lin" valueType="num">
                                      <p:cBhvr>
                                        <p:cTn id="144" dur="300" fill="hold"/>
                                        <p:tgtEl>
                                          <p:spTgt spid="16"/>
                                        </p:tgtEl>
                                        <p:attrNameLst>
                                          <p:attrName>ppt_h</p:attrName>
                                        </p:attrNameLst>
                                      </p:cBhvr>
                                      <p:tavLst>
                                        <p:tav tm="0">
                                          <p:val>
                                            <p:fltVal val="0"/>
                                          </p:val>
                                        </p:tav>
                                        <p:tav tm="100000">
                                          <p:val>
                                            <p:strVal val="#ppt_h"/>
                                          </p:val>
                                        </p:tav>
                                      </p:tavLst>
                                    </p:anim>
                                    <p:anim calcmode="lin" valueType="num">
                                      <p:cBhvr>
                                        <p:cTn id="145" dur="300" fill="hold"/>
                                        <p:tgtEl>
                                          <p:spTgt spid="16"/>
                                        </p:tgtEl>
                                        <p:attrNameLst>
                                          <p:attrName>ppt_x</p:attrName>
                                        </p:attrNameLst>
                                      </p:cBhvr>
                                      <p:tavLst>
                                        <p:tav tm="0">
                                          <p:val>
                                            <p:fltVal val="0.5"/>
                                          </p:val>
                                        </p:tav>
                                        <p:tav tm="100000">
                                          <p:val>
                                            <p:strVal val="#ppt_x"/>
                                          </p:val>
                                        </p:tav>
                                      </p:tavLst>
                                    </p:anim>
                                    <p:anim calcmode="lin" valueType="num">
                                      <p:cBhvr>
                                        <p:cTn id="146" dur="300" fill="hold"/>
                                        <p:tgtEl>
                                          <p:spTgt spid="1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P spid="26" grpId="0"/>
      <p:bldP spid="27" grpId="0"/>
      <p:bldP spid="2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4"/>
          <p:cNvSpPr/>
          <p:nvPr/>
        </p:nvSpPr>
        <p:spPr bwMode="auto">
          <a:xfrm>
            <a:off x="1261609" y="3461146"/>
            <a:ext cx="667346" cy="666155"/>
          </a:xfrm>
          <a:custGeom>
            <a:avLst/>
            <a:gdLst>
              <a:gd name="T0" fmla="*/ 80460727 w 19679"/>
              <a:gd name="T1" fmla="*/ 88004564 h 19679"/>
              <a:gd name="T2" fmla="*/ 80460727 w 19679"/>
              <a:gd name="T3" fmla="*/ 88004564 h 19679"/>
              <a:gd name="T4" fmla="*/ 80460727 w 19679"/>
              <a:gd name="T5" fmla="*/ 88004564 h 19679"/>
              <a:gd name="T6" fmla="*/ 80460727 w 19679"/>
              <a:gd name="T7" fmla="*/ 8800456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482400"/>
          </a:solidFill>
          <a:ln>
            <a:noFill/>
          </a:ln>
        </p:spPr>
        <p:txBody>
          <a:bodyPr lIns="17145" tIns="17145" rIns="17145" bIns="17145" anchor="ctr"/>
          <a:lstStyle/>
          <a:p>
            <a:endParaRPr lang="en-US">
              <a:solidFill>
                <a:schemeClr val="bg1">
                  <a:lumMod val="50000"/>
                </a:schemeClr>
              </a:solidFill>
            </a:endParaRPr>
          </a:p>
        </p:txBody>
      </p:sp>
      <p:sp>
        <p:nvSpPr>
          <p:cNvPr id="3" name="AutoShape 5"/>
          <p:cNvSpPr/>
          <p:nvPr/>
        </p:nvSpPr>
        <p:spPr bwMode="auto">
          <a:xfrm>
            <a:off x="4912661" y="2586632"/>
            <a:ext cx="667345" cy="66615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482400"/>
          </a:solidFill>
          <a:ln>
            <a:noFill/>
          </a:ln>
          <a:effectLst/>
        </p:spPr>
        <p:txBody>
          <a:bodyPr lIns="17145" tIns="17145" rIns="17145" bIns="17145" anchor="ctr"/>
          <a:lstStyle/>
          <a:p>
            <a:pPr defTabSz="342900">
              <a:defRPr/>
            </a:pPr>
            <a:endParaRPr lang="es-ES" sz="700">
              <a:solidFill>
                <a:schemeClr val="bg1">
                  <a:lumMod val="50000"/>
                </a:schemeClr>
              </a:solidFill>
              <a:latin typeface="Calibri" panose="020F0502020204030204" pitchFamily="34" charset="0"/>
              <a:cs typeface="Calibri" panose="020F0502020204030204" pitchFamily="34" charset="0"/>
              <a:sym typeface="Calibri" panose="020F0502020204030204" pitchFamily="34" charset="0"/>
            </a:endParaRPr>
          </a:p>
        </p:txBody>
      </p:sp>
      <p:sp>
        <p:nvSpPr>
          <p:cNvPr id="4" name="AutoShape 6"/>
          <p:cNvSpPr/>
          <p:nvPr/>
        </p:nvSpPr>
        <p:spPr bwMode="auto">
          <a:xfrm>
            <a:off x="3080884" y="3028949"/>
            <a:ext cx="667346" cy="666155"/>
          </a:xfrm>
          <a:custGeom>
            <a:avLst/>
            <a:gdLst>
              <a:gd name="T0" fmla="*/ 80460727 w 19679"/>
              <a:gd name="T1" fmla="*/ 88004564 h 19679"/>
              <a:gd name="T2" fmla="*/ 80460727 w 19679"/>
              <a:gd name="T3" fmla="*/ 88004564 h 19679"/>
              <a:gd name="T4" fmla="*/ 80460727 w 19679"/>
              <a:gd name="T5" fmla="*/ 88004564 h 19679"/>
              <a:gd name="T6" fmla="*/ 80460727 w 19679"/>
              <a:gd name="T7" fmla="*/ 8800456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482400"/>
          </a:solidFill>
          <a:ln>
            <a:noFill/>
          </a:ln>
        </p:spPr>
        <p:txBody>
          <a:bodyPr lIns="17145" tIns="17145" rIns="17145" bIns="17145" anchor="ctr"/>
          <a:lstStyle/>
          <a:p>
            <a:endParaRPr lang="en-US">
              <a:solidFill>
                <a:schemeClr val="bg1">
                  <a:lumMod val="50000"/>
                </a:schemeClr>
              </a:solidFill>
            </a:endParaRPr>
          </a:p>
        </p:txBody>
      </p:sp>
      <p:sp>
        <p:nvSpPr>
          <p:cNvPr id="5" name="AutoShape 7"/>
          <p:cNvSpPr/>
          <p:nvPr/>
        </p:nvSpPr>
        <p:spPr bwMode="auto">
          <a:xfrm>
            <a:off x="6710505" y="2145505"/>
            <a:ext cx="667345" cy="66615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482400"/>
          </a:solidFill>
          <a:ln>
            <a:noFill/>
          </a:ln>
          <a:effectLst/>
        </p:spPr>
        <p:txBody>
          <a:bodyPr lIns="17145" tIns="17145" rIns="17145" bIns="17145" anchor="ctr"/>
          <a:lstStyle/>
          <a:p>
            <a:pPr defTabSz="342900">
              <a:defRPr/>
            </a:pPr>
            <a:endParaRPr lang="es-ES" sz="700">
              <a:solidFill>
                <a:schemeClr val="bg1">
                  <a:lumMod val="50000"/>
                </a:schemeClr>
              </a:solidFill>
              <a:latin typeface="Calibri" panose="020F0502020204030204" pitchFamily="34" charset="0"/>
              <a:cs typeface="Calibri" panose="020F0502020204030204" pitchFamily="34" charset="0"/>
              <a:sym typeface="Calibri" panose="020F0502020204030204" pitchFamily="34" charset="0"/>
            </a:endParaRPr>
          </a:p>
        </p:txBody>
      </p:sp>
      <p:sp>
        <p:nvSpPr>
          <p:cNvPr id="6" name="AutoShape 8"/>
          <p:cNvSpPr/>
          <p:nvPr/>
        </p:nvSpPr>
        <p:spPr bwMode="auto">
          <a:xfrm>
            <a:off x="869893" y="3114674"/>
            <a:ext cx="1852613" cy="1116211"/>
          </a:xfrm>
          <a:custGeom>
            <a:avLst/>
            <a:gdLst>
              <a:gd name="T0" fmla="*/ 564966761 w 21600"/>
              <a:gd name="T1" fmla="*/ 205090772 h 21600"/>
              <a:gd name="T2" fmla="*/ 564966761 w 21600"/>
              <a:gd name="T3" fmla="*/ 205090772 h 21600"/>
              <a:gd name="T4" fmla="*/ 564966761 w 21600"/>
              <a:gd name="T5" fmla="*/ 205090772 h 21600"/>
              <a:gd name="T6" fmla="*/ 564966761 w 21600"/>
              <a:gd name="T7" fmla="*/ 20509077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3833"/>
                </a:lnTo>
                <a:lnTo>
                  <a:pt x="2171" y="3833"/>
                </a:lnTo>
                <a:lnTo>
                  <a:pt x="2171" y="21599"/>
                </a:lnTo>
                <a:lnTo>
                  <a:pt x="0" y="21599"/>
                </a:lnTo>
                <a:lnTo>
                  <a:pt x="0" y="0"/>
                </a:lnTo>
                <a:close/>
              </a:path>
            </a:pathLst>
          </a:custGeom>
          <a:solidFill>
            <a:srgbClr val="482400"/>
          </a:solidFill>
          <a:ln>
            <a:noFill/>
          </a:ln>
        </p:spPr>
        <p:txBody>
          <a:bodyPr lIns="17145" tIns="17145" rIns="17145" bIns="17145"/>
          <a:lstStyle/>
          <a:p>
            <a:endParaRPr lang="en-US">
              <a:solidFill>
                <a:schemeClr val="bg1">
                  <a:lumMod val="50000"/>
                </a:schemeClr>
              </a:solidFill>
            </a:endParaRPr>
          </a:p>
        </p:txBody>
      </p:sp>
      <p:sp>
        <p:nvSpPr>
          <p:cNvPr id="7" name="AutoShape 9"/>
          <p:cNvSpPr/>
          <p:nvPr/>
        </p:nvSpPr>
        <p:spPr bwMode="auto">
          <a:xfrm>
            <a:off x="2717148" y="2698551"/>
            <a:ext cx="1853208" cy="1116211"/>
          </a:xfrm>
          <a:custGeom>
            <a:avLst/>
            <a:gdLst>
              <a:gd name="T0" fmla="*/ 565329909 w 21600"/>
              <a:gd name="T1" fmla="*/ 205090978 h 21600"/>
              <a:gd name="T2" fmla="*/ 565329909 w 21600"/>
              <a:gd name="T3" fmla="*/ 205090978 h 21600"/>
              <a:gd name="T4" fmla="*/ 565329909 w 21600"/>
              <a:gd name="T5" fmla="*/ 205090978 h 21600"/>
              <a:gd name="T6" fmla="*/ 565329909 w 21600"/>
              <a:gd name="T7" fmla="*/ 20509097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3833"/>
                </a:lnTo>
                <a:lnTo>
                  <a:pt x="2171" y="3833"/>
                </a:lnTo>
                <a:lnTo>
                  <a:pt x="2171" y="21599"/>
                </a:lnTo>
                <a:lnTo>
                  <a:pt x="0" y="21599"/>
                </a:lnTo>
                <a:lnTo>
                  <a:pt x="0" y="0"/>
                </a:lnTo>
                <a:close/>
              </a:path>
            </a:pathLst>
          </a:custGeom>
          <a:solidFill>
            <a:srgbClr val="482400"/>
          </a:solidFill>
          <a:ln>
            <a:noFill/>
          </a:ln>
        </p:spPr>
        <p:txBody>
          <a:bodyPr lIns="17145" tIns="17145" rIns="17145" bIns="17145"/>
          <a:lstStyle/>
          <a:p>
            <a:endParaRPr lang="en-US">
              <a:solidFill>
                <a:schemeClr val="bg1">
                  <a:lumMod val="50000"/>
                </a:schemeClr>
              </a:solidFill>
            </a:endParaRPr>
          </a:p>
        </p:txBody>
      </p:sp>
      <p:sp>
        <p:nvSpPr>
          <p:cNvPr id="8" name="AutoShape 10"/>
          <p:cNvSpPr/>
          <p:nvPr/>
        </p:nvSpPr>
        <p:spPr bwMode="auto">
          <a:xfrm>
            <a:off x="4564403" y="2278260"/>
            <a:ext cx="1853208" cy="111621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3833"/>
                </a:lnTo>
                <a:lnTo>
                  <a:pt x="2171" y="3833"/>
                </a:lnTo>
                <a:lnTo>
                  <a:pt x="2171" y="21599"/>
                </a:lnTo>
                <a:lnTo>
                  <a:pt x="0" y="21599"/>
                </a:lnTo>
                <a:lnTo>
                  <a:pt x="0" y="0"/>
                </a:lnTo>
                <a:close/>
              </a:path>
            </a:pathLst>
          </a:custGeom>
          <a:solidFill>
            <a:srgbClr val="482400"/>
          </a:solidFill>
          <a:ln>
            <a:noFill/>
          </a:ln>
          <a:effectLst/>
        </p:spPr>
        <p:txBody>
          <a:bodyPr lIns="17145" tIns="17145" rIns="17145" bIns="17145"/>
          <a:lstStyle/>
          <a:p>
            <a:pPr algn="l" defTabSz="342900">
              <a:defRPr/>
            </a:pPr>
            <a:endParaRPr lang="es-ES" sz="700">
              <a:solidFill>
                <a:schemeClr val="bg1">
                  <a:lumMod val="50000"/>
                </a:schemeClr>
              </a:solidFill>
              <a:latin typeface="Calibri" panose="020F0502020204030204" pitchFamily="34" charset="0"/>
              <a:cs typeface="Calibri" panose="020F0502020204030204" pitchFamily="34" charset="0"/>
              <a:sym typeface="Calibri" panose="020F0502020204030204" pitchFamily="34" charset="0"/>
            </a:endParaRPr>
          </a:p>
        </p:txBody>
      </p:sp>
      <p:sp>
        <p:nvSpPr>
          <p:cNvPr id="9" name="AutoShape 11"/>
          <p:cNvSpPr/>
          <p:nvPr/>
        </p:nvSpPr>
        <p:spPr bwMode="auto">
          <a:xfrm>
            <a:off x="6406300" y="1862136"/>
            <a:ext cx="1853208" cy="111621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3833"/>
                </a:lnTo>
                <a:lnTo>
                  <a:pt x="2171" y="3833"/>
                </a:lnTo>
                <a:lnTo>
                  <a:pt x="2171" y="21599"/>
                </a:lnTo>
                <a:lnTo>
                  <a:pt x="0" y="21599"/>
                </a:lnTo>
                <a:lnTo>
                  <a:pt x="0" y="0"/>
                </a:lnTo>
                <a:close/>
              </a:path>
            </a:pathLst>
          </a:custGeom>
          <a:solidFill>
            <a:srgbClr val="482400"/>
          </a:solidFill>
          <a:ln>
            <a:noFill/>
          </a:ln>
          <a:effectLst/>
        </p:spPr>
        <p:txBody>
          <a:bodyPr lIns="17145" tIns="17145" rIns="17145" bIns="17145"/>
          <a:lstStyle/>
          <a:p>
            <a:pPr algn="l" defTabSz="342900">
              <a:defRPr/>
            </a:pPr>
            <a:endParaRPr lang="es-ES" sz="700">
              <a:solidFill>
                <a:schemeClr val="bg1">
                  <a:lumMod val="50000"/>
                </a:schemeClr>
              </a:solidFill>
              <a:latin typeface="Calibri" panose="020F0502020204030204" pitchFamily="34" charset="0"/>
              <a:cs typeface="Calibri" panose="020F0502020204030204" pitchFamily="34" charset="0"/>
              <a:sym typeface="Calibri" panose="020F0502020204030204" pitchFamily="34" charset="0"/>
            </a:endParaRPr>
          </a:p>
        </p:txBody>
      </p:sp>
      <p:sp>
        <p:nvSpPr>
          <p:cNvPr id="10" name="AutoShape 12"/>
          <p:cNvSpPr/>
          <p:nvPr/>
        </p:nvSpPr>
        <p:spPr bwMode="auto">
          <a:xfrm>
            <a:off x="6922436" y="2357437"/>
            <a:ext cx="269081" cy="239316"/>
          </a:xfrm>
          <a:custGeom>
            <a:avLst/>
            <a:gdLst>
              <a:gd name="T0" fmla="+- 0 10928 297"/>
              <a:gd name="T1" fmla="*/ T0 w 21263"/>
              <a:gd name="T2" fmla="+- 0 10967 334"/>
              <a:gd name="T3" fmla="*/ 10967 h 21266"/>
              <a:gd name="T4" fmla="+- 0 10928 297"/>
              <a:gd name="T5" fmla="*/ T4 w 21263"/>
              <a:gd name="T6" fmla="+- 0 10967 334"/>
              <a:gd name="T7" fmla="*/ 10967 h 21266"/>
              <a:gd name="T8" fmla="+- 0 10928 297"/>
              <a:gd name="T9" fmla="*/ T8 w 21263"/>
              <a:gd name="T10" fmla="+- 0 10967 334"/>
              <a:gd name="T11" fmla="*/ 10967 h 21266"/>
              <a:gd name="T12" fmla="+- 0 10928 297"/>
              <a:gd name="T13" fmla="*/ T12 w 21263"/>
              <a:gd name="T14" fmla="+- 0 10967 334"/>
              <a:gd name="T15" fmla="*/ 10967 h 21266"/>
            </a:gdLst>
            <a:ahLst/>
            <a:cxnLst>
              <a:cxn ang="0">
                <a:pos x="T1" y="T3"/>
              </a:cxn>
              <a:cxn ang="0">
                <a:pos x="T5" y="T7"/>
              </a:cxn>
              <a:cxn ang="0">
                <a:pos x="T9" y="T11"/>
              </a:cxn>
              <a:cxn ang="0">
                <a:pos x="T13" y="T15"/>
              </a:cxn>
            </a:cxnLst>
            <a:rect l="0" t="0" r="r" b="b"/>
            <a:pathLst>
              <a:path w="21263" h="21266">
                <a:moveTo>
                  <a:pt x="21141" y="2570"/>
                </a:moveTo>
                <a:cubicBezTo>
                  <a:pt x="19207" y="573"/>
                  <a:pt x="19207" y="573"/>
                  <a:pt x="19207" y="573"/>
                </a:cubicBezTo>
                <a:cubicBezTo>
                  <a:pt x="18885" y="210"/>
                  <a:pt x="18562" y="210"/>
                  <a:pt x="18240" y="573"/>
                </a:cubicBezTo>
                <a:cubicBezTo>
                  <a:pt x="18079" y="755"/>
                  <a:pt x="18079" y="936"/>
                  <a:pt x="18079" y="1118"/>
                </a:cubicBezTo>
                <a:cubicBezTo>
                  <a:pt x="17917" y="1118"/>
                  <a:pt x="17756" y="1118"/>
                  <a:pt x="17595" y="1299"/>
                </a:cubicBezTo>
                <a:cubicBezTo>
                  <a:pt x="17595" y="1299"/>
                  <a:pt x="17595" y="1299"/>
                  <a:pt x="17595" y="1299"/>
                </a:cubicBezTo>
                <a:cubicBezTo>
                  <a:pt x="12759" y="6744"/>
                  <a:pt x="12759" y="6744"/>
                  <a:pt x="12759" y="6744"/>
                </a:cubicBezTo>
                <a:cubicBezTo>
                  <a:pt x="12759" y="7289"/>
                  <a:pt x="12598" y="7834"/>
                  <a:pt x="12437" y="8197"/>
                </a:cubicBezTo>
                <a:cubicBezTo>
                  <a:pt x="12920" y="8741"/>
                  <a:pt x="12920" y="8741"/>
                  <a:pt x="12920" y="8741"/>
                </a:cubicBezTo>
                <a:cubicBezTo>
                  <a:pt x="12920" y="8741"/>
                  <a:pt x="12920" y="8741"/>
                  <a:pt x="12920" y="8741"/>
                </a:cubicBezTo>
                <a:cubicBezTo>
                  <a:pt x="13082" y="8923"/>
                  <a:pt x="13082" y="8923"/>
                  <a:pt x="13082" y="8923"/>
                </a:cubicBezTo>
                <a:cubicBezTo>
                  <a:pt x="11953" y="10012"/>
                  <a:pt x="11953" y="10012"/>
                  <a:pt x="11953" y="10012"/>
                </a:cubicBezTo>
                <a:cubicBezTo>
                  <a:pt x="8407" y="6018"/>
                  <a:pt x="8407" y="6018"/>
                  <a:pt x="8407" y="6018"/>
                </a:cubicBezTo>
                <a:cubicBezTo>
                  <a:pt x="8729" y="4385"/>
                  <a:pt x="8407" y="2751"/>
                  <a:pt x="7279" y="1481"/>
                </a:cubicBezTo>
                <a:cubicBezTo>
                  <a:pt x="6150" y="210"/>
                  <a:pt x="4538" y="-334"/>
                  <a:pt x="3088" y="210"/>
                </a:cubicBezTo>
                <a:cubicBezTo>
                  <a:pt x="5505" y="2933"/>
                  <a:pt x="5505" y="2933"/>
                  <a:pt x="5505" y="2933"/>
                </a:cubicBezTo>
                <a:cubicBezTo>
                  <a:pt x="4861" y="5474"/>
                  <a:pt x="4861" y="5474"/>
                  <a:pt x="4861" y="5474"/>
                </a:cubicBezTo>
                <a:cubicBezTo>
                  <a:pt x="2604" y="6200"/>
                  <a:pt x="2604" y="6200"/>
                  <a:pt x="2604" y="6200"/>
                </a:cubicBezTo>
                <a:cubicBezTo>
                  <a:pt x="186" y="3477"/>
                  <a:pt x="186" y="3477"/>
                  <a:pt x="186" y="3477"/>
                </a:cubicBezTo>
                <a:cubicBezTo>
                  <a:pt x="-297" y="5111"/>
                  <a:pt x="186" y="6926"/>
                  <a:pt x="1314" y="8197"/>
                </a:cubicBezTo>
                <a:cubicBezTo>
                  <a:pt x="2443" y="9467"/>
                  <a:pt x="4055" y="9830"/>
                  <a:pt x="5505" y="9286"/>
                </a:cubicBezTo>
                <a:cubicBezTo>
                  <a:pt x="5667" y="9286"/>
                  <a:pt x="5667" y="9286"/>
                  <a:pt x="5667" y="9286"/>
                </a:cubicBezTo>
                <a:cubicBezTo>
                  <a:pt x="9052" y="13279"/>
                  <a:pt x="9052" y="13279"/>
                  <a:pt x="9052" y="13279"/>
                </a:cubicBezTo>
                <a:cubicBezTo>
                  <a:pt x="5828" y="17091"/>
                  <a:pt x="5828" y="17091"/>
                  <a:pt x="5828" y="17091"/>
                </a:cubicBezTo>
                <a:cubicBezTo>
                  <a:pt x="5505" y="16909"/>
                  <a:pt x="5505" y="16909"/>
                  <a:pt x="5505" y="16909"/>
                </a:cubicBezTo>
                <a:cubicBezTo>
                  <a:pt x="4700" y="17635"/>
                  <a:pt x="4700" y="17635"/>
                  <a:pt x="4700" y="17635"/>
                </a:cubicBezTo>
                <a:cubicBezTo>
                  <a:pt x="3088" y="20539"/>
                  <a:pt x="3088" y="20539"/>
                  <a:pt x="3088" y="20539"/>
                </a:cubicBezTo>
                <a:cubicBezTo>
                  <a:pt x="3410" y="20902"/>
                  <a:pt x="3410" y="20902"/>
                  <a:pt x="3410" y="20902"/>
                </a:cubicBezTo>
                <a:cubicBezTo>
                  <a:pt x="5989" y="19087"/>
                  <a:pt x="5989" y="19087"/>
                  <a:pt x="5989" y="19087"/>
                </a:cubicBezTo>
                <a:cubicBezTo>
                  <a:pt x="6634" y="17998"/>
                  <a:pt x="6634" y="17998"/>
                  <a:pt x="6634" y="17998"/>
                </a:cubicBezTo>
                <a:cubicBezTo>
                  <a:pt x="6473" y="17817"/>
                  <a:pt x="6473" y="17817"/>
                  <a:pt x="6473" y="17817"/>
                </a:cubicBezTo>
                <a:cubicBezTo>
                  <a:pt x="9858" y="14187"/>
                  <a:pt x="9858" y="14187"/>
                  <a:pt x="9858" y="14187"/>
                </a:cubicBezTo>
                <a:cubicBezTo>
                  <a:pt x="15500" y="20539"/>
                  <a:pt x="15500" y="20539"/>
                  <a:pt x="15500" y="20539"/>
                </a:cubicBezTo>
                <a:cubicBezTo>
                  <a:pt x="15983" y="20902"/>
                  <a:pt x="16467" y="21265"/>
                  <a:pt x="16950" y="21265"/>
                </a:cubicBezTo>
                <a:cubicBezTo>
                  <a:pt x="17434" y="21265"/>
                  <a:pt x="17917" y="20902"/>
                  <a:pt x="18401" y="20539"/>
                </a:cubicBezTo>
                <a:cubicBezTo>
                  <a:pt x="19207" y="19632"/>
                  <a:pt x="19207" y="18180"/>
                  <a:pt x="18401" y="17272"/>
                </a:cubicBezTo>
                <a:cubicBezTo>
                  <a:pt x="12759" y="10919"/>
                  <a:pt x="12759" y="10919"/>
                  <a:pt x="12759" y="10919"/>
                </a:cubicBezTo>
                <a:cubicBezTo>
                  <a:pt x="13726" y="9830"/>
                  <a:pt x="13726" y="9830"/>
                  <a:pt x="13726" y="9830"/>
                </a:cubicBezTo>
                <a:cubicBezTo>
                  <a:pt x="14210" y="10375"/>
                  <a:pt x="14210" y="10375"/>
                  <a:pt x="14210" y="10375"/>
                </a:cubicBezTo>
                <a:cubicBezTo>
                  <a:pt x="14532" y="10012"/>
                  <a:pt x="15016" y="9830"/>
                  <a:pt x="15500" y="10012"/>
                </a:cubicBezTo>
                <a:cubicBezTo>
                  <a:pt x="20335" y="4385"/>
                  <a:pt x="20335" y="4385"/>
                  <a:pt x="20335" y="4385"/>
                </a:cubicBezTo>
                <a:cubicBezTo>
                  <a:pt x="20335" y="4385"/>
                  <a:pt x="20335" y="4385"/>
                  <a:pt x="20335" y="4385"/>
                </a:cubicBezTo>
                <a:cubicBezTo>
                  <a:pt x="20335" y="4385"/>
                  <a:pt x="20335" y="4385"/>
                  <a:pt x="20335" y="4385"/>
                </a:cubicBezTo>
                <a:cubicBezTo>
                  <a:pt x="20497" y="4203"/>
                  <a:pt x="20497" y="4022"/>
                  <a:pt x="20497" y="3840"/>
                </a:cubicBezTo>
                <a:cubicBezTo>
                  <a:pt x="20658" y="4022"/>
                  <a:pt x="20980" y="3840"/>
                  <a:pt x="21141" y="3659"/>
                </a:cubicBezTo>
                <a:cubicBezTo>
                  <a:pt x="21303" y="3477"/>
                  <a:pt x="21303" y="2933"/>
                  <a:pt x="21141" y="2570"/>
                </a:cubicBezTo>
                <a:close/>
                <a:moveTo>
                  <a:pt x="17111" y="18361"/>
                </a:moveTo>
                <a:cubicBezTo>
                  <a:pt x="17595" y="18361"/>
                  <a:pt x="17917" y="18906"/>
                  <a:pt x="17917" y="19269"/>
                </a:cubicBezTo>
                <a:cubicBezTo>
                  <a:pt x="17917" y="19813"/>
                  <a:pt x="17595" y="20176"/>
                  <a:pt x="17111" y="20176"/>
                </a:cubicBezTo>
                <a:cubicBezTo>
                  <a:pt x="16628" y="20176"/>
                  <a:pt x="16305" y="19813"/>
                  <a:pt x="16305" y="19269"/>
                </a:cubicBezTo>
                <a:cubicBezTo>
                  <a:pt x="16305" y="18906"/>
                  <a:pt x="16628" y="18361"/>
                  <a:pt x="17111" y="18361"/>
                </a:cubicBezTo>
                <a:close/>
                <a:moveTo>
                  <a:pt x="14371" y="7108"/>
                </a:moveTo>
                <a:cubicBezTo>
                  <a:pt x="14049" y="6744"/>
                  <a:pt x="14049" y="6744"/>
                  <a:pt x="14049" y="6744"/>
                </a:cubicBezTo>
                <a:cubicBezTo>
                  <a:pt x="17756" y="2751"/>
                  <a:pt x="17756" y="2751"/>
                  <a:pt x="17756" y="2751"/>
                </a:cubicBezTo>
                <a:cubicBezTo>
                  <a:pt x="18079" y="3114"/>
                  <a:pt x="18079" y="3114"/>
                  <a:pt x="18079" y="3114"/>
                </a:cubicBezTo>
                <a:lnTo>
                  <a:pt x="14371" y="7108"/>
                </a:lnTo>
                <a:close/>
                <a:moveTo>
                  <a:pt x="15500" y="8378"/>
                </a:moveTo>
                <a:cubicBezTo>
                  <a:pt x="15177" y="8197"/>
                  <a:pt x="15177" y="8197"/>
                  <a:pt x="15177" y="8197"/>
                </a:cubicBezTo>
                <a:cubicBezTo>
                  <a:pt x="18885" y="4022"/>
                  <a:pt x="18885" y="4022"/>
                  <a:pt x="18885" y="4022"/>
                </a:cubicBezTo>
                <a:cubicBezTo>
                  <a:pt x="19207" y="4385"/>
                  <a:pt x="19207" y="4385"/>
                  <a:pt x="19207" y="4385"/>
                </a:cubicBezTo>
                <a:lnTo>
                  <a:pt x="15500" y="8378"/>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145" tIns="17145" rIns="17145" bIns="17145"/>
          <a:lstStyle/>
          <a:p>
            <a:pPr algn="l" defTabSz="342900">
              <a:defRPr/>
            </a:pPr>
            <a:endParaRPr lang="es-ES" sz="700">
              <a:solidFill>
                <a:schemeClr val="bg1">
                  <a:lumMod val="50000"/>
                </a:schemeClr>
              </a:solidFill>
              <a:latin typeface="Calibri" panose="020F0502020204030204" pitchFamily="34" charset="0"/>
              <a:cs typeface="Calibri" panose="020F0502020204030204" pitchFamily="34" charset="0"/>
              <a:sym typeface="Calibri" panose="020F0502020204030204" pitchFamily="34" charset="0"/>
            </a:endParaRPr>
          </a:p>
        </p:txBody>
      </p:sp>
      <p:sp>
        <p:nvSpPr>
          <p:cNvPr id="11" name="AutoShape 17"/>
          <p:cNvSpPr/>
          <p:nvPr/>
        </p:nvSpPr>
        <p:spPr bwMode="auto">
          <a:xfrm>
            <a:off x="1421152" y="3633191"/>
            <a:ext cx="338138" cy="336352"/>
          </a:xfrm>
          <a:custGeom>
            <a:avLst/>
            <a:gdLst>
              <a:gd name="T0" fmla="+- 0 11134 669"/>
              <a:gd name="T1" fmla="*/ T0 w 20931"/>
              <a:gd name="T2" fmla="+- 0 11113 627"/>
              <a:gd name="T3" fmla="*/ 11113 h 20973"/>
              <a:gd name="T4" fmla="+- 0 11134 669"/>
              <a:gd name="T5" fmla="*/ T4 w 20931"/>
              <a:gd name="T6" fmla="+- 0 11113 627"/>
              <a:gd name="T7" fmla="*/ 11113 h 20973"/>
              <a:gd name="T8" fmla="+- 0 11134 669"/>
              <a:gd name="T9" fmla="*/ T8 w 20931"/>
              <a:gd name="T10" fmla="+- 0 11113 627"/>
              <a:gd name="T11" fmla="*/ 11113 h 20973"/>
              <a:gd name="T12" fmla="+- 0 11134 669"/>
              <a:gd name="T13" fmla="*/ T12 w 20931"/>
              <a:gd name="T14" fmla="+- 0 11113 627"/>
              <a:gd name="T15" fmla="*/ 11113 h 20973"/>
            </a:gdLst>
            <a:ahLst/>
            <a:cxnLst>
              <a:cxn ang="0">
                <a:pos x="T1" y="T3"/>
              </a:cxn>
              <a:cxn ang="0">
                <a:pos x="T5" y="T7"/>
              </a:cxn>
              <a:cxn ang="0">
                <a:pos x="T9" y="T11"/>
              </a:cxn>
              <a:cxn ang="0">
                <a:pos x="T13" y="T15"/>
              </a:cxn>
            </a:cxnLst>
            <a:rect l="0" t="0" r="r" b="b"/>
            <a:pathLst>
              <a:path w="20931" h="20973">
                <a:moveTo>
                  <a:pt x="2007" y="1880"/>
                </a:moveTo>
                <a:cubicBezTo>
                  <a:pt x="-669" y="4580"/>
                  <a:pt x="-669" y="8822"/>
                  <a:pt x="2007" y="11330"/>
                </a:cubicBezTo>
                <a:cubicBezTo>
                  <a:pt x="3727" y="13258"/>
                  <a:pt x="6403" y="13837"/>
                  <a:pt x="8697" y="13065"/>
                </a:cubicBezTo>
                <a:cubicBezTo>
                  <a:pt x="10800" y="15187"/>
                  <a:pt x="10800" y="15187"/>
                  <a:pt x="10800" y="15187"/>
                </a:cubicBezTo>
                <a:cubicBezTo>
                  <a:pt x="10800" y="15187"/>
                  <a:pt x="12711" y="13644"/>
                  <a:pt x="13667" y="14608"/>
                </a:cubicBezTo>
                <a:cubicBezTo>
                  <a:pt x="14431" y="15380"/>
                  <a:pt x="13858" y="16537"/>
                  <a:pt x="13667" y="17308"/>
                </a:cubicBezTo>
                <a:cubicBezTo>
                  <a:pt x="13476" y="17694"/>
                  <a:pt x="13284" y="18465"/>
                  <a:pt x="14431" y="18080"/>
                </a:cubicBezTo>
                <a:cubicBezTo>
                  <a:pt x="14814" y="17887"/>
                  <a:pt x="16152" y="17115"/>
                  <a:pt x="16916" y="18080"/>
                </a:cubicBezTo>
                <a:cubicBezTo>
                  <a:pt x="17872" y="19044"/>
                  <a:pt x="16916" y="20973"/>
                  <a:pt x="16916" y="20973"/>
                </a:cubicBezTo>
                <a:cubicBezTo>
                  <a:pt x="20930" y="20973"/>
                  <a:pt x="20930" y="20973"/>
                  <a:pt x="20930" y="20973"/>
                </a:cubicBezTo>
                <a:cubicBezTo>
                  <a:pt x="20930" y="16922"/>
                  <a:pt x="20930" y="16922"/>
                  <a:pt x="20930" y="16922"/>
                </a:cubicBezTo>
                <a:cubicBezTo>
                  <a:pt x="12902" y="8822"/>
                  <a:pt x="12902" y="8822"/>
                  <a:pt x="12902" y="8822"/>
                </a:cubicBezTo>
                <a:cubicBezTo>
                  <a:pt x="13667" y="6508"/>
                  <a:pt x="13093" y="3808"/>
                  <a:pt x="11373" y="1880"/>
                </a:cubicBezTo>
                <a:cubicBezTo>
                  <a:pt x="8697" y="-627"/>
                  <a:pt x="4492" y="-627"/>
                  <a:pt x="2007" y="1880"/>
                </a:cubicBezTo>
                <a:close/>
                <a:moveTo>
                  <a:pt x="2580" y="9594"/>
                </a:moveTo>
                <a:cubicBezTo>
                  <a:pt x="1433" y="7665"/>
                  <a:pt x="1624" y="4965"/>
                  <a:pt x="3345" y="3230"/>
                </a:cubicBezTo>
                <a:cubicBezTo>
                  <a:pt x="4874" y="1494"/>
                  <a:pt x="7550" y="1301"/>
                  <a:pt x="9461" y="2651"/>
                </a:cubicBezTo>
                <a:lnTo>
                  <a:pt x="2580" y="9594"/>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145" tIns="17145" rIns="17145" bIns="17145"/>
          <a:lstStyle/>
          <a:p>
            <a:pPr algn="l" defTabSz="342900">
              <a:defRPr/>
            </a:pPr>
            <a:endParaRPr lang="es-ES" sz="700">
              <a:solidFill>
                <a:schemeClr val="bg1">
                  <a:lumMod val="50000"/>
                </a:schemeClr>
              </a:solidFill>
              <a:latin typeface="Calibri" panose="020F0502020204030204" pitchFamily="34" charset="0"/>
              <a:cs typeface="Calibri" panose="020F0502020204030204" pitchFamily="34" charset="0"/>
              <a:sym typeface="Calibri" panose="020F0502020204030204" pitchFamily="34" charset="0"/>
            </a:endParaRPr>
          </a:p>
        </p:txBody>
      </p:sp>
      <p:grpSp>
        <p:nvGrpSpPr>
          <p:cNvPr id="12" name="Group 18"/>
          <p:cNvGrpSpPr/>
          <p:nvPr/>
        </p:nvGrpSpPr>
        <p:grpSpPr bwMode="auto">
          <a:xfrm>
            <a:off x="3257692" y="3156941"/>
            <a:ext cx="322064" cy="385167"/>
            <a:chOff x="0" y="0"/>
            <a:chExt cx="858445" cy="1026741"/>
          </a:xfrm>
        </p:grpSpPr>
        <p:sp>
          <p:nvSpPr>
            <p:cNvPr id="13" name="AutoShape 19"/>
            <p:cNvSpPr/>
            <p:nvPr/>
          </p:nvSpPr>
          <p:spPr bwMode="auto">
            <a:xfrm>
              <a:off x="130116" y="130128"/>
              <a:ext cx="598214" cy="5585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751" y="18553"/>
                  </a:moveTo>
                  <a:cubicBezTo>
                    <a:pt x="14751" y="21599"/>
                    <a:pt x="14751" y="21599"/>
                    <a:pt x="14751" y="21599"/>
                  </a:cubicBezTo>
                  <a:cubicBezTo>
                    <a:pt x="18702" y="19938"/>
                    <a:pt x="21599" y="15784"/>
                    <a:pt x="21599" y="11353"/>
                  </a:cubicBezTo>
                  <a:cubicBezTo>
                    <a:pt x="21599" y="4984"/>
                    <a:pt x="16595" y="0"/>
                    <a:pt x="10800" y="0"/>
                  </a:cubicBezTo>
                  <a:cubicBezTo>
                    <a:pt x="4741" y="0"/>
                    <a:pt x="0" y="4984"/>
                    <a:pt x="0" y="11353"/>
                  </a:cubicBezTo>
                  <a:cubicBezTo>
                    <a:pt x="0" y="15784"/>
                    <a:pt x="2634" y="19938"/>
                    <a:pt x="6585" y="21599"/>
                  </a:cubicBezTo>
                  <a:cubicBezTo>
                    <a:pt x="6585" y="18553"/>
                    <a:pt x="6585" y="18553"/>
                    <a:pt x="6585" y="18553"/>
                  </a:cubicBezTo>
                  <a:cubicBezTo>
                    <a:pt x="4214" y="16892"/>
                    <a:pt x="2634" y="14400"/>
                    <a:pt x="2634" y="11353"/>
                  </a:cubicBezTo>
                  <a:cubicBezTo>
                    <a:pt x="2634" y="6369"/>
                    <a:pt x="6321" y="2769"/>
                    <a:pt x="10800" y="2769"/>
                  </a:cubicBezTo>
                  <a:cubicBezTo>
                    <a:pt x="15278" y="2769"/>
                    <a:pt x="18965" y="6369"/>
                    <a:pt x="18965" y="11353"/>
                  </a:cubicBezTo>
                  <a:cubicBezTo>
                    <a:pt x="18965" y="14400"/>
                    <a:pt x="17385" y="17169"/>
                    <a:pt x="14751" y="18553"/>
                  </a:cubicBez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342900">
                <a:defRPr/>
              </a:pPr>
              <a:endParaRPr lang="es-ES" sz="700">
                <a:solidFill>
                  <a:schemeClr val="bg1">
                    <a:lumMod val="50000"/>
                  </a:schemeClr>
                </a:solidFill>
                <a:latin typeface="Calibri" panose="020F0502020204030204" pitchFamily="34" charset="0"/>
                <a:cs typeface="Calibri" panose="020F0502020204030204" pitchFamily="34" charset="0"/>
                <a:sym typeface="Calibri" panose="020F0502020204030204" pitchFamily="34" charset="0"/>
              </a:endParaRPr>
            </a:p>
          </p:txBody>
        </p:sp>
        <p:sp>
          <p:nvSpPr>
            <p:cNvPr id="14" name="AutoShape 20"/>
            <p:cNvSpPr/>
            <p:nvPr/>
          </p:nvSpPr>
          <p:spPr bwMode="auto">
            <a:xfrm>
              <a:off x="0" y="0"/>
              <a:ext cx="858445" cy="8283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759" y="0"/>
                    <a:pt x="0" y="4883"/>
                    <a:pt x="0" y="11081"/>
                  </a:cubicBezTo>
                  <a:cubicBezTo>
                    <a:pt x="0" y="15965"/>
                    <a:pt x="3294" y="20285"/>
                    <a:pt x="7871" y="21600"/>
                  </a:cubicBezTo>
                  <a:cubicBezTo>
                    <a:pt x="7871" y="20097"/>
                    <a:pt x="7871" y="20097"/>
                    <a:pt x="7871" y="20097"/>
                  </a:cubicBezTo>
                  <a:cubicBezTo>
                    <a:pt x="4027" y="18782"/>
                    <a:pt x="1464" y="15213"/>
                    <a:pt x="1464" y="11081"/>
                  </a:cubicBezTo>
                  <a:cubicBezTo>
                    <a:pt x="1464" y="5634"/>
                    <a:pt x="5674" y="1502"/>
                    <a:pt x="10800" y="1502"/>
                  </a:cubicBezTo>
                  <a:cubicBezTo>
                    <a:pt x="15925" y="1502"/>
                    <a:pt x="20135" y="5634"/>
                    <a:pt x="20135" y="11081"/>
                  </a:cubicBezTo>
                  <a:cubicBezTo>
                    <a:pt x="20135" y="15213"/>
                    <a:pt x="17389" y="18782"/>
                    <a:pt x="13545" y="20097"/>
                  </a:cubicBezTo>
                  <a:cubicBezTo>
                    <a:pt x="13545" y="21600"/>
                    <a:pt x="13545" y="21600"/>
                    <a:pt x="13545" y="21600"/>
                  </a:cubicBezTo>
                  <a:cubicBezTo>
                    <a:pt x="18122" y="20285"/>
                    <a:pt x="21600" y="16153"/>
                    <a:pt x="21600" y="11081"/>
                  </a:cubicBezTo>
                  <a:cubicBezTo>
                    <a:pt x="21600" y="4883"/>
                    <a:pt x="16657" y="0"/>
                    <a:pt x="10800" y="0"/>
                  </a:cubicBez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342900">
                <a:defRPr/>
              </a:pPr>
              <a:endParaRPr lang="es-ES" sz="700">
                <a:solidFill>
                  <a:schemeClr val="bg1">
                    <a:lumMod val="50000"/>
                  </a:schemeClr>
                </a:solidFill>
                <a:latin typeface="Calibri" panose="020F0502020204030204" pitchFamily="34" charset="0"/>
                <a:cs typeface="Calibri" panose="020F0502020204030204" pitchFamily="34" charset="0"/>
                <a:sym typeface="Calibri" panose="020F0502020204030204" pitchFamily="34" charset="0"/>
              </a:endParaRPr>
            </a:p>
          </p:txBody>
        </p:sp>
        <p:sp>
          <p:nvSpPr>
            <p:cNvPr id="15" name="AutoShape 21"/>
            <p:cNvSpPr/>
            <p:nvPr/>
          </p:nvSpPr>
          <p:spPr bwMode="auto">
            <a:xfrm>
              <a:off x="307834" y="338016"/>
              <a:ext cx="261817" cy="6887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99" y="18450"/>
                  </a:moveTo>
                  <a:cubicBezTo>
                    <a:pt x="14399" y="17775"/>
                    <a:pt x="14399" y="4949"/>
                    <a:pt x="14399" y="4724"/>
                  </a:cubicBezTo>
                  <a:cubicBezTo>
                    <a:pt x="16199" y="4274"/>
                    <a:pt x="17399" y="3599"/>
                    <a:pt x="17399" y="2699"/>
                  </a:cubicBezTo>
                  <a:cubicBezTo>
                    <a:pt x="17399" y="1124"/>
                    <a:pt x="13799" y="0"/>
                    <a:pt x="10200" y="0"/>
                  </a:cubicBezTo>
                  <a:cubicBezTo>
                    <a:pt x="5999" y="0"/>
                    <a:pt x="2999" y="1124"/>
                    <a:pt x="2999" y="2699"/>
                  </a:cubicBezTo>
                  <a:cubicBezTo>
                    <a:pt x="2999" y="3599"/>
                    <a:pt x="4199" y="4274"/>
                    <a:pt x="5999" y="4724"/>
                  </a:cubicBezTo>
                  <a:cubicBezTo>
                    <a:pt x="5999" y="4724"/>
                    <a:pt x="5999" y="4724"/>
                    <a:pt x="5999" y="4724"/>
                  </a:cubicBezTo>
                  <a:cubicBezTo>
                    <a:pt x="5999" y="4724"/>
                    <a:pt x="5999" y="17549"/>
                    <a:pt x="5999" y="18450"/>
                  </a:cubicBezTo>
                  <a:cubicBezTo>
                    <a:pt x="5999" y="20699"/>
                    <a:pt x="0" y="21600"/>
                    <a:pt x="0" y="21600"/>
                  </a:cubicBezTo>
                  <a:cubicBezTo>
                    <a:pt x="21600" y="21600"/>
                    <a:pt x="21600" y="21600"/>
                    <a:pt x="21600" y="21600"/>
                  </a:cubicBezTo>
                  <a:cubicBezTo>
                    <a:pt x="21600" y="21600"/>
                    <a:pt x="14399" y="20699"/>
                    <a:pt x="14399" y="18450"/>
                  </a:cubicBez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342900">
                <a:defRPr/>
              </a:pPr>
              <a:endParaRPr lang="es-ES" sz="700">
                <a:solidFill>
                  <a:schemeClr val="bg1">
                    <a:lumMod val="50000"/>
                  </a:schemeClr>
                </a:solidFill>
                <a:latin typeface="Calibri" panose="020F0502020204030204" pitchFamily="34" charset="0"/>
                <a:cs typeface="Calibri" panose="020F0502020204030204" pitchFamily="34" charset="0"/>
                <a:sym typeface="Calibri" panose="020F0502020204030204" pitchFamily="34" charset="0"/>
              </a:endParaRPr>
            </a:p>
          </p:txBody>
        </p:sp>
      </p:grpSp>
      <p:grpSp>
        <p:nvGrpSpPr>
          <p:cNvPr id="16" name="Group 22"/>
          <p:cNvGrpSpPr/>
          <p:nvPr/>
        </p:nvGrpSpPr>
        <p:grpSpPr bwMode="auto">
          <a:xfrm>
            <a:off x="5077562" y="2711647"/>
            <a:ext cx="295275" cy="342305"/>
            <a:chOff x="0" y="0"/>
            <a:chExt cx="788080" cy="914221"/>
          </a:xfrm>
        </p:grpSpPr>
        <p:sp>
          <p:nvSpPr>
            <p:cNvPr id="17" name="AutoShape 23"/>
            <p:cNvSpPr/>
            <p:nvPr/>
          </p:nvSpPr>
          <p:spPr bwMode="auto">
            <a:xfrm>
              <a:off x="440118" y="179665"/>
              <a:ext cx="133465" cy="7345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342900">
                <a:defRPr/>
              </a:pPr>
              <a:endParaRPr lang="es-ES" sz="700">
                <a:solidFill>
                  <a:schemeClr val="bg1">
                    <a:lumMod val="50000"/>
                  </a:schemeClr>
                </a:solidFill>
                <a:latin typeface="Calibri" panose="020F0502020204030204" pitchFamily="34" charset="0"/>
                <a:cs typeface="Calibri" panose="020F0502020204030204" pitchFamily="34" charset="0"/>
                <a:sym typeface="Calibri" panose="020F0502020204030204" pitchFamily="34" charset="0"/>
              </a:endParaRPr>
            </a:p>
          </p:txBody>
        </p:sp>
        <p:sp>
          <p:nvSpPr>
            <p:cNvPr id="18" name="AutoShape 24"/>
            <p:cNvSpPr/>
            <p:nvPr/>
          </p:nvSpPr>
          <p:spPr bwMode="auto">
            <a:xfrm>
              <a:off x="225620" y="329120"/>
              <a:ext cx="131877" cy="5851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342900">
                <a:defRPr/>
              </a:pPr>
              <a:endParaRPr lang="es-ES" sz="700">
                <a:solidFill>
                  <a:schemeClr val="bg1">
                    <a:lumMod val="50000"/>
                  </a:schemeClr>
                </a:solidFill>
                <a:latin typeface="Calibri" panose="020F0502020204030204" pitchFamily="34" charset="0"/>
                <a:cs typeface="Calibri" panose="020F0502020204030204" pitchFamily="34" charset="0"/>
                <a:sym typeface="Calibri" panose="020F0502020204030204" pitchFamily="34" charset="0"/>
              </a:endParaRPr>
            </a:p>
          </p:txBody>
        </p:sp>
        <p:sp>
          <p:nvSpPr>
            <p:cNvPr id="19" name="AutoShape 25"/>
            <p:cNvSpPr/>
            <p:nvPr/>
          </p:nvSpPr>
          <p:spPr bwMode="auto">
            <a:xfrm>
              <a:off x="0" y="442006"/>
              <a:ext cx="138232" cy="4722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342900">
                <a:defRPr/>
              </a:pPr>
              <a:endParaRPr lang="es-ES" sz="700">
                <a:solidFill>
                  <a:schemeClr val="bg1">
                    <a:lumMod val="50000"/>
                  </a:schemeClr>
                </a:solidFill>
                <a:latin typeface="Calibri" panose="020F0502020204030204" pitchFamily="34" charset="0"/>
                <a:cs typeface="Calibri" panose="020F0502020204030204" pitchFamily="34" charset="0"/>
                <a:sym typeface="Calibri" panose="020F0502020204030204" pitchFamily="34" charset="0"/>
              </a:endParaRPr>
            </a:p>
          </p:txBody>
        </p:sp>
        <p:sp>
          <p:nvSpPr>
            <p:cNvPr id="20" name="AutoShape 26"/>
            <p:cNvSpPr/>
            <p:nvPr/>
          </p:nvSpPr>
          <p:spPr bwMode="auto">
            <a:xfrm>
              <a:off x="654615" y="0"/>
              <a:ext cx="133465" cy="91422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342900">
                <a:defRPr/>
              </a:pPr>
              <a:endParaRPr lang="es-ES" sz="700">
                <a:solidFill>
                  <a:schemeClr val="bg1">
                    <a:lumMod val="50000"/>
                  </a:schemeClr>
                </a:solidFill>
                <a:latin typeface="Calibri" panose="020F0502020204030204" pitchFamily="34" charset="0"/>
                <a:cs typeface="Calibri" panose="020F0502020204030204" pitchFamily="34" charset="0"/>
                <a:sym typeface="Calibri" panose="020F0502020204030204" pitchFamily="34" charset="0"/>
              </a:endParaRPr>
            </a:p>
          </p:txBody>
        </p:sp>
      </p:grpSp>
      <p:sp>
        <p:nvSpPr>
          <p:cNvPr id="21" name="AutoShape 4"/>
          <p:cNvSpPr/>
          <p:nvPr/>
        </p:nvSpPr>
        <p:spPr bwMode="auto">
          <a:xfrm>
            <a:off x="933249" y="2656282"/>
            <a:ext cx="1514816" cy="4583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570">
              <a:lnSpc>
                <a:spcPct val="120000"/>
              </a:lnSpc>
              <a:spcBef>
                <a:spcPts val="640"/>
              </a:spcBef>
              <a:defRPr/>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这里输入简单的文字概述里输入简单文字概述输入简单的文字概述这里输入简单的文字概</a:t>
            </a:r>
            <a:endParaRPr lang="es-ES" sz="2000" dirty="0">
              <a:solidFill>
                <a:schemeClr val="tx1">
                  <a:lumMod val="75000"/>
                  <a:lumOff val="25000"/>
                </a:schemeClr>
              </a:solidFill>
              <a:cs typeface="Gill Sans" charset="0"/>
            </a:endParaRPr>
          </a:p>
        </p:txBody>
      </p:sp>
      <p:sp>
        <p:nvSpPr>
          <p:cNvPr id="22" name="AutoShape 24"/>
          <p:cNvSpPr/>
          <p:nvPr/>
        </p:nvSpPr>
        <p:spPr bwMode="auto">
          <a:xfrm>
            <a:off x="964357" y="2421067"/>
            <a:ext cx="1233488" cy="1333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570">
              <a:spcBef>
                <a:spcPts val="640"/>
              </a:spcBef>
              <a:defRPr/>
            </a:pPr>
            <a:r>
              <a:rPr lang="zh-CN" altLang="en-US" sz="1050" b="1" dirty="0">
                <a:solidFill>
                  <a:srgbClr val="482400"/>
                </a:solidFill>
                <a:latin typeface="微软雅黑" panose="020B0503020204020204" pitchFamily="34" charset="-122"/>
                <a:ea typeface="微软雅黑" panose="020B0503020204020204" pitchFamily="34" charset="-122"/>
                <a:cs typeface="Lato" charset="0"/>
                <a:sym typeface="Lato" charset="0"/>
              </a:rPr>
              <a:t>输入你的标题</a:t>
            </a:r>
            <a:endParaRPr lang="zh-CN" altLang="en-US" sz="1050" b="1" dirty="0">
              <a:solidFill>
                <a:srgbClr val="482400"/>
              </a:solidFill>
              <a:latin typeface="微软雅黑" panose="020B0503020204020204" pitchFamily="34" charset="-122"/>
              <a:ea typeface="微软雅黑" panose="020B0503020204020204" pitchFamily="34" charset="-122"/>
              <a:cs typeface="Lato" charset="0"/>
              <a:sym typeface="Lato" charset="0"/>
            </a:endParaRPr>
          </a:p>
        </p:txBody>
      </p:sp>
      <p:sp>
        <p:nvSpPr>
          <p:cNvPr id="23" name="AutoShape 4"/>
          <p:cNvSpPr/>
          <p:nvPr/>
        </p:nvSpPr>
        <p:spPr bwMode="auto">
          <a:xfrm>
            <a:off x="2739165" y="2128626"/>
            <a:ext cx="1514816" cy="4583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570">
              <a:lnSpc>
                <a:spcPct val="120000"/>
              </a:lnSpc>
              <a:spcBef>
                <a:spcPts val="640"/>
              </a:spcBef>
              <a:defRPr/>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这里输入简单的文字概述里输入简单文字概述输入简单的文字概述这里输入简单的文字概</a:t>
            </a:r>
            <a:endParaRPr lang="es-ES" sz="2000" dirty="0">
              <a:solidFill>
                <a:schemeClr val="tx1">
                  <a:lumMod val="75000"/>
                  <a:lumOff val="25000"/>
                </a:schemeClr>
              </a:solidFill>
              <a:cs typeface="Gill Sans" charset="0"/>
            </a:endParaRPr>
          </a:p>
        </p:txBody>
      </p:sp>
      <p:sp>
        <p:nvSpPr>
          <p:cNvPr id="24" name="AutoShape 24"/>
          <p:cNvSpPr/>
          <p:nvPr/>
        </p:nvSpPr>
        <p:spPr bwMode="auto">
          <a:xfrm>
            <a:off x="2770273" y="1893411"/>
            <a:ext cx="1233488" cy="1333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570">
              <a:spcBef>
                <a:spcPts val="640"/>
              </a:spcBef>
              <a:defRPr/>
            </a:pPr>
            <a:r>
              <a:rPr lang="zh-CN" altLang="en-US" sz="1050" b="1" dirty="0">
                <a:solidFill>
                  <a:srgbClr val="482400"/>
                </a:solidFill>
                <a:latin typeface="微软雅黑" panose="020B0503020204020204" pitchFamily="34" charset="-122"/>
                <a:ea typeface="微软雅黑" panose="020B0503020204020204" pitchFamily="34" charset="-122"/>
                <a:cs typeface="Lato" charset="0"/>
                <a:sym typeface="Lato" charset="0"/>
              </a:rPr>
              <a:t>输入你的标题</a:t>
            </a:r>
            <a:endParaRPr lang="zh-CN" altLang="en-US" sz="1050" b="1" dirty="0">
              <a:solidFill>
                <a:srgbClr val="482400"/>
              </a:solidFill>
              <a:latin typeface="微软雅黑" panose="020B0503020204020204" pitchFamily="34" charset="-122"/>
              <a:ea typeface="微软雅黑" panose="020B0503020204020204" pitchFamily="34" charset="-122"/>
              <a:cs typeface="Lato" charset="0"/>
              <a:sym typeface="Lato" charset="0"/>
            </a:endParaRPr>
          </a:p>
        </p:txBody>
      </p:sp>
      <p:sp>
        <p:nvSpPr>
          <p:cNvPr id="25" name="AutoShape 4"/>
          <p:cNvSpPr/>
          <p:nvPr/>
        </p:nvSpPr>
        <p:spPr bwMode="auto">
          <a:xfrm>
            <a:off x="4581820" y="1726845"/>
            <a:ext cx="1514816" cy="4583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570">
              <a:lnSpc>
                <a:spcPct val="120000"/>
              </a:lnSpc>
              <a:spcBef>
                <a:spcPts val="640"/>
              </a:spcBef>
              <a:defRPr/>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这里输入简单的文字概述里输入简单文字概述输入简单的文字概述这里输入简单的文字概</a:t>
            </a:r>
            <a:endParaRPr lang="es-ES" sz="2000" dirty="0">
              <a:solidFill>
                <a:schemeClr val="tx1">
                  <a:lumMod val="75000"/>
                  <a:lumOff val="25000"/>
                </a:schemeClr>
              </a:solidFill>
              <a:cs typeface="Gill Sans" charset="0"/>
            </a:endParaRPr>
          </a:p>
        </p:txBody>
      </p:sp>
      <p:sp>
        <p:nvSpPr>
          <p:cNvPr id="26" name="AutoShape 24"/>
          <p:cNvSpPr/>
          <p:nvPr/>
        </p:nvSpPr>
        <p:spPr bwMode="auto">
          <a:xfrm>
            <a:off x="4612928" y="1491630"/>
            <a:ext cx="1233488" cy="1333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570">
              <a:spcBef>
                <a:spcPts val="640"/>
              </a:spcBef>
              <a:defRPr/>
            </a:pPr>
            <a:r>
              <a:rPr lang="zh-CN" altLang="en-US" sz="1050" b="1" dirty="0">
                <a:solidFill>
                  <a:srgbClr val="482400"/>
                </a:solidFill>
                <a:latin typeface="微软雅黑" panose="020B0503020204020204" pitchFamily="34" charset="-122"/>
                <a:ea typeface="微软雅黑" panose="020B0503020204020204" pitchFamily="34" charset="-122"/>
                <a:cs typeface="Lato" charset="0"/>
                <a:sym typeface="Lato" charset="0"/>
              </a:rPr>
              <a:t>输入你的标题</a:t>
            </a:r>
            <a:endParaRPr lang="zh-CN" altLang="en-US" sz="1050" b="1" dirty="0">
              <a:solidFill>
                <a:srgbClr val="482400"/>
              </a:solidFill>
              <a:latin typeface="微软雅黑" panose="020B0503020204020204" pitchFamily="34" charset="-122"/>
              <a:ea typeface="微软雅黑" panose="020B0503020204020204" pitchFamily="34" charset="-122"/>
              <a:cs typeface="Lato" charset="0"/>
              <a:sym typeface="Lato" charset="0"/>
            </a:endParaRPr>
          </a:p>
        </p:txBody>
      </p:sp>
      <p:sp>
        <p:nvSpPr>
          <p:cNvPr id="27" name="AutoShape 4"/>
          <p:cNvSpPr/>
          <p:nvPr/>
        </p:nvSpPr>
        <p:spPr bwMode="auto">
          <a:xfrm>
            <a:off x="6396765" y="1294797"/>
            <a:ext cx="1514816" cy="4583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570">
              <a:lnSpc>
                <a:spcPct val="120000"/>
              </a:lnSpc>
              <a:spcBef>
                <a:spcPts val="640"/>
              </a:spcBef>
              <a:defRPr/>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这里输入简单的文字概述里输入简单文字概述输入简单的文字概述这里输入简单的文字概</a:t>
            </a:r>
            <a:endParaRPr lang="es-ES" sz="2000" dirty="0">
              <a:solidFill>
                <a:schemeClr val="tx1">
                  <a:lumMod val="75000"/>
                  <a:lumOff val="25000"/>
                </a:schemeClr>
              </a:solidFill>
              <a:cs typeface="Gill Sans" charset="0"/>
            </a:endParaRPr>
          </a:p>
        </p:txBody>
      </p:sp>
      <p:sp>
        <p:nvSpPr>
          <p:cNvPr id="28" name="AutoShape 24"/>
          <p:cNvSpPr/>
          <p:nvPr/>
        </p:nvSpPr>
        <p:spPr bwMode="auto">
          <a:xfrm>
            <a:off x="6427873" y="1059582"/>
            <a:ext cx="1233488" cy="1333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570">
              <a:spcBef>
                <a:spcPts val="640"/>
              </a:spcBef>
              <a:defRPr/>
            </a:pPr>
            <a:r>
              <a:rPr lang="zh-CN" altLang="en-US" sz="1050" b="1" dirty="0">
                <a:solidFill>
                  <a:srgbClr val="482400"/>
                </a:solidFill>
                <a:latin typeface="微软雅黑" panose="020B0503020204020204" pitchFamily="34" charset="-122"/>
                <a:ea typeface="微软雅黑" panose="020B0503020204020204" pitchFamily="34" charset="-122"/>
                <a:cs typeface="Lato" charset="0"/>
                <a:sym typeface="Lato" charset="0"/>
              </a:rPr>
              <a:t>输入你的标题</a:t>
            </a:r>
            <a:endParaRPr lang="zh-CN" altLang="en-US" sz="1050" b="1" dirty="0">
              <a:solidFill>
                <a:srgbClr val="482400"/>
              </a:solidFill>
              <a:latin typeface="微软雅黑" panose="020B0503020204020204" pitchFamily="34" charset="-122"/>
              <a:ea typeface="微软雅黑" panose="020B0503020204020204" pitchFamily="34" charset="-122"/>
              <a:cs typeface="Lato" charset="0"/>
              <a:sym typeface="Lato" charset="0"/>
            </a:endParaRPr>
          </a:p>
        </p:txBody>
      </p:sp>
      <p:sp>
        <p:nvSpPr>
          <p:cNvPr id="34" name="TextBox 33"/>
          <p:cNvSpPr txBox="1"/>
          <p:nvPr/>
        </p:nvSpPr>
        <p:spPr>
          <a:xfrm>
            <a:off x="668615" y="519599"/>
            <a:ext cx="2236510" cy="338554"/>
          </a:xfrm>
          <a:prstGeom prst="rect">
            <a:avLst/>
          </a:prstGeom>
          <a:noFill/>
        </p:spPr>
        <p:txBody>
          <a:bodyPr wrap="none" rtlCol="0">
            <a:spAutoFit/>
          </a:bodyPr>
          <a:lstStyle/>
          <a:p>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单击此处输入标题内容</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cxnSp>
        <p:nvCxnSpPr>
          <p:cNvPr id="35" name="直接连接符 34"/>
          <p:cNvCxnSpPr/>
          <p:nvPr/>
        </p:nvCxnSpPr>
        <p:spPr>
          <a:xfrm>
            <a:off x="762100" y="842130"/>
            <a:ext cx="2320999" cy="0"/>
          </a:xfrm>
          <a:prstGeom prst="line">
            <a:avLst/>
          </a:prstGeom>
          <a:ln>
            <a:solidFill>
              <a:srgbClr val="482400"/>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707695" y="828750"/>
            <a:ext cx="2318373" cy="230832"/>
          </a:xfrm>
          <a:prstGeom prst="rect">
            <a:avLst/>
          </a:prstGeom>
          <a:noFill/>
        </p:spPr>
        <p:txBody>
          <a:bodyPr wrap="square" rtlCol="0">
            <a:spAutoFit/>
          </a:bodyPr>
          <a:lstStyle/>
          <a:p>
            <a:r>
              <a:rPr lang="en-US" altLang="zh-CN" sz="900" dirty="0" smtClean="0"/>
              <a:t>DAN JI CI CHU SHU RU BIAO TI</a:t>
            </a:r>
            <a:endParaRPr lang="zh-CN" altLang="en-US" sz="900" dirty="0"/>
          </a:p>
        </p:txBody>
      </p:sp>
      <p:pic>
        <p:nvPicPr>
          <p:cNvPr id="37" name="图片 3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9343" y="499566"/>
            <a:ext cx="725887" cy="725887"/>
          </a:xfrm>
          <a:prstGeom prst="rect">
            <a:avLst/>
          </a:prstGeom>
        </p:spPr>
      </p:pic>
      <p:sp>
        <p:nvSpPr>
          <p:cNvPr id="38" name="TextBox 37"/>
          <p:cNvSpPr txBox="1"/>
          <p:nvPr/>
        </p:nvSpPr>
        <p:spPr>
          <a:xfrm>
            <a:off x="210185" y="539343"/>
            <a:ext cx="364202" cy="523220"/>
          </a:xfrm>
          <a:prstGeom prst="rect">
            <a:avLst/>
          </a:prstGeom>
          <a:noFill/>
        </p:spPr>
        <p:txBody>
          <a:bodyPr wrap="none" rtlCol="0">
            <a:spAutoFit/>
          </a:bodyPr>
          <a:lstStyle/>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古</a:t>
            </a:r>
            <a:endParaRPr lang="en-US" altLang="zh-CN" sz="1400" dirty="0" smtClean="0">
              <a:solidFill>
                <a:schemeClr val="bg1"/>
              </a:solidFill>
              <a:latin typeface="钟齐李洤标准草书符号" panose="02010600030101010101" pitchFamily="2" charset="-122"/>
              <a:ea typeface="钟齐李洤标准草书符号" panose="02010600030101010101" pitchFamily="2" charset="-122"/>
            </a:endParaRPr>
          </a:p>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韵</a:t>
            </a:r>
            <a:endParaRPr lang="zh-CN" altLang="en-US" sz="1400" dirty="0">
              <a:solidFill>
                <a:schemeClr val="bg1"/>
              </a:solidFill>
              <a:latin typeface="钟齐李洤标准草书符号" panose="02010600030101010101" pitchFamily="2" charset="-122"/>
              <a:ea typeface="钟齐李洤标准草书符号"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1"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par>
                          <p:cTn id="17" fill="hold">
                            <p:stCondLst>
                              <p:cond delay="1000"/>
                            </p:stCondLst>
                            <p:childTnLst>
                              <p:par>
                                <p:cTn id="18" presetID="16" presetClass="entr" presetSubtype="21"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barn(inVertical)">
                                      <p:cBhvr>
                                        <p:cTn id="20" dur="500"/>
                                        <p:tgtEl>
                                          <p:spTgt spid="22"/>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childTnLst>
                          </p:cTn>
                        </p:par>
                        <p:par>
                          <p:cTn id="35" fill="hold">
                            <p:stCondLst>
                              <p:cond delay="3000"/>
                            </p:stCondLst>
                            <p:childTnLst>
                              <p:par>
                                <p:cTn id="36" presetID="1" presetClass="entr" presetSubtype="0"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childTnLst>
                                </p:cTn>
                              </p:par>
                            </p:childTnLst>
                          </p:cTn>
                        </p:par>
                        <p:par>
                          <p:cTn id="38" fill="hold">
                            <p:stCondLst>
                              <p:cond delay="3000"/>
                            </p:stCondLst>
                            <p:childTnLst>
                              <p:par>
                                <p:cTn id="39" presetID="16" presetClass="entr" presetSubtype="21"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barn(inVertical)">
                                      <p:cBhvr>
                                        <p:cTn id="41" dur="500"/>
                                        <p:tgtEl>
                                          <p:spTgt spid="24"/>
                                        </p:tgtEl>
                                      </p:cBhvr>
                                    </p:animEffect>
                                  </p:childTnLst>
                                </p:cTn>
                              </p:par>
                            </p:childTnLst>
                          </p:cTn>
                        </p:par>
                        <p:par>
                          <p:cTn id="42" fill="hold">
                            <p:stCondLst>
                              <p:cond delay="3500"/>
                            </p:stCondLst>
                            <p:childTnLst>
                              <p:par>
                                <p:cTn id="43" presetID="10" presetClass="entr" presetSubtype="0"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left)">
                                      <p:cBhvr>
                                        <p:cTn id="49" dur="500"/>
                                        <p:tgtEl>
                                          <p:spTgt spid="8"/>
                                        </p:tgtEl>
                                      </p:cBhvr>
                                    </p:animEffect>
                                  </p:childTnLst>
                                </p:cTn>
                              </p:par>
                            </p:childTnLst>
                          </p:cTn>
                        </p:par>
                        <p:par>
                          <p:cTn id="50" fill="hold">
                            <p:stCondLst>
                              <p:cond delay="4500"/>
                            </p:stCondLst>
                            <p:childTnLst>
                              <p:par>
                                <p:cTn id="51" presetID="53" presetClass="entr" presetSubtype="16" fill="hold" grpId="0" nodeType="afterEffect">
                                  <p:stCondLst>
                                    <p:cond delay="0"/>
                                  </p:stCondLst>
                                  <p:childTnLst>
                                    <p:set>
                                      <p:cBhvr>
                                        <p:cTn id="52" dur="1" fill="hold">
                                          <p:stCondLst>
                                            <p:cond delay="0"/>
                                          </p:stCondLst>
                                        </p:cTn>
                                        <p:tgtEl>
                                          <p:spTgt spid="3"/>
                                        </p:tgtEl>
                                        <p:attrNameLst>
                                          <p:attrName>style.visibility</p:attrName>
                                        </p:attrNameLst>
                                      </p:cBhvr>
                                      <p:to>
                                        <p:strVal val="visible"/>
                                      </p:to>
                                    </p:set>
                                    <p:anim calcmode="lin" valueType="num">
                                      <p:cBhvr>
                                        <p:cTn id="53" dur="500" fill="hold"/>
                                        <p:tgtEl>
                                          <p:spTgt spid="3"/>
                                        </p:tgtEl>
                                        <p:attrNameLst>
                                          <p:attrName>ppt_w</p:attrName>
                                        </p:attrNameLst>
                                      </p:cBhvr>
                                      <p:tavLst>
                                        <p:tav tm="0">
                                          <p:val>
                                            <p:fltVal val="0"/>
                                          </p:val>
                                        </p:tav>
                                        <p:tav tm="100000">
                                          <p:val>
                                            <p:strVal val="#ppt_w"/>
                                          </p:val>
                                        </p:tav>
                                      </p:tavLst>
                                    </p:anim>
                                    <p:anim calcmode="lin" valueType="num">
                                      <p:cBhvr>
                                        <p:cTn id="54" dur="500" fill="hold"/>
                                        <p:tgtEl>
                                          <p:spTgt spid="3"/>
                                        </p:tgtEl>
                                        <p:attrNameLst>
                                          <p:attrName>ppt_h</p:attrName>
                                        </p:attrNameLst>
                                      </p:cBhvr>
                                      <p:tavLst>
                                        <p:tav tm="0">
                                          <p:val>
                                            <p:fltVal val="0"/>
                                          </p:val>
                                        </p:tav>
                                        <p:tav tm="100000">
                                          <p:val>
                                            <p:strVal val="#ppt_h"/>
                                          </p:val>
                                        </p:tav>
                                      </p:tavLst>
                                    </p:anim>
                                    <p:animEffect transition="in" filter="fade">
                                      <p:cBhvr>
                                        <p:cTn id="55" dur="500"/>
                                        <p:tgtEl>
                                          <p:spTgt spid="3"/>
                                        </p:tgtEl>
                                      </p:cBhvr>
                                    </p:animEffect>
                                  </p:childTnLst>
                                </p:cTn>
                              </p:par>
                            </p:childTnLst>
                          </p:cTn>
                        </p:par>
                        <p:par>
                          <p:cTn id="56" fill="hold">
                            <p:stCondLst>
                              <p:cond delay="5000"/>
                            </p:stCondLst>
                            <p:childTnLst>
                              <p:par>
                                <p:cTn id="57" presetID="1" presetClass="entr" presetSubtype="0" fill="hold" nodeType="afterEffect">
                                  <p:stCondLst>
                                    <p:cond delay="0"/>
                                  </p:stCondLst>
                                  <p:childTnLst>
                                    <p:set>
                                      <p:cBhvr>
                                        <p:cTn id="58" dur="1" fill="hold">
                                          <p:stCondLst>
                                            <p:cond delay="0"/>
                                          </p:stCondLst>
                                        </p:cTn>
                                        <p:tgtEl>
                                          <p:spTgt spid="16"/>
                                        </p:tgtEl>
                                        <p:attrNameLst>
                                          <p:attrName>style.visibility</p:attrName>
                                        </p:attrNameLst>
                                      </p:cBhvr>
                                      <p:to>
                                        <p:strVal val="visible"/>
                                      </p:to>
                                    </p:set>
                                  </p:childTnLst>
                                </p:cTn>
                              </p:par>
                            </p:childTnLst>
                          </p:cTn>
                        </p:par>
                        <p:par>
                          <p:cTn id="59" fill="hold">
                            <p:stCondLst>
                              <p:cond delay="5000"/>
                            </p:stCondLst>
                            <p:childTnLst>
                              <p:par>
                                <p:cTn id="60" presetID="16" presetClass="entr" presetSubtype="21" fill="hold" grpId="0" nodeType="after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barn(inVertical)">
                                      <p:cBhvr>
                                        <p:cTn id="62" dur="500"/>
                                        <p:tgtEl>
                                          <p:spTgt spid="26"/>
                                        </p:tgtEl>
                                      </p:cBhvr>
                                    </p:animEffect>
                                  </p:childTnLst>
                                </p:cTn>
                              </p:par>
                            </p:childTnLst>
                          </p:cTn>
                        </p:par>
                        <p:par>
                          <p:cTn id="63" fill="hold">
                            <p:stCondLst>
                              <p:cond delay="5500"/>
                            </p:stCondLst>
                            <p:childTnLst>
                              <p:par>
                                <p:cTn id="64" presetID="10" presetClass="entr" presetSubtype="0" fill="hold" grpId="0"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500"/>
                                        <p:tgtEl>
                                          <p:spTgt spid="25"/>
                                        </p:tgtEl>
                                      </p:cBhvr>
                                    </p:animEffect>
                                  </p:childTnLst>
                                </p:cTn>
                              </p:par>
                            </p:childTnLst>
                          </p:cTn>
                        </p:par>
                        <p:par>
                          <p:cTn id="67" fill="hold">
                            <p:stCondLst>
                              <p:cond delay="6000"/>
                            </p:stCondLst>
                            <p:childTnLst>
                              <p:par>
                                <p:cTn id="68" presetID="22" presetClass="entr" presetSubtype="8" fill="hold" grpId="0" nodeType="afterEffect">
                                  <p:stCondLst>
                                    <p:cond delay="0"/>
                                  </p:stCondLst>
                                  <p:childTnLst>
                                    <p:set>
                                      <p:cBhvr>
                                        <p:cTn id="69" dur="1" fill="hold">
                                          <p:stCondLst>
                                            <p:cond delay="0"/>
                                          </p:stCondLst>
                                        </p:cTn>
                                        <p:tgtEl>
                                          <p:spTgt spid="9"/>
                                        </p:tgtEl>
                                        <p:attrNameLst>
                                          <p:attrName>style.visibility</p:attrName>
                                        </p:attrNameLst>
                                      </p:cBhvr>
                                      <p:to>
                                        <p:strVal val="visible"/>
                                      </p:to>
                                    </p:set>
                                    <p:animEffect transition="in" filter="wipe(left)">
                                      <p:cBhvr>
                                        <p:cTn id="70" dur="500"/>
                                        <p:tgtEl>
                                          <p:spTgt spid="9"/>
                                        </p:tgtEl>
                                      </p:cBhvr>
                                    </p:animEffect>
                                  </p:childTnLst>
                                </p:cTn>
                              </p:par>
                            </p:childTnLst>
                          </p:cTn>
                        </p:par>
                        <p:par>
                          <p:cTn id="71" fill="hold">
                            <p:stCondLst>
                              <p:cond delay="6500"/>
                            </p:stCondLst>
                            <p:childTnLst>
                              <p:par>
                                <p:cTn id="72" presetID="53" presetClass="entr" presetSubtype="16" fill="hold" grpId="0" nodeType="afterEffect">
                                  <p:stCondLst>
                                    <p:cond delay="0"/>
                                  </p:stCondLst>
                                  <p:childTnLst>
                                    <p:set>
                                      <p:cBhvr>
                                        <p:cTn id="73" dur="1" fill="hold">
                                          <p:stCondLst>
                                            <p:cond delay="0"/>
                                          </p:stCondLst>
                                        </p:cTn>
                                        <p:tgtEl>
                                          <p:spTgt spid="5"/>
                                        </p:tgtEl>
                                        <p:attrNameLst>
                                          <p:attrName>style.visibility</p:attrName>
                                        </p:attrNameLst>
                                      </p:cBhvr>
                                      <p:to>
                                        <p:strVal val="visible"/>
                                      </p:to>
                                    </p:set>
                                    <p:anim calcmode="lin" valueType="num">
                                      <p:cBhvr>
                                        <p:cTn id="74" dur="500" fill="hold"/>
                                        <p:tgtEl>
                                          <p:spTgt spid="5"/>
                                        </p:tgtEl>
                                        <p:attrNameLst>
                                          <p:attrName>ppt_w</p:attrName>
                                        </p:attrNameLst>
                                      </p:cBhvr>
                                      <p:tavLst>
                                        <p:tav tm="0">
                                          <p:val>
                                            <p:fltVal val="0"/>
                                          </p:val>
                                        </p:tav>
                                        <p:tav tm="100000">
                                          <p:val>
                                            <p:strVal val="#ppt_w"/>
                                          </p:val>
                                        </p:tav>
                                      </p:tavLst>
                                    </p:anim>
                                    <p:anim calcmode="lin" valueType="num">
                                      <p:cBhvr>
                                        <p:cTn id="75" dur="500" fill="hold"/>
                                        <p:tgtEl>
                                          <p:spTgt spid="5"/>
                                        </p:tgtEl>
                                        <p:attrNameLst>
                                          <p:attrName>ppt_h</p:attrName>
                                        </p:attrNameLst>
                                      </p:cBhvr>
                                      <p:tavLst>
                                        <p:tav tm="0">
                                          <p:val>
                                            <p:fltVal val="0"/>
                                          </p:val>
                                        </p:tav>
                                        <p:tav tm="100000">
                                          <p:val>
                                            <p:strVal val="#ppt_h"/>
                                          </p:val>
                                        </p:tav>
                                      </p:tavLst>
                                    </p:anim>
                                    <p:animEffect transition="in" filter="fade">
                                      <p:cBhvr>
                                        <p:cTn id="76" dur="500"/>
                                        <p:tgtEl>
                                          <p:spTgt spid="5"/>
                                        </p:tgtEl>
                                      </p:cBhvr>
                                    </p:animEffect>
                                  </p:childTnLst>
                                </p:cTn>
                              </p:par>
                            </p:childTnLst>
                          </p:cTn>
                        </p:par>
                        <p:par>
                          <p:cTn id="77" fill="hold">
                            <p:stCondLst>
                              <p:cond delay="7000"/>
                            </p:stCondLst>
                            <p:childTnLst>
                              <p:par>
                                <p:cTn id="78" presetID="1" presetClass="entr" presetSubtype="0" fill="hold" grpId="0" nodeType="afterEffect">
                                  <p:stCondLst>
                                    <p:cond delay="0"/>
                                  </p:stCondLst>
                                  <p:childTnLst>
                                    <p:set>
                                      <p:cBhvr>
                                        <p:cTn id="79" dur="1" fill="hold">
                                          <p:stCondLst>
                                            <p:cond delay="0"/>
                                          </p:stCondLst>
                                        </p:cTn>
                                        <p:tgtEl>
                                          <p:spTgt spid="10"/>
                                        </p:tgtEl>
                                        <p:attrNameLst>
                                          <p:attrName>style.visibility</p:attrName>
                                        </p:attrNameLst>
                                      </p:cBhvr>
                                      <p:to>
                                        <p:strVal val="visible"/>
                                      </p:to>
                                    </p:set>
                                  </p:childTnLst>
                                </p:cTn>
                              </p:par>
                            </p:childTnLst>
                          </p:cTn>
                        </p:par>
                        <p:par>
                          <p:cTn id="80" fill="hold">
                            <p:stCondLst>
                              <p:cond delay="7000"/>
                            </p:stCondLst>
                            <p:childTnLst>
                              <p:par>
                                <p:cTn id="81" presetID="16" presetClass="entr" presetSubtype="21"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barn(inVertical)">
                                      <p:cBhvr>
                                        <p:cTn id="83" dur="500"/>
                                        <p:tgtEl>
                                          <p:spTgt spid="28"/>
                                        </p:tgtEl>
                                      </p:cBhvr>
                                    </p:animEffect>
                                  </p:childTnLst>
                                </p:cTn>
                              </p:par>
                            </p:childTnLst>
                          </p:cTn>
                        </p:par>
                        <p:par>
                          <p:cTn id="84" fill="hold">
                            <p:stCondLst>
                              <p:cond delay="7500"/>
                            </p:stCondLst>
                            <p:childTnLst>
                              <p:par>
                                <p:cTn id="85" presetID="10" presetClass="entr" presetSubtype="0" fill="hold" grpId="0" nodeType="afterEffect">
                                  <p:stCondLst>
                                    <p:cond delay="0"/>
                                  </p:stCondLst>
                                  <p:childTnLst>
                                    <p:set>
                                      <p:cBhvr>
                                        <p:cTn id="86" dur="1" fill="hold">
                                          <p:stCondLst>
                                            <p:cond delay="0"/>
                                          </p:stCondLst>
                                        </p:cTn>
                                        <p:tgtEl>
                                          <p:spTgt spid="27"/>
                                        </p:tgtEl>
                                        <p:attrNameLst>
                                          <p:attrName>style.visibility</p:attrName>
                                        </p:attrNameLst>
                                      </p:cBhvr>
                                      <p:to>
                                        <p:strVal val="visible"/>
                                      </p:to>
                                    </p:set>
                                    <p:animEffect transition="in" filter="fade">
                                      <p:cBhvr>
                                        <p:cTn id="8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21" grpId="0"/>
      <p:bldP spid="22" grpId="0"/>
      <p:bldP spid="23" grpId="0"/>
      <p:bldP spid="24" grpId="0"/>
      <p:bldP spid="25" grpId="0"/>
      <p:bldP spid="26" grpId="0"/>
      <p:bldP spid="27" grpId="0"/>
      <p:bldP spid="2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AutoShape 16"/>
          <p:cNvSpPr/>
          <p:nvPr/>
        </p:nvSpPr>
        <p:spPr bwMode="auto">
          <a:xfrm>
            <a:off x="3188494" y="1602929"/>
            <a:ext cx="192286" cy="474464"/>
          </a:xfrm>
          <a:custGeom>
            <a:avLst/>
            <a:gdLst>
              <a:gd name="T0" fmla="*/ 6086259 w 21600"/>
              <a:gd name="T1" fmla="*/ 37056156 h 21600"/>
              <a:gd name="T2" fmla="*/ 6086259 w 21600"/>
              <a:gd name="T3" fmla="*/ 37056156 h 21600"/>
              <a:gd name="T4" fmla="*/ 6086259 w 21600"/>
              <a:gd name="T5" fmla="*/ 37056156 h 21600"/>
              <a:gd name="T6" fmla="*/ 6086259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366" y="2307"/>
                  <a:pt x="6366" y="1753"/>
                </a:cubicBezTo>
                <a:cubicBezTo>
                  <a:pt x="6366"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482400"/>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76" name="AutoShape 17"/>
          <p:cNvSpPr/>
          <p:nvPr/>
        </p:nvSpPr>
        <p:spPr bwMode="auto">
          <a:xfrm>
            <a:off x="1960960" y="1602929"/>
            <a:ext cx="192881" cy="474464"/>
          </a:xfrm>
          <a:custGeom>
            <a:avLst/>
            <a:gdLst>
              <a:gd name="T0" fmla="*/ 6123980 w 21600"/>
              <a:gd name="T1" fmla="*/ 37056156 h 21600"/>
              <a:gd name="T2" fmla="*/ 6123980 w 21600"/>
              <a:gd name="T3" fmla="*/ 37056156 h 21600"/>
              <a:gd name="T4" fmla="*/ 6123980 w 21600"/>
              <a:gd name="T5" fmla="*/ 37056156 h 21600"/>
              <a:gd name="T6" fmla="*/ 6123980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99" y="1753"/>
                </a:moveTo>
                <a:cubicBezTo>
                  <a:pt x="15299" y="2307"/>
                  <a:pt x="14849" y="2676"/>
                  <a:pt x="13949" y="3138"/>
                </a:cubicBezTo>
                <a:cubicBezTo>
                  <a:pt x="13049" y="3507"/>
                  <a:pt x="11924" y="3692"/>
                  <a:pt x="10800" y="3692"/>
                </a:cubicBezTo>
                <a:cubicBezTo>
                  <a:pt x="9674" y="3692"/>
                  <a:pt x="8550" y="3507"/>
                  <a:pt x="7649" y="3138"/>
                </a:cubicBezTo>
                <a:cubicBezTo>
                  <a:pt x="6750" y="2676"/>
                  <a:pt x="6299" y="2307"/>
                  <a:pt x="6299" y="1753"/>
                </a:cubicBezTo>
                <a:cubicBezTo>
                  <a:pt x="6299" y="1292"/>
                  <a:pt x="6750" y="830"/>
                  <a:pt x="7649" y="553"/>
                </a:cubicBezTo>
                <a:cubicBezTo>
                  <a:pt x="8550" y="184"/>
                  <a:pt x="9674" y="0"/>
                  <a:pt x="10800" y="0"/>
                </a:cubicBezTo>
                <a:cubicBezTo>
                  <a:pt x="11924" y="0"/>
                  <a:pt x="13049" y="184"/>
                  <a:pt x="13949" y="553"/>
                </a:cubicBezTo>
                <a:cubicBezTo>
                  <a:pt x="14849" y="830"/>
                  <a:pt x="15299" y="1292"/>
                  <a:pt x="15299" y="1753"/>
                </a:cubicBezTo>
                <a:close/>
                <a:moveTo>
                  <a:pt x="21600" y="12369"/>
                </a:moveTo>
                <a:cubicBezTo>
                  <a:pt x="21600" y="12923"/>
                  <a:pt x="20925" y="13199"/>
                  <a:pt x="19575" y="13199"/>
                </a:cubicBezTo>
                <a:cubicBezTo>
                  <a:pt x="18225" y="13199"/>
                  <a:pt x="17549" y="12923"/>
                  <a:pt x="17549" y="12369"/>
                </a:cubicBezTo>
                <a:cubicBezTo>
                  <a:pt x="17549" y="6369"/>
                  <a:pt x="17549" y="6369"/>
                  <a:pt x="17549" y="6369"/>
                </a:cubicBezTo>
                <a:cubicBezTo>
                  <a:pt x="16424" y="6369"/>
                  <a:pt x="16424" y="6369"/>
                  <a:pt x="16424" y="6369"/>
                </a:cubicBezTo>
                <a:cubicBezTo>
                  <a:pt x="16424" y="20676"/>
                  <a:pt x="16424" y="20676"/>
                  <a:pt x="16424" y="20676"/>
                </a:cubicBezTo>
                <a:cubicBezTo>
                  <a:pt x="16424" y="21323"/>
                  <a:pt x="15749" y="21600"/>
                  <a:pt x="13949" y="21600"/>
                </a:cubicBezTo>
                <a:cubicBezTo>
                  <a:pt x="12375" y="21600"/>
                  <a:pt x="11474" y="21323"/>
                  <a:pt x="11474" y="20676"/>
                </a:cubicBezTo>
                <a:cubicBezTo>
                  <a:pt x="11474" y="12276"/>
                  <a:pt x="11474" y="12276"/>
                  <a:pt x="11474" y="12276"/>
                </a:cubicBezTo>
                <a:cubicBezTo>
                  <a:pt x="10124" y="12276"/>
                  <a:pt x="10124" y="12276"/>
                  <a:pt x="10124" y="12276"/>
                </a:cubicBezTo>
                <a:cubicBezTo>
                  <a:pt x="10124" y="20676"/>
                  <a:pt x="10124" y="20676"/>
                  <a:pt x="10124" y="20676"/>
                </a:cubicBezTo>
                <a:cubicBezTo>
                  <a:pt x="10124" y="21323"/>
                  <a:pt x="9449" y="21600"/>
                  <a:pt x="7649" y="21600"/>
                </a:cubicBezTo>
                <a:cubicBezTo>
                  <a:pt x="6074" y="21600"/>
                  <a:pt x="5175" y="21323"/>
                  <a:pt x="5175" y="20676"/>
                </a:cubicBezTo>
                <a:cubicBezTo>
                  <a:pt x="5175" y="6369"/>
                  <a:pt x="5175" y="6369"/>
                  <a:pt x="5175" y="6369"/>
                </a:cubicBezTo>
                <a:cubicBezTo>
                  <a:pt x="4275" y="6369"/>
                  <a:pt x="4275" y="6369"/>
                  <a:pt x="4275" y="6369"/>
                </a:cubicBezTo>
                <a:cubicBezTo>
                  <a:pt x="4275" y="12369"/>
                  <a:pt x="4275" y="12369"/>
                  <a:pt x="4275" y="12369"/>
                </a:cubicBezTo>
                <a:cubicBezTo>
                  <a:pt x="4275" y="12923"/>
                  <a:pt x="3374" y="13199"/>
                  <a:pt x="2024" y="13199"/>
                </a:cubicBezTo>
                <a:cubicBezTo>
                  <a:pt x="674" y="13199"/>
                  <a:pt x="0" y="12923"/>
                  <a:pt x="0" y="12369"/>
                </a:cubicBezTo>
                <a:cubicBezTo>
                  <a:pt x="0" y="5538"/>
                  <a:pt x="0" y="5538"/>
                  <a:pt x="0" y="5538"/>
                </a:cubicBezTo>
                <a:cubicBezTo>
                  <a:pt x="0" y="4430"/>
                  <a:pt x="2024" y="3876"/>
                  <a:pt x="5625" y="3876"/>
                </a:cubicBezTo>
                <a:cubicBezTo>
                  <a:pt x="15975" y="3876"/>
                  <a:pt x="15975" y="3876"/>
                  <a:pt x="15975" y="3876"/>
                </a:cubicBezTo>
                <a:cubicBezTo>
                  <a:pt x="19799" y="3876"/>
                  <a:pt x="21600" y="4430"/>
                  <a:pt x="21600" y="5538"/>
                </a:cubicBezTo>
                <a:lnTo>
                  <a:pt x="21600" y="12369"/>
                </a:lnTo>
                <a:close/>
              </a:path>
            </a:pathLst>
          </a:custGeom>
          <a:solidFill>
            <a:srgbClr val="482400"/>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77" name="AutoShape 18"/>
          <p:cNvSpPr/>
          <p:nvPr/>
        </p:nvSpPr>
        <p:spPr bwMode="auto">
          <a:xfrm>
            <a:off x="1554956" y="1602929"/>
            <a:ext cx="191691" cy="474464"/>
          </a:xfrm>
          <a:custGeom>
            <a:avLst/>
            <a:gdLst>
              <a:gd name="T0" fmla="*/ 6048620 w 21600"/>
              <a:gd name="T1" fmla="*/ 37056156 h 21600"/>
              <a:gd name="T2" fmla="*/ 6048620 w 21600"/>
              <a:gd name="T3" fmla="*/ 37056156 h 21600"/>
              <a:gd name="T4" fmla="*/ 6048620 w 21600"/>
              <a:gd name="T5" fmla="*/ 37056156 h 21600"/>
              <a:gd name="T6" fmla="*/ 6048620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482400"/>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78" name="AutoShape 19"/>
          <p:cNvSpPr/>
          <p:nvPr/>
        </p:nvSpPr>
        <p:spPr bwMode="auto">
          <a:xfrm>
            <a:off x="3597474" y="1602929"/>
            <a:ext cx="193476" cy="47446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004" y="12276"/>
                  <a:pt x="10004" y="12276"/>
                  <a:pt x="10004" y="12276"/>
                </a:cubicBezTo>
                <a:cubicBezTo>
                  <a:pt x="10004" y="20676"/>
                  <a:pt x="10004" y="20676"/>
                  <a:pt x="10004" y="20676"/>
                </a:cubicBezTo>
                <a:cubicBezTo>
                  <a:pt x="10004"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chemeClr val="tx1">
              <a:lumMod val="65000"/>
              <a:lumOff val="35000"/>
            </a:schemeClr>
          </a:solidFill>
          <a:ln>
            <a:noFill/>
          </a:ln>
          <a:effectLst/>
        </p:spPr>
        <p:txBody>
          <a:bodyPr lIns="17145" tIns="17145" rIns="17145" bIns="17145"/>
          <a:lstStyle/>
          <a:p>
            <a:pPr algn="l" defTabSz="342900">
              <a:defRPr/>
            </a:pPr>
            <a:endParaRPr lang="es-ES" sz="700">
              <a:solidFill>
                <a:srgbClr val="561029"/>
              </a:solidFill>
              <a:latin typeface="Calibri" panose="020F0502020204030204" pitchFamily="34" charset="0"/>
              <a:cs typeface="Calibri" panose="020F0502020204030204" pitchFamily="34" charset="0"/>
              <a:sym typeface="Calibri" panose="020F0502020204030204" pitchFamily="34" charset="0"/>
            </a:endParaRPr>
          </a:p>
        </p:txBody>
      </p:sp>
      <p:sp>
        <p:nvSpPr>
          <p:cNvPr id="79" name="AutoShape 20"/>
          <p:cNvSpPr/>
          <p:nvPr/>
        </p:nvSpPr>
        <p:spPr bwMode="auto">
          <a:xfrm>
            <a:off x="2369344" y="1602929"/>
            <a:ext cx="195263" cy="474464"/>
          </a:xfrm>
          <a:custGeom>
            <a:avLst/>
            <a:gdLst>
              <a:gd name="T0" fmla="*/ 6276122 w 21600"/>
              <a:gd name="T1" fmla="*/ 37056156 h 21600"/>
              <a:gd name="T2" fmla="*/ 6276122 w 21600"/>
              <a:gd name="T3" fmla="*/ 37056156 h 21600"/>
              <a:gd name="T4" fmla="*/ 6276122 w 21600"/>
              <a:gd name="T5" fmla="*/ 37056156 h 21600"/>
              <a:gd name="T6" fmla="*/ 6276122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99" y="1753"/>
                </a:moveTo>
                <a:cubicBezTo>
                  <a:pt x="15299" y="2307"/>
                  <a:pt x="14850" y="2676"/>
                  <a:pt x="13950" y="3138"/>
                </a:cubicBezTo>
                <a:cubicBezTo>
                  <a:pt x="13050" y="3507"/>
                  <a:pt x="11925" y="3692"/>
                  <a:pt x="10800" y="3692"/>
                </a:cubicBezTo>
                <a:cubicBezTo>
                  <a:pt x="9675"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850" y="830"/>
                  <a:pt x="15299" y="1292"/>
                  <a:pt x="15299" y="1753"/>
                </a:cubicBezTo>
                <a:close/>
                <a:moveTo>
                  <a:pt x="21599" y="12369"/>
                </a:moveTo>
                <a:cubicBezTo>
                  <a:pt x="21599" y="12923"/>
                  <a:pt x="20925" y="13199"/>
                  <a:pt x="19575" y="13199"/>
                </a:cubicBezTo>
                <a:cubicBezTo>
                  <a:pt x="18225" y="13199"/>
                  <a:pt x="17550" y="12923"/>
                  <a:pt x="17550" y="12369"/>
                </a:cubicBezTo>
                <a:cubicBezTo>
                  <a:pt x="17550" y="6369"/>
                  <a:pt x="17550" y="6369"/>
                  <a:pt x="17550" y="6369"/>
                </a:cubicBezTo>
                <a:cubicBezTo>
                  <a:pt x="16425" y="6369"/>
                  <a:pt x="16425" y="6369"/>
                  <a:pt x="16425" y="6369"/>
                </a:cubicBezTo>
                <a:cubicBezTo>
                  <a:pt x="16425" y="20676"/>
                  <a:pt x="16425" y="20676"/>
                  <a:pt x="16425" y="20676"/>
                </a:cubicBezTo>
                <a:cubicBezTo>
                  <a:pt x="16425" y="21323"/>
                  <a:pt x="15750" y="21600"/>
                  <a:pt x="13950" y="21600"/>
                </a:cubicBezTo>
                <a:cubicBezTo>
                  <a:pt x="12375"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450" y="21600"/>
                  <a:pt x="7650" y="21600"/>
                </a:cubicBezTo>
                <a:cubicBezTo>
                  <a:pt x="6075"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2025" y="3876"/>
                  <a:pt x="5625" y="3876"/>
                </a:cubicBezTo>
                <a:cubicBezTo>
                  <a:pt x="15975" y="3876"/>
                  <a:pt x="15975" y="3876"/>
                  <a:pt x="15975" y="3876"/>
                </a:cubicBezTo>
                <a:cubicBezTo>
                  <a:pt x="19800" y="3876"/>
                  <a:pt x="21599" y="4430"/>
                  <a:pt x="21599" y="5538"/>
                </a:cubicBezTo>
                <a:lnTo>
                  <a:pt x="21599" y="12369"/>
                </a:lnTo>
                <a:close/>
              </a:path>
            </a:pathLst>
          </a:custGeom>
          <a:solidFill>
            <a:srgbClr val="482400"/>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80" name="AutoShape 21"/>
          <p:cNvSpPr/>
          <p:nvPr/>
        </p:nvSpPr>
        <p:spPr bwMode="auto">
          <a:xfrm>
            <a:off x="2778324" y="1602929"/>
            <a:ext cx="193476" cy="474464"/>
          </a:xfrm>
          <a:custGeom>
            <a:avLst/>
            <a:gdLst>
              <a:gd name="T0" fmla="*/ 6161840 w 21600"/>
              <a:gd name="T1" fmla="*/ 37056156 h 21600"/>
              <a:gd name="T2" fmla="*/ 6161840 w 21600"/>
              <a:gd name="T3" fmla="*/ 37056156 h 21600"/>
              <a:gd name="T4" fmla="*/ 6161840 w 21600"/>
              <a:gd name="T5" fmla="*/ 37056156 h 21600"/>
              <a:gd name="T6" fmla="*/ 6161840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482400"/>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81" name="AutoShape 22"/>
          <p:cNvSpPr/>
          <p:nvPr/>
        </p:nvSpPr>
        <p:spPr bwMode="auto">
          <a:xfrm>
            <a:off x="3395067" y="1602929"/>
            <a:ext cx="195263" cy="47446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950"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tx1">
              <a:lumMod val="65000"/>
              <a:lumOff val="35000"/>
            </a:schemeClr>
          </a:solidFill>
          <a:ln>
            <a:noFill/>
          </a:ln>
          <a:effectLst/>
        </p:spPr>
        <p:txBody>
          <a:bodyPr lIns="17145" tIns="17145" rIns="17145" bIns="17145"/>
          <a:lstStyle/>
          <a:p>
            <a:pPr algn="l" defTabSz="342900">
              <a:defRPr/>
            </a:pPr>
            <a:endParaRPr lang="es-ES" sz="700">
              <a:solidFill>
                <a:srgbClr val="561029"/>
              </a:solidFill>
              <a:latin typeface="Calibri" panose="020F0502020204030204" pitchFamily="34" charset="0"/>
              <a:cs typeface="Calibri" panose="020F0502020204030204" pitchFamily="34" charset="0"/>
              <a:sym typeface="Calibri" panose="020F0502020204030204" pitchFamily="34" charset="0"/>
            </a:endParaRPr>
          </a:p>
        </p:txBody>
      </p:sp>
      <p:sp>
        <p:nvSpPr>
          <p:cNvPr id="82" name="AutoShape 23"/>
          <p:cNvSpPr/>
          <p:nvPr/>
        </p:nvSpPr>
        <p:spPr bwMode="auto">
          <a:xfrm>
            <a:off x="2168724" y="1602929"/>
            <a:ext cx="191691" cy="474464"/>
          </a:xfrm>
          <a:custGeom>
            <a:avLst/>
            <a:gdLst>
              <a:gd name="T0" fmla="*/ 6048620 w 21600"/>
              <a:gd name="T1" fmla="*/ 37056156 h 21600"/>
              <a:gd name="T2" fmla="*/ 6048620 w 21600"/>
              <a:gd name="T3" fmla="*/ 37056156 h 21600"/>
              <a:gd name="T4" fmla="*/ 6048620 w 21600"/>
              <a:gd name="T5" fmla="*/ 37056156 h 21600"/>
              <a:gd name="T6" fmla="*/ 6048620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730"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595" y="21323"/>
                  <a:pt x="11595" y="20676"/>
                </a:cubicBezTo>
                <a:cubicBezTo>
                  <a:pt x="11595" y="12276"/>
                  <a:pt x="11595" y="12276"/>
                  <a:pt x="11595" y="12276"/>
                </a:cubicBezTo>
                <a:cubicBezTo>
                  <a:pt x="10231" y="12276"/>
                  <a:pt x="10231" y="12276"/>
                  <a:pt x="10231" y="12276"/>
                </a:cubicBezTo>
                <a:cubicBezTo>
                  <a:pt x="10231" y="20676"/>
                  <a:pt x="10231" y="20676"/>
                  <a:pt x="10231" y="20676"/>
                </a:cubicBezTo>
                <a:cubicBezTo>
                  <a:pt x="10231" y="21323"/>
                  <a:pt x="9322" y="21600"/>
                  <a:pt x="7730"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684" y="3876"/>
                </a:cubicBezTo>
                <a:cubicBezTo>
                  <a:pt x="16143" y="3876"/>
                  <a:pt x="16143" y="3876"/>
                  <a:pt x="16143" y="3876"/>
                </a:cubicBezTo>
                <a:cubicBezTo>
                  <a:pt x="19781" y="3876"/>
                  <a:pt x="21600" y="4430"/>
                  <a:pt x="21600" y="5538"/>
                </a:cubicBezTo>
                <a:lnTo>
                  <a:pt x="21600" y="12369"/>
                </a:lnTo>
                <a:close/>
              </a:path>
            </a:pathLst>
          </a:custGeom>
          <a:solidFill>
            <a:srgbClr val="482400"/>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83" name="AutoShape 24"/>
          <p:cNvSpPr/>
          <p:nvPr/>
        </p:nvSpPr>
        <p:spPr bwMode="auto">
          <a:xfrm>
            <a:off x="1766293" y="1602929"/>
            <a:ext cx="194667" cy="474464"/>
          </a:xfrm>
          <a:custGeom>
            <a:avLst/>
            <a:gdLst>
              <a:gd name="T0" fmla="*/ 6237900 w 21600"/>
              <a:gd name="T1" fmla="*/ 37056156 h 21600"/>
              <a:gd name="T2" fmla="*/ 6237900 w 21600"/>
              <a:gd name="T3" fmla="*/ 37056156 h 21600"/>
              <a:gd name="T4" fmla="*/ 6237900 w 21600"/>
              <a:gd name="T5" fmla="*/ 37056156 h 21600"/>
              <a:gd name="T6" fmla="*/ 6237900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482400"/>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84" name="AutoShape 25"/>
          <p:cNvSpPr/>
          <p:nvPr/>
        </p:nvSpPr>
        <p:spPr bwMode="auto">
          <a:xfrm>
            <a:off x="3804047" y="1602929"/>
            <a:ext cx="194667" cy="47446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350" y="13199"/>
                </a:cubicBezTo>
                <a:cubicBezTo>
                  <a:pt x="18000"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tx1">
              <a:lumMod val="65000"/>
              <a:lumOff val="35000"/>
            </a:schemeClr>
          </a:solidFill>
          <a:ln>
            <a:noFill/>
          </a:ln>
          <a:effectLst/>
        </p:spPr>
        <p:txBody>
          <a:bodyPr lIns="17145" tIns="17145" rIns="17145" bIns="17145"/>
          <a:lstStyle/>
          <a:p>
            <a:pPr algn="l" defTabSz="342900">
              <a:defRPr/>
            </a:pPr>
            <a:endParaRPr lang="es-ES" sz="700">
              <a:solidFill>
                <a:srgbClr val="561029"/>
              </a:solidFill>
              <a:latin typeface="Calibri" panose="020F0502020204030204" pitchFamily="34" charset="0"/>
              <a:cs typeface="Calibri" panose="020F0502020204030204" pitchFamily="34" charset="0"/>
              <a:sym typeface="Calibri" panose="020F0502020204030204" pitchFamily="34" charset="0"/>
            </a:endParaRPr>
          </a:p>
        </p:txBody>
      </p:sp>
      <p:sp>
        <p:nvSpPr>
          <p:cNvPr id="85" name="AutoShape 26"/>
          <p:cNvSpPr/>
          <p:nvPr/>
        </p:nvSpPr>
        <p:spPr bwMode="auto">
          <a:xfrm>
            <a:off x="2577703" y="1602929"/>
            <a:ext cx="193477" cy="474464"/>
          </a:xfrm>
          <a:custGeom>
            <a:avLst/>
            <a:gdLst>
              <a:gd name="T0" fmla="*/ 6161852 w 21600"/>
              <a:gd name="T1" fmla="*/ 37056156 h 21600"/>
              <a:gd name="T2" fmla="*/ 6161852 w 21600"/>
              <a:gd name="T3" fmla="*/ 37056156 h 21600"/>
              <a:gd name="T4" fmla="*/ 6161852 w 21600"/>
              <a:gd name="T5" fmla="*/ 37056156 h 21600"/>
              <a:gd name="T6" fmla="*/ 6161852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684" y="3876"/>
                </a:cubicBezTo>
                <a:cubicBezTo>
                  <a:pt x="16143" y="3876"/>
                  <a:pt x="16143" y="3876"/>
                  <a:pt x="16143" y="3876"/>
                </a:cubicBezTo>
                <a:cubicBezTo>
                  <a:pt x="19781" y="3876"/>
                  <a:pt x="21600" y="4430"/>
                  <a:pt x="21600" y="5538"/>
                </a:cubicBezTo>
                <a:lnTo>
                  <a:pt x="21600" y="12369"/>
                </a:lnTo>
                <a:close/>
              </a:path>
            </a:pathLst>
          </a:custGeom>
          <a:solidFill>
            <a:srgbClr val="482400"/>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86" name="AutoShape 27"/>
          <p:cNvSpPr/>
          <p:nvPr/>
        </p:nvSpPr>
        <p:spPr bwMode="auto">
          <a:xfrm>
            <a:off x="2986683" y="1602929"/>
            <a:ext cx="192881" cy="474464"/>
          </a:xfrm>
          <a:custGeom>
            <a:avLst/>
            <a:gdLst>
              <a:gd name="T0" fmla="*/ 6123980 w 21600"/>
              <a:gd name="T1" fmla="*/ 37056156 h 21600"/>
              <a:gd name="T2" fmla="*/ 6123980 w 21600"/>
              <a:gd name="T3" fmla="*/ 37056156 h 21600"/>
              <a:gd name="T4" fmla="*/ 6123980 w 21600"/>
              <a:gd name="T5" fmla="*/ 37056156 h 21600"/>
              <a:gd name="T6" fmla="*/ 6123980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075" y="1753"/>
                </a:moveTo>
                <a:cubicBezTo>
                  <a:pt x="15075" y="2307"/>
                  <a:pt x="14849" y="2676"/>
                  <a:pt x="13949" y="3138"/>
                </a:cubicBezTo>
                <a:cubicBezTo>
                  <a:pt x="13049" y="3507"/>
                  <a:pt x="11924" y="3692"/>
                  <a:pt x="10800" y="3692"/>
                </a:cubicBezTo>
                <a:cubicBezTo>
                  <a:pt x="9449" y="3692"/>
                  <a:pt x="8550" y="3507"/>
                  <a:pt x="7649" y="3138"/>
                </a:cubicBezTo>
                <a:cubicBezTo>
                  <a:pt x="6750" y="2676"/>
                  <a:pt x="6299" y="2307"/>
                  <a:pt x="6299" y="1753"/>
                </a:cubicBezTo>
                <a:cubicBezTo>
                  <a:pt x="6299" y="1292"/>
                  <a:pt x="6750" y="830"/>
                  <a:pt x="7649" y="553"/>
                </a:cubicBezTo>
                <a:cubicBezTo>
                  <a:pt x="8550" y="184"/>
                  <a:pt x="9449" y="0"/>
                  <a:pt x="10800" y="0"/>
                </a:cubicBezTo>
                <a:cubicBezTo>
                  <a:pt x="11924" y="0"/>
                  <a:pt x="13049" y="184"/>
                  <a:pt x="13949" y="553"/>
                </a:cubicBezTo>
                <a:cubicBezTo>
                  <a:pt x="14849" y="830"/>
                  <a:pt x="15075" y="1292"/>
                  <a:pt x="15075" y="1753"/>
                </a:cubicBezTo>
                <a:close/>
                <a:moveTo>
                  <a:pt x="21600" y="12369"/>
                </a:moveTo>
                <a:cubicBezTo>
                  <a:pt x="21600" y="12923"/>
                  <a:pt x="20925" y="13199"/>
                  <a:pt x="19575" y="13199"/>
                </a:cubicBezTo>
                <a:cubicBezTo>
                  <a:pt x="18225" y="13199"/>
                  <a:pt x="17549" y="12923"/>
                  <a:pt x="17549" y="12369"/>
                </a:cubicBezTo>
                <a:cubicBezTo>
                  <a:pt x="17549" y="6369"/>
                  <a:pt x="17549" y="6369"/>
                  <a:pt x="17549" y="6369"/>
                </a:cubicBezTo>
                <a:cubicBezTo>
                  <a:pt x="16424" y="6369"/>
                  <a:pt x="16424" y="6369"/>
                  <a:pt x="16424" y="6369"/>
                </a:cubicBezTo>
                <a:cubicBezTo>
                  <a:pt x="16424" y="20676"/>
                  <a:pt x="16424" y="20676"/>
                  <a:pt x="16424" y="20676"/>
                </a:cubicBezTo>
                <a:cubicBezTo>
                  <a:pt x="16424" y="21323"/>
                  <a:pt x="15525" y="21600"/>
                  <a:pt x="13949" y="21600"/>
                </a:cubicBezTo>
                <a:cubicBezTo>
                  <a:pt x="12149" y="21600"/>
                  <a:pt x="11474" y="21323"/>
                  <a:pt x="11474" y="20676"/>
                </a:cubicBezTo>
                <a:cubicBezTo>
                  <a:pt x="11474" y="12276"/>
                  <a:pt x="11474" y="12276"/>
                  <a:pt x="11474" y="12276"/>
                </a:cubicBezTo>
                <a:cubicBezTo>
                  <a:pt x="10124" y="12276"/>
                  <a:pt x="10124" y="12276"/>
                  <a:pt x="10124" y="12276"/>
                </a:cubicBezTo>
                <a:cubicBezTo>
                  <a:pt x="10124" y="20676"/>
                  <a:pt x="10124" y="20676"/>
                  <a:pt x="10124" y="20676"/>
                </a:cubicBezTo>
                <a:cubicBezTo>
                  <a:pt x="10124" y="21323"/>
                  <a:pt x="9225" y="21600"/>
                  <a:pt x="7649" y="21600"/>
                </a:cubicBezTo>
                <a:cubicBezTo>
                  <a:pt x="5849" y="21600"/>
                  <a:pt x="5175" y="21323"/>
                  <a:pt x="5175" y="20676"/>
                </a:cubicBezTo>
                <a:cubicBezTo>
                  <a:pt x="5175" y="6369"/>
                  <a:pt x="5175" y="6369"/>
                  <a:pt x="5175" y="6369"/>
                </a:cubicBezTo>
                <a:cubicBezTo>
                  <a:pt x="4049" y="6369"/>
                  <a:pt x="4049" y="6369"/>
                  <a:pt x="4049" y="6369"/>
                </a:cubicBezTo>
                <a:cubicBezTo>
                  <a:pt x="4049" y="12369"/>
                  <a:pt x="4049" y="12369"/>
                  <a:pt x="4049" y="12369"/>
                </a:cubicBezTo>
                <a:cubicBezTo>
                  <a:pt x="4049" y="12923"/>
                  <a:pt x="3374" y="13199"/>
                  <a:pt x="2024" y="13199"/>
                </a:cubicBezTo>
                <a:cubicBezTo>
                  <a:pt x="674" y="13199"/>
                  <a:pt x="0" y="12923"/>
                  <a:pt x="0" y="12369"/>
                </a:cubicBezTo>
                <a:cubicBezTo>
                  <a:pt x="0" y="5538"/>
                  <a:pt x="0" y="5538"/>
                  <a:pt x="0" y="5538"/>
                </a:cubicBezTo>
                <a:cubicBezTo>
                  <a:pt x="0" y="4430"/>
                  <a:pt x="1799" y="3876"/>
                  <a:pt x="5625" y="3876"/>
                </a:cubicBezTo>
                <a:cubicBezTo>
                  <a:pt x="15975" y="3876"/>
                  <a:pt x="15975" y="3876"/>
                  <a:pt x="15975" y="3876"/>
                </a:cubicBezTo>
                <a:cubicBezTo>
                  <a:pt x="19575" y="3876"/>
                  <a:pt x="21600" y="4430"/>
                  <a:pt x="21600" y="5538"/>
                </a:cubicBezTo>
                <a:lnTo>
                  <a:pt x="21600" y="12369"/>
                </a:lnTo>
                <a:close/>
              </a:path>
            </a:pathLst>
          </a:custGeom>
          <a:solidFill>
            <a:srgbClr val="482400"/>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87" name="AutoShape 28"/>
          <p:cNvSpPr/>
          <p:nvPr/>
        </p:nvSpPr>
        <p:spPr bwMode="auto">
          <a:xfrm>
            <a:off x="4024313" y="1602929"/>
            <a:ext cx="192881" cy="47446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366" y="2307"/>
                  <a:pt x="6366" y="1753"/>
                </a:cubicBezTo>
                <a:cubicBezTo>
                  <a:pt x="6366"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chemeClr val="tx1">
              <a:lumMod val="65000"/>
              <a:lumOff val="35000"/>
            </a:schemeClr>
          </a:solidFill>
          <a:ln>
            <a:noFill/>
          </a:ln>
          <a:effectLst/>
        </p:spPr>
        <p:txBody>
          <a:bodyPr lIns="17145" tIns="17145" rIns="17145" bIns="17145"/>
          <a:lstStyle/>
          <a:p>
            <a:pPr algn="l" defTabSz="342900">
              <a:defRPr/>
            </a:pPr>
            <a:endParaRPr lang="es-ES" sz="700">
              <a:solidFill>
                <a:srgbClr val="561029"/>
              </a:solidFill>
              <a:latin typeface="Calibri" panose="020F0502020204030204" pitchFamily="34" charset="0"/>
              <a:cs typeface="Calibri" panose="020F0502020204030204" pitchFamily="34" charset="0"/>
              <a:sym typeface="Calibri" panose="020F0502020204030204" pitchFamily="34" charset="0"/>
            </a:endParaRPr>
          </a:p>
        </p:txBody>
      </p:sp>
      <p:sp>
        <p:nvSpPr>
          <p:cNvPr id="88" name="AutoShape 29"/>
          <p:cNvSpPr/>
          <p:nvPr/>
        </p:nvSpPr>
        <p:spPr bwMode="auto">
          <a:xfrm>
            <a:off x="4434483" y="1602929"/>
            <a:ext cx="191691" cy="47446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chemeClr val="tx1">
              <a:lumMod val="65000"/>
              <a:lumOff val="35000"/>
            </a:schemeClr>
          </a:solidFill>
          <a:ln>
            <a:noFill/>
          </a:ln>
          <a:effectLst/>
        </p:spPr>
        <p:txBody>
          <a:bodyPr lIns="17145" tIns="17145" rIns="17145" bIns="17145"/>
          <a:lstStyle/>
          <a:p>
            <a:pPr algn="l" defTabSz="342900">
              <a:defRPr/>
            </a:pPr>
            <a:endParaRPr lang="es-ES" sz="700">
              <a:solidFill>
                <a:srgbClr val="561029"/>
              </a:solidFill>
              <a:latin typeface="Calibri" panose="020F0502020204030204" pitchFamily="34" charset="0"/>
              <a:cs typeface="Calibri" panose="020F0502020204030204" pitchFamily="34" charset="0"/>
              <a:sym typeface="Calibri" panose="020F0502020204030204" pitchFamily="34" charset="0"/>
            </a:endParaRPr>
          </a:p>
        </p:txBody>
      </p:sp>
      <p:sp>
        <p:nvSpPr>
          <p:cNvPr id="89" name="AutoShape 30"/>
          <p:cNvSpPr/>
          <p:nvPr/>
        </p:nvSpPr>
        <p:spPr bwMode="auto">
          <a:xfrm>
            <a:off x="4230886" y="1602929"/>
            <a:ext cx="194667" cy="47446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950"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625" y="830"/>
                  <a:pt x="15075" y="1292"/>
                  <a:pt x="15075" y="1753"/>
                </a:cubicBezTo>
                <a:close/>
                <a:moveTo>
                  <a:pt x="21599" y="12369"/>
                </a:moveTo>
                <a:cubicBezTo>
                  <a:pt x="21599" y="12923"/>
                  <a:pt x="20925" y="13199"/>
                  <a:pt x="19575" y="13199"/>
                </a:cubicBezTo>
                <a:cubicBezTo>
                  <a:pt x="18225" y="13199"/>
                  <a:pt x="17550" y="12923"/>
                  <a:pt x="17550" y="12369"/>
                </a:cubicBezTo>
                <a:cubicBezTo>
                  <a:pt x="17550" y="6369"/>
                  <a:pt x="17550" y="6369"/>
                  <a:pt x="17550"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tx1">
              <a:lumMod val="65000"/>
              <a:lumOff val="35000"/>
            </a:schemeClr>
          </a:solidFill>
          <a:ln>
            <a:noFill/>
          </a:ln>
          <a:effectLst/>
        </p:spPr>
        <p:txBody>
          <a:bodyPr lIns="17145" tIns="17145" rIns="17145" bIns="17145"/>
          <a:lstStyle/>
          <a:p>
            <a:pPr algn="l" defTabSz="342900">
              <a:defRPr/>
            </a:pPr>
            <a:endParaRPr lang="es-ES" sz="700">
              <a:solidFill>
                <a:srgbClr val="561029"/>
              </a:solidFill>
              <a:latin typeface="Calibri" panose="020F0502020204030204" pitchFamily="34" charset="0"/>
              <a:cs typeface="Calibri" panose="020F0502020204030204" pitchFamily="34" charset="0"/>
              <a:sym typeface="Calibri" panose="020F0502020204030204" pitchFamily="34" charset="0"/>
            </a:endParaRPr>
          </a:p>
        </p:txBody>
      </p:sp>
      <p:sp>
        <p:nvSpPr>
          <p:cNvPr id="90" name="AutoShape 31"/>
          <p:cNvSpPr/>
          <p:nvPr/>
        </p:nvSpPr>
        <p:spPr bwMode="auto">
          <a:xfrm>
            <a:off x="4641057" y="1602929"/>
            <a:ext cx="194667" cy="47446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tx1">
              <a:lumMod val="65000"/>
              <a:lumOff val="35000"/>
            </a:schemeClr>
          </a:solidFill>
          <a:ln>
            <a:noFill/>
          </a:ln>
          <a:effectLst/>
        </p:spPr>
        <p:txBody>
          <a:bodyPr lIns="17145" tIns="17145" rIns="17145" bIns="17145"/>
          <a:lstStyle/>
          <a:p>
            <a:pPr algn="l" defTabSz="342900">
              <a:defRPr/>
            </a:pPr>
            <a:endParaRPr lang="es-ES" sz="700">
              <a:solidFill>
                <a:srgbClr val="561029"/>
              </a:solidFill>
              <a:latin typeface="Calibri" panose="020F0502020204030204" pitchFamily="34" charset="0"/>
              <a:cs typeface="Calibri" panose="020F0502020204030204" pitchFamily="34" charset="0"/>
              <a:sym typeface="Calibri" panose="020F0502020204030204" pitchFamily="34" charset="0"/>
            </a:endParaRPr>
          </a:p>
        </p:txBody>
      </p:sp>
      <p:sp>
        <p:nvSpPr>
          <p:cNvPr id="91" name="AutoShape 32"/>
          <p:cNvSpPr/>
          <p:nvPr/>
        </p:nvSpPr>
        <p:spPr bwMode="auto">
          <a:xfrm>
            <a:off x="3188494" y="2518520"/>
            <a:ext cx="192286" cy="473869"/>
          </a:xfrm>
          <a:custGeom>
            <a:avLst/>
            <a:gdLst>
              <a:gd name="T0" fmla="*/ 6086259 w 21600"/>
              <a:gd name="T1" fmla="*/ 36963225 h 21600"/>
              <a:gd name="T2" fmla="*/ 6086259 w 21600"/>
              <a:gd name="T3" fmla="*/ 36963225 h 21600"/>
              <a:gd name="T4" fmla="*/ 6086259 w 21600"/>
              <a:gd name="T5" fmla="*/ 36963225 h 21600"/>
              <a:gd name="T6" fmla="*/ 6086259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366" y="2307"/>
                  <a:pt x="6366" y="1753"/>
                </a:cubicBezTo>
                <a:cubicBezTo>
                  <a:pt x="6366"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482400"/>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92" name="AutoShape 33"/>
          <p:cNvSpPr/>
          <p:nvPr/>
        </p:nvSpPr>
        <p:spPr bwMode="auto">
          <a:xfrm>
            <a:off x="1960960" y="2518520"/>
            <a:ext cx="192881" cy="473869"/>
          </a:xfrm>
          <a:custGeom>
            <a:avLst/>
            <a:gdLst>
              <a:gd name="T0" fmla="*/ 6123980 w 21600"/>
              <a:gd name="T1" fmla="*/ 36963225 h 21600"/>
              <a:gd name="T2" fmla="*/ 6123980 w 21600"/>
              <a:gd name="T3" fmla="*/ 36963225 h 21600"/>
              <a:gd name="T4" fmla="*/ 6123980 w 21600"/>
              <a:gd name="T5" fmla="*/ 36963225 h 21600"/>
              <a:gd name="T6" fmla="*/ 6123980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99" y="1753"/>
                </a:moveTo>
                <a:cubicBezTo>
                  <a:pt x="15299" y="2307"/>
                  <a:pt x="14849" y="2676"/>
                  <a:pt x="13949" y="3138"/>
                </a:cubicBezTo>
                <a:cubicBezTo>
                  <a:pt x="13049" y="3507"/>
                  <a:pt x="11924" y="3692"/>
                  <a:pt x="10800" y="3692"/>
                </a:cubicBezTo>
                <a:cubicBezTo>
                  <a:pt x="9674" y="3692"/>
                  <a:pt x="8550" y="3507"/>
                  <a:pt x="7649" y="3138"/>
                </a:cubicBezTo>
                <a:cubicBezTo>
                  <a:pt x="6750" y="2676"/>
                  <a:pt x="6299" y="2307"/>
                  <a:pt x="6299" y="1753"/>
                </a:cubicBezTo>
                <a:cubicBezTo>
                  <a:pt x="6299" y="1292"/>
                  <a:pt x="6750" y="830"/>
                  <a:pt x="7649" y="553"/>
                </a:cubicBezTo>
                <a:cubicBezTo>
                  <a:pt x="8550" y="184"/>
                  <a:pt x="9674" y="0"/>
                  <a:pt x="10800" y="0"/>
                </a:cubicBezTo>
                <a:cubicBezTo>
                  <a:pt x="11924" y="0"/>
                  <a:pt x="13049" y="184"/>
                  <a:pt x="13949" y="553"/>
                </a:cubicBezTo>
                <a:cubicBezTo>
                  <a:pt x="14849" y="830"/>
                  <a:pt x="15299" y="1292"/>
                  <a:pt x="15299" y="1753"/>
                </a:cubicBezTo>
                <a:close/>
                <a:moveTo>
                  <a:pt x="21600" y="12369"/>
                </a:moveTo>
                <a:cubicBezTo>
                  <a:pt x="21600" y="12923"/>
                  <a:pt x="20925" y="13199"/>
                  <a:pt x="19575" y="13199"/>
                </a:cubicBezTo>
                <a:cubicBezTo>
                  <a:pt x="18225" y="13199"/>
                  <a:pt x="17549" y="12923"/>
                  <a:pt x="17549" y="12369"/>
                </a:cubicBezTo>
                <a:cubicBezTo>
                  <a:pt x="17549" y="6369"/>
                  <a:pt x="17549" y="6369"/>
                  <a:pt x="17549" y="6369"/>
                </a:cubicBezTo>
                <a:cubicBezTo>
                  <a:pt x="16424" y="6369"/>
                  <a:pt x="16424" y="6369"/>
                  <a:pt x="16424" y="6369"/>
                </a:cubicBezTo>
                <a:cubicBezTo>
                  <a:pt x="16424" y="20676"/>
                  <a:pt x="16424" y="20676"/>
                  <a:pt x="16424" y="20676"/>
                </a:cubicBezTo>
                <a:cubicBezTo>
                  <a:pt x="16424" y="21323"/>
                  <a:pt x="15749" y="21600"/>
                  <a:pt x="13949" y="21600"/>
                </a:cubicBezTo>
                <a:cubicBezTo>
                  <a:pt x="12375" y="21600"/>
                  <a:pt x="11474" y="21323"/>
                  <a:pt x="11474" y="20676"/>
                </a:cubicBezTo>
                <a:cubicBezTo>
                  <a:pt x="11474" y="12276"/>
                  <a:pt x="11474" y="12276"/>
                  <a:pt x="11474" y="12276"/>
                </a:cubicBezTo>
                <a:cubicBezTo>
                  <a:pt x="10124" y="12276"/>
                  <a:pt x="10124" y="12276"/>
                  <a:pt x="10124" y="12276"/>
                </a:cubicBezTo>
                <a:cubicBezTo>
                  <a:pt x="10124" y="20676"/>
                  <a:pt x="10124" y="20676"/>
                  <a:pt x="10124" y="20676"/>
                </a:cubicBezTo>
                <a:cubicBezTo>
                  <a:pt x="10124" y="21323"/>
                  <a:pt x="9449" y="21600"/>
                  <a:pt x="7649" y="21600"/>
                </a:cubicBezTo>
                <a:cubicBezTo>
                  <a:pt x="6074" y="21600"/>
                  <a:pt x="5175" y="21323"/>
                  <a:pt x="5175" y="20676"/>
                </a:cubicBezTo>
                <a:cubicBezTo>
                  <a:pt x="5175" y="6369"/>
                  <a:pt x="5175" y="6369"/>
                  <a:pt x="5175" y="6369"/>
                </a:cubicBezTo>
                <a:cubicBezTo>
                  <a:pt x="4275" y="6369"/>
                  <a:pt x="4275" y="6369"/>
                  <a:pt x="4275" y="6369"/>
                </a:cubicBezTo>
                <a:cubicBezTo>
                  <a:pt x="4275" y="12369"/>
                  <a:pt x="4275" y="12369"/>
                  <a:pt x="4275" y="12369"/>
                </a:cubicBezTo>
                <a:cubicBezTo>
                  <a:pt x="4275" y="12923"/>
                  <a:pt x="3374" y="13199"/>
                  <a:pt x="2024" y="13199"/>
                </a:cubicBezTo>
                <a:cubicBezTo>
                  <a:pt x="674" y="13199"/>
                  <a:pt x="0" y="12923"/>
                  <a:pt x="0" y="12369"/>
                </a:cubicBezTo>
                <a:cubicBezTo>
                  <a:pt x="0" y="5538"/>
                  <a:pt x="0" y="5538"/>
                  <a:pt x="0" y="5538"/>
                </a:cubicBezTo>
                <a:cubicBezTo>
                  <a:pt x="0" y="4430"/>
                  <a:pt x="2024" y="3876"/>
                  <a:pt x="5625" y="3876"/>
                </a:cubicBezTo>
                <a:cubicBezTo>
                  <a:pt x="15975" y="3876"/>
                  <a:pt x="15975" y="3876"/>
                  <a:pt x="15975" y="3876"/>
                </a:cubicBezTo>
                <a:cubicBezTo>
                  <a:pt x="19799" y="3876"/>
                  <a:pt x="21600" y="4430"/>
                  <a:pt x="21600" y="5538"/>
                </a:cubicBezTo>
                <a:lnTo>
                  <a:pt x="21600" y="12369"/>
                </a:lnTo>
                <a:close/>
              </a:path>
            </a:pathLst>
          </a:custGeom>
          <a:solidFill>
            <a:srgbClr val="482400"/>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93" name="AutoShape 34"/>
          <p:cNvSpPr/>
          <p:nvPr/>
        </p:nvSpPr>
        <p:spPr bwMode="auto">
          <a:xfrm>
            <a:off x="1554956" y="2518520"/>
            <a:ext cx="191691" cy="473869"/>
          </a:xfrm>
          <a:custGeom>
            <a:avLst/>
            <a:gdLst>
              <a:gd name="T0" fmla="*/ 6048620 w 21600"/>
              <a:gd name="T1" fmla="*/ 36963225 h 21600"/>
              <a:gd name="T2" fmla="*/ 6048620 w 21600"/>
              <a:gd name="T3" fmla="*/ 36963225 h 21600"/>
              <a:gd name="T4" fmla="*/ 6048620 w 21600"/>
              <a:gd name="T5" fmla="*/ 36963225 h 21600"/>
              <a:gd name="T6" fmla="*/ 6048620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482400"/>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94" name="AutoShape 35"/>
          <p:cNvSpPr/>
          <p:nvPr/>
        </p:nvSpPr>
        <p:spPr bwMode="auto">
          <a:xfrm>
            <a:off x="3597474" y="2518520"/>
            <a:ext cx="193476" cy="473869"/>
          </a:xfrm>
          <a:custGeom>
            <a:avLst/>
            <a:gdLst>
              <a:gd name="T0" fmla="*/ 6161840 w 21600"/>
              <a:gd name="T1" fmla="*/ 36963225 h 21600"/>
              <a:gd name="T2" fmla="*/ 6161840 w 21600"/>
              <a:gd name="T3" fmla="*/ 36963225 h 21600"/>
              <a:gd name="T4" fmla="*/ 6161840 w 21600"/>
              <a:gd name="T5" fmla="*/ 36963225 h 21600"/>
              <a:gd name="T6" fmla="*/ 6161840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004" y="12276"/>
                  <a:pt x="10004" y="12276"/>
                  <a:pt x="10004" y="12276"/>
                </a:cubicBezTo>
                <a:cubicBezTo>
                  <a:pt x="10004" y="20676"/>
                  <a:pt x="10004" y="20676"/>
                  <a:pt x="10004" y="20676"/>
                </a:cubicBezTo>
                <a:cubicBezTo>
                  <a:pt x="10004"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482400"/>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95" name="AutoShape 36"/>
          <p:cNvSpPr/>
          <p:nvPr/>
        </p:nvSpPr>
        <p:spPr bwMode="auto">
          <a:xfrm>
            <a:off x="2369344" y="2518520"/>
            <a:ext cx="195263" cy="473869"/>
          </a:xfrm>
          <a:custGeom>
            <a:avLst/>
            <a:gdLst>
              <a:gd name="T0" fmla="*/ 6276122 w 21600"/>
              <a:gd name="T1" fmla="*/ 36963225 h 21600"/>
              <a:gd name="T2" fmla="*/ 6276122 w 21600"/>
              <a:gd name="T3" fmla="*/ 36963225 h 21600"/>
              <a:gd name="T4" fmla="*/ 6276122 w 21600"/>
              <a:gd name="T5" fmla="*/ 36963225 h 21600"/>
              <a:gd name="T6" fmla="*/ 6276122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99" y="1753"/>
                </a:moveTo>
                <a:cubicBezTo>
                  <a:pt x="15299" y="2307"/>
                  <a:pt x="14850" y="2676"/>
                  <a:pt x="13950" y="3138"/>
                </a:cubicBezTo>
                <a:cubicBezTo>
                  <a:pt x="13050" y="3507"/>
                  <a:pt x="11925" y="3692"/>
                  <a:pt x="10800" y="3692"/>
                </a:cubicBezTo>
                <a:cubicBezTo>
                  <a:pt x="9675"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850" y="830"/>
                  <a:pt x="15299" y="1292"/>
                  <a:pt x="15299" y="1753"/>
                </a:cubicBezTo>
                <a:close/>
                <a:moveTo>
                  <a:pt x="21599" y="12369"/>
                </a:moveTo>
                <a:cubicBezTo>
                  <a:pt x="21599" y="12923"/>
                  <a:pt x="20925" y="13199"/>
                  <a:pt x="19575" y="13199"/>
                </a:cubicBezTo>
                <a:cubicBezTo>
                  <a:pt x="18225" y="13199"/>
                  <a:pt x="17550" y="12923"/>
                  <a:pt x="17550" y="12369"/>
                </a:cubicBezTo>
                <a:cubicBezTo>
                  <a:pt x="17550" y="6369"/>
                  <a:pt x="17550" y="6369"/>
                  <a:pt x="17550" y="6369"/>
                </a:cubicBezTo>
                <a:cubicBezTo>
                  <a:pt x="16425" y="6369"/>
                  <a:pt x="16425" y="6369"/>
                  <a:pt x="16425" y="6369"/>
                </a:cubicBezTo>
                <a:cubicBezTo>
                  <a:pt x="16425" y="20676"/>
                  <a:pt x="16425" y="20676"/>
                  <a:pt x="16425" y="20676"/>
                </a:cubicBezTo>
                <a:cubicBezTo>
                  <a:pt x="16425" y="21323"/>
                  <a:pt x="15750" y="21600"/>
                  <a:pt x="13950" y="21600"/>
                </a:cubicBezTo>
                <a:cubicBezTo>
                  <a:pt x="12375"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450" y="21600"/>
                  <a:pt x="7650" y="21600"/>
                </a:cubicBezTo>
                <a:cubicBezTo>
                  <a:pt x="6075"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2025" y="3876"/>
                  <a:pt x="5625" y="3876"/>
                </a:cubicBezTo>
                <a:cubicBezTo>
                  <a:pt x="15975" y="3876"/>
                  <a:pt x="15975" y="3876"/>
                  <a:pt x="15975" y="3876"/>
                </a:cubicBezTo>
                <a:cubicBezTo>
                  <a:pt x="19800" y="3876"/>
                  <a:pt x="21599" y="4430"/>
                  <a:pt x="21599" y="5538"/>
                </a:cubicBezTo>
                <a:lnTo>
                  <a:pt x="21599" y="12369"/>
                </a:lnTo>
                <a:close/>
              </a:path>
            </a:pathLst>
          </a:custGeom>
          <a:solidFill>
            <a:srgbClr val="482400"/>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96" name="AutoShape 37"/>
          <p:cNvSpPr/>
          <p:nvPr/>
        </p:nvSpPr>
        <p:spPr bwMode="auto">
          <a:xfrm>
            <a:off x="2778324" y="2518520"/>
            <a:ext cx="193476" cy="473869"/>
          </a:xfrm>
          <a:custGeom>
            <a:avLst/>
            <a:gdLst>
              <a:gd name="T0" fmla="*/ 6161840 w 21600"/>
              <a:gd name="T1" fmla="*/ 36963225 h 21600"/>
              <a:gd name="T2" fmla="*/ 6161840 w 21600"/>
              <a:gd name="T3" fmla="*/ 36963225 h 21600"/>
              <a:gd name="T4" fmla="*/ 6161840 w 21600"/>
              <a:gd name="T5" fmla="*/ 36963225 h 21600"/>
              <a:gd name="T6" fmla="*/ 6161840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482400"/>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97" name="AutoShape 38"/>
          <p:cNvSpPr/>
          <p:nvPr/>
        </p:nvSpPr>
        <p:spPr bwMode="auto">
          <a:xfrm>
            <a:off x="3395067" y="2518520"/>
            <a:ext cx="195263" cy="473869"/>
          </a:xfrm>
          <a:custGeom>
            <a:avLst/>
            <a:gdLst>
              <a:gd name="T0" fmla="*/ 6276122 w 21600"/>
              <a:gd name="T1" fmla="*/ 36963225 h 21600"/>
              <a:gd name="T2" fmla="*/ 6276122 w 21600"/>
              <a:gd name="T3" fmla="*/ 36963225 h 21600"/>
              <a:gd name="T4" fmla="*/ 6276122 w 21600"/>
              <a:gd name="T5" fmla="*/ 36963225 h 21600"/>
              <a:gd name="T6" fmla="*/ 6276122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075" y="1753"/>
                </a:moveTo>
                <a:cubicBezTo>
                  <a:pt x="15075" y="2307"/>
                  <a:pt x="14625" y="2676"/>
                  <a:pt x="13950"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482400"/>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98" name="AutoShape 39"/>
          <p:cNvSpPr/>
          <p:nvPr/>
        </p:nvSpPr>
        <p:spPr bwMode="auto">
          <a:xfrm>
            <a:off x="2168724" y="2518520"/>
            <a:ext cx="191691" cy="473869"/>
          </a:xfrm>
          <a:custGeom>
            <a:avLst/>
            <a:gdLst>
              <a:gd name="T0" fmla="*/ 6048620 w 21600"/>
              <a:gd name="T1" fmla="*/ 36963225 h 21600"/>
              <a:gd name="T2" fmla="*/ 6048620 w 21600"/>
              <a:gd name="T3" fmla="*/ 36963225 h 21600"/>
              <a:gd name="T4" fmla="*/ 6048620 w 21600"/>
              <a:gd name="T5" fmla="*/ 36963225 h 21600"/>
              <a:gd name="T6" fmla="*/ 6048620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730"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595" y="21323"/>
                  <a:pt x="11595" y="20676"/>
                </a:cubicBezTo>
                <a:cubicBezTo>
                  <a:pt x="11595" y="12276"/>
                  <a:pt x="11595" y="12276"/>
                  <a:pt x="11595" y="12276"/>
                </a:cubicBezTo>
                <a:cubicBezTo>
                  <a:pt x="10231" y="12276"/>
                  <a:pt x="10231" y="12276"/>
                  <a:pt x="10231" y="12276"/>
                </a:cubicBezTo>
                <a:cubicBezTo>
                  <a:pt x="10231" y="20676"/>
                  <a:pt x="10231" y="20676"/>
                  <a:pt x="10231" y="20676"/>
                </a:cubicBezTo>
                <a:cubicBezTo>
                  <a:pt x="10231" y="21323"/>
                  <a:pt x="9322" y="21600"/>
                  <a:pt x="7730"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684" y="3876"/>
                </a:cubicBezTo>
                <a:cubicBezTo>
                  <a:pt x="16143" y="3876"/>
                  <a:pt x="16143" y="3876"/>
                  <a:pt x="16143" y="3876"/>
                </a:cubicBezTo>
                <a:cubicBezTo>
                  <a:pt x="19781" y="3876"/>
                  <a:pt x="21600" y="4430"/>
                  <a:pt x="21600" y="5538"/>
                </a:cubicBezTo>
                <a:lnTo>
                  <a:pt x="21600" y="12369"/>
                </a:lnTo>
                <a:close/>
              </a:path>
            </a:pathLst>
          </a:custGeom>
          <a:solidFill>
            <a:srgbClr val="482400"/>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99" name="AutoShape 40"/>
          <p:cNvSpPr/>
          <p:nvPr/>
        </p:nvSpPr>
        <p:spPr bwMode="auto">
          <a:xfrm>
            <a:off x="1761530" y="2518520"/>
            <a:ext cx="194667" cy="473869"/>
          </a:xfrm>
          <a:custGeom>
            <a:avLst/>
            <a:gdLst>
              <a:gd name="T0" fmla="*/ 6237900 w 21600"/>
              <a:gd name="T1" fmla="*/ 36963225 h 21600"/>
              <a:gd name="T2" fmla="*/ 6237900 w 21600"/>
              <a:gd name="T3" fmla="*/ 36963225 h 21600"/>
              <a:gd name="T4" fmla="*/ 6237900 w 21600"/>
              <a:gd name="T5" fmla="*/ 36963225 h 21600"/>
              <a:gd name="T6" fmla="*/ 6237900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482400"/>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00" name="AutoShape 41"/>
          <p:cNvSpPr/>
          <p:nvPr/>
        </p:nvSpPr>
        <p:spPr bwMode="auto">
          <a:xfrm>
            <a:off x="3804047" y="2518520"/>
            <a:ext cx="194667" cy="473869"/>
          </a:xfrm>
          <a:custGeom>
            <a:avLst/>
            <a:gdLst>
              <a:gd name="T0" fmla="*/ 6237936 w 21600"/>
              <a:gd name="T1" fmla="*/ 36963225 h 21600"/>
              <a:gd name="T2" fmla="*/ 6237936 w 21600"/>
              <a:gd name="T3" fmla="*/ 36963225 h 21600"/>
              <a:gd name="T4" fmla="*/ 6237936 w 21600"/>
              <a:gd name="T5" fmla="*/ 36963225 h 21600"/>
              <a:gd name="T6" fmla="*/ 6237936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350" y="13199"/>
                </a:cubicBezTo>
                <a:cubicBezTo>
                  <a:pt x="18000"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482400"/>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01" name="AutoShape 42"/>
          <p:cNvSpPr/>
          <p:nvPr/>
        </p:nvSpPr>
        <p:spPr bwMode="auto">
          <a:xfrm>
            <a:off x="2577703" y="2518520"/>
            <a:ext cx="193477" cy="473869"/>
          </a:xfrm>
          <a:custGeom>
            <a:avLst/>
            <a:gdLst>
              <a:gd name="T0" fmla="*/ 6161852 w 21600"/>
              <a:gd name="T1" fmla="*/ 36963225 h 21600"/>
              <a:gd name="T2" fmla="*/ 6161852 w 21600"/>
              <a:gd name="T3" fmla="*/ 36963225 h 21600"/>
              <a:gd name="T4" fmla="*/ 6161852 w 21600"/>
              <a:gd name="T5" fmla="*/ 36963225 h 21600"/>
              <a:gd name="T6" fmla="*/ 6161852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684" y="3876"/>
                </a:cubicBezTo>
                <a:cubicBezTo>
                  <a:pt x="16143" y="3876"/>
                  <a:pt x="16143" y="3876"/>
                  <a:pt x="16143" y="3876"/>
                </a:cubicBezTo>
                <a:cubicBezTo>
                  <a:pt x="19781" y="3876"/>
                  <a:pt x="21600" y="4430"/>
                  <a:pt x="21600" y="5538"/>
                </a:cubicBezTo>
                <a:lnTo>
                  <a:pt x="21600" y="12369"/>
                </a:lnTo>
                <a:close/>
              </a:path>
            </a:pathLst>
          </a:custGeom>
          <a:solidFill>
            <a:srgbClr val="482400"/>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02" name="AutoShape 43"/>
          <p:cNvSpPr/>
          <p:nvPr/>
        </p:nvSpPr>
        <p:spPr bwMode="auto">
          <a:xfrm>
            <a:off x="2986683" y="2518520"/>
            <a:ext cx="192881" cy="473869"/>
          </a:xfrm>
          <a:custGeom>
            <a:avLst/>
            <a:gdLst>
              <a:gd name="T0" fmla="*/ 6123980 w 21600"/>
              <a:gd name="T1" fmla="*/ 36963225 h 21600"/>
              <a:gd name="T2" fmla="*/ 6123980 w 21600"/>
              <a:gd name="T3" fmla="*/ 36963225 h 21600"/>
              <a:gd name="T4" fmla="*/ 6123980 w 21600"/>
              <a:gd name="T5" fmla="*/ 36963225 h 21600"/>
              <a:gd name="T6" fmla="*/ 6123980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075" y="1753"/>
                </a:moveTo>
                <a:cubicBezTo>
                  <a:pt x="15075" y="2307"/>
                  <a:pt x="14849" y="2676"/>
                  <a:pt x="13949" y="3138"/>
                </a:cubicBezTo>
                <a:cubicBezTo>
                  <a:pt x="13049" y="3507"/>
                  <a:pt x="11924" y="3692"/>
                  <a:pt x="10800" y="3692"/>
                </a:cubicBezTo>
                <a:cubicBezTo>
                  <a:pt x="9449" y="3692"/>
                  <a:pt x="8550" y="3507"/>
                  <a:pt x="7649" y="3138"/>
                </a:cubicBezTo>
                <a:cubicBezTo>
                  <a:pt x="6750" y="2676"/>
                  <a:pt x="6299" y="2307"/>
                  <a:pt x="6299" y="1753"/>
                </a:cubicBezTo>
                <a:cubicBezTo>
                  <a:pt x="6299" y="1292"/>
                  <a:pt x="6750" y="830"/>
                  <a:pt x="7649" y="553"/>
                </a:cubicBezTo>
                <a:cubicBezTo>
                  <a:pt x="8550" y="184"/>
                  <a:pt x="9449" y="0"/>
                  <a:pt x="10800" y="0"/>
                </a:cubicBezTo>
                <a:cubicBezTo>
                  <a:pt x="11924" y="0"/>
                  <a:pt x="13049" y="184"/>
                  <a:pt x="13949" y="553"/>
                </a:cubicBezTo>
                <a:cubicBezTo>
                  <a:pt x="14849" y="830"/>
                  <a:pt x="15075" y="1292"/>
                  <a:pt x="15075" y="1753"/>
                </a:cubicBezTo>
                <a:close/>
                <a:moveTo>
                  <a:pt x="21600" y="12369"/>
                </a:moveTo>
                <a:cubicBezTo>
                  <a:pt x="21600" y="12923"/>
                  <a:pt x="20925" y="13199"/>
                  <a:pt x="19575" y="13199"/>
                </a:cubicBezTo>
                <a:cubicBezTo>
                  <a:pt x="18225" y="13199"/>
                  <a:pt x="17549" y="12923"/>
                  <a:pt x="17549" y="12369"/>
                </a:cubicBezTo>
                <a:cubicBezTo>
                  <a:pt x="17549" y="6369"/>
                  <a:pt x="17549" y="6369"/>
                  <a:pt x="17549" y="6369"/>
                </a:cubicBezTo>
                <a:cubicBezTo>
                  <a:pt x="16424" y="6369"/>
                  <a:pt x="16424" y="6369"/>
                  <a:pt x="16424" y="6369"/>
                </a:cubicBezTo>
                <a:cubicBezTo>
                  <a:pt x="16424" y="20676"/>
                  <a:pt x="16424" y="20676"/>
                  <a:pt x="16424" y="20676"/>
                </a:cubicBezTo>
                <a:cubicBezTo>
                  <a:pt x="16424" y="21323"/>
                  <a:pt x="15525" y="21600"/>
                  <a:pt x="13949" y="21600"/>
                </a:cubicBezTo>
                <a:cubicBezTo>
                  <a:pt x="12149" y="21600"/>
                  <a:pt x="11474" y="21323"/>
                  <a:pt x="11474" y="20676"/>
                </a:cubicBezTo>
                <a:cubicBezTo>
                  <a:pt x="11474" y="12276"/>
                  <a:pt x="11474" y="12276"/>
                  <a:pt x="11474" y="12276"/>
                </a:cubicBezTo>
                <a:cubicBezTo>
                  <a:pt x="10124" y="12276"/>
                  <a:pt x="10124" y="12276"/>
                  <a:pt x="10124" y="12276"/>
                </a:cubicBezTo>
                <a:cubicBezTo>
                  <a:pt x="10124" y="20676"/>
                  <a:pt x="10124" y="20676"/>
                  <a:pt x="10124" y="20676"/>
                </a:cubicBezTo>
                <a:cubicBezTo>
                  <a:pt x="10124" y="21323"/>
                  <a:pt x="9225" y="21600"/>
                  <a:pt x="7649" y="21600"/>
                </a:cubicBezTo>
                <a:cubicBezTo>
                  <a:pt x="5849" y="21600"/>
                  <a:pt x="5175" y="21323"/>
                  <a:pt x="5175" y="20676"/>
                </a:cubicBezTo>
                <a:cubicBezTo>
                  <a:pt x="5175" y="6369"/>
                  <a:pt x="5175" y="6369"/>
                  <a:pt x="5175" y="6369"/>
                </a:cubicBezTo>
                <a:cubicBezTo>
                  <a:pt x="4049" y="6369"/>
                  <a:pt x="4049" y="6369"/>
                  <a:pt x="4049" y="6369"/>
                </a:cubicBezTo>
                <a:cubicBezTo>
                  <a:pt x="4049" y="12369"/>
                  <a:pt x="4049" y="12369"/>
                  <a:pt x="4049" y="12369"/>
                </a:cubicBezTo>
                <a:cubicBezTo>
                  <a:pt x="4049" y="12923"/>
                  <a:pt x="3374" y="13199"/>
                  <a:pt x="2024" y="13199"/>
                </a:cubicBezTo>
                <a:cubicBezTo>
                  <a:pt x="674" y="13199"/>
                  <a:pt x="0" y="12923"/>
                  <a:pt x="0" y="12369"/>
                </a:cubicBezTo>
                <a:cubicBezTo>
                  <a:pt x="0" y="5538"/>
                  <a:pt x="0" y="5538"/>
                  <a:pt x="0" y="5538"/>
                </a:cubicBezTo>
                <a:cubicBezTo>
                  <a:pt x="0" y="4430"/>
                  <a:pt x="1799" y="3876"/>
                  <a:pt x="5625" y="3876"/>
                </a:cubicBezTo>
                <a:cubicBezTo>
                  <a:pt x="15975" y="3876"/>
                  <a:pt x="15975" y="3876"/>
                  <a:pt x="15975" y="3876"/>
                </a:cubicBezTo>
                <a:cubicBezTo>
                  <a:pt x="19575" y="3876"/>
                  <a:pt x="21600" y="4430"/>
                  <a:pt x="21600" y="5538"/>
                </a:cubicBezTo>
                <a:lnTo>
                  <a:pt x="21600" y="12369"/>
                </a:lnTo>
                <a:close/>
              </a:path>
            </a:pathLst>
          </a:custGeom>
          <a:solidFill>
            <a:srgbClr val="482400"/>
          </a:solidFill>
          <a:ln>
            <a:noFill/>
          </a:ln>
        </p:spPr>
        <p:txBody>
          <a:bodyPr lIns="17145" tIns="17145" rIns="17145" bIns="17145"/>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03" name="AutoShape 44"/>
          <p:cNvSpPr/>
          <p:nvPr/>
        </p:nvSpPr>
        <p:spPr bwMode="auto">
          <a:xfrm>
            <a:off x="4024313" y="2518520"/>
            <a:ext cx="192881"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366" y="2307"/>
                  <a:pt x="6366" y="1753"/>
                </a:cubicBezTo>
                <a:cubicBezTo>
                  <a:pt x="6366"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chemeClr val="tx1">
              <a:lumMod val="65000"/>
              <a:lumOff val="35000"/>
            </a:schemeClr>
          </a:solidFill>
          <a:ln>
            <a:noFill/>
          </a:ln>
          <a:effectLst/>
        </p:spPr>
        <p:txBody>
          <a:bodyPr lIns="17145" tIns="17145" rIns="17145" bIns="17145"/>
          <a:lstStyle/>
          <a:p>
            <a:pPr algn="l" defTabSz="342900">
              <a:defRPr/>
            </a:pPr>
            <a:endParaRPr lang="es-ES" sz="700">
              <a:solidFill>
                <a:srgbClr val="561029"/>
              </a:solidFill>
              <a:latin typeface="Calibri" panose="020F0502020204030204" pitchFamily="34" charset="0"/>
              <a:cs typeface="Calibri" panose="020F0502020204030204" pitchFamily="34" charset="0"/>
              <a:sym typeface="Calibri" panose="020F0502020204030204" pitchFamily="34" charset="0"/>
            </a:endParaRPr>
          </a:p>
        </p:txBody>
      </p:sp>
      <p:sp>
        <p:nvSpPr>
          <p:cNvPr id="104" name="AutoShape 45"/>
          <p:cNvSpPr/>
          <p:nvPr/>
        </p:nvSpPr>
        <p:spPr bwMode="auto">
          <a:xfrm>
            <a:off x="4434483" y="2518520"/>
            <a:ext cx="191691"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chemeClr val="tx1">
              <a:lumMod val="65000"/>
              <a:lumOff val="35000"/>
            </a:schemeClr>
          </a:solidFill>
          <a:ln>
            <a:noFill/>
          </a:ln>
          <a:effectLst/>
        </p:spPr>
        <p:txBody>
          <a:bodyPr lIns="17145" tIns="17145" rIns="17145" bIns="17145"/>
          <a:lstStyle/>
          <a:p>
            <a:pPr algn="l" defTabSz="342900">
              <a:defRPr/>
            </a:pPr>
            <a:endParaRPr lang="es-ES" sz="700">
              <a:solidFill>
                <a:srgbClr val="561029"/>
              </a:solidFill>
              <a:latin typeface="Calibri" panose="020F0502020204030204" pitchFamily="34" charset="0"/>
              <a:cs typeface="Calibri" panose="020F0502020204030204" pitchFamily="34" charset="0"/>
              <a:sym typeface="Calibri" panose="020F0502020204030204" pitchFamily="34" charset="0"/>
            </a:endParaRPr>
          </a:p>
        </p:txBody>
      </p:sp>
      <p:sp>
        <p:nvSpPr>
          <p:cNvPr id="105" name="AutoShape 46"/>
          <p:cNvSpPr/>
          <p:nvPr/>
        </p:nvSpPr>
        <p:spPr bwMode="auto">
          <a:xfrm>
            <a:off x="4230886" y="2518520"/>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950"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625" y="830"/>
                  <a:pt x="15075" y="1292"/>
                  <a:pt x="15075" y="1753"/>
                </a:cubicBezTo>
                <a:close/>
                <a:moveTo>
                  <a:pt x="21599" y="12369"/>
                </a:moveTo>
                <a:cubicBezTo>
                  <a:pt x="21599" y="12923"/>
                  <a:pt x="20925" y="13199"/>
                  <a:pt x="19575" y="13199"/>
                </a:cubicBezTo>
                <a:cubicBezTo>
                  <a:pt x="18225" y="13199"/>
                  <a:pt x="17550" y="12923"/>
                  <a:pt x="17550" y="12369"/>
                </a:cubicBezTo>
                <a:cubicBezTo>
                  <a:pt x="17550" y="6369"/>
                  <a:pt x="17550" y="6369"/>
                  <a:pt x="17550"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tx1">
              <a:lumMod val="65000"/>
              <a:lumOff val="35000"/>
            </a:schemeClr>
          </a:solidFill>
          <a:ln>
            <a:noFill/>
          </a:ln>
          <a:effectLst/>
        </p:spPr>
        <p:txBody>
          <a:bodyPr lIns="17145" tIns="17145" rIns="17145" bIns="17145"/>
          <a:lstStyle/>
          <a:p>
            <a:pPr algn="l" defTabSz="342900">
              <a:defRPr/>
            </a:pPr>
            <a:endParaRPr lang="es-ES" sz="700">
              <a:solidFill>
                <a:srgbClr val="561029"/>
              </a:solidFill>
              <a:latin typeface="Calibri" panose="020F0502020204030204" pitchFamily="34" charset="0"/>
              <a:cs typeface="Calibri" panose="020F0502020204030204" pitchFamily="34" charset="0"/>
              <a:sym typeface="Calibri" panose="020F0502020204030204" pitchFamily="34" charset="0"/>
            </a:endParaRPr>
          </a:p>
        </p:txBody>
      </p:sp>
      <p:sp>
        <p:nvSpPr>
          <p:cNvPr id="106" name="AutoShape 47"/>
          <p:cNvSpPr/>
          <p:nvPr/>
        </p:nvSpPr>
        <p:spPr bwMode="auto">
          <a:xfrm>
            <a:off x="4641057" y="2518520"/>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tx1">
              <a:lumMod val="65000"/>
              <a:lumOff val="35000"/>
            </a:schemeClr>
          </a:solidFill>
          <a:ln>
            <a:noFill/>
          </a:ln>
          <a:effectLst/>
        </p:spPr>
        <p:txBody>
          <a:bodyPr lIns="17145" tIns="17145" rIns="17145" bIns="17145"/>
          <a:lstStyle/>
          <a:p>
            <a:pPr algn="l" defTabSz="342900">
              <a:defRPr/>
            </a:pPr>
            <a:endParaRPr lang="es-ES" sz="700">
              <a:solidFill>
                <a:srgbClr val="561029"/>
              </a:solidFill>
              <a:latin typeface="Calibri" panose="020F0502020204030204" pitchFamily="34" charset="0"/>
              <a:cs typeface="Calibri" panose="020F0502020204030204" pitchFamily="34" charset="0"/>
              <a:sym typeface="Calibri" panose="020F0502020204030204" pitchFamily="34" charset="0"/>
            </a:endParaRPr>
          </a:p>
        </p:txBody>
      </p:sp>
      <p:sp>
        <p:nvSpPr>
          <p:cNvPr id="107" name="AutoShape 48"/>
          <p:cNvSpPr/>
          <p:nvPr/>
        </p:nvSpPr>
        <p:spPr bwMode="auto">
          <a:xfrm>
            <a:off x="3188494" y="3434110"/>
            <a:ext cx="192286"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366" y="2307"/>
                  <a:pt x="6366" y="1753"/>
                </a:cubicBezTo>
                <a:cubicBezTo>
                  <a:pt x="6366"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482400"/>
          </a:solidFill>
          <a:ln>
            <a:noFill/>
          </a:ln>
          <a:effectLst/>
        </p:spPr>
        <p:txBody>
          <a:bodyPr lIns="17145" tIns="17145" rIns="17145" bIns="17145"/>
          <a:lstStyle/>
          <a:p>
            <a:pPr algn="l" defTabSz="342900">
              <a:defRPr/>
            </a:pPr>
            <a:endParaRPr lang="es-ES" sz="700">
              <a:latin typeface="Calibri" panose="020F0502020204030204" pitchFamily="34" charset="0"/>
              <a:cs typeface="Calibri" panose="020F0502020204030204" pitchFamily="34" charset="0"/>
              <a:sym typeface="Calibri" panose="020F0502020204030204" pitchFamily="34" charset="0"/>
            </a:endParaRPr>
          </a:p>
        </p:txBody>
      </p:sp>
      <p:sp>
        <p:nvSpPr>
          <p:cNvPr id="108" name="AutoShape 49"/>
          <p:cNvSpPr/>
          <p:nvPr/>
        </p:nvSpPr>
        <p:spPr bwMode="auto">
          <a:xfrm>
            <a:off x="1960960" y="3434110"/>
            <a:ext cx="192881"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99" y="1753"/>
                </a:moveTo>
                <a:cubicBezTo>
                  <a:pt x="15299" y="2307"/>
                  <a:pt x="14849" y="2676"/>
                  <a:pt x="13949" y="3138"/>
                </a:cubicBezTo>
                <a:cubicBezTo>
                  <a:pt x="13049" y="3507"/>
                  <a:pt x="11924" y="3692"/>
                  <a:pt x="10800" y="3692"/>
                </a:cubicBezTo>
                <a:cubicBezTo>
                  <a:pt x="9674" y="3692"/>
                  <a:pt x="8550" y="3507"/>
                  <a:pt x="7649" y="3138"/>
                </a:cubicBezTo>
                <a:cubicBezTo>
                  <a:pt x="6750" y="2676"/>
                  <a:pt x="6299" y="2307"/>
                  <a:pt x="6299" y="1753"/>
                </a:cubicBezTo>
                <a:cubicBezTo>
                  <a:pt x="6299" y="1292"/>
                  <a:pt x="6750" y="830"/>
                  <a:pt x="7649" y="553"/>
                </a:cubicBezTo>
                <a:cubicBezTo>
                  <a:pt x="8550" y="184"/>
                  <a:pt x="9674" y="0"/>
                  <a:pt x="10800" y="0"/>
                </a:cubicBezTo>
                <a:cubicBezTo>
                  <a:pt x="11924" y="0"/>
                  <a:pt x="13049" y="184"/>
                  <a:pt x="13949" y="553"/>
                </a:cubicBezTo>
                <a:cubicBezTo>
                  <a:pt x="14849" y="830"/>
                  <a:pt x="15299" y="1292"/>
                  <a:pt x="15299" y="1753"/>
                </a:cubicBezTo>
                <a:close/>
                <a:moveTo>
                  <a:pt x="21600" y="12369"/>
                </a:moveTo>
                <a:cubicBezTo>
                  <a:pt x="21600" y="12923"/>
                  <a:pt x="20925" y="13199"/>
                  <a:pt x="19575" y="13199"/>
                </a:cubicBezTo>
                <a:cubicBezTo>
                  <a:pt x="18225" y="13199"/>
                  <a:pt x="17549" y="12923"/>
                  <a:pt x="17549" y="12369"/>
                </a:cubicBezTo>
                <a:cubicBezTo>
                  <a:pt x="17549" y="6369"/>
                  <a:pt x="17549" y="6369"/>
                  <a:pt x="17549" y="6369"/>
                </a:cubicBezTo>
                <a:cubicBezTo>
                  <a:pt x="16424" y="6369"/>
                  <a:pt x="16424" y="6369"/>
                  <a:pt x="16424" y="6369"/>
                </a:cubicBezTo>
                <a:cubicBezTo>
                  <a:pt x="16424" y="20676"/>
                  <a:pt x="16424" y="20676"/>
                  <a:pt x="16424" y="20676"/>
                </a:cubicBezTo>
                <a:cubicBezTo>
                  <a:pt x="16424" y="21323"/>
                  <a:pt x="15749" y="21600"/>
                  <a:pt x="13949" y="21600"/>
                </a:cubicBezTo>
                <a:cubicBezTo>
                  <a:pt x="12375" y="21600"/>
                  <a:pt x="11474" y="21323"/>
                  <a:pt x="11474" y="20676"/>
                </a:cubicBezTo>
                <a:cubicBezTo>
                  <a:pt x="11474" y="12276"/>
                  <a:pt x="11474" y="12276"/>
                  <a:pt x="11474" y="12276"/>
                </a:cubicBezTo>
                <a:cubicBezTo>
                  <a:pt x="10124" y="12276"/>
                  <a:pt x="10124" y="12276"/>
                  <a:pt x="10124" y="12276"/>
                </a:cubicBezTo>
                <a:cubicBezTo>
                  <a:pt x="10124" y="20676"/>
                  <a:pt x="10124" y="20676"/>
                  <a:pt x="10124" y="20676"/>
                </a:cubicBezTo>
                <a:cubicBezTo>
                  <a:pt x="10124" y="21323"/>
                  <a:pt x="9449" y="21600"/>
                  <a:pt x="7649" y="21600"/>
                </a:cubicBezTo>
                <a:cubicBezTo>
                  <a:pt x="6074" y="21600"/>
                  <a:pt x="5175" y="21323"/>
                  <a:pt x="5175" y="20676"/>
                </a:cubicBezTo>
                <a:cubicBezTo>
                  <a:pt x="5175" y="6369"/>
                  <a:pt x="5175" y="6369"/>
                  <a:pt x="5175" y="6369"/>
                </a:cubicBezTo>
                <a:cubicBezTo>
                  <a:pt x="4275" y="6369"/>
                  <a:pt x="4275" y="6369"/>
                  <a:pt x="4275" y="6369"/>
                </a:cubicBezTo>
                <a:cubicBezTo>
                  <a:pt x="4275" y="12369"/>
                  <a:pt x="4275" y="12369"/>
                  <a:pt x="4275" y="12369"/>
                </a:cubicBezTo>
                <a:cubicBezTo>
                  <a:pt x="4275" y="12923"/>
                  <a:pt x="3374" y="13199"/>
                  <a:pt x="2024" y="13199"/>
                </a:cubicBezTo>
                <a:cubicBezTo>
                  <a:pt x="674" y="13199"/>
                  <a:pt x="0" y="12923"/>
                  <a:pt x="0" y="12369"/>
                </a:cubicBezTo>
                <a:cubicBezTo>
                  <a:pt x="0" y="5538"/>
                  <a:pt x="0" y="5538"/>
                  <a:pt x="0" y="5538"/>
                </a:cubicBezTo>
                <a:cubicBezTo>
                  <a:pt x="0" y="4430"/>
                  <a:pt x="2024" y="3876"/>
                  <a:pt x="5625" y="3876"/>
                </a:cubicBezTo>
                <a:cubicBezTo>
                  <a:pt x="15975" y="3876"/>
                  <a:pt x="15975" y="3876"/>
                  <a:pt x="15975" y="3876"/>
                </a:cubicBezTo>
                <a:cubicBezTo>
                  <a:pt x="19799" y="3876"/>
                  <a:pt x="21600" y="4430"/>
                  <a:pt x="21600" y="5538"/>
                </a:cubicBezTo>
                <a:lnTo>
                  <a:pt x="21600" y="12369"/>
                </a:lnTo>
                <a:close/>
              </a:path>
            </a:pathLst>
          </a:custGeom>
          <a:solidFill>
            <a:srgbClr val="482400"/>
          </a:solidFill>
          <a:ln>
            <a:noFill/>
          </a:ln>
          <a:effectLst/>
        </p:spPr>
        <p:txBody>
          <a:bodyPr lIns="17145" tIns="17145" rIns="17145" bIns="17145"/>
          <a:lstStyle/>
          <a:p>
            <a:pPr algn="l" defTabSz="342900">
              <a:defRPr/>
            </a:pPr>
            <a:endParaRPr lang="es-ES" sz="700">
              <a:latin typeface="Calibri" panose="020F0502020204030204" pitchFamily="34" charset="0"/>
              <a:cs typeface="Calibri" panose="020F0502020204030204" pitchFamily="34" charset="0"/>
              <a:sym typeface="Calibri" panose="020F0502020204030204" pitchFamily="34" charset="0"/>
            </a:endParaRPr>
          </a:p>
        </p:txBody>
      </p:sp>
      <p:sp>
        <p:nvSpPr>
          <p:cNvPr id="109" name="AutoShape 50"/>
          <p:cNvSpPr/>
          <p:nvPr/>
        </p:nvSpPr>
        <p:spPr bwMode="auto">
          <a:xfrm>
            <a:off x="1554956" y="3434110"/>
            <a:ext cx="191691"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482400"/>
          </a:solidFill>
          <a:ln>
            <a:noFill/>
          </a:ln>
          <a:effectLst/>
        </p:spPr>
        <p:txBody>
          <a:bodyPr lIns="17145" tIns="17145" rIns="17145" bIns="17145"/>
          <a:lstStyle/>
          <a:p>
            <a:pPr algn="l" defTabSz="342900">
              <a:defRPr/>
            </a:pPr>
            <a:endParaRPr lang="es-ES" sz="700">
              <a:latin typeface="Calibri" panose="020F0502020204030204" pitchFamily="34" charset="0"/>
              <a:cs typeface="Calibri" panose="020F0502020204030204" pitchFamily="34" charset="0"/>
              <a:sym typeface="Calibri" panose="020F0502020204030204" pitchFamily="34" charset="0"/>
            </a:endParaRPr>
          </a:p>
        </p:txBody>
      </p:sp>
      <p:sp>
        <p:nvSpPr>
          <p:cNvPr id="110" name="AutoShape 51"/>
          <p:cNvSpPr/>
          <p:nvPr/>
        </p:nvSpPr>
        <p:spPr bwMode="auto">
          <a:xfrm>
            <a:off x="3597474" y="3434110"/>
            <a:ext cx="193476"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004" y="12276"/>
                  <a:pt x="10004" y="12276"/>
                  <a:pt x="10004" y="12276"/>
                </a:cubicBezTo>
                <a:cubicBezTo>
                  <a:pt x="10004" y="20676"/>
                  <a:pt x="10004" y="20676"/>
                  <a:pt x="10004" y="20676"/>
                </a:cubicBezTo>
                <a:cubicBezTo>
                  <a:pt x="10004"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482400"/>
          </a:solidFill>
          <a:ln>
            <a:noFill/>
          </a:ln>
          <a:effectLst/>
        </p:spPr>
        <p:txBody>
          <a:bodyPr lIns="17145" tIns="17145" rIns="17145" bIns="17145"/>
          <a:lstStyle/>
          <a:p>
            <a:pPr algn="l" defTabSz="342900">
              <a:defRPr/>
            </a:pPr>
            <a:endParaRPr lang="es-ES" sz="700">
              <a:solidFill>
                <a:srgbClr val="561029"/>
              </a:solidFill>
              <a:latin typeface="Calibri" panose="020F0502020204030204" pitchFamily="34" charset="0"/>
              <a:cs typeface="Calibri" panose="020F0502020204030204" pitchFamily="34" charset="0"/>
              <a:sym typeface="Calibri" panose="020F0502020204030204" pitchFamily="34" charset="0"/>
            </a:endParaRPr>
          </a:p>
        </p:txBody>
      </p:sp>
      <p:sp>
        <p:nvSpPr>
          <p:cNvPr id="111" name="AutoShape 52"/>
          <p:cNvSpPr/>
          <p:nvPr/>
        </p:nvSpPr>
        <p:spPr bwMode="auto">
          <a:xfrm>
            <a:off x="2369344" y="3434110"/>
            <a:ext cx="195263"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99" y="1753"/>
                </a:moveTo>
                <a:cubicBezTo>
                  <a:pt x="15299" y="2307"/>
                  <a:pt x="14850" y="2676"/>
                  <a:pt x="13950" y="3138"/>
                </a:cubicBezTo>
                <a:cubicBezTo>
                  <a:pt x="13050" y="3507"/>
                  <a:pt x="11925" y="3692"/>
                  <a:pt x="10800" y="3692"/>
                </a:cubicBezTo>
                <a:cubicBezTo>
                  <a:pt x="9675"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850" y="830"/>
                  <a:pt x="15299" y="1292"/>
                  <a:pt x="15299" y="1753"/>
                </a:cubicBezTo>
                <a:close/>
                <a:moveTo>
                  <a:pt x="21599" y="12369"/>
                </a:moveTo>
                <a:cubicBezTo>
                  <a:pt x="21599" y="12923"/>
                  <a:pt x="20925" y="13199"/>
                  <a:pt x="19575" y="13199"/>
                </a:cubicBezTo>
                <a:cubicBezTo>
                  <a:pt x="18225" y="13199"/>
                  <a:pt x="17550" y="12923"/>
                  <a:pt x="17550" y="12369"/>
                </a:cubicBezTo>
                <a:cubicBezTo>
                  <a:pt x="17550" y="6369"/>
                  <a:pt x="17550" y="6369"/>
                  <a:pt x="17550" y="6369"/>
                </a:cubicBezTo>
                <a:cubicBezTo>
                  <a:pt x="16425" y="6369"/>
                  <a:pt x="16425" y="6369"/>
                  <a:pt x="16425" y="6369"/>
                </a:cubicBezTo>
                <a:cubicBezTo>
                  <a:pt x="16425" y="20676"/>
                  <a:pt x="16425" y="20676"/>
                  <a:pt x="16425" y="20676"/>
                </a:cubicBezTo>
                <a:cubicBezTo>
                  <a:pt x="16425" y="21323"/>
                  <a:pt x="15750" y="21600"/>
                  <a:pt x="13950" y="21600"/>
                </a:cubicBezTo>
                <a:cubicBezTo>
                  <a:pt x="12375"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450" y="21600"/>
                  <a:pt x="7650" y="21600"/>
                </a:cubicBezTo>
                <a:cubicBezTo>
                  <a:pt x="6075"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2025" y="3876"/>
                  <a:pt x="5625" y="3876"/>
                </a:cubicBezTo>
                <a:cubicBezTo>
                  <a:pt x="15975" y="3876"/>
                  <a:pt x="15975" y="3876"/>
                  <a:pt x="15975" y="3876"/>
                </a:cubicBezTo>
                <a:cubicBezTo>
                  <a:pt x="19800" y="3876"/>
                  <a:pt x="21599" y="4430"/>
                  <a:pt x="21599" y="5538"/>
                </a:cubicBezTo>
                <a:lnTo>
                  <a:pt x="21599" y="12369"/>
                </a:lnTo>
                <a:close/>
              </a:path>
            </a:pathLst>
          </a:custGeom>
          <a:solidFill>
            <a:srgbClr val="482400"/>
          </a:solidFill>
          <a:ln>
            <a:noFill/>
          </a:ln>
          <a:effectLst/>
        </p:spPr>
        <p:txBody>
          <a:bodyPr lIns="17145" tIns="17145" rIns="17145" bIns="17145"/>
          <a:lstStyle/>
          <a:p>
            <a:pPr algn="l" defTabSz="342900">
              <a:defRPr/>
            </a:pPr>
            <a:endParaRPr lang="es-ES" sz="700">
              <a:latin typeface="Calibri" panose="020F0502020204030204" pitchFamily="34" charset="0"/>
              <a:cs typeface="Calibri" panose="020F0502020204030204" pitchFamily="34" charset="0"/>
              <a:sym typeface="Calibri" panose="020F0502020204030204" pitchFamily="34" charset="0"/>
            </a:endParaRPr>
          </a:p>
        </p:txBody>
      </p:sp>
      <p:sp>
        <p:nvSpPr>
          <p:cNvPr id="112" name="AutoShape 53"/>
          <p:cNvSpPr/>
          <p:nvPr/>
        </p:nvSpPr>
        <p:spPr bwMode="auto">
          <a:xfrm>
            <a:off x="2778324" y="3434110"/>
            <a:ext cx="193476"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482400"/>
          </a:solidFill>
          <a:ln>
            <a:noFill/>
          </a:ln>
          <a:effectLst/>
        </p:spPr>
        <p:txBody>
          <a:bodyPr lIns="17145" tIns="17145" rIns="17145" bIns="17145"/>
          <a:lstStyle/>
          <a:p>
            <a:pPr algn="l" defTabSz="342900">
              <a:defRPr/>
            </a:pPr>
            <a:endParaRPr lang="es-ES" sz="700">
              <a:latin typeface="Calibri" panose="020F0502020204030204" pitchFamily="34" charset="0"/>
              <a:cs typeface="Calibri" panose="020F0502020204030204" pitchFamily="34" charset="0"/>
              <a:sym typeface="Calibri" panose="020F0502020204030204" pitchFamily="34" charset="0"/>
            </a:endParaRPr>
          </a:p>
        </p:txBody>
      </p:sp>
      <p:sp>
        <p:nvSpPr>
          <p:cNvPr id="113" name="AutoShape 54"/>
          <p:cNvSpPr/>
          <p:nvPr/>
        </p:nvSpPr>
        <p:spPr bwMode="auto">
          <a:xfrm>
            <a:off x="3395067" y="3434110"/>
            <a:ext cx="195263"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950"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482400"/>
          </a:solidFill>
          <a:ln>
            <a:noFill/>
          </a:ln>
          <a:effectLst/>
        </p:spPr>
        <p:txBody>
          <a:bodyPr lIns="17145" tIns="17145" rIns="17145" bIns="17145"/>
          <a:lstStyle/>
          <a:p>
            <a:pPr algn="l" defTabSz="342900">
              <a:defRPr/>
            </a:pPr>
            <a:endParaRPr lang="es-ES" sz="700">
              <a:solidFill>
                <a:srgbClr val="561029"/>
              </a:solidFill>
              <a:latin typeface="Calibri" panose="020F0502020204030204" pitchFamily="34" charset="0"/>
              <a:cs typeface="Calibri" panose="020F0502020204030204" pitchFamily="34" charset="0"/>
              <a:sym typeface="Calibri" panose="020F0502020204030204" pitchFamily="34" charset="0"/>
            </a:endParaRPr>
          </a:p>
        </p:txBody>
      </p:sp>
      <p:sp>
        <p:nvSpPr>
          <p:cNvPr id="114" name="AutoShape 55"/>
          <p:cNvSpPr/>
          <p:nvPr/>
        </p:nvSpPr>
        <p:spPr bwMode="auto">
          <a:xfrm>
            <a:off x="2168724" y="3434110"/>
            <a:ext cx="191691"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730"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595" y="21323"/>
                  <a:pt x="11595" y="20676"/>
                </a:cubicBezTo>
                <a:cubicBezTo>
                  <a:pt x="11595" y="12276"/>
                  <a:pt x="11595" y="12276"/>
                  <a:pt x="11595" y="12276"/>
                </a:cubicBezTo>
                <a:cubicBezTo>
                  <a:pt x="10231" y="12276"/>
                  <a:pt x="10231" y="12276"/>
                  <a:pt x="10231" y="12276"/>
                </a:cubicBezTo>
                <a:cubicBezTo>
                  <a:pt x="10231" y="20676"/>
                  <a:pt x="10231" y="20676"/>
                  <a:pt x="10231" y="20676"/>
                </a:cubicBezTo>
                <a:cubicBezTo>
                  <a:pt x="10231" y="21323"/>
                  <a:pt x="9322" y="21600"/>
                  <a:pt x="7730"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684" y="3876"/>
                </a:cubicBezTo>
                <a:cubicBezTo>
                  <a:pt x="16143" y="3876"/>
                  <a:pt x="16143" y="3876"/>
                  <a:pt x="16143" y="3876"/>
                </a:cubicBezTo>
                <a:cubicBezTo>
                  <a:pt x="19781" y="3876"/>
                  <a:pt x="21600" y="4430"/>
                  <a:pt x="21600" y="5538"/>
                </a:cubicBezTo>
                <a:lnTo>
                  <a:pt x="21600" y="12369"/>
                </a:lnTo>
                <a:close/>
              </a:path>
            </a:pathLst>
          </a:custGeom>
          <a:solidFill>
            <a:srgbClr val="482400"/>
          </a:solidFill>
          <a:ln>
            <a:noFill/>
          </a:ln>
          <a:effectLst/>
        </p:spPr>
        <p:txBody>
          <a:bodyPr lIns="17145" tIns="17145" rIns="17145" bIns="17145"/>
          <a:lstStyle/>
          <a:p>
            <a:pPr algn="l" defTabSz="342900">
              <a:defRPr/>
            </a:pPr>
            <a:endParaRPr lang="es-ES" sz="700">
              <a:latin typeface="Calibri" panose="020F0502020204030204" pitchFamily="34" charset="0"/>
              <a:cs typeface="Calibri" panose="020F0502020204030204" pitchFamily="34" charset="0"/>
              <a:sym typeface="Calibri" panose="020F0502020204030204" pitchFamily="34" charset="0"/>
            </a:endParaRPr>
          </a:p>
        </p:txBody>
      </p:sp>
      <p:sp>
        <p:nvSpPr>
          <p:cNvPr id="115" name="AutoShape 56"/>
          <p:cNvSpPr/>
          <p:nvPr/>
        </p:nvSpPr>
        <p:spPr bwMode="auto">
          <a:xfrm>
            <a:off x="1761530" y="3434110"/>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482400"/>
          </a:solidFill>
          <a:ln>
            <a:noFill/>
          </a:ln>
          <a:effectLst/>
        </p:spPr>
        <p:txBody>
          <a:bodyPr lIns="17145" tIns="17145" rIns="17145" bIns="17145"/>
          <a:lstStyle/>
          <a:p>
            <a:pPr algn="l" defTabSz="342900">
              <a:defRPr/>
            </a:pPr>
            <a:endParaRPr lang="es-ES" sz="700">
              <a:latin typeface="Calibri" panose="020F0502020204030204" pitchFamily="34" charset="0"/>
              <a:cs typeface="Calibri" panose="020F0502020204030204" pitchFamily="34" charset="0"/>
              <a:sym typeface="Calibri" panose="020F0502020204030204" pitchFamily="34" charset="0"/>
            </a:endParaRPr>
          </a:p>
        </p:txBody>
      </p:sp>
      <p:sp>
        <p:nvSpPr>
          <p:cNvPr id="116" name="AutoShape 57"/>
          <p:cNvSpPr/>
          <p:nvPr/>
        </p:nvSpPr>
        <p:spPr bwMode="auto">
          <a:xfrm>
            <a:off x="3804047" y="3434110"/>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350" y="13199"/>
                </a:cubicBezTo>
                <a:cubicBezTo>
                  <a:pt x="18000"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482400"/>
          </a:solidFill>
          <a:ln>
            <a:noFill/>
          </a:ln>
          <a:effectLst/>
        </p:spPr>
        <p:txBody>
          <a:bodyPr lIns="17145" tIns="17145" rIns="17145" bIns="17145"/>
          <a:lstStyle/>
          <a:p>
            <a:pPr algn="l" defTabSz="342900">
              <a:defRPr/>
            </a:pPr>
            <a:endParaRPr lang="es-ES" sz="700">
              <a:solidFill>
                <a:srgbClr val="561029"/>
              </a:solidFill>
              <a:latin typeface="Calibri" panose="020F0502020204030204" pitchFamily="34" charset="0"/>
              <a:cs typeface="Calibri" panose="020F0502020204030204" pitchFamily="34" charset="0"/>
              <a:sym typeface="Calibri" panose="020F0502020204030204" pitchFamily="34" charset="0"/>
            </a:endParaRPr>
          </a:p>
        </p:txBody>
      </p:sp>
      <p:sp>
        <p:nvSpPr>
          <p:cNvPr id="117" name="AutoShape 58"/>
          <p:cNvSpPr/>
          <p:nvPr/>
        </p:nvSpPr>
        <p:spPr bwMode="auto">
          <a:xfrm>
            <a:off x="2577703" y="3434110"/>
            <a:ext cx="19347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684" y="3876"/>
                </a:cubicBezTo>
                <a:cubicBezTo>
                  <a:pt x="16143" y="3876"/>
                  <a:pt x="16143" y="3876"/>
                  <a:pt x="16143" y="3876"/>
                </a:cubicBezTo>
                <a:cubicBezTo>
                  <a:pt x="19781" y="3876"/>
                  <a:pt x="21600" y="4430"/>
                  <a:pt x="21600" y="5538"/>
                </a:cubicBezTo>
                <a:lnTo>
                  <a:pt x="21600" y="12369"/>
                </a:lnTo>
                <a:close/>
              </a:path>
            </a:pathLst>
          </a:custGeom>
          <a:solidFill>
            <a:srgbClr val="482400"/>
          </a:solidFill>
          <a:ln>
            <a:noFill/>
          </a:ln>
          <a:effectLst/>
        </p:spPr>
        <p:txBody>
          <a:bodyPr lIns="17145" tIns="17145" rIns="17145" bIns="17145"/>
          <a:lstStyle/>
          <a:p>
            <a:pPr algn="l" defTabSz="342900">
              <a:defRPr/>
            </a:pPr>
            <a:endParaRPr lang="es-ES" sz="700">
              <a:latin typeface="Calibri" panose="020F0502020204030204" pitchFamily="34" charset="0"/>
              <a:cs typeface="Calibri" panose="020F0502020204030204" pitchFamily="34" charset="0"/>
              <a:sym typeface="Calibri" panose="020F0502020204030204" pitchFamily="34" charset="0"/>
            </a:endParaRPr>
          </a:p>
        </p:txBody>
      </p:sp>
      <p:sp>
        <p:nvSpPr>
          <p:cNvPr id="118" name="AutoShape 59"/>
          <p:cNvSpPr/>
          <p:nvPr/>
        </p:nvSpPr>
        <p:spPr bwMode="auto">
          <a:xfrm>
            <a:off x="2986683" y="3434110"/>
            <a:ext cx="192881"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849" y="2676"/>
                  <a:pt x="13949" y="3138"/>
                </a:cubicBezTo>
                <a:cubicBezTo>
                  <a:pt x="13049" y="3507"/>
                  <a:pt x="11924" y="3692"/>
                  <a:pt x="10800" y="3692"/>
                </a:cubicBezTo>
                <a:cubicBezTo>
                  <a:pt x="9449" y="3692"/>
                  <a:pt x="8550" y="3507"/>
                  <a:pt x="7649" y="3138"/>
                </a:cubicBezTo>
                <a:cubicBezTo>
                  <a:pt x="6750" y="2676"/>
                  <a:pt x="6299" y="2307"/>
                  <a:pt x="6299" y="1753"/>
                </a:cubicBezTo>
                <a:cubicBezTo>
                  <a:pt x="6299" y="1292"/>
                  <a:pt x="6750" y="830"/>
                  <a:pt x="7649" y="553"/>
                </a:cubicBezTo>
                <a:cubicBezTo>
                  <a:pt x="8550" y="184"/>
                  <a:pt x="9449" y="0"/>
                  <a:pt x="10800" y="0"/>
                </a:cubicBezTo>
                <a:cubicBezTo>
                  <a:pt x="11924" y="0"/>
                  <a:pt x="13049" y="184"/>
                  <a:pt x="13949" y="553"/>
                </a:cubicBezTo>
                <a:cubicBezTo>
                  <a:pt x="14849" y="830"/>
                  <a:pt x="15075" y="1292"/>
                  <a:pt x="15075" y="1753"/>
                </a:cubicBezTo>
                <a:close/>
                <a:moveTo>
                  <a:pt x="21600" y="12369"/>
                </a:moveTo>
                <a:cubicBezTo>
                  <a:pt x="21600" y="12923"/>
                  <a:pt x="20925" y="13199"/>
                  <a:pt x="19575" y="13199"/>
                </a:cubicBezTo>
                <a:cubicBezTo>
                  <a:pt x="18225" y="13199"/>
                  <a:pt x="17549" y="12923"/>
                  <a:pt x="17549" y="12369"/>
                </a:cubicBezTo>
                <a:cubicBezTo>
                  <a:pt x="17549" y="6369"/>
                  <a:pt x="17549" y="6369"/>
                  <a:pt x="17549" y="6369"/>
                </a:cubicBezTo>
                <a:cubicBezTo>
                  <a:pt x="16424" y="6369"/>
                  <a:pt x="16424" y="6369"/>
                  <a:pt x="16424" y="6369"/>
                </a:cubicBezTo>
                <a:cubicBezTo>
                  <a:pt x="16424" y="20676"/>
                  <a:pt x="16424" y="20676"/>
                  <a:pt x="16424" y="20676"/>
                </a:cubicBezTo>
                <a:cubicBezTo>
                  <a:pt x="16424" y="21323"/>
                  <a:pt x="15525" y="21600"/>
                  <a:pt x="13949" y="21600"/>
                </a:cubicBezTo>
                <a:cubicBezTo>
                  <a:pt x="12149" y="21600"/>
                  <a:pt x="11474" y="21323"/>
                  <a:pt x="11474" y="20676"/>
                </a:cubicBezTo>
                <a:cubicBezTo>
                  <a:pt x="11474" y="12276"/>
                  <a:pt x="11474" y="12276"/>
                  <a:pt x="11474" y="12276"/>
                </a:cubicBezTo>
                <a:cubicBezTo>
                  <a:pt x="10124" y="12276"/>
                  <a:pt x="10124" y="12276"/>
                  <a:pt x="10124" y="12276"/>
                </a:cubicBezTo>
                <a:cubicBezTo>
                  <a:pt x="10124" y="20676"/>
                  <a:pt x="10124" y="20676"/>
                  <a:pt x="10124" y="20676"/>
                </a:cubicBezTo>
                <a:cubicBezTo>
                  <a:pt x="10124" y="21323"/>
                  <a:pt x="9225" y="21600"/>
                  <a:pt x="7649" y="21600"/>
                </a:cubicBezTo>
                <a:cubicBezTo>
                  <a:pt x="5849" y="21600"/>
                  <a:pt x="5175" y="21323"/>
                  <a:pt x="5175" y="20676"/>
                </a:cubicBezTo>
                <a:cubicBezTo>
                  <a:pt x="5175" y="6369"/>
                  <a:pt x="5175" y="6369"/>
                  <a:pt x="5175" y="6369"/>
                </a:cubicBezTo>
                <a:cubicBezTo>
                  <a:pt x="4049" y="6369"/>
                  <a:pt x="4049" y="6369"/>
                  <a:pt x="4049" y="6369"/>
                </a:cubicBezTo>
                <a:cubicBezTo>
                  <a:pt x="4049" y="12369"/>
                  <a:pt x="4049" y="12369"/>
                  <a:pt x="4049" y="12369"/>
                </a:cubicBezTo>
                <a:cubicBezTo>
                  <a:pt x="4049" y="12923"/>
                  <a:pt x="3374" y="13199"/>
                  <a:pt x="2024" y="13199"/>
                </a:cubicBezTo>
                <a:cubicBezTo>
                  <a:pt x="674" y="13199"/>
                  <a:pt x="0" y="12923"/>
                  <a:pt x="0" y="12369"/>
                </a:cubicBezTo>
                <a:cubicBezTo>
                  <a:pt x="0" y="5538"/>
                  <a:pt x="0" y="5538"/>
                  <a:pt x="0" y="5538"/>
                </a:cubicBezTo>
                <a:cubicBezTo>
                  <a:pt x="0" y="4430"/>
                  <a:pt x="1799" y="3876"/>
                  <a:pt x="5625" y="3876"/>
                </a:cubicBezTo>
                <a:cubicBezTo>
                  <a:pt x="15975" y="3876"/>
                  <a:pt x="15975" y="3876"/>
                  <a:pt x="15975" y="3876"/>
                </a:cubicBezTo>
                <a:cubicBezTo>
                  <a:pt x="19575" y="3876"/>
                  <a:pt x="21600" y="4430"/>
                  <a:pt x="21600" y="5538"/>
                </a:cubicBezTo>
                <a:lnTo>
                  <a:pt x="21600" y="12369"/>
                </a:lnTo>
                <a:close/>
              </a:path>
            </a:pathLst>
          </a:custGeom>
          <a:solidFill>
            <a:srgbClr val="482400"/>
          </a:solidFill>
          <a:ln>
            <a:noFill/>
          </a:ln>
          <a:effectLst/>
        </p:spPr>
        <p:txBody>
          <a:bodyPr lIns="17145" tIns="17145" rIns="17145" bIns="17145"/>
          <a:lstStyle/>
          <a:p>
            <a:pPr algn="l" defTabSz="342900">
              <a:defRPr/>
            </a:pPr>
            <a:endParaRPr lang="es-ES" sz="700">
              <a:latin typeface="Calibri" panose="020F0502020204030204" pitchFamily="34" charset="0"/>
              <a:cs typeface="Calibri" panose="020F0502020204030204" pitchFamily="34" charset="0"/>
              <a:sym typeface="Calibri" panose="020F0502020204030204" pitchFamily="34" charset="0"/>
            </a:endParaRPr>
          </a:p>
        </p:txBody>
      </p:sp>
      <p:sp>
        <p:nvSpPr>
          <p:cNvPr id="119" name="AutoShape 60"/>
          <p:cNvSpPr/>
          <p:nvPr/>
        </p:nvSpPr>
        <p:spPr bwMode="auto">
          <a:xfrm>
            <a:off x="4024313" y="3434110"/>
            <a:ext cx="192881"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366" y="2307"/>
                  <a:pt x="6366" y="1753"/>
                </a:cubicBezTo>
                <a:cubicBezTo>
                  <a:pt x="6366"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482400"/>
          </a:solidFill>
          <a:ln>
            <a:noFill/>
          </a:ln>
          <a:effectLst/>
        </p:spPr>
        <p:txBody>
          <a:bodyPr lIns="17145" tIns="17145" rIns="17145" bIns="17145"/>
          <a:lstStyle/>
          <a:p>
            <a:pPr algn="l" defTabSz="342900">
              <a:defRPr/>
            </a:pPr>
            <a:endParaRPr lang="es-ES" sz="700">
              <a:solidFill>
                <a:srgbClr val="561029"/>
              </a:solidFill>
              <a:latin typeface="Calibri" panose="020F0502020204030204" pitchFamily="34" charset="0"/>
              <a:cs typeface="Calibri" panose="020F0502020204030204" pitchFamily="34" charset="0"/>
              <a:sym typeface="Calibri" panose="020F0502020204030204" pitchFamily="34" charset="0"/>
            </a:endParaRPr>
          </a:p>
        </p:txBody>
      </p:sp>
      <p:sp>
        <p:nvSpPr>
          <p:cNvPr id="120" name="AutoShape 61"/>
          <p:cNvSpPr/>
          <p:nvPr/>
        </p:nvSpPr>
        <p:spPr bwMode="auto">
          <a:xfrm>
            <a:off x="4434483" y="3434110"/>
            <a:ext cx="191691"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482400"/>
          </a:solidFill>
          <a:ln>
            <a:noFill/>
          </a:ln>
          <a:effectLst/>
        </p:spPr>
        <p:txBody>
          <a:bodyPr lIns="17145" tIns="17145" rIns="17145" bIns="17145"/>
          <a:lstStyle/>
          <a:p>
            <a:pPr algn="l" defTabSz="342900">
              <a:defRPr/>
            </a:pPr>
            <a:endParaRPr lang="es-ES" sz="700">
              <a:solidFill>
                <a:srgbClr val="561029"/>
              </a:solidFill>
              <a:latin typeface="Calibri" panose="020F0502020204030204" pitchFamily="34" charset="0"/>
              <a:cs typeface="Calibri" panose="020F0502020204030204" pitchFamily="34" charset="0"/>
              <a:sym typeface="Calibri" panose="020F0502020204030204" pitchFamily="34" charset="0"/>
            </a:endParaRPr>
          </a:p>
        </p:txBody>
      </p:sp>
      <p:sp>
        <p:nvSpPr>
          <p:cNvPr id="121" name="AutoShape 62"/>
          <p:cNvSpPr/>
          <p:nvPr/>
        </p:nvSpPr>
        <p:spPr bwMode="auto">
          <a:xfrm>
            <a:off x="4230886" y="3434110"/>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950"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625" y="830"/>
                  <a:pt x="15075" y="1292"/>
                  <a:pt x="15075" y="1753"/>
                </a:cubicBezTo>
                <a:close/>
                <a:moveTo>
                  <a:pt x="21599" y="12369"/>
                </a:moveTo>
                <a:cubicBezTo>
                  <a:pt x="21599" y="12923"/>
                  <a:pt x="20925" y="13199"/>
                  <a:pt x="19575" y="13199"/>
                </a:cubicBezTo>
                <a:cubicBezTo>
                  <a:pt x="18225" y="13199"/>
                  <a:pt x="17550" y="12923"/>
                  <a:pt x="17550" y="12369"/>
                </a:cubicBezTo>
                <a:cubicBezTo>
                  <a:pt x="17550" y="6369"/>
                  <a:pt x="17550" y="6369"/>
                  <a:pt x="17550"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482400"/>
          </a:solidFill>
          <a:ln>
            <a:noFill/>
          </a:ln>
          <a:effectLst/>
        </p:spPr>
        <p:txBody>
          <a:bodyPr lIns="17145" tIns="17145" rIns="17145" bIns="17145"/>
          <a:lstStyle/>
          <a:p>
            <a:pPr algn="l" defTabSz="342900">
              <a:defRPr/>
            </a:pPr>
            <a:endParaRPr lang="es-ES" sz="700">
              <a:solidFill>
                <a:srgbClr val="561029"/>
              </a:solidFill>
              <a:latin typeface="Calibri" panose="020F0502020204030204" pitchFamily="34" charset="0"/>
              <a:cs typeface="Calibri" panose="020F0502020204030204" pitchFamily="34" charset="0"/>
              <a:sym typeface="Calibri" panose="020F0502020204030204" pitchFamily="34" charset="0"/>
            </a:endParaRPr>
          </a:p>
        </p:txBody>
      </p:sp>
      <p:sp>
        <p:nvSpPr>
          <p:cNvPr id="122" name="AutoShape 63"/>
          <p:cNvSpPr/>
          <p:nvPr/>
        </p:nvSpPr>
        <p:spPr bwMode="auto">
          <a:xfrm>
            <a:off x="4641057" y="3434110"/>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tx1">
              <a:lumMod val="65000"/>
              <a:lumOff val="35000"/>
            </a:schemeClr>
          </a:solidFill>
          <a:ln>
            <a:noFill/>
          </a:ln>
          <a:effectLst/>
        </p:spPr>
        <p:txBody>
          <a:bodyPr lIns="17145" tIns="17145" rIns="17145" bIns="17145"/>
          <a:lstStyle/>
          <a:p>
            <a:pPr algn="l" defTabSz="342900">
              <a:defRPr/>
            </a:pPr>
            <a:endParaRPr lang="es-ES" sz="700">
              <a:solidFill>
                <a:srgbClr val="561029"/>
              </a:solidFill>
              <a:latin typeface="Calibri" panose="020F0502020204030204" pitchFamily="34" charset="0"/>
              <a:cs typeface="Calibri" panose="020F0502020204030204" pitchFamily="34" charset="0"/>
              <a:sym typeface="Calibri" panose="020F0502020204030204" pitchFamily="34" charset="0"/>
            </a:endParaRPr>
          </a:p>
        </p:txBody>
      </p:sp>
      <p:sp>
        <p:nvSpPr>
          <p:cNvPr id="123" name="AutoShape 64"/>
          <p:cNvSpPr/>
          <p:nvPr/>
        </p:nvSpPr>
        <p:spPr bwMode="auto">
          <a:xfrm>
            <a:off x="817959" y="1563638"/>
            <a:ext cx="571500" cy="571500"/>
          </a:xfrm>
          <a:custGeom>
            <a:avLst/>
            <a:gdLst>
              <a:gd name="T0" fmla="*/ 59008515 w 19679"/>
              <a:gd name="T1" fmla="*/ 64772052 h 19679"/>
              <a:gd name="T2" fmla="*/ 59008515 w 19679"/>
              <a:gd name="T3" fmla="*/ 64772052 h 19679"/>
              <a:gd name="T4" fmla="*/ 59008515 w 19679"/>
              <a:gd name="T5" fmla="*/ 64772052 h 19679"/>
              <a:gd name="T6" fmla="*/ 59008515 w 19679"/>
              <a:gd name="T7" fmla="*/ 64772052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482400"/>
          </a:solidFill>
          <a:ln w="50800" cap="flat" cmpd="sng">
            <a:solidFill>
              <a:srgbClr val="482400"/>
            </a:solidFill>
            <a:prstDash val="solid"/>
            <a:bevel/>
          </a:ln>
        </p:spPr>
        <p:txBody>
          <a:bodyPr lIns="17145" tIns="17145" rIns="17145" bIns="17145"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24" name="AutoShape 65"/>
          <p:cNvSpPr/>
          <p:nvPr/>
        </p:nvSpPr>
        <p:spPr bwMode="auto">
          <a:xfrm>
            <a:off x="817959" y="2478038"/>
            <a:ext cx="571500" cy="571500"/>
          </a:xfrm>
          <a:custGeom>
            <a:avLst/>
            <a:gdLst>
              <a:gd name="T0" fmla="*/ 59008515 w 19679"/>
              <a:gd name="T1" fmla="*/ 64772052 h 19679"/>
              <a:gd name="T2" fmla="*/ 59008515 w 19679"/>
              <a:gd name="T3" fmla="*/ 64772052 h 19679"/>
              <a:gd name="T4" fmla="*/ 59008515 w 19679"/>
              <a:gd name="T5" fmla="*/ 64772052 h 19679"/>
              <a:gd name="T6" fmla="*/ 59008515 w 19679"/>
              <a:gd name="T7" fmla="*/ 64772052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482400"/>
          </a:solidFill>
          <a:ln w="50800" cap="flat" cmpd="sng">
            <a:solidFill>
              <a:srgbClr val="482400"/>
            </a:solidFill>
            <a:prstDash val="solid"/>
            <a:bevel/>
          </a:ln>
        </p:spPr>
        <p:txBody>
          <a:bodyPr lIns="17145" tIns="17145" rIns="17145" bIns="17145"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125" name="AutoShape 66"/>
          <p:cNvSpPr/>
          <p:nvPr/>
        </p:nvSpPr>
        <p:spPr bwMode="auto">
          <a:xfrm>
            <a:off x="817959" y="3368626"/>
            <a:ext cx="571500" cy="5715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482400"/>
          </a:solidFill>
          <a:ln w="50800" cap="flat" cmpd="sng">
            <a:solidFill>
              <a:srgbClr val="482400"/>
            </a:solidFill>
            <a:prstDash val="solid"/>
            <a:bevel/>
          </a:ln>
          <a:effectLst/>
        </p:spPr>
        <p:txBody>
          <a:bodyPr lIns="17145" tIns="17145" rIns="17145" bIns="17145" anchor="ctr"/>
          <a:lstStyle/>
          <a:p>
            <a:pPr defTabSz="342900">
              <a:defRPr/>
            </a:pPr>
            <a:endParaRPr lang="es-ES" sz="700">
              <a:solidFill>
                <a:srgbClr val="FFFFFF"/>
              </a:solidFill>
              <a:latin typeface="Calibri" panose="020F0502020204030204" pitchFamily="34" charset="0"/>
              <a:cs typeface="Calibri" panose="020F0502020204030204" pitchFamily="34" charset="0"/>
              <a:sym typeface="Calibri" panose="020F0502020204030204" pitchFamily="34" charset="0"/>
            </a:endParaRPr>
          </a:p>
        </p:txBody>
      </p:sp>
      <p:sp>
        <p:nvSpPr>
          <p:cNvPr id="126" name="AutoShape 67"/>
          <p:cNvSpPr/>
          <p:nvPr/>
        </p:nvSpPr>
        <p:spPr bwMode="auto">
          <a:xfrm>
            <a:off x="673893" y="1692388"/>
            <a:ext cx="900113" cy="2714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242570">
              <a:spcBef>
                <a:spcPts val="640"/>
              </a:spcBef>
              <a:defRPr/>
            </a:pPr>
            <a:r>
              <a:rPr lang="es-ES" sz="1800" b="1" dirty="0" smtClean="0">
                <a:solidFill>
                  <a:srgbClr val="FFFFFF"/>
                </a:solidFill>
                <a:latin typeface="Lato" charset="0"/>
                <a:cs typeface="Lato" charset="0"/>
                <a:sym typeface="Lato" charset="0"/>
              </a:rPr>
              <a:t>50</a:t>
            </a:r>
            <a:r>
              <a:rPr lang="en-US" altLang="zh-CN" sz="1800" b="1" dirty="0" smtClean="0">
                <a:solidFill>
                  <a:srgbClr val="FFFFFF"/>
                </a:solidFill>
                <a:latin typeface="Lato" charset="0"/>
                <a:cs typeface="Lato" charset="0"/>
                <a:sym typeface="Lato" charset="0"/>
              </a:rPr>
              <a:t>%</a:t>
            </a:r>
            <a:endParaRPr lang="es-ES" dirty="0">
              <a:cs typeface="Gill Sans" charset="0"/>
            </a:endParaRPr>
          </a:p>
        </p:txBody>
      </p:sp>
      <p:sp>
        <p:nvSpPr>
          <p:cNvPr id="127" name="AutoShape 69"/>
          <p:cNvSpPr/>
          <p:nvPr/>
        </p:nvSpPr>
        <p:spPr bwMode="auto">
          <a:xfrm>
            <a:off x="672161" y="2632765"/>
            <a:ext cx="900113" cy="2714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242570">
              <a:spcBef>
                <a:spcPts val="640"/>
              </a:spcBef>
              <a:defRPr/>
            </a:pPr>
            <a:r>
              <a:rPr lang="es-ES" sz="1800" b="1" dirty="0" smtClean="0">
                <a:solidFill>
                  <a:srgbClr val="FFFFFF"/>
                </a:solidFill>
                <a:latin typeface="Lato" charset="0"/>
                <a:cs typeface="Lato" charset="0"/>
                <a:sym typeface="Lato" charset="0"/>
              </a:rPr>
              <a:t>60</a:t>
            </a:r>
            <a:r>
              <a:rPr lang="en-US" altLang="zh-CN" sz="1800" b="1" dirty="0" smtClean="0">
                <a:solidFill>
                  <a:srgbClr val="FFFFFF"/>
                </a:solidFill>
                <a:latin typeface="Lato" charset="0"/>
                <a:cs typeface="Lato" charset="0"/>
                <a:sym typeface="Lato" charset="0"/>
              </a:rPr>
              <a:t>%</a:t>
            </a:r>
            <a:endParaRPr lang="es-ES" dirty="0">
              <a:cs typeface="Gill Sans" charset="0"/>
            </a:endParaRPr>
          </a:p>
        </p:txBody>
      </p:sp>
      <p:sp>
        <p:nvSpPr>
          <p:cNvPr id="128" name="AutoShape 71"/>
          <p:cNvSpPr/>
          <p:nvPr/>
        </p:nvSpPr>
        <p:spPr bwMode="auto">
          <a:xfrm>
            <a:off x="673893" y="3512528"/>
            <a:ext cx="900113" cy="2714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242570">
              <a:spcBef>
                <a:spcPts val="640"/>
              </a:spcBef>
              <a:defRPr/>
            </a:pPr>
            <a:r>
              <a:rPr lang="es-ES" sz="1800" b="1" dirty="0" smtClean="0">
                <a:solidFill>
                  <a:srgbClr val="FFFFFF"/>
                </a:solidFill>
                <a:latin typeface="Lato" charset="0"/>
                <a:cs typeface="Lato" charset="0"/>
                <a:sym typeface="Lato" charset="0"/>
              </a:rPr>
              <a:t>90</a:t>
            </a:r>
            <a:r>
              <a:rPr lang="en-US" altLang="zh-CN" sz="1800" b="1" dirty="0" smtClean="0">
                <a:solidFill>
                  <a:srgbClr val="FFFFFF"/>
                </a:solidFill>
                <a:latin typeface="Lato" charset="0"/>
                <a:cs typeface="Lato" charset="0"/>
                <a:sym typeface="Lato" charset="0"/>
              </a:rPr>
              <a:t>%</a:t>
            </a:r>
            <a:endParaRPr lang="es-ES" dirty="0">
              <a:cs typeface="Gill Sans" charset="0"/>
            </a:endParaRPr>
          </a:p>
        </p:txBody>
      </p:sp>
      <p:sp>
        <p:nvSpPr>
          <p:cNvPr id="129" name="AutoShape 73"/>
          <p:cNvSpPr/>
          <p:nvPr/>
        </p:nvSpPr>
        <p:spPr bwMode="auto">
          <a:xfrm>
            <a:off x="4852988" y="1602333"/>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tx1">
              <a:lumMod val="65000"/>
              <a:lumOff val="35000"/>
            </a:schemeClr>
          </a:solidFill>
          <a:ln>
            <a:noFill/>
          </a:ln>
          <a:effectLst/>
        </p:spPr>
        <p:txBody>
          <a:bodyPr lIns="17145" tIns="17145" rIns="17145" bIns="17145"/>
          <a:lstStyle/>
          <a:p>
            <a:pPr algn="l" defTabSz="342900">
              <a:defRPr/>
            </a:pPr>
            <a:endParaRPr lang="es-ES" sz="700">
              <a:solidFill>
                <a:srgbClr val="561029"/>
              </a:solidFill>
              <a:latin typeface="Calibri" panose="020F0502020204030204" pitchFamily="34" charset="0"/>
              <a:cs typeface="Calibri" panose="020F0502020204030204" pitchFamily="34" charset="0"/>
              <a:sym typeface="Calibri" panose="020F0502020204030204" pitchFamily="34" charset="0"/>
            </a:endParaRPr>
          </a:p>
        </p:txBody>
      </p:sp>
      <p:sp>
        <p:nvSpPr>
          <p:cNvPr id="130" name="AutoShape 74"/>
          <p:cNvSpPr/>
          <p:nvPr/>
        </p:nvSpPr>
        <p:spPr bwMode="auto">
          <a:xfrm>
            <a:off x="4852988" y="2516733"/>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tx1">
              <a:lumMod val="65000"/>
              <a:lumOff val="35000"/>
            </a:schemeClr>
          </a:solidFill>
          <a:ln>
            <a:noFill/>
          </a:ln>
          <a:effectLst/>
        </p:spPr>
        <p:txBody>
          <a:bodyPr lIns="17145" tIns="17145" rIns="17145" bIns="17145"/>
          <a:lstStyle/>
          <a:p>
            <a:pPr algn="l" defTabSz="342900">
              <a:defRPr/>
            </a:pPr>
            <a:endParaRPr lang="es-ES" sz="700">
              <a:solidFill>
                <a:srgbClr val="561029"/>
              </a:solidFill>
              <a:latin typeface="Calibri" panose="020F0502020204030204" pitchFamily="34" charset="0"/>
              <a:cs typeface="Calibri" panose="020F0502020204030204" pitchFamily="34" charset="0"/>
              <a:sym typeface="Calibri" panose="020F0502020204030204" pitchFamily="34" charset="0"/>
            </a:endParaRPr>
          </a:p>
        </p:txBody>
      </p:sp>
      <p:sp>
        <p:nvSpPr>
          <p:cNvPr id="131" name="AutoShape 75"/>
          <p:cNvSpPr/>
          <p:nvPr/>
        </p:nvSpPr>
        <p:spPr bwMode="auto">
          <a:xfrm>
            <a:off x="4852988" y="3435896"/>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tx1">
              <a:lumMod val="65000"/>
              <a:lumOff val="35000"/>
            </a:schemeClr>
          </a:solidFill>
          <a:ln>
            <a:noFill/>
          </a:ln>
          <a:effectLst/>
        </p:spPr>
        <p:txBody>
          <a:bodyPr lIns="17145" tIns="17145" rIns="17145" bIns="17145"/>
          <a:lstStyle/>
          <a:p>
            <a:pPr algn="l" defTabSz="342900">
              <a:defRPr/>
            </a:pPr>
            <a:endParaRPr lang="es-ES" sz="700">
              <a:solidFill>
                <a:srgbClr val="561029"/>
              </a:solidFill>
              <a:latin typeface="Calibri" panose="020F0502020204030204" pitchFamily="34" charset="0"/>
              <a:cs typeface="Calibri" panose="020F0502020204030204" pitchFamily="34" charset="0"/>
              <a:sym typeface="Calibri" panose="020F0502020204030204" pitchFamily="34" charset="0"/>
            </a:endParaRPr>
          </a:p>
        </p:txBody>
      </p:sp>
      <p:sp>
        <p:nvSpPr>
          <p:cNvPr id="132" name="AutoShape 76"/>
          <p:cNvSpPr/>
          <p:nvPr/>
        </p:nvSpPr>
        <p:spPr bwMode="auto">
          <a:xfrm>
            <a:off x="5062538" y="1602333"/>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tx1">
              <a:lumMod val="65000"/>
              <a:lumOff val="35000"/>
            </a:schemeClr>
          </a:solidFill>
          <a:ln>
            <a:noFill/>
          </a:ln>
          <a:effectLst/>
        </p:spPr>
        <p:txBody>
          <a:bodyPr lIns="17145" tIns="17145" rIns="17145" bIns="17145"/>
          <a:lstStyle/>
          <a:p>
            <a:pPr algn="l" defTabSz="342900">
              <a:defRPr/>
            </a:pPr>
            <a:endParaRPr lang="es-ES" sz="700">
              <a:solidFill>
                <a:srgbClr val="561029"/>
              </a:solidFill>
              <a:latin typeface="Calibri" panose="020F0502020204030204" pitchFamily="34" charset="0"/>
              <a:cs typeface="Calibri" panose="020F0502020204030204" pitchFamily="34" charset="0"/>
              <a:sym typeface="Calibri" panose="020F0502020204030204" pitchFamily="34" charset="0"/>
            </a:endParaRPr>
          </a:p>
        </p:txBody>
      </p:sp>
      <p:sp>
        <p:nvSpPr>
          <p:cNvPr id="133" name="AutoShape 77"/>
          <p:cNvSpPr/>
          <p:nvPr/>
        </p:nvSpPr>
        <p:spPr bwMode="auto">
          <a:xfrm>
            <a:off x="5062538" y="2516733"/>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tx1">
              <a:lumMod val="65000"/>
              <a:lumOff val="35000"/>
            </a:schemeClr>
          </a:solidFill>
          <a:ln>
            <a:noFill/>
          </a:ln>
          <a:effectLst/>
        </p:spPr>
        <p:txBody>
          <a:bodyPr lIns="17145" tIns="17145" rIns="17145" bIns="17145"/>
          <a:lstStyle/>
          <a:p>
            <a:pPr algn="l" defTabSz="342900">
              <a:defRPr/>
            </a:pPr>
            <a:endParaRPr lang="es-ES" sz="700">
              <a:solidFill>
                <a:srgbClr val="561029"/>
              </a:solidFill>
              <a:latin typeface="Calibri" panose="020F0502020204030204" pitchFamily="34" charset="0"/>
              <a:cs typeface="Calibri" panose="020F0502020204030204" pitchFamily="34" charset="0"/>
              <a:sym typeface="Calibri" panose="020F0502020204030204" pitchFamily="34" charset="0"/>
            </a:endParaRPr>
          </a:p>
        </p:txBody>
      </p:sp>
      <p:sp>
        <p:nvSpPr>
          <p:cNvPr id="134" name="AutoShape 78"/>
          <p:cNvSpPr/>
          <p:nvPr/>
        </p:nvSpPr>
        <p:spPr bwMode="auto">
          <a:xfrm>
            <a:off x="5062538" y="3435896"/>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tx1">
              <a:lumMod val="65000"/>
              <a:lumOff val="35000"/>
            </a:schemeClr>
          </a:solidFill>
          <a:ln>
            <a:noFill/>
          </a:ln>
          <a:effectLst/>
        </p:spPr>
        <p:txBody>
          <a:bodyPr lIns="17145" tIns="17145" rIns="17145" bIns="17145"/>
          <a:lstStyle/>
          <a:p>
            <a:pPr algn="l" defTabSz="342900">
              <a:defRPr/>
            </a:pPr>
            <a:endParaRPr lang="es-ES" sz="700">
              <a:solidFill>
                <a:srgbClr val="561029"/>
              </a:solidFill>
              <a:latin typeface="Calibri" panose="020F0502020204030204" pitchFamily="34" charset="0"/>
              <a:cs typeface="Calibri" panose="020F0502020204030204" pitchFamily="34" charset="0"/>
              <a:sym typeface="Calibri" panose="020F0502020204030204" pitchFamily="34" charset="0"/>
            </a:endParaRPr>
          </a:p>
        </p:txBody>
      </p:sp>
      <p:sp>
        <p:nvSpPr>
          <p:cNvPr id="135" name="AutoShape 79"/>
          <p:cNvSpPr/>
          <p:nvPr/>
        </p:nvSpPr>
        <p:spPr bwMode="auto">
          <a:xfrm>
            <a:off x="5272088" y="1602333"/>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tx1">
              <a:lumMod val="65000"/>
              <a:lumOff val="35000"/>
            </a:schemeClr>
          </a:solidFill>
          <a:ln>
            <a:noFill/>
          </a:ln>
          <a:effectLst/>
        </p:spPr>
        <p:txBody>
          <a:bodyPr lIns="17145" tIns="17145" rIns="17145" bIns="17145"/>
          <a:lstStyle/>
          <a:p>
            <a:pPr algn="l" defTabSz="342900">
              <a:defRPr/>
            </a:pPr>
            <a:endParaRPr lang="es-ES" sz="700">
              <a:solidFill>
                <a:srgbClr val="561029"/>
              </a:solidFill>
              <a:latin typeface="Calibri" panose="020F0502020204030204" pitchFamily="34" charset="0"/>
              <a:cs typeface="Calibri" panose="020F0502020204030204" pitchFamily="34" charset="0"/>
              <a:sym typeface="Calibri" panose="020F0502020204030204" pitchFamily="34" charset="0"/>
            </a:endParaRPr>
          </a:p>
        </p:txBody>
      </p:sp>
      <p:sp>
        <p:nvSpPr>
          <p:cNvPr id="136" name="AutoShape 80"/>
          <p:cNvSpPr/>
          <p:nvPr/>
        </p:nvSpPr>
        <p:spPr bwMode="auto">
          <a:xfrm>
            <a:off x="5272088" y="2516733"/>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tx1">
              <a:lumMod val="65000"/>
              <a:lumOff val="35000"/>
            </a:schemeClr>
          </a:solidFill>
          <a:ln>
            <a:noFill/>
          </a:ln>
          <a:effectLst/>
        </p:spPr>
        <p:txBody>
          <a:bodyPr lIns="17145" tIns="17145" rIns="17145" bIns="17145"/>
          <a:lstStyle/>
          <a:p>
            <a:pPr algn="l" defTabSz="342900">
              <a:defRPr/>
            </a:pPr>
            <a:endParaRPr lang="es-ES" sz="700">
              <a:solidFill>
                <a:srgbClr val="561029"/>
              </a:solidFill>
              <a:latin typeface="Calibri" panose="020F0502020204030204" pitchFamily="34" charset="0"/>
              <a:cs typeface="Calibri" panose="020F0502020204030204" pitchFamily="34" charset="0"/>
              <a:sym typeface="Calibri" panose="020F0502020204030204" pitchFamily="34" charset="0"/>
            </a:endParaRPr>
          </a:p>
        </p:txBody>
      </p:sp>
      <p:sp>
        <p:nvSpPr>
          <p:cNvPr id="137" name="AutoShape 81"/>
          <p:cNvSpPr/>
          <p:nvPr/>
        </p:nvSpPr>
        <p:spPr bwMode="auto">
          <a:xfrm>
            <a:off x="5272088" y="3435896"/>
            <a:ext cx="194667" cy="4738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tx1">
              <a:lumMod val="65000"/>
              <a:lumOff val="35000"/>
            </a:schemeClr>
          </a:solidFill>
          <a:ln>
            <a:noFill/>
          </a:ln>
          <a:effectLst/>
        </p:spPr>
        <p:txBody>
          <a:bodyPr lIns="17145" tIns="17145" rIns="17145" bIns="17145"/>
          <a:lstStyle/>
          <a:p>
            <a:pPr algn="l" defTabSz="342900">
              <a:defRPr/>
            </a:pPr>
            <a:endParaRPr lang="es-ES" sz="700">
              <a:solidFill>
                <a:srgbClr val="561029"/>
              </a:solidFill>
              <a:latin typeface="Calibri" panose="020F0502020204030204" pitchFamily="34" charset="0"/>
              <a:cs typeface="Calibri" panose="020F0502020204030204" pitchFamily="34" charset="0"/>
              <a:sym typeface="Calibri" panose="020F0502020204030204" pitchFamily="34" charset="0"/>
            </a:endParaRPr>
          </a:p>
        </p:txBody>
      </p:sp>
      <p:sp>
        <p:nvSpPr>
          <p:cNvPr id="139" name="AutoShape 16"/>
          <p:cNvSpPr/>
          <p:nvPr/>
        </p:nvSpPr>
        <p:spPr bwMode="auto">
          <a:xfrm>
            <a:off x="6112817" y="1650157"/>
            <a:ext cx="1776413" cy="138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0" marR="0" lvl="0" indent="0" algn="l" defTabSz="242570" eaLnBrk="1" fontAlgn="auto" latinLnBrk="0" hangingPunct="1">
              <a:lnSpc>
                <a:spcPct val="100000"/>
              </a:lnSpc>
              <a:spcBef>
                <a:spcPts val="640"/>
              </a:spcBef>
              <a:spcAft>
                <a:spcPts val="0"/>
              </a:spcAft>
              <a:buClrTx/>
              <a:buSzTx/>
              <a:buFontTx/>
              <a:buNone/>
              <a:defRPr/>
            </a:pPr>
            <a:r>
              <a:rPr kumimoji="0" lang="zh-CN" altLang="en-US" sz="900" b="1" i="0" u="none" strike="noStrike" kern="0" cap="none" spc="0" normalizeH="0" baseline="0" noProof="0" dirty="0">
                <a:ln>
                  <a:noFill/>
                </a:ln>
                <a:solidFill>
                  <a:srgbClr val="482400"/>
                </a:solidFill>
                <a:effectLst/>
                <a:uLnTx/>
                <a:uFillTx/>
                <a:latin typeface="微软雅黑" panose="020B0503020204020204" pitchFamily="34" charset="-122"/>
                <a:ea typeface="微软雅黑" panose="020B0503020204020204" pitchFamily="34" charset="-122"/>
                <a:cs typeface="Lato" charset="0"/>
                <a:sym typeface="Lato" charset="0"/>
              </a:rPr>
              <a:t>输入标题内容</a:t>
            </a:r>
            <a:endParaRPr kumimoji="0" lang="zh-CN" altLang="en-US" sz="900" b="1" i="0" u="none" strike="noStrike" kern="0" cap="none" spc="0" normalizeH="0" baseline="0" noProof="0" dirty="0">
              <a:ln>
                <a:noFill/>
              </a:ln>
              <a:solidFill>
                <a:srgbClr val="482400"/>
              </a:solidFill>
              <a:effectLst/>
              <a:uLnTx/>
              <a:uFillTx/>
              <a:latin typeface="微软雅黑" panose="020B0503020204020204" pitchFamily="34" charset="-122"/>
              <a:ea typeface="微软雅黑" panose="020B0503020204020204" pitchFamily="34" charset="-122"/>
              <a:cs typeface="Lato" charset="0"/>
              <a:sym typeface="Lato" charset="0"/>
            </a:endParaRPr>
          </a:p>
        </p:txBody>
      </p:sp>
      <p:sp>
        <p:nvSpPr>
          <p:cNvPr id="140" name="AutoShape 17"/>
          <p:cNvSpPr/>
          <p:nvPr/>
        </p:nvSpPr>
        <p:spPr bwMode="auto">
          <a:xfrm>
            <a:off x="6112817" y="2441328"/>
            <a:ext cx="1776413" cy="138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0" marR="0" lvl="0" indent="0" algn="l" defTabSz="242570" eaLnBrk="1" fontAlgn="auto" latinLnBrk="0" hangingPunct="1">
              <a:lnSpc>
                <a:spcPct val="100000"/>
              </a:lnSpc>
              <a:spcBef>
                <a:spcPts val="640"/>
              </a:spcBef>
              <a:spcAft>
                <a:spcPts val="0"/>
              </a:spcAft>
              <a:buClrTx/>
              <a:buSzTx/>
              <a:buFontTx/>
              <a:buNone/>
              <a:defRPr/>
            </a:pPr>
            <a:r>
              <a:rPr kumimoji="0" lang="zh-CN" altLang="en-US" sz="900" b="1" i="0" u="none" strike="noStrike" kern="0" cap="none" spc="0" normalizeH="0" baseline="0" noProof="0" dirty="0">
                <a:ln>
                  <a:noFill/>
                </a:ln>
                <a:solidFill>
                  <a:srgbClr val="482400"/>
                </a:solidFill>
                <a:effectLst/>
                <a:uLnTx/>
                <a:uFillTx/>
                <a:latin typeface="微软雅黑" panose="020B0503020204020204" pitchFamily="34" charset="-122"/>
                <a:ea typeface="微软雅黑" panose="020B0503020204020204" pitchFamily="34" charset="-122"/>
                <a:cs typeface="Lato" charset="0"/>
                <a:sym typeface="Lato" charset="0"/>
              </a:rPr>
              <a:t>输入标题内容</a:t>
            </a:r>
            <a:endParaRPr kumimoji="0" lang="zh-CN" altLang="en-US" sz="900" b="1" i="0" u="none" strike="noStrike" kern="0" cap="none" spc="0" normalizeH="0" baseline="0" noProof="0" dirty="0">
              <a:ln>
                <a:noFill/>
              </a:ln>
              <a:solidFill>
                <a:srgbClr val="482400"/>
              </a:solidFill>
              <a:effectLst/>
              <a:uLnTx/>
              <a:uFillTx/>
              <a:latin typeface="微软雅黑" panose="020B0503020204020204" pitchFamily="34" charset="-122"/>
              <a:ea typeface="微软雅黑" panose="020B0503020204020204" pitchFamily="34" charset="-122"/>
              <a:cs typeface="Lato" charset="0"/>
              <a:sym typeface="Lato" charset="0"/>
            </a:endParaRPr>
          </a:p>
        </p:txBody>
      </p:sp>
      <p:sp>
        <p:nvSpPr>
          <p:cNvPr id="141" name="AutoShape 18"/>
          <p:cNvSpPr/>
          <p:nvPr/>
        </p:nvSpPr>
        <p:spPr bwMode="auto">
          <a:xfrm>
            <a:off x="6141392" y="3423052"/>
            <a:ext cx="1776413" cy="138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0" marR="0" lvl="0" indent="0" algn="l" defTabSz="242570" eaLnBrk="1" fontAlgn="auto" latinLnBrk="0" hangingPunct="1">
              <a:lnSpc>
                <a:spcPct val="100000"/>
              </a:lnSpc>
              <a:spcBef>
                <a:spcPts val="640"/>
              </a:spcBef>
              <a:spcAft>
                <a:spcPts val="0"/>
              </a:spcAft>
              <a:buClrTx/>
              <a:buSzTx/>
              <a:buFontTx/>
              <a:buNone/>
              <a:defRPr/>
            </a:pPr>
            <a:r>
              <a:rPr kumimoji="0" lang="zh-CN" altLang="en-US" sz="900" b="1" i="0" u="none" strike="noStrike" kern="0" cap="none" spc="0" normalizeH="0" baseline="0" noProof="0" dirty="0">
                <a:ln>
                  <a:noFill/>
                </a:ln>
                <a:solidFill>
                  <a:srgbClr val="482400"/>
                </a:solidFill>
                <a:effectLst/>
                <a:uLnTx/>
                <a:uFillTx/>
                <a:latin typeface="微软雅黑" panose="020B0503020204020204" pitchFamily="34" charset="-122"/>
                <a:ea typeface="微软雅黑" panose="020B0503020204020204" pitchFamily="34" charset="-122"/>
                <a:cs typeface="Lato" charset="0"/>
                <a:sym typeface="Lato" charset="0"/>
              </a:rPr>
              <a:t>输入标题内容</a:t>
            </a:r>
            <a:endParaRPr kumimoji="0" lang="zh-CN" altLang="en-US" sz="900" b="1" i="0" u="none" strike="noStrike" kern="0" cap="none" spc="0" normalizeH="0" baseline="0" noProof="0" dirty="0">
              <a:ln>
                <a:noFill/>
              </a:ln>
              <a:solidFill>
                <a:srgbClr val="482400"/>
              </a:solidFill>
              <a:effectLst/>
              <a:uLnTx/>
              <a:uFillTx/>
              <a:latin typeface="微软雅黑" panose="020B0503020204020204" pitchFamily="34" charset="-122"/>
              <a:ea typeface="微软雅黑" panose="020B0503020204020204" pitchFamily="34" charset="-122"/>
              <a:cs typeface="Lato" charset="0"/>
              <a:sym typeface="Lato" charset="0"/>
            </a:endParaRPr>
          </a:p>
        </p:txBody>
      </p:sp>
      <p:sp>
        <p:nvSpPr>
          <p:cNvPr id="142" name="AutoShape 19"/>
          <p:cNvSpPr/>
          <p:nvPr/>
        </p:nvSpPr>
        <p:spPr bwMode="auto">
          <a:xfrm>
            <a:off x="5895058" y="2711497"/>
            <a:ext cx="2299494" cy="3864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0" marR="0" lvl="0" indent="0" algn="l" defTabSz="242570" eaLnBrk="1" fontAlgn="auto" latinLnBrk="0" hangingPunct="1">
              <a:lnSpc>
                <a:spcPct val="100000"/>
              </a:lnSpc>
              <a:spcBef>
                <a:spcPts val="640"/>
              </a:spcBef>
              <a:spcAft>
                <a:spcPts val="0"/>
              </a:spcAft>
              <a:buClrTx/>
              <a:buSzTx/>
              <a:buFontTx/>
              <a:buNone/>
              <a:defRPr/>
            </a:pPr>
            <a:r>
              <a:rPr kumimoji="0" lang="zh-CN" altLang="en-US" sz="7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a:t>
            </a:r>
            <a:r>
              <a:rPr kumimoji="0" lang="zh-CN" altLang="en-US" sz="700" b="0" i="0" u="none" strike="noStrike" kern="0" cap="none" spc="0" normalizeH="0" baseline="0" noProof="0" dirty="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Lato" charset="0"/>
                <a:sym typeface="Lato" charset="0"/>
              </a:rPr>
              <a:t>文字</a:t>
            </a:r>
            <a:r>
              <a:rPr kumimoji="0" lang="zh-CN" altLang="en-US" sz="8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a:t>
            </a:r>
            <a:r>
              <a:rPr kumimoji="0" lang="zh-CN" altLang="en-US" sz="800" b="0" i="0" u="none" strike="noStrike" kern="0" cap="none" spc="0" normalizeH="0" baseline="0" noProof="0" dirty="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Lato" charset="0"/>
                <a:sym typeface="Lato" charset="0"/>
              </a:rPr>
              <a:t>文字</a:t>
            </a:r>
            <a:endParaRPr kumimoji="0" lang="es-ES" altLang="zh-CN" sz="18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Gill Sans" charset="0"/>
            </a:endParaRPr>
          </a:p>
        </p:txBody>
      </p:sp>
      <p:sp>
        <p:nvSpPr>
          <p:cNvPr id="143" name="AutoShape 20"/>
          <p:cNvSpPr/>
          <p:nvPr/>
        </p:nvSpPr>
        <p:spPr bwMode="auto">
          <a:xfrm>
            <a:off x="5895058" y="1859008"/>
            <a:ext cx="2306961" cy="3864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0" marR="0" lvl="0" indent="0" algn="l" defTabSz="242570" eaLnBrk="1" fontAlgn="auto" latinLnBrk="0" hangingPunct="1">
              <a:lnSpc>
                <a:spcPct val="100000"/>
              </a:lnSpc>
              <a:spcBef>
                <a:spcPts val="640"/>
              </a:spcBef>
              <a:spcAft>
                <a:spcPts val="0"/>
              </a:spcAft>
              <a:buClrTx/>
              <a:buSzTx/>
              <a:buFontTx/>
              <a:buNone/>
              <a:defRPr/>
            </a:pPr>
            <a:r>
              <a:rPr kumimoji="0" lang="zh-CN" altLang="en-US" sz="7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a:t>
            </a:r>
            <a:r>
              <a:rPr kumimoji="0" lang="zh-CN" altLang="en-US" sz="700" b="0" i="0" u="none" strike="noStrike" kern="0" cap="none" spc="0" normalizeH="0" baseline="0" noProof="0" dirty="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Lato" charset="0"/>
                <a:sym typeface="Lato" charset="0"/>
              </a:rPr>
              <a:t>文字</a:t>
            </a:r>
            <a:r>
              <a:rPr kumimoji="0" lang="zh-CN" altLang="en-US" sz="8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a:t>
            </a:r>
            <a:r>
              <a:rPr kumimoji="0" lang="zh-CN" altLang="en-US" sz="800" b="0" i="0" u="none" strike="noStrike" kern="0" cap="none" spc="0" normalizeH="0" baseline="0" noProof="0" dirty="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Lato" charset="0"/>
                <a:sym typeface="Lato" charset="0"/>
              </a:rPr>
              <a:t>文字</a:t>
            </a:r>
            <a:endParaRPr kumimoji="0" lang="es-ES" altLang="zh-CN" sz="18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Gill Sans" charset="0"/>
            </a:endParaRPr>
          </a:p>
        </p:txBody>
      </p:sp>
      <p:sp>
        <p:nvSpPr>
          <p:cNvPr id="144" name="AutoShape 21"/>
          <p:cNvSpPr/>
          <p:nvPr/>
        </p:nvSpPr>
        <p:spPr bwMode="auto">
          <a:xfrm>
            <a:off x="5895058" y="3659287"/>
            <a:ext cx="2323020" cy="3864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marL="0" marR="0" lvl="0" indent="0" algn="l" defTabSz="242570" eaLnBrk="1" fontAlgn="auto" latinLnBrk="0" hangingPunct="1">
              <a:lnSpc>
                <a:spcPct val="100000"/>
              </a:lnSpc>
              <a:spcBef>
                <a:spcPts val="640"/>
              </a:spcBef>
              <a:spcAft>
                <a:spcPts val="0"/>
              </a:spcAft>
              <a:buClrTx/>
              <a:buSzTx/>
              <a:buFontTx/>
              <a:buNone/>
              <a:defRPr/>
            </a:pPr>
            <a:r>
              <a:rPr kumimoji="0" lang="zh-CN" altLang="en-US" sz="7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a:t>
            </a:r>
            <a:r>
              <a:rPr kumimoji="0" lang="zh-CN" altLang="en-US" sz="700" b="0" i="0" u="none" strike="noStrike" kern="0" cap="none" spc="0" normalizeH="0" baseline="0" noProof="0" dirty="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Lato" charset="0"/>
                <a:sym typeface="Lato" charset="0"/>
              </a:rPr>
              <a:t>文字</a:t>
            </a:r>
            <a:r>
              <a:rPr kumimoji="0" lang="zh-CN" altLang="en-US" sz="8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a:t>
            </a:r>
            <a:r>
              <a:rPr kumimoji="0" lang="zh-CN" altLang="en-US" sz="800" b="0" i="0" u="none" strike="noStrike" kern="0" cap="none" spc="0" normalizeH="0" baseline="0" noProof="0" dirty="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Lato" charset="0"/>
                <a:sym typeface="Lato" charset="0"/>
              </a:rPr>
              <a:t>文字</a:t>
            </a:r>
            <a:endParaRPr kumimoji="0" lang="es-ES" altLang="zh-CN" sz="18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Gill Sans" charset="0"/>
            </a:endParaRPr>
          </a:p>
        </p:txBody>
      </p:sp>
      <p:sp>
        <p:nvSpPr>
          <p:cNvPr id="145" name="AutoShape 25"/>
          <p:cNvSpPr/>
          <p:nvPr/>
        </p:nvSpPr>
        <p:spPr bwMode="auto">
          <a:xfrm>
            <a:off x="5877669" y="3414122"/>
            <a:ext cx="176213" cy="1762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482400"/>
          </a:solidFill>
          <a:ln>
            <a:noFill/>
          </a:ln>
          <a:effectLst/>
        </p:spPr>
        <p:txBody>
          <a:bodyPr lIns="17145" tIns="17145" rIns="17145" bIns="17145" anchor="ctr"/>
          <a:lstStyle/>
          <a:p>
            <a:pPr marL="0" marR="0" lvl="0" indent="0" defTabSz="342900" eaLnBrk="1" fontAlgn="auto" latinLnBrk="0" hangingPunct="1">
              <a:lnSpc>
                <a:spcPct val="100000"/>
              </a:lnSpc>
              <a:spcBef>
                <a:spcPts val="0"/>
              </a:spcBef>
              <a:spcAft>
                <a:spcPts val="0"/>
              </a:spcAft>
              <a:buClrTx/>
              <a:buSzTx/>
              <a:buFontTx/>
              <a:buNone/>
              <a:defRPr/>
            </a:pPr>
            <a:endParaRPr kumimoji="0" lang="es-ES" sz="700" b="0" i="0" u="none" strike="noStrike" kern="0" cap="none" spc="0" normalizeH="0" baseline="0" noProof="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146" name="AutoShape 26"/>
          <p:cNvSpPr/>
          <p:nvPr/>
        </p:nvSpPr>
        <p:spPr bwMode="auto">
          <a:xfrm>
            <a:off x="5868144" y="2425255"/>
            <a:ext cx="176213" cy="1762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482400"/>
          </a:solidFill>
          <a:ln>
            <a:noFill/>
          </a:ln>
          <a:effectLst/>
        </p:spPr>
        <p:txBody>
          <a:bodyPr lIns="17145" tIns="17145" rIns="17145" bIns="17145" anchor="ctr"/>
          <a:lstStyle/>
          <a:p>
            <a:pPr marL="0" marR="0" lvl="0" indent="0" defTabSz="342900" eaLnBrk="1" fontAlgn="auto" latinLnBrk="0" hangingPunct="1">
              <a:lnSpc>
                <a:spcPct val="100000"/>
              </a:lnSpc>
              <a:spcBef>
                <a:spcPts val="0"/>
              </a:spcBef>
              <a:spcAft>
                <a:spcPts val="0"/>
              </a:spcAft>
              <a:buClrTx/>
              <a:buSzTx/>
              <a:buFontTx/>
              <a:buNone/>
              <a:defRPr/>
            </a:pPr>
            <a:endParaRPr kumimoji="0" lang="es-ES" sz="700" b="0" i="0" u="none" strike="noStrike" kern="0" cap="none" spc="0" normalizeH="0" baseline="0" noProof="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147" name="AutoShape 27"/>
          <p:cNvSpPr/>
          <p:nvPr/>
        </p:nvSpPr>
        <p:spPr bwMode="auto">
          <a:xfrm>
            <a:off x="5868144" y="1655515"/>
            <a:ext cx="176213" cy="1762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482400"/>
          </a:solidFill>
          <a:ln>
            <a:noFill/>
          </a:ln>
          <a:effectLst/>
        </p:spPr>
        <p:txBody>
          <a:bodyPr lIns="17145" tIns="17145" rIns="17145" bIns="17145" anchor="ctr"/>
          <a:lstStyle/>
          <a:p>
            <a:pPr marL="0" marR="0" lvl="0" indent="0" defTabSz="342900" eaLnBrk="1" fontAlgn="auto" latinLnBrk="0" hangingPunct="1">
              <a:lnSpc>
                <a:spcPct val="100000"/>
              </a:lnSpc>
              <a:spcBef>
                <a:spcPts val="0"/>
              </a:spcBef>
              <a:spcAft>
                <a:spcPts val="0"/>
              </a:spcAft>
              <a:buClrTx/>
              <a:buSzTx/>
              <a:buFontTx/>
              <a:buNone/>
              <a:defRPr/>
            </a:pPr>
            <a:endParaRPr kumimoji="0" lang="es-ES" sz="700" b="0" i="0" u="none" strike="noStrike" kern="0" cap="none" spc="0" normalizeH="0" baseline="0" noProof="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153" name="TextBox 152"/>
          <p:cNvSpPr txBox="1"/>
          <p:nvPr/>
        </p:nvSpPr>
        <p:spPr>
          <a:xfrm>
            <a:off x="668615" y="519599"/>
            <a:ext cx="2236510" cy="338554"/>
          </a:xfrm>
          <a:prstGeom prst="rect">
            <a:avLst/>
          </a:prstGeom>
          <a:noFill/>
        </p:spPr>
        <p:txBody>
          <a:bodyPr wrap="none" rtlCol="0">
            <a:spAutoFit/>
          </a:bodyPr>
          <a:lstStyle/>
          <a:p>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单击此处输入标题内容</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cxnSp>
        <p:nvCxnSpPr>
          <p:cNvPr id="154" name="直接连接符 153"/>
          <p:cNvCxnSpPr/>
          <p:nvPr/>
        </p:nvCxnSpPr>
        <p:spPr>
          <a:xfrm>
            <a:off x="762100" y="842130"/>
            <a:ext cx="2320999" cy="0"/>
          </a:xfrm>
          <a:prstGeom prst="line">
            <a:avLst/>
          </a:prstGeom>
          <a:ln>
            <a:solidFill>
              <a:srgbClr val="482400"/>
            </a:solidFill>
          </a:ln>
        </p:spPr>
        <p:style>
          <a:lnRef idx="1">
            <a:schemeClr val="accent1"/>
          </a:lnRef>
          <a:fillRef idx="0">
            <a:schemeClr val="accent1"/>
          </a:fillRef>
          <a:effectRef idx="0">
            <a:schemeClr val="accent1"/>
          </a:effectRef>
          <a:fontRef idx="minor">
            <a:schemeClr val="tx1"/>
          </a:fontRef>
        </p:style>
      </p:cxnSp>
      <p:sp>
        <p:nvSpPr>
          <p:cNvPr id="155" name="TextBox 154"/>
          <p:cNvSpPr txBox="1"/>
          <p:nvPr/>
        </p:nvSpPr>
        <p:spPr>
          <a:xfrm>
            <a:off x="707695" y="828750"/>
            <a:ext cx="2318373" cy="230832"/>
          </a:xfrm>
          <a:prstGeom prst="rect">
            <a:avLst/>
          </a:prstGeom>
          <a:noFill/>
        </p:spPr>
        <p:txBody>
          <a:bodyPr wrap="square" rtlCol="0">
            <a:spAutoFit/>
          </a:bodyPr>
          <a:lstStyle/>
          <a:p>
            <a:r>
              <a:rPr lang="en-US" altLang="zh-CN" sz="900" dirty="0" smtClean="0"/>
              <a:t>DAN JI CI CHU SHU RU BIAO TI</a:t>
            </a:r>
            <a:endParaRPr lang="zh-CN" altLang="en-US" sz="900" dirty="0"/>
          </a:p>
        </p:txBody>
      </p:sp>
      <p:pic>
        <p:nvPicPr>
          <p:cNvPr id="156" name="图片 15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9343" y="499566"/>
            <a:ext cx="725887" cy="725887"/>
          </a:xfrm>
          <a:prstGeom prst="rect">
            <a:avLst/>
          </a:prstGeom>
        </p:spPr>
      </p:pic>
      <p:sp>
        <p:nvSpPr>
          <p:cNvPr id="157" name="TextBox 156"/>
          <p:cNvSpPr txBox="1"/>
          <p:nvPr/>
        </p:nvSpPr>
        <p:spPr>
          <a:xfrm>
            <a:off x="210185" y="539343"/>
            <a:ext cx="364202" cy="523220"/>
          </a:xfrm>
          <a:prstGeom prst="rect">
            <a:avLst/>
          </a:prstGeom>
          <a:noFill/>
        </p:spPr>
        <p:txBody>
          <a:bodyPr wrap="none" rtlCol="0">
            <a:spAutoFit/>
          </a:bodyPr>
          <a:lstStyle/>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古</a:t>
            </a:r>
            <a:endParaRPr lang="en-US" altLang="zh-CN" sz="1400" dirty="0" smtClean="0">
              <a:solidFill>
                <a:schemeClr val="bg1"/>
              </a:solidFill>
              <a:latin typeface="钟齐李洤标准草书符号" panose="02010600030101010101" pitchFamily="2" charset="-122"/>
              <a:ea typeface="钟齐李洤标准草书符号" panose="02010600030101010101" pitchFamily="2" charset="-122"/>
            </a:endParaRPr>
          </a:p>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韵</a:t>
            </a:r>
            <a:endParaRPr lang="zh-CN" altLang="en-US" sz="1400" dirty="0">
              <a:solidFill>
                <a:schemeClr val="bg1"/>
              </a:solidFill>
              <a:latin typeface="钟齐李洤标准草书符号" panose="02010600030101010101" pitchFamily="2" charset="-122"/>
              <a:ea typeface="钟齐李洤标准草书符号"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23"/>
                                        </p:tgtEl>
                                        <p:attrNameLst>
                                          <p:attrName>style.visibility</p:attrName>
                                        </p:attrNameLst>
                                      </p:cBhvr>
                                      <p:to>
                                        <p:strVal val="visible"/>
                                      </p:to>
                                    </p:set>
                                    <p:anim calcmode="lin" valueType="num">
                                      <p:cBhvr>
                                        <p:cTn id="7" dur="250" fill="hold"/>
                                        <p:tgtEl>
                                          <p:spTgt spid="123"/>
                                        </p:tgtEl>
                                        <p:attrNameLst>
                                          <p:attrName>ppt_w</p:attrName>
                                        </p:attrNameLst>
                                      </p:cBhvr>
                                      <p:tavLst>
                                        <p:tav tm="0">
                                          <p:val>
                                            <p:fltVal val="0"/>
                                          </p:val>
                                        </p:tav>
                                        <p:tav tm="100000">
                                          <p:val>
                                            <p:strVal val="#ppt_w"/>
                                          </p:val>
                                        </p:tav>
                                      </p:tavLst>
                                    </p:anim>
                                    <p:anim calcmode="lin" valueType="num">
                                      <p:cBhvr>
                                        <p:cTn id="8" dur="250" fill="hold"/>
                                        <p:tgtEl>
                                          <p:spTgt spid="123"/>
                                        </p:tgtEl>
                                        <p:attrNameLst>
                                          <p:attrName>ppt_h</p:attrName>
                                        </p:attrNameLst>
                                      </p:cBhvr>
                                      <p:tavLst>
                                        <p:tav tm="0">
                                          <p:val>
                                            <p:fltVal val="0"/>
                                          </p:val>
                                        </p:tav>
                                        <p:tav tm="100000">
                                          <p:val>
                                            <p:strVal val="#ppt_h"/>
                                          </p:val>
                                        </p:tav>
                                      </p:tavLst>
                                    </p:anim>
                                    <p:animEffect transition="in" filter="fade">
                                      <p:cBhvr>
                                        <p:cTn id="9" dur="250"/>
                                        <p:tgtEl>
                                          <p:spTgt spid="123"/>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26"/>
                                        </p:tgtEl>
                                        <p:attrNameLst>
                                          <p:attrName>style.visibility</p:attrName>
                                        </p:attrNameLst>
                                      </p:cBhvr>
                                      <p:to>
                                        <p:strVal val="visible"/>
                                      </p:to>
                                    </p:set>
                                    <p:animEffect transition="in" filter="fade">
                                      <p:cBhvr>
                                        <p:cTn id="13" dur="500"/>
                                        <p:tgtEl>
                                          <p:spTgt spid="126"/>
                                        </p:tgtEl>
                                      </p:cBhvr>
                                    </p:animEffect>
                                  </p:childTnLst>
                                </p:cTn>
                              </p:par>
                            </p:childTnLst>
                          </p:cTn>
                        </p:par>
                        <p:par>
                          <p:cTn id="14" fill="hold">
                            <p:stCondLst>
                              <p:cond delay="1000"/>
                            </p:stCondLst>
                            <p:childTnLst>
                              <p:par>
                                <p:cTn id="15" presetID="23" presetClass="entr" presetSubtype="36" fill="hold" grpId="0" nodeType="afterEffect">
                                  <p:stCondLst>
                                    <p:cond delay="0"/>
                                  </p:stCondLst>
                                  <p:childTnLst>
                                    <p:set>
                                      <p:cBhvr>
                                        <p:cTn id="16" dur="1" fill="hold">
                                          <p:stCondLst>
                                            <p:cond delay="0"/>
                                          </p:stCondLst>
                                        </p:cTn>
                                        <p:tgtEl>
                                          <p:spTgt spid="75"/>
                                        </p:tgtEl>
                                        <p:attrNameLst>
                                          <p:attrName>style.visibility</p:attrName>
                                        </p:attrNameLst>
                                      </p:cBhvr>
                                      <p:to>
                                        <p:strVal val="visible"/>
                                      </p:to>
                                    </p:set>
                                    <p:anim calcmode="lin" valueType="num">
                                      <p:cBhvr>
                                        <p:cTn id="17" dur="150" fill="hold"/>
                                        <p:tgtEl>
                                          <p:spTgt spid="75"/>
                                        </p:tgtEl>
                                        <p:attrNameLst>
                                          <p:attrName>ppt_w</p:attrName>
                                        </p:attrNameLst>
                                      </p:cBhvr>
                                      <p:tavLst>
                                        <p:tav tm="0">
                                          <p:val>
                                            <p:strVal val="(6*min(max(#ppt_w*#ppt_h,.3),1)-7.4)/-.7*#ppt_w"/>
                                          </p:val>
                                        </p:tav>
                                        <p:tav tm="100000">
                                          <p:val>
                                            <p:strVal val="#ppt_w"/>
                                          </p:val>
                                        </p:tav>
                                      </p:tavLst>
                                    </p:anim>
                                    <p:anim calcmode="lin" valueType="num">
                                      <p:cBhvr>
                                        <p:cTn id="18" dur="150" fill="hold"/>
                                        <p:tgtEl>
                                          <p:spTgt spid="75"/>
                                        </p:tgtEl>
                                        <p:attrNameLst>
                                          <p:attrName>ppt_h</p:attrName>
                                        </p:attrNameLst>
                                      </p:cBhvr>
                                      <p:tavLst>
                                        <p:tav tm="0">
                                          <p:val>
                                            <p:strVal val="(6*min(max(#ppt_w*#ppt_h,.3),1)-7.4)/-.7*#ppt_h"/>
                                          </p:val>
                                        </p:tav>
                                        <p:tav tm="100000">
                                          <p:val>
                                            <p:strVal val="#ppt_h"/>
                                          </p:val>
                                        </p:tav>
                                      </p:tavLst>
                                    </p:anim>
                                    <p:anim calcmode="lin" valueType="num">
                                      <p:cBhvr>
                                        <p:cTn id="19" dur="150" fill="hold"/>
                                        <p:tgtEl>
                                          <p:spTgt spid="75"/>
                                        </p:tgtEl>
                                        <p:attrNameLst>
                                          <p:attrName>ppt_x</p:attrName>
                                        </p:attrNameLst>
                                      </p:cBhvr>
                                      <p:tavLst>
                                        <p:tav tm="0">
                                          <p:val>
                                            <p:fltVal val="0.5"/>
                                          </p:val>
                                        </p:tav>
                                        <p:tav tm="100000">
                                          <p:val>
                                            <p:strVal val="#ppt_x"/>
                                          </p:val>
                                        </p:tav>
                                      </p:tavLst>
                                    </p:anim>
                                    <p:anim calcmode="lin" valueType="num">
                                      <p:cBhvr>
                                        <p:cTn id="20" dur="150" fill="hold"/>
                                        <p:tgtEl>
                                          <p:spTgt spid="75"/>
                                        </p:tgtEl>
                                        <p:attrNameLst>
                                          <p:attrName>ppt_y</p:attrName>
                                        </p:attrNameLst>
                                      </p:cBhvr>
                                      <p:tavLst>
                                        <p:tav tm="0">
                                          <p:val>
                                            <p:strVal val="1+(6*min(max(#ppt_w*#ppt_h,.3),1)-7.4)/-.7*#ppt_h/2"/>
                                          </p:val>
                                        </p:tav>
                                        <p:tav tm="100000">
                                          <p:val>
                                            <p:strVal val="#ppt_y"/>
                                          </p:val>
                                        </p:tav>
                                      </p:tavLst>
                                    </p:anim>
                                  </p:childTnLst>
                                </p:cTn>
                              </p:par>
                            </p:childTnLst>
                          </p:cTn>
                        </p:par>
                        <p:par>
                          <p:cTn id="21" fill="hold">
                            <p:stCondLst>
                              <p:cond delay="1500"/>
                            </p:stCondLst>
                            <p:childTnLst>
                              <p:par>
                                <p:cTn id="22" presetID="23" presetClass="entr" presetSubtype="36" fill="hold" grpId="0" nodeType="afterEffect">
                                  <p:stCondLst>
                                    <p:cond delay="0"/>
                                  </p:stCondLst>
                                  <p:childTnLst>
                                    <p:set>
                                      <p:cBhvr>
                                        <p:cTn id="23" dur="1" fill="hold">
                                          <p:stCondLst>
                                            <p:cond delay="0"/>
                                          </p:stCondLst>
                                        </p:cTn>
                                        <p:tgtEl>
                                          <p:spTgt spid="76"/>
                                        </p:tgtEl>
                                        <p:attrNameLst>
                                          <p:attrName>style.visibility</p:attrName>
                                        </p:attrNameLst>
                                      </p:cBhvr>
                                      <p:to>
                                        <p:strVal val="visible"/>
                                      </p:to>
                                    </p:set>
                                    <p:anim calcmode="lin" valueType="num">
                                      <p:cBhvr>
                                        <p:cTn id="24" dur="150" fill="hold"/>
                                        <p:tgtEl>
                                          <p:spTgt spid="76"/>
                                        </p:tgtEl>
                                        <p:attrNameLst>
                                          <p:attrName>ppt_w</p:attrName>
                                        </p:attrNameLst>
                                      </p:cBhvr>
                                      <p:tavLst>
                                        <p:tav tm="0">
                                          <p:val>
                                            <p:strVal val="(6*min(max(#ppt_w*#ppt_h,.3),1)-7.4)/-.7*#ppt_w"/>
                                          </p:val>
                                        </p:tav>
                                        <p:tav tm="100000">
                                          <p:val>
                                            <p:strVal val="#ppt_w"/>
                                          </p:val>
                                        </p:tav>
                                      </p:tavLst>
                                    </p:anim>
                                    <p:anim calcmode="lin" valueType="num">
                                      <p:cBhvr>
                                        <p:cTn id="25" dur="150" fill="hold"/>
                                        <p:tgtEl>
                                          <p:spTgt spid="76"/>
                                        </p:tgtEl>
                                        <p:attrNameLst>
                                          <p:attrName>ppt_h</p:attrName>
                                        </p:attrNameLst>
                                      </p:cBhvr>
                                      <p:tavLst>
                                        <p:tav tm="0">
                                          <p:val>
                                            <p:strVal val="(6*min(max(#ppt_w*#ppt_h,.3),1)-7.4)/-.7*#ppt_h"/>
                                          </p:val>
                                        </p:tav>
                                        <p:tav tm="100000">
                                          <p:val>
                                            <p:strVal val="#ppt_h"/>
                                          </p:val>
                                        </p:tav>
                                      </p:tavLst>
                                    </p:anim>
                                    <p:anim calcmode="lin" valueType="num">
                                      <p:cBhvr>
                                        <p:cTn id="26" dur="150" fill="hold"/>
                                        <p:tgtEl>
                                          <p:spTgt spid="76"/>
                                        </p:tgtEl>
                                        <p:attrNameLst>
                                          <p:attrName>ppt_x</p:attrName>
                                        </p:attrNameLst>
                                      </p:cBhvr>
                                      <p:tavLst>
                                        <p:tav tm="0">
                                          <p:val>
                                            <p:fltVal val="0.5"/>
                                          </p:val>
                                        </p:tav>
                                        <p:tav tm="100000">
                                          <p:val>
                                            <p:strVal val="#ppt_x"/>
                                          </p:val>
                                        </p:tav>
                                      </p:tavLst>
                                    </p:anim>
                                    <p:anim calcmode="lin" valueType="num">
                                      <p:cBhvr>
                                        <p:cTn id="27" dur="150" fill="hold"/>
                                        <p:tgtEl>
                                          <p:spTgt spid="76"/>
                                        </p:tgtEl>
                                        <p:attrNameLst>
                                          <p:attrName>ppt_y</p:attrName>
                                        </p:attrNameLst>
                                      </p:cBhvr>
                                      <p:tavLst>
                                        <p:tav tm="0">
                                          <p:val>
                                            <p:strVal val="1+(6*min(max(#ppt_w*#ppt_h,.3),1)-7.4)/-.7*#ppt_h/2"/>
                                          </p:val>
                                        </p:tav>
                                        <p:tav tm="100000">
                                          <p:val>
                                            <p:strVal val="#ppt_y"/>
                                          </p:val>
                                        </p:tav>
                                      </p:tavLst>
                                    </p:anim>
                                  </p:childTnLst>
                                </p:cTn>
                              </p:par>
                            </p:childTnLst>
                          </p:cTn>
                        </p:par>
                        <p:par>
                          <p:cTn id="28" fill="hold">
                            <p:stCondLst>
                              <p:cond delay="2000"/>
                            </p:stCondLst>
                            <p:childTnLst>
                              <p:par>
                                <p:cTn id="29" presetID="23" presetClass="entr" presetSubtype="36" fill="hold" grpId="0" nodeType="afterEffect">
                                  <p:stCondLst>
                                    <p:cond delay="0"/>
                                  </p:stCondLst>
                                  <p:childTnLst>
                                    <p:set>
                                      <p:cBhvr>
                                        <p:cTn id="30" dur="1" fill="hold">
                                          <p:stCondLst>
                                            <p:cond delay="0"/>
                                          </p:stCondLst>
                                        </p:cTn>
                                        <p:tgtEl>
                                          <p:spTgt spid="77"/>
                                        </p:tgtEl>
                                        <p:attrNameLst>
                                          <p:attrName>style.visibility</p:attrName>
                                        </p:attrNameLst>
                                      </p:cBhvr>
                                      <p:to>
                                        <p:strVal val="visible"/>
                                      </p:to>
                                    </p:set>
                                    <p:anim calcmode="lin" valueType="num">
                                      <p:cBhvr>
                                        <p:cTn id="31" dur="150" fill="hold"/>
                                        <p:tgtEl>
                                          <p:spTgt spid="77"/>
                                        </p:tgtEl>
                                        <p:attrNameLst>
                                          <p:attrName>ppt_w</p:attrName>
                                        </p:attrNameLst>
                                      </p:cBhvr>
                                      <p:tavLst>
                                        <p:tav tm="0">
                                          <p:val>
                                            <p:strVal val="(6*min(max(#ppt_w*#ppt_h,.3),1)-7.4)/-.7*#ppt_w"/>
                                          </p:val>
                                        </p:tav>
                                        <p:tav tm="100000">
                                          <p:val>
                                            <p:strVal val="#ppt_w"/>
                                          </p:val>
                                        </p:tav>
                                      </p:tavLst>
                                    </p:anim>
                                    <p:anim calcmode="lin" valueType="num">
                                      <p:cBhvr>
                                        <p:cTn id="32" dur="150" fill="hold"/>
                                        <p:tgtEl>
                                          <p:spTgt spid="77"/>
                                        </p:tgtEl>
                                        <p:attrNameLst>
                                          <p:attrName>ppt_h</p:attrName>
                                        </p:attrNameLst>
                                      </p:cBhvr>
                                      <p:tavLst>
                                        <p:tav tm="0">
                                          <p:val>
                                            <p:strVal val="(6*min(max(#ppt_w*#ppt_h,.3),1)-7.4)/-.7*#ppt_h"/>
                                          </p:val>
                                        </p:tav>
                                        <p:tav tm="100000">
                                          <p:val>
                                            <p:strVal val="#ppt_h"/>
                                          </p:val>
                                        </p:tav>
                                      </p:tavLst>
                                    </p:anim>
                                    <p:anim calcmode="lin" valueType="num">
                                      <p:cBhvr>
                                        <p:cTn id="33" dur="150" fill="hold"/>
                                        <p:tgtEl>
                                          <p:spTgt spid="77"/>
                                        </p:tgtEl>
                                        <p:attrNameLst>
                                          <p:attrName>ppt_x</p:attrName>
                                        </p:attrNameLst>
                                      </p:cBhvr>
                                      <p:tavLst>
                                        <p:tav tm="0">
                                          <p:val>
                                            <p:fltVal val="0.5"/>
                                          </p:val>
                                        </p:tav>
                                        <p:tav tm="100000">
                                          <p:val>
                                            <p:strVal val="#ppt_x"/>
                                          </p:val>
                                        </p:tav>
                                      </p:tavLst>
                                    </p:anim>
                                    <p:anim calcmode="lin" valueType="num">
                                      <p:cBhvr>
                                        <p:cTn id="34" dur="150" fill="hold"/>
                                        <p:tgtEl>
                                          <p:spTgt spid="77"/>
                                        </p:tgtEl>
                                        <p:attrNameLst>
                                          <p:attrName>ppt_y</p:attrName>
                                        </p:attrNameLst>
                                      </p:cBhvr>
                                      <p:tavLst>
                                        <p:tav tm="0">
                                          <p:val>
                                            <p:strVal val="1+(6*min(max(#ppt_w*#ppt_h,.3),1)-7.4)/-.7*#ppt_h/2"/>
                                          </p:val>
                                        </p:tav>
                                        <p:tav tm="100000">
                                          <p:val>
                                            <p:strVal val="#ppt_y"/>
                                          </p:val>
                                        </p:tav>
                                      </p:tavLst>
                                    </p:anim>
                                  </p:childTnLst>
                                </p:cTn>
                              </p:par>
                            </p:childTnLst>
                          </p:cTn>
                        </p:par>
                        <p:par>
                          <p:cTn id="35" fill="hold">
                            <p:stCondLst>
                              <p:cond delay="2500"/>
                            </p:stCondLst>
                            <p:childTnLst>
                              <p:par>
                                <p:cTn id="36" presetID="23" presetClass="entr" presetSubtype="36" fill="hold" grpId="0" nodeType="afterEffect">
                                  <p:stCondLst>
                                    <p:cond delay="0"/>
                                  </p:stCondLst>
                                  <p:childTnLst>
                                    <p:set>
                                      <p:cBhvr>
                                        <p:cTn id="37" dur="1" fill="hold">
                                          <p:stCondLst>
                                            <p:cond delay="0"/>
                                          </p:stCondLst>
                                        </p:cTn>
                                        <p:tgtEl>
                                          <p:spTgt spid="78"/>
                                        </p:tgtEl>
                                        <p:attrNameLst>
                                          <p:attrName>style.visibility</p:attrName>
                                        </p:attrNameLst>
                                      </p:cBhvr>
                                      <p:to>
                                        <p:strVal val="visible"/>
                                      </p:to>
                                    </p:set>
                                    <p:anim calcmode="lin" valueType="num">
                                      <p:cBhvr>
                                        <p:cTn id="38" dur="150" fill="hold"/>
                                        <p:tgtEl>
                                          <p:spTgt spid="78"/>
                                        </p:tgtEl>
                                        <p:attrNameLst>
                                          <p:attrName>ppt_w</p:attrName>
                                        </p:attrNameLst>
                                      </p:cBhvr>
                                      <p:tavLst>
                                        <p:tav tm="0">
                                          <p:val>
                                            <p:strVal val="(6*min(max(#ppt_w*#ppt_h,.3),1)-7.4)/-.7*#ppt_w"/>
                                          </p:val>
                                        </p:tav>
                                        <p:tav tm="100000">
                                          <p:val>
                                            <p:strVal val="#ppt_w"/>
                                          </p:val>
                                        </p:tav>
                                      </p:tavLst>
                                    </p:anim>
                                    <p:anim calcmode="lin" valueType="num">
                                      <p:cBhvr>
                                        <p:cTn id="39" dur="150" fill="hold"/>
                                        <p:tgtEl>
                                          <p:spTgt spid="78"/>
                                        </p:tgtEl>
                                        <p:attrNameLst>
                                          <p:attrName>ppt_h</p:attrName>
                                        </p:attrNameLst>
                                      </p:cBhvr>
                                      <p:tavLst>
                                        <p:tav tm="0">
                                          <p:val>
                                            <p:strVal val="(6*min(max(#ppt_w*#ppt_h,.3),1)-7.4)/-.7*#ppt_h"/>
                                          </p:val>
                                        </p:tav>
                                        <p:tav tm="100000">
                                          <p:val>
                                            <p:strVal val="#ppt_h"/>
                                          </p:val>
                                        </p:tav>
                                      </p:tavLst>
                                    </p:anim>
                                    <p:anim calcmode="lin" valueType="num">
                                      <p:cBhvr>
                                        <p:cTn id="40" dur="150" fill="hold"/>
                                        <p:tgtEl>
                                          <p:spTgt spid="78"/>
                                        </p:tgtEl>
                                        <p:attrNameLst>
                                          <p:attrName>ppt_x</p:attrName>
                                        </p:attrNameLst>
                                      </p:cBhvr>
                                      <p:tavLst>
                                        <p:tav tm="0">
                                          <p:val>
                                            <p:fltVal val="0.5"/>
                                          </p:val>
                                        </p:tav>
                                        <p:tav tm="100000">
                                          <p:val>
                                            <p:strVal val="#ppt_x"/>
                                          </p:val>
                                        </p:tav>
                                      </p:tavLst>
                                    </p:anim>
                                    <p:anim calcmode="lin" valueType="num">
                                      <p:cBhvr>
                                        <p:cTn id="41" dur="150" fill="hold"/>
                                        <p:tgtEl>
                                          <p:spTgt spid="78"/>
                                        </p:tgtEl>
                                        <p:attrNameLst>
                                          <p:attrName>ppt_y</p:attrName>
                                        </p:attrNameLst>
                                      </p:cBhvr>
                                      <p:tavLst>
                                        <p:tav tm="0">
                                          <p:val>
                                            <p:strVal val="1+(6*min(max(#ppt_w*#ppt_h,.3),1)-7.4)/-.7*#ppt_h/2"/>
                                          </p:val>
                                        </p:tav>
                                        <p:tav tm="100000">
                                          <p:val>
                                            <p:strVal val="#ppt_y"/>
                                          </p:val>
                                        </p:tav>
                                      </p:tavLst>
                                    </p:anim>
                                  </p:childTnLst>
                                </p:cTn>
                              </p:par>
                            </p:childTnLst>
                          </p:cTn>
                        </p:par>
                        <p:par>
                          <p:cTn id="42" fill="hold">
                            <p:stCondLst>
                              <p:cond delay="3000"/>
                            </p:stCondLst>
                            <p:childTnLst>
                              <p:par>
                                <p:cTn id="43" presetID="23" presetClass="entr" presetSubtype="36" fill="hold" grpId="0" nodeType="afterEffect">
                                  <p:stCondLst>
                                    <p:cond delay="0"/>
                                  </p:stCondLst>
                                  <p:childTnLst>
                                    <p:set>
                                      <p:cBhvr>
                                        <p:cTn id="44" dur="1" fill="hold">
                                          <p:stCondLst>
                                            <p:cond delay="0"/>
                                          </p:stCondLst>
                                        </p:cTn>
                                        <p:tgtEl>
                                          <p:spTgt spid="79"/>
                                        </p:tgtEl>
                                        <p:attrNameLst>
                                          <p:attrName>style.visibility</p:attrName>
                                        </p:attrNameLst>
                                      </p:cBhvr>
                                      <p:to>
                                        <p:strVal val="visible"/>
                                      </p:to>
                                    </p:set>
                                    <p:anim calcmode="lin" valueType="num">
                                      <p:cBhvr>
                                        <p:cTn id="45" dur="150" fill="hold"/>
                                        <p:tgtEl>
                                          <p:spTgt spid="79"/>
                                        </p:tgtEl>
                                        <p:attrNameLst>
                                          <p:attrName>ppt_w</p:attrName>
                                        </p:attrNameLst>
                                      </p:cBhvr>
                                      <p:tavLst>
                                        <p:tav tm="0">
                                          <p:val>
                                            <p:strVal val="(6*min(max(#ppt_w*#ppt_h,.3),1)-7.4)/-.7*#ppt_w"/>
                                          </p:val>
                                        </p:tav>
                                        <p:tav tm="100000">
                                          <p:val>
                                            <p:strVal val="#ppt_w"/>
                                          </p:val>
                                        </p:tav>
                                      </p:tavLst>
                                    </p:anim>
                                    <p:anim calcmode="lin" valueType="num">
                                      <p:cBhvr>
                                        <p:cTn id="46" dur="150" fill="hold"/>
                                        <p:tgtEl>
                                          <p:spTgt spid="79"/>
                                        </p:tgtEl>
                                        <p:attrNameLst>
                                          <p:attrName>ppt_h</p:attrName>
                                        </p:attrNameLst>
                                      </p:cBhvr>
                                      <p:tavLst>
                                        <p:tav tm="0">
                                          <p:val>
                                            <p:strVal val="(6*min(max(#ppt_w*#ppt_h,.3),1)-7.4)/-.7*#ppt_h"/>
                                          </p:val>
                                        </p:tav>
                                        <p:tav tm="100000">
                                          <p:val>
                                            <p:strVal val="#ppt_h"/>
                                          </p:val>
                                        </p:tav>
                                      </p:tavLst>
                                    </p:anim>
                                    <p:anim calcmode="lin" valueType="num">
                                      <p:cBhvr>
                                        <p:cTn id="47" dur="150" fill="hold"/>
                                        <p:tgtEl>
                                          <p:spTgt spid="79"/>
                                        </p:tgtEl>
                                        <p:attrNameLst>
                                          <p:attrName>ppt_x</p:attrName>
                                        </p:attrNameLst>
                                      </p:cBhvr>
                                      <p:tavLst>
                                        <p:tav tm="0">
                                          <p:val>
                                            <p:fltVal val="0.5"/>
                                          </p:val>
                                        </p:tav>
                                        <p:tav tm="100000">
                                          <p:val>
                                            <p:strVal val="#ppt_x"/>
                                          </p:val>
                                        </p:tav>
                                      </p:tavLst>
                                    </p:anim>
                                    <p:anim calcmode="lin" valueType="num">
                                      <p:cBhvr>
                                        <p:cTn id="48" dur="150" fill="hold"/>
                                        <p:tgtEl>
                                          <p:spTgt spid="79"/>
                                        </p:tgtEl>
                                        <p:attrNameLst>
                                          <p:attrName>ppt_y</p:attrName>
                                        </p:attrNameLst>
                                      </p:cBhvr>
                                      <p:tavLst>
                                        <p:tav tm="0">
                                          <p:val>
                                            <p:strVal val="1+(6*min(max(#ppt_w*#ppt_h,.3),1)-7.4)/-.7*#ppt_h/2"/>
                                          </p:val>
                                        </p:tav>
                                        <p:tav tm="100000">
                                          <p:val>
                                            <p:strVal val="#ppt_y"/>
                                          </p:val>
                                        </p:tav>
                                      </p:tavLst>
                                    </p:anim>
                                  </p:childTnLst>
                                </p:cTn>
                              </p:par>
                            </p:childTnLst>
                          </p:cTn>
                        </p:par>
                        <p:par>
                          <p:cTn id="49" fill="hold">
                            <p:stCondLst>
                              <p:cond delay="3500"/>
                            </p:stCondLst>
                            <p:childTnLst>
                              <p:par>
                                <p:cTn id="50" presetID="23" presetClass="entr" presetSubtype="36" fill="hold" grpId="0" nodeType="afterEffect">
                                  <p:stCondLst>
                                    <p:cond delay="0"/>
                                  </p:stCondLst>
                                  <p:childTnLst>
                                    <p:set>
                                      <p:cBhvr>
                                        <p:cTn id="51" dur="1" fill="hold">
                                          <p:stCondLst>
                                            <p:cond delay="0"/>
                                          </p:stCondLst>
                                        </p:cTn>
                                        <p:tgtEl>
                                          <p:spTgt spid="80"/>
                                        </p:tgtEl>
                                        <p:attrNameLst>
                                          <p:attrName>style.visibility</p:attrName>
                                        </p:attrNameLst>
                                      </p:cBhvr>
                                      <p:to>
                                        <p:strVal val="visible"/>
                                      </p:to>
                                    </p:set>
                                    <p:anim calcmode="lin" valueType="num">
                                      <p:cBhvr>
                                        <p:cTn id="52" dur="150" fill="hold"/>
                                        <p:tgtEl>
                                          <p:spTgt spid="80"/>
                                        </p:tgtEl>
                                        <p:attrNameLst>
                                          <p:attrName>ppt_w</p:attrName>
                                        </p:attrNameLst>
                                      </p:cBhvr>
                                      <p:tavLst>
                                        <p:tav tm="0">
                                          <p:val>
                                            <p:strVal val="(6*min(max(#ppt_w*#ppt_h,.3),1)-7.4)/-.7*#ppt_w"/>
                                          </p:val>
                                        </p:tav>
                                        <p:tav tm="100000">
                                          <p:val>
                                            <p:strVal val="#ppt_w"/>
                                          </p:val>
                                        </p:tav>
                                      </p:tavLst>
                                    </p:anim>
                                    <p:anim calcmode="lin" valueType="num">
                                      <p:cBhvr>
                                        <p:cTn id="53" dur="150" fill="hold"/>
                                        <p:tgtEl>
                                          <p:spTgt spid="80"/>
                                        </p:tgtEl>
                                        <p:attrNameLst>
                                          <p:attrName>ppt_h</p:attrName>
                                        </p:attrNameLst>
                                      </p:cBhvr>
                                      <p:tavLst>
                                        <p:tav tm="0">
                                          <p:val>
                                            <p:strVal val="(6*min(max(#ppt_w*#ppt_h,.3),1)-7.4)/-.7*#ppt_h"/>
                                          </p:val>
                                        </p:tav>
                                        <p:tav tm="100000">
                                          <p:val>
                                            <p:strVal val="#ppt_h"/>
                                          </p:val>
                                        </p:tav>
                                      </p:tavLst>
                                    </p:anim>
                                    <p:anim calcmode="lin" valueType="num">
                                      <p:cBhvr>
                                        <p:cTn id="54" dur="150" fill="hold"/>
                                        <p:tgtEl>
                                          <p:spTgt spid="80"/>
                                        </p:tgtEl>
                                        <p:attrNameLst>
                                          <p:attrName>ppt_x</p:attrName>
                                        </p:attrNameLst>
                                      </p:cBhvr>
                                      <p:tavLst>
                                        <p:tav tm="0">
                                          <p:val>
                                            <p:fltVal val="0.5"/>
                                          </p:val>
                                        </p:tav>
                                        <p:tav tm="100000">
                                          <p:val>
                                            <p:strVal val="#ppt_x"/>
                                          </p:val>
                                        </p:tav>
                                      </p:tavLst>
                                    </p:anim>
                                    <p:anim calcmode="lin" valueType="num">
                                      <p:cBhvr>
                                        <p:cTn id="55" dur="150" fill="hold"/>
                                        <p:tgtEl>
                                          <p:spTgt spid="80"/>
                                        </p:tgtEl>
                                        <p:attrNameLst>
                                          <p:attrName>ppt_y</p:attrName>
                                        </p:attrNameLst>
                                      </p:cBhvr>
                                      <p:tavLst>
                                        <p:tav tm="0">
                                          <p:val>
                                            <p:strVal val="1+(6*min(max(#ppt_w*#ppt_h,.3),1)-7.4)/-.7*#ppt_h/2"/>
                                          </p:val>
                                        </p:tav>
                                        <p:tav tm="100000">
                                          <p:val>
                                            <p:strVal val="#ppt_y"/>
                                          </p:val>
                                        </p:tav>
                                      </p:tavLst>
                                    </p:anim>
                                  </p:childTnLst>
                                </p:cTn>
                              </p:par>
                            </p:childTnLst>
                          </p:cTn>
                        </p:par>
                        <p:par>
                          <p:cTn id="56" fill="hold">
                            <p:stCondLst>
                              <p:cond delay="4000"/>
                            </p:stCondLst>
                            <p:childTnLst>
                              <p:par>
                                <p:cTn id="57" presetID="23" presetClass="entr" presetSubtype="36" fill="hold" grpId="0" nodeType="afterEffect">
                                  <p:stCondLst>
                                    <p:cond delay="0"/>
                                  </p:stCondLst>
                                  <p:childTnLst>
                                    <p:set>
                                      <p:cBhvr>
                                        <p:cTn id="58" dur="1" fill="hold">
                                          <p:stCondLst>
                                            <p:cond delay="0"/>
                                          </p:stCondLst>
                                        </p:cTn>
                                        <p:tgtEl>
                                          <p:spTgt spid="81"/>
                                        </p:tgtEl>
                                        <p:attrNameLst>
                                          <p:attrName>style.visibility</p:attrName>
                                        </p:attrNameLst>
                                      </p:cBhvr>
                                      <p:to>
                                        <p:strVal val="visible"/>
                                      </p:to>
                                    </p:set>
                                    <p:anim calcmode="lin" valueType="num">
                                      <p:cBhvr>
                                        <p:cTn id="59" dur="150" fill="hold"/>
                                        <p:tgtEl>
                                          <p:spTgt spid="81"/>
                                        </p:tgtEl>
                                        <p:attrNameLst>
                                          <p:attrName>ppt_w</p:attrName>
                                        </p:attrNameLst>
                                      </p:cBhvr>
                                      <p:tavLst>
                                        <p:tav tm="0">
                                          <p:val>
                                            <p:strVal val="(6*min(max(#ppt_w*#ppt_h,.3),1)-7.4)/-.7*#ppt_w"/>
                                          </p:val>
                                        </p:tav>
                                        <p:tav tm="100000">
                                          <p:val>
                                            <p:strVal val="#ppt_w"/>
                                          </p:val>
                                        </p:tav>
                                      </p:tavLst>
                                    </p:anim>
                                    <p:anim calcmode="lin" valueType="num">
                                      <p:cBhvr>
                                        <p:cTn id="60" dur="150" fill="hold"/>
                                        <p:tgtEl>
                                          <p:spTgt spid="81"/>
                                        </p:tgtEl>
                                        <p:attrNameLst>
                                          <p:attrName>ppt_h</p:attrName>
                                        </p:attrNameLst>
                                      </p:cBhvr>
                                      <p:tavLst>
                                        <p:tav tm="0">
                                          <p:val>
                                            <p:strVal val="(6*min(max(#ppt_w*#ppt_h,.3),1)-7.4)/-.7*#ppt_h"/>
                                          </p:val>
                                        </p:tav>
                                        <p:tav tm="100000">
                                          <p:val>
                                            <p:strVal val="#ppt_h"/>
                                          </p:val>
                                        </p:tav>
                                      </p:tavLst>
                                    </p:anim>
                                    <p:anim calcmode="lin" valueType="num">
                                      <p:cBhvr>
                                        <p:cTn id="61" dur="150" fill="hold"/>
                                        <p:tgtEl>
                                          <p:spTgt spid="81"/>
                                        </p:tgtEl>
                                        <p:attrNameLst>
                                          <p:attrName>ppt_x</p:attrName>
                                        </p:attrNameLst>
                                      </p:cBhvr>
                                      <p:tavLst>
                                        <p:tav tm="0">
                                          <p:val>
                                            <p:fltVal val="0.5"/>
                                          </p:val>
                                        </p:tav>
                                        <p:tav tm="100000">
                                          <p:val>
                                            <p:strVal val="#ppt_x"/>
                                          </p:val>
                                        </p:tav>
                                      </p:tavLst>
                                    </p:anim>
                                    <p:anim calcmode="lin" valueType="num">
                                      <p:cBhvr>
                                        <p:cTn id="62" dur="150" fill="hold"/>
                                        <p:tgtEl>
                                          <p:spTgt spid="81"/>
                                        </p:tgtEl>
                                        <p:attrNameLst>
                                          <p:attrName>ppt_y</p:attrName>
                                        </p:attrNameLst>
                                      </p:cBhvr>
                                      <p:tavLst>
                                        <p:tav tm="0">
                                          <p:val>
                                            <p:strVal val="1+(6*min(max(#ppt_w*#ppt_h,.3),1)-7.4)/-.7*#ppt_h/2"/>
                                          </p:val>
                                        </p:tav>
                                        <p:tav tm="100000">
                                          <p:val>
                                            <p:strVal val="#ppt_y"/>
                                          </p:val>
                                        </p:tav>
                                      </p:tavLst>
                                    </p:anim>
                                  </p:childTnLst>
                                </p:cTn>
                              </p:par>
                            </p:childTnLst>
                          </p:cTn>
                        </p:par>
                        <p:par>
                          <p:cTn id="63" fill="hold">
                            <p:stCondLst>
                              <p:cond delay="4500"/>
                            </p:stCondLst>
                            <p:childTnLst>
                              <p:par>
                                <p:cTn id="64" presetID="23" presetClass="entr" presetSubtype="36" fill="hold" grpId="0" nodeType="afterEffect">
                                  <p:stCondLst>
                                    <p:cond delay="0"/>
                                  </p:stCondLst>
                                  <p:childTnLst>
                                    <p:set>
                                      <p:cBhvr>
                                        <p:cTn id="65" dur="1" fill="hold">
                                          <p:stCondLst>
                                            <p:cond delay="0"/>
                                          </p:stCondLst>
                                        </p:cTn>
                                        <p:tgtEl>
                                          <p:spTgt spid="82"/>
                                        </p:tgtEl>
                                        <p:attrNameLst>
                                          <p:attrName>style.visibility</p:attrName>
                                        </p:attrNameLst>
                                      </p:cBhvr>
                                      <p:to>
                                        <p:strVal val="visible"/>
                                      </p:to>
                                    </p:set>
                                    <p:anim calcmode="lin" valueType="num">
                                      <p:cBhvr>
                                        <p:cTn id="66" dur="150" fill="hold"/>
                                        <p:tgtEl>
                                          <p:spTgt spid="82"/>
                                        </p:tgtEl>
                                        <p:attrNameLst>
                                          <p:attrName>ppt_w</p:attrName>
                                        </p:attrNameLst>
                                      </p:cBhvr>
                                      <p:tavLst>
                                        <p:tav tm="0">
                                          <p:val>
                                            <p:strVal val="(6*min(max(#ppt_w*#ppt_h,.3),1)-7.4)/-.7*#ppt_w"/>
                                          </p:val>
                                        </p:tav>
                                        <p:tav tm="100000">
                                          <p:val>
                                            <p:strVal val="#ppt_w"/>
                                          </p:val>
                                        </p:tav>
                                      </p:tavLst>
                                    </p:anim>
                                    <p:anim calcmode="lin" valueType="num">
                                      <p:cBhvr>
                                        <p:cTn id="67" dur="150" fill="hold"/>
                                        <p:tgtEl>
                                          <p:spTgt spid="82"/>
                                        </p:tgtEl>
                                        <p:attrNameLst>
                                          <p:attrName>ppt_h</p:attrName>
                                        </p:attrNameLst>
                                      </p:cBhvr>
                                      <p:tavLst>
                                        <p:tav tm="0">
                                          <p:val>
                                            <p:strVal val="(6*min(max(#ppt_w*#ppt_h,.3),1)-7.4)/-.7*#ppt_h"/>
                                          </p:val>
                                        </p:tav>
                                        <p:tav tm="100000">
                                          <p:val>
                                            <p:strVal val="#ppt_h"/>
                                          </p:val>
                                        </p:tav>
                                      </p:tavLst>
                                    </p:anim>
                                    <p:anim calcmode="lin" valueType="num">
                                      <p:cBhvr>
                                        <p:cTn id="68" dur="150" fill="hold"/>
                                        <p:tgtEl>
                                          <p:spTgt spid="82"/>
                                        </p:tgtEl>
                                        <p:attrNameLst>
                                          <p:attrName>ppt_x</p:attrName>
                                        </p:attrNameLst>
                                      </p:cBhvr>
                                      <p:tavLst>
                                        <p:tav tm="0">
                                          <p:val>
                                            <p:fltVal val="0.5"/>
                                          </p:val>
                                        </p:tav>
                                        <p:tav tm="100000">
                                          <p:val>
                                            <p:strVal val="#ppt_x"/>
                                          </p:val>
                                        </p:tav>
                                      </p:tavLst>
                                    </p:anim>
                                    <p:anim calcmode="lin" valueType="num">
                                      <p:cBhvr>
                                        <p:cTn id="69" dur="150" fill="hold"/>
                                        <p:tgtEl>
                                          <p:spTgt spid="82"/>
                                        </p:tgtEl>
                                        <p:attrNameLst>
                                          <p:attrName>ppt_y</p:attrName>
                                        </p:attrNameLst>
                                      </p:cBhvr>
                                      <p:tavLst>
                                        <p:tav tm="0">
                                          <p:val>
                                            <p:strVal val="1+(6*min(max(#ppt_w*#ppt_h,.3),1)-7.4)/-.7*#ppt_h/2"/>
                                          </p:val>
                                        </p:tav>
                                        <p:tav tm="100000">
                                          <p:val>
                                            <p:strVal val="#ppt_y"/>
                                          </p:val>
                                        </p:tav>
                                      </p:tavLst>
                                    </p:anim>
                                  </p:childTnLst>
                                </p:cTn>
                              </p:par>
                            </p:childTnLst>
                          </p:cTn>
                        </p:par>
                        <p:par>
                          <p:cTn id="70" fill="hold">
                            <p:stCondLst>
                              <p:cond delay="5000"/>
                            </p:stCondLst>
                            <p:childTnLst>
                              <p:par>
                                <p:cTn id="71" presetID="23" presetClass="entr" presetSubtype="36" fill="hold" grpId="0" nodeType="afterEffect">
                                  <p:stCondLst>
                                    <p:cond delay="0"/>
                                  </p:stCondLst>
                                  <p:childTnLst>
                                    <p:set>
                                      <p:cBhvr>
                                        <p:cTn id="72" dur="1" fill="hold">
                                          <p:stCondLst>
                                            <p:cond delay="0"/>
                                          </p:stCondLst>
                                        </p:cTn>
                                        <p:tgtEl>
                                          <p:spTgt spid="83"/>
                                        </p:tgtEl>
                                        <p:attrNameLst>
                                          <p:attrName>style.visibility</p:attrName>
                                        </p:attrNameLst>
                                      </p:cBhvr>
                                      <p:to>
                                        <p:strVal val="visible"/>
                                      </p:to>
                                    </p:set>
                                    <p:anim calcmode="lin" valueType="num">
                                      <p:cBhvr>
                                        <p:cTn id="73" dur="150" fill="hold"/>
                                        <p:tgtEl>
                                          <p:spTgt spid="83"/>
                                        </p:tgtEl>
                                        <p:attrNameLst>
                                          <p:attrName>ppt_w</p:attrName>
                                        </p:attrNameLst>
                                      </p:cBhvr>
                                      <p:tavLst>
                                        <p:tav tm="0">
                                          <p:val>
                                            <p:strVal val="(6*min(max(#ppt_w*#ppt_h,.3),1)-7.4)/-.7*#ppt_w"/>
                                          </p:val>
                                        </p:tav>
                                        <p:tav tm="100000">
                                          <p:val>
                                            <p:strVal val="#ppt_w"/>
                                          </p:val>
                                        </p:tav>
                                      </p:tavLst>
                                    </p:anim>
                                    <p:anim calcmode="lin" valueType="num">
                                      <p:cBhvr>
                                        <p:cTn id="74" dur="150" fill="hold"/>
                                        <p:tgtEl>
                                          <p:spTgt spid="83"/>
                                        </p:tgtEl>
                                        <p:attrNameLst>
                                          <p:attrName>ppt_h</p:attrName>
                                        </p:attrNameLst>
                                      </p:cBhvr>
                                      <p:tavLst>
                                        <p:tav tm="0">
                                          <p:val>
                                            <p:strVal val="(6*min(max(#ppt_w*#ppt_h,.3),1)-7.4)/-.7*#ppt_h"/>
                                          </p:val>
                                        </p:tav>
                                        <p:tav tm="100000">
                                          <p:val>
                                            <p:strVal val="#ppt_h"/>
                                          </p:val>
                                        </p:tav>
                                      </p:tavLst>
                                    </p:anim>
                                    <p:anim calcmode="lin" valueType="num">
                                      <p:cBhvr>
                                        <p:cTn id="75" dur="150" fill="hold"/>
                                        <p:tgtEl>
                                          <p:spTgt spid="83"/>
                                        </p:tgtEl>
                                        <p:attrNameLst>
                                          <p:attrName>ppt_x</p:attrName>
                                        </p:attrNameLst>
                                      </p:cBhvr>
                                      <p:tavLst>
                                        <p:tav tm="0">
                                          <p:val>
                                            <p:fltVal val="0.5"/>
                                          </p:val>
                                        </p:tav>
                                        <p:tav tm="100000">
                                          <p:val>
                                            <p:strVal val="#ppt_x"/>
                                          </p:val>
                                        </p:tav>
                                      </p:tavLst>
                                    </p:anim>
                                    <p:anim calcmode="lin" valueType="num">
                                      <p:cBhvr>
                                        <p:cTn id="76" dur="150" fill="hold"/>
                                        <p:tgtEl>
                                          <p:spTgt spid="83"/>
                                        </p:tgtEl>
                                        <p:attrNameLst>
                                          <p:attrName>ppt_y</p:attrName>
                                        </p:attrNameLst>
                                      </p:cBhvr>
                                      <p:tavLst>
                                        <p:tav tm="0">
                                          <p:val>
                                            <p:strVal val="1+(6*min(max(#ppt_w*#ppt_h,.3),1)-7.4)/-.7*#ppt_h/2"/>
                                          </p:val>
                                        </p:tav>
                                        <p:tav tm="100000">
                                          <p:val>
                                            <p:strVal val="#ppt_y"/>
                                          </p:val>
                                        </p:tav>
                                      </p:tavLst>
                                    </p:anim>
                                  </p:childTnLst>
                                </p:cTn>
                              </p:par>
                            </p:childTnLst>
                          </p:cTn>
                        </p:par>
                        <p:par>
                          <p:cTn id="77" fill="hold">
                            <p:stCondLst>
                              <p:cond delay="5500"/>
                            </p:stCondLst>
                            <p:childTnLst>
                              <p:par>
                                <p:cTn id="78" presetID="23" presetClass="entr" presetSubtype="36" fill="hold" grpId="0" nodeType="afterEffect">
                                  <p:stCondLst>
                                    <p:cond delay="0"/>
                                  </p:stCondLst>
                                  <p:childTnLst>
                                    <p:set>
                                      <p:cBhvr>
                                        <p:cTn id="79" dur="1" fill="hold">
                                          <p:stCondLst>
                                            <p:cond delay="0"/>
                                          </p:stCondLst>
                                        </p:cTn>
                                        <p:tgtEl>
                                          <p:spTgt spid="84"/>
                                        </p:tgtEl>
                                        <p:attrNameLst>
                                          <p:attrName>style.visibility</p:attrName>
                                        </p:attrNameLst>
                                      </p:cBhvr>
                                      <p:to>
                                        <p:strVal val="visible"/>
                                      </p:to>
                                    </p:set>
                                    <p:anim calcmode="lin" valueType="num">
                                      <p:cBhvr>
                                        <p:cTn id="80" dur="150" fill="hold"/>
                                        <p:tgtEl>
                                          <p:spTgt spid="84"/>
                                        </p:tgtEl>
                                        <p:attrNameLst>
                                          <p:attrName>ppt_w</p:attrName>
                                        </p:attrNameLst>
                                      </p:cBhvr>
                                      <p:tavLst>
                                        <p:tav tm="0">
                                          <p:val>
                                            <p:strVal val="(6*min(max(#ppt_w*#ppt_h,.3),1)-7.4)/-.7*#ppt_w"/>
                                          </p:val>
                                        </p:tav>
                                        <p:tav tm="100000">
                                          <p:val>
                                            <p:strVal val="#ppt_w"/>
                                          </p:val>
                                        </p:tav>
                                      </p:tavLst>
                                    </p:anim>
                                    <p:anim calcmode="lin" valueType="num">
                                      <p:cBhvr>
                                        <p:cTn id="81" dur="150" fill="hold"/>
                                        <p:tgtEl>
                                          <p:spTgt spid="84"/>
                                        </p:tgtEl>
                                        <p:attrNameLst>
                                          <p:attrName>ppt_h</p:attrName>
                                        </p:attrNameLst>
                                      </p:cBhvr>
                                      <p:tavLst>
                                        <p:tav tm="0">
                                          <p:val>
                                            <p:strVal val="(6*min(max(#ppt_w*#ppt_h,.3),1)-7.4)/-.7*#ppt_h"/>
                                          </p:val>
                                        </p:tav>
                                        <p:tav tm="100000">
                                          <p:val>
                                            <p:strVal val="#ppt_h"/>
                                          </p:val>
                                        </p:tav>
                                      </p:tavLst>
                                    </p:anim>
                                    <p:anim calcmode="lin" valueType="num">
                                      <p:cBhvr>
                                        <p:cTn id="82" dur="150" fill="hold"/>
                                        <p:tgtEl>
                                          <p:spTgt spid="84"/>
                                        </p:tgtEl>
                                        <p:attrNameLst>
                                          <p:attrName>ppt_x</p:attrName>
                                        </p:attrNameLst>
                                      </p:cBhvr>
                                      <p:tavLst>
                                        <p:tav tm="0">
                                          <p:val>
                                            <p:fltVal val="0.5"/>
                                          </p:val>
                                        </p:tav>
                                        <p:tav tm="100000">
                                          <p:val>
                                            <p:strVal val="#ppt_x"/>
                                          </p:val>
                                        </p:tav>
                                      </p:tavLst>
                                    </p:anim>
                                    <p:anim calcmode="lin" valueType="num">
                                      <p:cBhvr>
                                        <p:cTn id="83" dur="150" fill="hold"/>
                                        <p:tgtEl>
                                          <p:spTgt spid="84"/>
                                        </p:tgtEl>
                                        <p:attrNameLst>
                                          <p:attrName>ppt_y</p:attrName>
                                        </p:attrNameLst>
                                      </p:cBhvr>
                                      <p:tavLst>
                                        <p:tav tm="0">
                                          <p:val>
                                            <p:strVal val="1+(6*min(max(#ppt_w*#ppt_h,.3),1)-7.4)/-.7*#ppt_h/2"/>
                                          </p:val>
                                        </p:tav>
                                        <p:tav tm="100000">
                                          <p:val>
                                            <p:strVal val="#ppt_y"/>
                                          </p:val>
                                        </p:tav>
                                      </p:tavLst>
                                    </p:anim>
                                  </p:childTnLst>
                                </p:cTn>
                              </p:par>
                            </p:childTnLst>
                          </p:cTn>
                        </p:par>
                        <p:par>
                          <p:cTn id="84" fill="hold">
                            <p:stCondLst>
                              <p:cond delay="6000"/>
                            </p:stCondLst>
                            <p:childTnLst>
                              <p:par>
                                <p:cTn id="85" presetID="23" presetClass="entr" presetSubtype="36" fill="hold" grpId="0" nodeType="afterEffect">
                                  <p:stCondLst>
                                    <p:cond delay="0"/>
                                  </p:stCondLst>
                                  <p:childTnLst>
                                    <p:set>
                                      <p:cBhvr>
                                        <p:cTn id="86" dur="1" fill="hold">
                                          <p:stCondLst>
                                            <p:cond delay="0"/>
                                          </p:stCondLst>
                                        </p:cTn>
                                        <p:tgtEl>
                                          <p:spTgt spid="85"/>
                                        </p:tgtEl>
                                        <p:attrNameLst>
                                          <p:attrName>style.visibility</p:attrName>
                                        </p:attrNameLst>
                                      </p:cBhvr>
                                      <p:to>
                                        <p:strVal val="visible"/>
                                      </p:to>
                                    </p:set>
                                    <p:anim calcmode="lin" valueType="num">
                                      <p:cBhvr>
                                        <p:cTn id="87" dur="150" fill="hold"/>
                                        <p:tgtEl>
                                          <p:spTgt spid="85"/>
                                        </p:tgtEl>
                                        <p:attrNameLst>
                                          <p:attrName>ppt_w</p:attrName>
                                        </p:attrNameLst>
                                      </p:cBhvr>
                                      <p:tavLst>
                                        <p:tav tm="0">
                                          <p:val>
                                            <p:strVal val="(6*min(max(#ppt_w*#ppt_h,.3),1)-7.4)/-.7*#ppt_w"/>
                                          </p:val>
                                        </p:tav>
                                        <p:tav tm="100000">
                                          <p:val>
                                            <p:strVal val="#ppt_w"/>
                                          </p:val>
                                        </p:tav>
                                      </p:tavLst>
                                    </p:anim>
                                    <p:anim calcmode="lin" valueType="num">
                                      <p:cBhvr>
                                        <p:cTn id="88" dur="150" fill="hold"/>
                                        <p:tgtEl>
                                          <p:spTgt spid="85"/>
                                        </p:tgtEl>
                                        <p:attrNameLst>
                                          <p:attrName>ppt_h</p:attrName>
                                        </p:attrNameLst>
                                      </p:cBhvr>
                                      <p:tavLst>
                                        <p:tav tm="0">
                                          <p:val>
                                            <p:strVal val="(6*min(max(#ppt_w*#ppt_h,.3),1)-7.4)/-.7*#ppt_h"/>
                                          </p:val>
                                        </p:tav>
                                        <p:tav tm="100000">
                                          <p:val>
                                            <p:strVal val="#ppt_h"/>
                                          </p:val>
                                        </p:tav>
                                      </p:tavLst>
                                    </p:anim>
                                    <p:anim calcmode="lin" valueType="num">
                                      <p:cBhvr>
                                        <p:cTn id="89" dur="150" fill="hold"/>
                                        <p:tgtEl>
                                          <p:spTgt spid="85"/>
                                        </p:tgtEl>
                                        <p:attrNameLst>
                                          <p:attrName>ppt_x</p:attrName>
                                        </p:attrNameLst>
                                      </p:cBhvr>
                                      <p:tavLst>
                                        <p:tav tm="0">
                                          <p:val>
                                            <p:fltVal val="0.5"/>
                                          </p:val>
                                        </p:tav>
                                        <p:tav tm="100000">
                                          <p:val>
                                            <p:strVal val="#ppt_x"/>
                                          </p:val>
                                        </p:tav>
                                      </p:tavLst>
                                    </p:anim>
                                    <p:anim calcmode="lin" valueType="num">
                                      <p:cBhvr>
                                        <p:cTn id="90" dur="150" fill="hold"/>
                                        <p:tgtEl>
                                          <p:spTgt spid="85"/>
                                        </p:tgtEl>
                                        <p:attrNameLst>
                                          <p:attrName>ppt_y</p:attrName>
                                        </p:attrNameLst>
                                      </p:cBhvr>
                                      <p:tavLst>
                                        <p:tav tm="0">
                                          <p:val>
                                            <p:strVal val="1+(6*min(max(#ppt_w*#ppt_h,.3),1)-7.4)/-.7*#ppt_h/2"/>
                                          </p:val>
                                        </p:tav>
                                        <p:tav tm="100000">
                                          <p:val>
                                            <p:strVal val="#ppt_y"/>
                                          </p:val>
                                        </p:tav>
                                      </p:tavLst>
                                    </p:anim>
                                  </p:childTnLst>
                                </p:cTn>
                              </p:par>
                            </p:childTnLst>
                          </p:cTn>
                        </p:par>
                        <p:par>
                          <p:cTn id="91" fill="hold">
                            <p:stCondLst>
                              <p:cond delay="6500"/>
                            </p:stCondLst>
                            <p:childTnLst>
                              <p:par>
                                <p:cTn id="92" presetID="23" presetClass="entr" presetSubtype="36" fill="hold" grpId="0" nodeType="afterEffect">
                                  <p:stCondLst>
                                    <p:cond delay="0"/>
                                  </p:stCondLst>
                                  <p:childTnLst>
                                    <p:set>
                                      <p:cBhvr>
                                        <p:cTn id="93" dur="1" fill="hold">
                                          <p:stCondLst>
                                            <p:cond delay="0"/>
                                          </p:stCondLst>
                                        </p:cTn>
                                        <p:tgtEl>
                                          <p:spTgt spid="86"/>
                                        </p:tgtEl>
                                        <p:attrNameLst>
                                          <p:attrName>style.visibility</p:attrName>
                                        </p:attrNameLst>
                                      </p:cBhvr>
                                      <p:to>
                                        <p:strVal val="visible"/>
                                      </p:to>
                                    </p:set>
                                    <p:anim calcmode="lin" valueType="num">
                                      <p:cBhvr>
                                        <p:cTn id="94" dur="150" fill="hold"/>
                                        <p:tgtEl>
                                          <p:spTgt spid="86"/>
                                        </p:tgtEl>
                                        <p:attrNameLst>
                                          <p:attrName>ppt_w</p:attrName>
                                        </p:attrNameLst>
                                      </p:cBhvr>
                                      <p:tavLst>
                                        <p:tav tm="0">
                                          <p:val>
                                            <p:strVal val="(6*min(max(#ppt_w*#ppt_h,.3),1)-7.4)/-.7*#ppt_w"/>
                                          </p:val>
                                        </p:tav>
                                        <p:tav tm="100000">
                                          <p:val>
                                            <p:strVal val="#ppt_w"/>
                                          </p:val>
                                        </p:tav>
                                      </p:tavLst>
                                    </p:anim>
                                    <p:anim calcmode="lin" valueType="num">
                                      <p:cBhvr>
                                        <p:cTn id="95" dur="150" fill="hold"/>
                                        <p:tgtEl>
                                          <p:spTgt spid="86"/>
                                        </p:tgtEl>
                                        <p:attrNameLst>
                                          <p:attrName>ppt_h</p:attrName>
                                        </p:attrNameLst>
                                      </p:cBhvr>
                                      <p:tavLst>
                                        <p:tav tm="0">
                                          <p:val>
                                            <p:strVal val="(6*min(max(#ppt_w*#ppt_h,.3),1)-7.4)/-.7*#ppt_h"/>
                                          </p:val>
                                        </p:tav>
                                        <p:tav tm="100000">
                                          <p:val>
                                            <p:strVal val="#ppt_h"/>
                                          </p:val>
                                        </p:tav>
                                      </p:tavLst>
                                    </p:anim>
                                    <p:anim calcmode="lin" valueType="num">
                                      <p:cBhvr>
                                        <p:cTn id="96" dur="150" fill="hold"/>
                                        <p:tgtEl>
                                          <p:spTgt spid="86"/>
                                        </p:tgtEl>
                                        <p:attrNameLst>
                                          <p:attrName>ppt_x</p:attrName>
                                        </p:attrNameLst>
                                      </p:cBhvr>
                                      <p:tavLst>
                                        <p:tav tm="0">
                                          <p:val>
                                            <p:fltVal val="0.5"/>
                                          </p:val>
                                        </p:tav>
                                        <p:tav tm="100000">
                                          <p:val>
                                            <p:strVal val="#ppt_x"/>
                                          </p:val>
                                        </p:tav>
                                      </p:tavLst>
                                    </p:anim>
                                    <p:anim calcmode="lin" valueType="num">
                                      <p:cBhvr>
                                        <p:cTn id="97" dur="150" fill="hold"/>
                                        <p:tgtEl>
                                          <p:spTgt spid="86"/>
                                        </p:tgtEl>
                                        <p:attrNameLst>
                                          <p:attrName>ppt_y</p:attrName>
                                        </p:attrNameLst>
                                      </p:cBhvr>
                                      <p:tavLst>
                                        <p:tav tm="0">
                                          <p:val>
                                            <p:strVal val="1+(6*min(max(#ppt_w*#ppt_h,.3),1)-7.4)/-.7*#ppt_h/2"/>
                                          </p:val>
                                        </p:tav>
                                        <p:tav tm="100000">
                                          <p:val>
                                            <p:strVal val="#ppt_y"/>
                                          </p:val>
                                        </p:tav>
                                      </p:tavLst>
                                    </p:anim>
                                  </p:childTnLst>
                                </p:cTn>
                              </p:par>
                            </p:childTnLst>
                          </p:cTn>
                        </p:par>
                        <p:par>
                          <p:cTn id="98" fill="hold">
                            <p:stCondLst>
                              <p:cond delay="7000"/>
                            </p:stCondLst>
                            <p:childTnLst>
                              <p:par>
                                <p:cTn id="99" presetID="23" presetClass="entr" presetSubtype="36" fill="hold" grpId="0" nodeType="afterEffect">
                                  <p:stCondLst>
                                    <p:cond delay="0"/>
                                  </p:stCondLst>
                                  <p:childTnLst>
                                    <p:set>
                                      <p:cBhvr>
                                        <p:cTn id="100" dur="1" fill="hold">
                                          <p:stCondLst>
                                            <p:cond delay="0"/>
                                          </p:stCondLst>
                                        </p:cTn>
                                        <p:tgtEl>
                                          <p:spTgt spid="87"/>
                                        </p:tgtEl>
                                        <p:attrNameLst>
                                          <p:attrName>style.visibility</p:attrName>
                                        </p:attrNameLst>
                                      </p:cBhvr>
                                      <p:to>
                                        <p:strVal val="visible"/>
                                      </p:to>
                                    </p:set>
                                    <p:anim calcmode="lin" valueType="num">
                                      <p:cBhvr>
                                        <p:cTn id="101" dur="150" fill="hold"/>
                                        <p:tgtEl>
                                          <p:spTgt spid="87"/>
                                        </p:tgtEl>
                                        <p:attrNameLst>
                                          <p:attrName>ppt_w</p:attrName>
                                        </p:attrNameLst>
                                      </p:cBhvr>
                                      <p:tavLst>
                                        <p:tav tm="0">
                                          <p:val>
                                            <p:strVal val="(6*min(max(#ppt_w*#ppt_h,.3),1)-7.4)/-.7*#ppt_w"/>
                                          </p:val>
                                        </p:tav>
                                        <p:tav tm="100000">
                                          <p:val>
                                            <p:strVal val="#ppt_w"/>
                                          </p:val>
                                        </p:tav>
                                      </p:tavLst>
                                    </p:anim>
                                    <p:anim calcmode="lin" valueType="num">
                                      <p:cBhvr>
                                        <p:cTn id="102" dur="150" fill="hold"/>
                                        <p:tgtEl>
                                          <p:spTgt spid="87"/>
                                        </p:tgtEl>
                                        <p:attrNameLst>
                                          <p:attrName>ppt_h</p:attrName>
                                        </p:attrNameLst>
                                      </p:cBhvr>
                                      <p:tavLst>
                                        <p:tav tm="0">
                                          <p:val>
                                            <p:strVal val="(6*min(max(#ppt_w*#ppt_h,.3),1)-7.4)/-.7*#ppt_h"/>
                                          </p:val>
                                        </p:tav>
                                        <p:tav tm="100000">
                                          <p:val>
                                            <p:strVal val="#ppt_h"/>
                                          </p:val>
                                        </p:tav>
                                      </p:tavLst>
                                    </p:anim>
                                    <p:anim calcmode="lin" valueType="num">
                                      <p:cBhvr>
                                        <p:cTn id="103" dur="150" fill="hold"/>
                                        <p:tgtEl>
                                          <p:spTgt spid="87"/>
                                        </p:tgtEl>
                                        <p:attrNameLst>
                                          <p:attrName>ppt_x</p:attrName>
                                        </p:attrNameLst>
                                      </p:cBhvr>
                                      <p:tavLst>
                                        <p:tav tm="0">
                                          <p:val>
                                            <p:fltVal val="0.5"/>
                                          </p:val>
                                        </p:tav>
                                        <p:tav tm="100000">
                                          <p:val>
                                            <p:strVal val="#ppt_x"/>
                                          </p:val>
                                        </p:tav>
                                      </p:tavLst>
                                    </p:anim>
                                    <p:anim calcmode="lin" valueType="num">
                                      <p:cBhvr>
                                        <p:cTn id="104" dur="150" fill="hold"/>
                                        <p:tgtEl>
                                          <p:spTgt spid="87"/>
                                        </p:tgtEl>
                                        <p:attrNameLst>
                                          <p:attrName>ppt_y</p:attrName>
                                        </p:attrNameLst>
                                      </p:cBhvr>
                                      <p:tavLst>
                                        <p:tav tm="0">
                                          <p:val>
                                            <p:strVal val="1+(6*min(max(#ppt_w*#ppt_h,.3),1)-7.4)/-.7*#ppt_h/2"/>
                                          </p:val>
                                        </p:tav>
                                        <p:tav tm="100000">
                                          <p:val>
                                            <p:strVal val="#ppt_y"/>
                                          </p:val>
                                        </p:tav>
                                      </p:tavLst>
                                    </p:anim>
                                  </p:childTnLst>
                                </p:cTn>
                              </p:par>
                            </p:childTnLst>
                          </p:cTn>
                        </p:par>
                        <p:par>
                          <p:cTn id="105" fill="hold">
                            <p:stCondLst>
                              <p:cond delay="7500"/>
                            </p:stCondLst>
                            <p:childTnLst>
                              <p:par>
                                <p:cTn id="106" presetID="23" presetClass="entr" presetSubtype="36" fill="hold" grpId="0" nodeType="afterEffect">
                                  <p:stCondLst>
                                    <p:cond delay="0"/>
                                  </p:stCondLst>
                                  <p:childTnLst>
                                    <p:set>
                                      <p:cBhvr>
                                        <p:cTn id="107" dur="1" fill="hold">
                                          <p:stCondLst>
                                            <p:cond delay="0"/>
                                          </p:stCondLst>
                                        </p:cTn>
                                        <p:tgtEl>
                                          <p:spTgt spid="88"/>
                                        </p:tgtEl>
                                        <p:attrNameLst>
                                          <p:attrName>style.visibility</p:attrName>
                                        </p:attrNameLst>
                                      </p:cBhvr>
                                      <p:to>
                                        <p:strVal val="visible"/>
                                      </p:to>
                                    </p:set>
                                    <p:anim calcmode="lin" valueType="num">
                                      <p:cBhvr>
                                        <p:cTn id="108" dur="150" fill="hold"/>
                                        <p:tgtEl>
                                          <p:spTgt spid="88"/>
                                        </p:tgtEl>
                                        <p:attrNameLst>
                                          <p:attrName>ppt_w</p:attrName>
                                        </p:attrNameLst>
                                      </p:cBhvr>
                                      <p:tavLst>
                                        <p:tav tm="0">
                                          <p:val>
                                            <p:strVal val="(6*min(max(#ppt_w*#ppt_h,.3),1)-7.4)/-.7*#ppt_w"/>
                                          </p:val>
                                        </p:tav>
                                        <p:tav tm="100000">
                                          <p:val>
                                            <p:strVal val="#ppt_w"/>
                                          </p:val>
                                        </p:tav>
                                      </p:tavLst>
                                    </p:anim>
                                    <p:anim calcmode="lin" valueType="num">
                                      <p:cBhvr>
                                        <p:cTn id="109" dur="150" fill="hold"/>
                                        <p:tgtEl>
                                          <p:spTgt spid="88"/>
                                        </p:tgtEl>
                                        <p:attrNameLst>
                                          <p:attrName>ppt_h</p:attrName>
                                        </p:attrNameLst>
                                      </p:cBhvr>
                                      <p:tavLst>
                                        <p:tav tm="0">
                                          <p:val>
                                            <p:strVal val="(6*min(max(#ppt_w*#ppt_h,.3),1)-7.4)/-.7*#ppt_h"/>
                                          </p:val>
                                        </p:tav>
                                        <p:tav tm="100000">
                                          <p:val>
                                            <p:strVal val="#ppt_h"/>
                                          </p:val>
                                        </p:tav>
                                      </p:tavLst>
                                    </p:anim>
                                    <p:anim calcmode="lin" valueType="num">
                                      <p:cBhvr>
                                        <p:cTn id="110" dur="150" fill="hold"/>
                                        <p:tgtEl>
                                          <p:spTgt spid="88"/>
                                        </p:tgtEl>
                                        <p:attrNameLst>
                                          <p:attrName>ppt_x</p:attrName>
                                        </p:attrNameLst>
                                      </p:cBhvr>
                                      <p:tavLst>
                                        <p:tav tm="0">
                                          <p:val>
                                            <p:fltVal val="0.5"/>
                                          </p:val>
                                        </p:tav>
                                        <p:tav tm="100000">
                                          <p:val>
                                            <p:strVal val="#ppt_x"/>
                                          </p:val>
                                        </p:tav>
                                      </p:tavLst>
                                    </p:anim>
                                    <p:anim calcmode="lin" valueType="num">
                                      <p:cBhvr>
                                        <p:cTn id="111" dur="150" fill="hold"/>
                                        <p:tgtEl>
                                          <p:spTgt spid="88"/>
                                        </p:tgtEl>
                                        <p:attrNameLst>
                                          <p:attrName>ppt_y</p:attrName>
                                        </p:attrNameLst>
                                      </p:cBhvr>
                                      <p:tavLst>
                                        <p:tav tm="0">
                                          <p:val>
                                            <p:strVal val="1+(6*min(max(#ppt_w*#ppt_h,.3),1)-7.4)/-.7*#ppt_h/2"/>
                                          </p:val>
                                        </p:tav>
                                        <p:tav tm="100000">
                                          <p:val>
                                            <p:strVal val="#ppt_y"/>
                                          </p:val>
                                        </p:tav>
                                      </p:tavLst>
                                    </p:anim>
                                  </p:childTnLst>
                                </p:cTn>
                              </p:par>
                            </p:childTnLst>
                          </p:cTn>
                        </p:par>
                        <p:par>
                          <p:cTn id="112" fill="hold">
                            <p:stCondLst>
                              <p:cond delay="8000"/>
                            </p:stCondLst>
                            <p:childTnLst>
                              <p:par>
                                <p:cTn id="113" presetID="23" presetClass="entr" presetSubtype="36" fill="hold" grpId="0" nodeType="afterEffect">
                                  <p:stCondLst>
                                    <p:cond delay="0"/>
                                  </p:stCondLst>
                                  <p:childTnLst>
                                    <p:set>
                                      <p:cBhvr>
                                        <p:cTn id="114" dur="1" fill="hold">
                                          <p:stCondLst>
                                            <p:cond delay="0"/>
                                          </p:stCondLst>
                                        </p:cTn>
                                        <p:tgtEl>
                                          <p:spTgt spid="89"/>
                                        </p:tgtEl>
                                        <p:attrNameLst>
                                          <p:attrName>style.visibility</p:attrName>
                                        </p:attrNameLst>
                                      </p:cBhvr>
                                      <p:to>
                                        <p:strVal val="visible"/>
                                      </p:to>
                                    </p:set>
                                    <p:anim calcmode="lin" valueType="num">
                                      <p:cBhvr>
                                        <p:cTn id="115" dur="150" fill="hold"/>
                                        <p:tgtEl>
                                          <p:spTgt spid="89"/>
                                        </p:tgtEl>
                                        <p:attrNameLst>
                                          <p:attrName>ppt_w</p:attrName>
                                        </p:attrNameLst>
                                      </p:cBhvr>
                                      <p:tavLst>
                                        <p:tav tm="0">
                                          <p:val>
                                            <p:strVal val="(6*min(max(#ppt_w*#ppt_h,.3),1)-7.4)/-.7*#ppt_w"/>
                                          </p:val>
                                        </p:tav>
                                        <p:tav tm="100000">
                                          <p:val>
                                            <p:strVal val="#ppt_w"/>
                                          </p:val>
                                        </p:tav>
                                      </p:tavLst>
                                    </p:anim>
                                    <p:anim calcmode="lin" valueType="num">
                                      <p:cBhvr>
                                        <p:cTn id="116" dur="150" fill="hold"/>
                                        <p:tgtEl>
                                          <p:spTgt spid="89"/>
                                        </p:tgtEl>
                                        <p:attrNameLst>
                                          <p:attrName>ppt_h</p:attrName>
                                        </p:attrNameLst>
                                      </p:cBhvr>
                                      <p:tavLst>
                                        <p:tav tm="0">
                                          <p:val>
                                            <p:strVal val="(6*min(max(#ppt_w*#ppt_h,.3),1)-7.4)/-.7*#ppt_h"/>
                                          </p:val>
                                        </p:tav>
                                        <p:tav tm="100000">
                                          <p:val>
                                            <p:strVal val="#ppt_h"/>
                                          </p:val>
                                        </p:tav>
                                      </p:tavLst>
                                    </p:anim>
                                    <p:anim calcmode="lin" valueType="num">
                                      <p:cBhvr>
                                        <p:cTn id="117" dur="150" fill="hold"/>
                                        <p:tgtEl>
                                          <p:spTgt spid="89"/>
                                        </p:tgtEl>
                                        <p:attrNameLst>
                                          <p:attrName>ppt_x</p:attrName>
                                        </p:attrNameLst>
                                      </p:cBhvr>
                                      <p:tavLst>
                                        <p:tav tm="0">
                                          <p:val>
                                            <p:fltVal val="0.5"/>
                                          </p:val>
                                        </p:tav>
                                        <p:tav tm="100000">
                                          <p:val>
                                            <p:strVal val="#ppt_x"/>
                                          </p:val>
                                        </p:tav>
                                      </p:tavLst>
                                    </p:anim>
                                    <p:anim calcmode="lin" valueType="num">
                                      <p:cBhvr>
                                        <p:cTn id="118" dur="150" fill="hold"/>
                                        <p:tgtEl>
                                          <p:spTgt spid="89"/>
                                        </p:tgtEl>
                                        <p:attrNameLst>
                                          <p:attrName>ppt_y</p:attrName>
                                        </p:attrNameLst>
                                      </p:cBhvr>
                                      <p:tavLst>
                                        <p:tav tm="0">
                                          <p:val>
                                            <p:strVal val="1+(6*min(max(#ppt_w*#ppt_h,.3),1)-7.4)/-.7*#ppt_h/2"/>
                                          </p:val>
                                        </p:tav>
                                        <p:tav tm="100000">
                                          <p:val>
                                            <p:strVal val="#ppt_y"/>
                                          </p:val>
                                        </p:tav>
                                      </p:tavLst>
                                    </p:anim>
                                  </p:childTnLst>
                                </p:cTn>
                              </p:par>
                            </p:childTnLst>
                          </p:cTn>
                        </p:par>
                        <p:par>
                          <p:cTn id="119" fill="hold">
                            <p:stCondLst>
                              <p:cond delay="8500"/>
                            </p:stCondLst>
                            <p:childTnLst>
                              <p:par>
                                <p:cTn id="120" presetID="23" presetClass="entr" presetSubtype="36" fill="hold" grpId="0" nodeType="afterEffect">
                                  <p:stCondLst>
                                    <p:cond delay="0"/>
                                  </p:stCondLst>
                                  <p:childTnLst>
                                    <p:set>
                                      <p:cBhvr>
                                        <p:cTn id="121" dur="1" fill="hold">
                                          <p:stCondLst>
                                            <p:cond delay="0"/>
                                          </p:stCondLst>
                                        </p:cTn>
                                        <p:tgtEl>
                                          <p:spTgt spid="90"/>
                                        </p:tgtEl>
                                        <p:attrNameLst>
                                          <p:attrName>style.visibility</p:attrName>
                                        </p:attrNameLst>
                                      </p:cBhvr>
                                      <p:to>
                                        <p:strVal val="visible"/>
                                      </p:to>
                                    </p:set>
                                    <p:anim calcmode="lin" valueType="num">
                                      <p:cBhvr>
                                        <p:cTn id="122" dur="150" fill="hold"/>
                                        <p:tgtEl>
                                          <p:spTgt spid="90"/>
                                        </p:tgtEl>
                                        <p:attrNameLst>
                                          <p:attrName>ppt_w</p:attrName>
                                        </p:attrNameLst>
                                      </p:cBhvr>
                                      <p:tavLst>
                                        <p:tav tm="0">
                                          <p:val>
                                            <p:strVal val="(6*min(max(#ppt_w*#ppt_h,.3),1)-7.4)/-.7*#ppt_w"/>
                                          </p:val>
                                        </p:tav>
                                        <p:tav tm="100000">
                                          <p:val>
                                            <p:strVal val="#ppt_w"/>
                                          </p:val>
                                        </p:tav>
                                      </p:tavLst>
                                    </p:anim>
                                    <p:anim calcmode="lin" valueType="num">
                                      <p:cBhvr>
                                        <p:cTn id="123" dur="150" fill="hold"/>
                                        <p:tgtEl>
                                          <p:spTgt spid="90"/>
                                        </p:tgtEl>
                                        <p:attrNameLst>
                                          <p:attrName>ppt_h</p:attrName>
                                        </p:attrNameLst>
                                      </p:cBhvr>
                                      <p:tavLst>
                                        <p:tav tm="0">
                                          <p:val>
                                            <p:strVal val="(6*min(max(#ppt_w*#ppt_h,.3),1)-7.4)/-.7*#ppt_h"/>
                                          </p:val>
                                        </p:tav>
                                        <p:tav tm="100000">
                                          <p:val>
                                            <p:strVal val="#ppt_h"/>
                                          </p:val>
                                        </p:tav>
                                      </p:tavLst>
                                    </p:anim>
                                    <p:anim calcmode="lin" valueType="num">
                                      <p:cBhvr>
                                        <p:cTn id="124" dur="150" fill="hold"/>
                                        <p:tgtEl>
                                          <p:spTgt spid="90"/>
                                        </p:tgtEl>
                                        <p:attrNameLst>
                                          <p:attrName>ppt_x</p:attrName>
                                        </p:attrNameLst>
                                      </p:cBhvr>
                                      <p:tavLst>
                                        <p:tav tm="0">
                                          <p:val>
                                            <p:fltVal val="0.5"/>
                                          </p:val>
                                        </p:tav>
                                        <p:tav tm="100000">
                                          <p:val>
                                            <p:strVal val="#ppt_x"/>
                                          </p:val>
                                        </p:tav>
                                      </p:tavLst>
                                    </p:anim>
                                    <p:anim calcmode="lin" valueType="num">
                                      <p:cBhvr>
                                        <p:cTn id="125" dur="150" fill="hold"/>
                                        <p:tgtEl>
                                          <p:spTgt spid="90"/>
                                        </p:tgtEl>
                                        <p:attrNameLst>
                                          <p:attrName>ppt_y</p:attrName>
                                        </p:attrNameLst>
                                      </p:cBhvr>
                                      <p:tavLst>
                                        <p:tav tm="0">
                                          <p:val>
                                            <p:strVal val="1+(6*min(max(#ppt_w*#ppt_h,.3),1)-7.4)/-.7*#ppt_h/2"/>
                                          </p:val>
                                        </p:tav>
                                        <p:tav tm="100000">
                                          <p:val>
                                            <p:strVal val="#ppt_y"/>
                                          </p:val>
                                        </p:tav>
                                      </p:tavLst>
                                    </p:anim>
                                  </p:childTnLst>
                                </p:cTn>
                              </p:par>
                            </p:childTnLst>
                          </p:cTn>
                        </p:par>
                        <p:par>
                          <p:cTn id="126" fill="hold">
                            <p:stCondLst>
                              <p:cond delay="9000"/>
                            </p:stCondLst>
                            <p:childTnLst>
                              <p:par>
                                <p:cTn id="127" presetID="23" presetClass="entr" presetSubtype="36" fill="hold" grpId="0" nodeType="afterEffect">
                                  <p:stCondLst>
                                    <p:cond delay="0"/>
                                  </p:stCondLst>
                                  <p:childTnLst>
                                    <p:set>
                                      <p:cBhvr>
                                        <p:cTn id="128" dur="1" fill="hold">
                                          <p:stCondLst>
                                            <p:cond delay="0"/>
                                          </p:stCondLst>
                                        </p:cTn>
                                        <p:tgtEl>
                                          <p:spTgt spid="129"/>
                                        </p:tgtEl>
                                        <p:attrNameLst>
                                          <p:attrName>style.visibility</p:attrName>
                                        </p:attrNameLst>
                                      </p:cBhvr>
                                      <p:to>
                                        <p:strVal val="visible"/>
                                      </p:to>
                                    </p:set>
                                    <p:anim calcmode="lin" valueType="num">
                                      <p:cBhvr>
                                        <p:cTn id="129" dur="150" fill="hold"/>
                                        <p:tgtEl>
                                          <p:spTgt spid="129"/>
                                        </p:tgtEl>
                                        <p:attrNameLst>
                                          <p:attrName>ppt_w</p:attrName>
                                        </p:attrNameLst>
                                      </p:cBhvr>
                                      <p:tavLst>
                                        <p:tav tm="0">
                                          <p:val>
                                            <p:strVal val="(6*min(max(#ppt_w*#ppt_h,.3),1)-7.4)/-.7*#ppt_w"/>
                                          </p:val>
                                        </p:tav>
                                        <p:tav tm="100000">
                                          <p:val>
                                            <p:strVal val="#ppt_w"/>
                                          </p:val>
                                        </p:tav>
                                      </p:tavLst>
                                    </p:anim>
                                    <p:anim calcmode="lin" valueType="num">
                                      <p:cBhvr>
                                        <p:cTn id="130" dur="150" fill="hold"/>
                                        <p:tgtEl>
                                          <p:spTgt spid="129"/>
                                        </p:tgtEl>
                                        <p:attrNameLst>
                                          <p:attrName>ppt_h</p:attrName>
                                        </p:attrNameLst>
                                      </p:cBhvr>
                                      <p:tavLst>
                                        <p:tav tm="0">
                                          <p:val>
                                            <p:strVal val="(6*min(max(#ppt_w*#ppt_h,.3),1)-7.4)/-.7*#ppt_h"/>
                                          </p:val>
                                        </p:tav>
                                        <p:tav tm="100000">
                                          <p:val>
                                            <p:strVal val="#ppt_h"/>
                                          </p:val>
                                        </p:tav>
                                      </p:tavLst>
                                    </p:anim>
                                    <p:anim calcmode="lin" valueType="num">
                                      <p:cBhvr>
                                        <p:cTn id="131" dur="150" fill="hold"/>
                                        <p:tgtEl>
                                          <p:spTgt spid="129"/>
                                        </p:tgtEl>
                                        <p:attrNameLst>
                                          <p:attrName>ppt_x</p:attrName>
                                        </p:attrNameLst>
                                      </p:cBhvr>
                                      <p:tavLst>
                                        <p:tav tm="0">
                                          <p:val>
                                            <p:fltVal val="0.5"/>
                                          </p:val>
                                        </p:tav>
                                        <p:tav tm="100000">
                                          <p:val>
                                            <p:strVal val="#ppt_x"/>
                                          </p:val>
                                        </p:tav>
                                      </p:tavLst>
                                    </p:anim>
                                    <p:anim calcmode="lin" valueType="num">
                                      <p:cBhvr>
                                        <p:cTn id="132" dur="150" fill="hold"/>
                                        <p:tgtEl>
                                          <p:spTgt spid="129"/>
                                        </p:tgtEl>
                                        <p:attrNameLst>
                                          <p:attrName>ppt_y</p:attrName>
                                        </p:attrNameLst>
                                      </p:cBhvr>
                                      <p:tavLst>
                                        <p:tav tm="0">
                                          <p:val>
                                            <p:strVal val="1+(6*min(max(#ppt_w*#ppt_h,.3),1)-7.4)/-.7*#ppt_h/2"/>
                                          </p:val>
                                        </p:tav>
                                        <p:tav tm="100000">
                                          <p:val>
                                            <p:strVal val="#ppt_y"/>
                                          </p:val>
                                        </p:tav>
                                      </p:tavLst>
                                    </p:anim>
                                  </p:childTnLst>
                                </p:cTn>
                              </p:par>
                            </p:childTnLst>
                          </p:cTn>
                        </p:par>
                        <p:par>
                          <p:cTn id="133" fill="hold">
                            <p:stCondLst>
                              <p:cond delay="9500"/>
                            </p:stCondLst>
                            <p:childTnLst>
                              <p:par>
                                <p:cTn id="134" presetID="23" presetClass="entr" presetSubtype="36" fill="hold" grpId="0" nodeType="afterEffect">
                                  <p:stCondLst>
                                    <p:cond delay="0"/>
                                  </p:stCondLst>
                                  <p:childTnLst>
                                    <p:set>
                                      <p:cBhvr>
                                        <p:cTn id="135" dur="1" fill="hold">
                                          <p:stCondLst>
                                            <p:cond delay="0"/>
                                          </p:stCondLst>
                                        </p:cTn>
                                        <p:tgtEl>
                                          <p:spTgt spid="132"/>
                                        </p:tgtEl>
                                        <p:attrNameLst>
                                          <p:attrName>style.visibility</p:attrName>
                                        </p:attrNameLst>
                                      </p:cBhvr>
                                      <p:to>
                                        <p:strVal val="visible"/>
                                      </p:to>
                                    </p:set>
                                    <p:anim calcmode="lin" valueType="num">
                                      <p:cBhvr>
                                        <p:cTn id="136" dur="150" fill="hold"/>
                                        <p:tgtEl>
                                          <p:spTgt spid="132"/>
                                        </p:tgtEl>
                                        <p:attrNameLst>
                                          <p:attrName>ppt_w</p:attrName>
                                        </p:attrNameLst>
                                      </p:cBhvr>
                                      <p:tavLst>
                                        <p:tav tm="0">
                                          <p:val>
                                            <p:strVal val="(6*min(max(#ppt_w*#ppt_h,.3),1)-7.4)/-.7*#ppt_w"/>
                                          </p:val>
                                        </p:tav>
                                        <p:tav tm="100000">
                                          <p:val>
                                            <p:strVal val="#ppt_w"/>
                                          </p:val>
                                        </p:tav>
                                      </p:tavLst>
                                    </p:anim>
                                    <p:anim calcmode="lin" valueType="num">
                                      <p:cBhvr>
                                        <p:cTn id="137" dur="150" fill="hold"/>
                                        <p:tgtEl>
                                          <p:spTgt spid="132"/>
                                        </p:tgtEl>
                                        <p:attrNameLst>
                                          <p:attrName>ppt_h</p:attrName>
                                        </p:attrNameLst>
                                      </p:cBhvr>
                                      <p:tavLst>
                                        <p:tav tm="0">
                                          <p:val>
                                            <p:strVal val="(6*min(max(#ppt_w*#ppt_h,.3),1)-7.4)/-.7*#ppt_h"/>
                                          </p:val>
                                        </p:tav>
                                        <p:tav tm="100000">
                                          <p:val>
                                            <p:strVal val="#ppt_h"/>
                                          </p:val>
                                        </p:tav>
                                      </p:tavLst>
                                    </p:anim>
                                    <p:anim calcmode="lin" valueType="num">
                                      <p:cBhvr>
                                        <p:cTn id="138" dur="150" fill="hold"/>
                                        <p:tgtEl>
                                          <p:spTgt spid="132"/>
                                        </p:tgtEl>
                                        <p:attrNameLst>
                                          <p:attrName>ppt_x</p:attrName>
                                        </p:attrNameLst>
                                      </p:cBhvr>
                                      <p:tavLst>
                                        <p:tav tm="0">
                                          <p:val>
                                            <p:fltVal val="0.5"/>
                                          </p:val>
                                        </p:tav>
                                        <p:tav tm="100000">
                                          <p:val>
                                            <p:strVal val="#ppt_x"/>
                                          </p:val>
                                        </p:tav>
                                      </p:tavLst>
                                    </p:anim>
                                    <p:anim calcmode="lin" valueType="num">
                                      <p:cBhvr>
                                        <p:cTn id="139" dur="150" fill="hold"/>
                                        <p:tgtEl>
                                          <p:spTgt spid="132"/>
                                        </p:tgtEl>
                                        <p:attrNameLst>
                                          <p:attrName>ppt_y</p:attrName>
                                        </p:attrNameLst>
                                      </p:cBhvr>
                                      <p:tavLst>
                                        <p:tav tm="0">
                                          <p:val>
                                            <p:strVal val="1+(6*min(max(#ppt_w*#ppt_h,.3),1)-7.4)/-.7*#ppt_h/2"/>
                                          </p:val>
                                        </p:tav>
                                        <p:tav tm="100000">
                                          <p:val>
                                            <p:strVal val="#ppt_y"/>
                                          </p:val>
                                        </p:tav>
                                      </p:tavLst>
                                    </p:anim>
                                  </p:childTnLst>
                                </p:cTn>
                              </p:par>
                            </p:childTnLst>
                          </p:cTn>
                        </p:par>
                        <p:par>
                          <p:cTn id="140" fill="hold">
                            <p:stCondLst>
                              <p:cond delay="10000"/>
                            </p:stCondLst>
                            <p:childTnLst>
                              <p:par>
                                <p:cTn id="141" presetID="23" presetClass="entr" presetSubtype="36" fill="hold" grpId="0" nodeType="afterEffect">
                                  <p:stCondLst>
                                    <p:cond delay="0"/>
                                  </p:stCondLst>
                                  <p:childTnLst>
                                    <p:set>
                                      <p:cBhvr>
                                        <p:cTn id="142" dur="1" fill="hold">
                                          <p:stCondLst>
                                            <p:cond delay="0"/>
                                          </p:stCondLst>
                                        </p:cTn>
                                        <p:tgtEl>
                                          <p:spTgt spid="135"/>
                                        </p:tgtEl>
                                        <p:attrNameLst>
                                          <p:attrName>style.visibility</p:attrName>
                                        </p:attrNameLst>
                                      </p:cBhvr>
                                      <p:to>
                                        <p:strVal val="visible"/>
                                      </p:to>
                                    </p:set>
                                    <p:anim calcmode="lin" valueType="num">
                                      <p:cBhvr>
                                        <p:cTn id="143" dur="150" fill="hold"/>
                                        <p:tgtEl>
                                          <p:spTgt spid="135"/>
                                        </p:tgtEl>
                                        <p:attrNameLst>
                                          <p:attrName>ppt_w</p:attrName>
                                        </p:attrNameLst>
                                      </p:cBhvr>
                                      <p:tavLst>
                                        <p:tav tm="0">
                                          <p:val>
                                            <p:strVal val="(6*min(max(#ppt_w*#ppt_h,.3),1)-7.4)/-.7*#ppt_w"/>
                                          </p:val>
                                        </p:tav>
                                        <p:tav tm="100000">
                                          <p:val>
                                            <p:strVal val="#ppt_w"/>
                                          </p:val>
                                        </p:tav>
                                      </p:tavLst>
                                    </p:anim>
                                    <p:anim calcmode="lin" valueType="num">
                                      <p:cBhvr>
                                        <p:cTn id="144" dur="150" fill="hold"/>
                                        <p:tgtEl>
                                          <p:spTgt spid="135"/>
                                        </p:tgtEl>
                                        <p:attrNameLst>
                                          <p:attrName>ppt_h</p:attrName>
                                        </p:attrNameLst>
                                      </p:cBhvr>
                                      <p:tavLst>
                                        <p:tav tm="0">
                                          <p:val>
                                            <p:strVal val="(6*min(max(#ppt_w*#ppt_h,.3),1)-7.4)/-.7*#ppt_h"/>
                                          </p:val>
                                        </p:tav>
                                        <p:tav tm="100000">
                                          <p:val>
                                            <p:strVal val="#ppt_h"/>
                                          </p:val>
                                        </p:tav>
                                      </p:tavLst>
                                    </p:anim>
                                    <p:anim calcmode="lin" valueType="num">
                                      <p:cBhvr>
                                        <p:cTn id="145" dur="150" fill="hold"/>
                                        <p:tgtEl>
                                          <p:spTgt spid="135"/>
                                        </p:tgtEl>
                                        <p:attrNameLst>
                                          <p:attrName>ppt_x</p:attrName>
                                        </p:attrNameLst>
                                      </p:cBhvr>
                                      <p:tavLst>
                                        <p:tav tm="0">
                                          <p:val>
                                            <p:fltVal val="0.5"/>
                                          </p:val>
                                        </p:tav>
                                        <p:tav tm="100000">
                                          <p:val>
                                            <p:strVal val="#ppt_x"/>
                                          </p:val>
                                        </p:tav>
                                      </p:tavLst>
                                    </p:anim>
                                    <p:anim calcmode="lin" valueType="num">
                                      <p:cBhvr>
                                        <p:cTn id="146" dur="150" fill="hold"/>
                                        <p:tgtEl>
                                          <p:spTgt spid="135"/>
                                        </p:tgtEl>
                                        <p:attrNameLst>
                                          <p:attrName>ppt_y</p:attrName>
                                        </p:attrNameLst>
                                      </p:cBhvr>
                                      <p:tavLst>
                                        <p:tav tm="0">
                                          <p:val>
                                            <p:strVal val="1+(6*min(max(#ppt_w*#ppt_h,.3),1)-7.4)/-.7*#ppt_h/2"/>
                                          </p:val>
                                        </p:tav>
                                        <p:tav tm="100000">
                                          <p:val>
                                            <p:strVal val="#ppt_y"/>
                                          </p:val>
                                        </p:tav>
                                      </p:tavLst>
                                    </p:anim>
                                  </p:childTnLst>
                                </p:cTn>
                              </p:par>
                            </p:childTnLst>
                          </p:cTn>
                        </p:par>
                        <p:par>
                          <p:cTn id="147" fill="hold">
                            <p:stCondLst>
                              <p:cond delay="10500"/>
                            </p:stCondLst>
                            <p:childTnLst>
                              <p:par>
                                <p:cTn id="148" presetID="53" presetClass="entr" presetSubtype="16" fill="hold" grpId="0" nodeType="afterEffect">
                                  <p:stCondLst>
                                    <p:cond delay="0"/>
                                  </p:stCondLst>
                                  <p:childTnLst>
                                    <p:set>
                                      <p:cBhvr>
                                        <p:cTn id="149" dur="1" fill="hold">
                                          <p:stCondLst>
                                            <p:cond delay="0"/>
                                          </p:stCondLst>
                                        </p:cTn>
                                        <p:tgtEl>
                                          <p:spTgt spid="124"/>
                                        </p:tgtEl>
                                        <p:attrNameLst>
                                          <p:attrName>style.visibility</p:attrName>
                                        </p:attrNameLst>
                                      </p:cBhvr>
                                      <p:to>
                                        <p:strVal val="visible"/>
                                      </p:to>
                                    </p:set>
                                    <p:anim calcmode="lin" valueType="num">
                                      <p:cBhvr>
                                        <p:cTn id="150" dur="500" fill="hold"/>
                                        <p:tgtEl>
                                          <p:spTgt spid="124"/>
                                        </p:tgtEl>
                                        <p:attrNameLst>
                                          <p:attrName>ppt_w</p:attrName>
                                        </p:attrNameLst>
                                      </p:cBhvr>
                                      <p:tavLst>
                                        <p:tav tm="0">
                                          <p:val>
                                            <p:fltVal val="0"/>
                                          </p:val>
                                        </p:tav>
                                        <p:tav tm="100000">
                                          <p:val>
                                            <p:strVal val="#ppt_w"/>
                                          </p:val>
                                        </p:tav>
                                      </p:tavLst>
                                    </p:anim>
                                    <p:anim calcmode="lin" valueType="num">
                                      <p:cBhvr>
                                        <p:cTn id="151" dur="500" fill="hold"/>
                                        <p:tgtEl>
                                          <p:spTgt spid="124"/>
                                        </p:tgtEl>
                                        <p:attrNameLst>
                                          <p:attrName>ppt_h</p:attrName>
                                        </p:attrNameLst>
                                      </p:cBhvr>
                                      <p:tavLst>
                                        <p:tav tm="0">
                                          <p:val>
                                            <p:fltVal val="0"/>
                                          </p:val>
                                        </p:tav>
                                        <p:tav tm="100000">
                                          <p:val>
                                            <p:strVal val="#ppt_h"/>
                                          </p:val>
                                        </p:tav>
                                      </p:tavLst>
                                    </p:anim>
                                    <p:animEffect transition="in" filter="fade">
                                      <p:cBhvr>
                                        <p:cTn id="152" dur="500"/>
                                        <p:tgtEl>
                                          <p:spTgt spid="124"/>
                                        </p:tgtEl>
                                      </p:cBhvr>
                                    </p:animEffect>
                                  </p:childTnLst>
                                </p:cTn>
                              </p:par>
                            </p:childTnLst>
                          </p:cTn>
                        </p:par>
                        <p:par>
                          <p:cTn id="153" fill="hold">
                            <p:stCondLst>
                              <p:cond delay="11000"/>
                            </p:stCondLst>
                            <p:childTnLst>
                              <p:par>
                                <p:cTn id="154" presetID="10" presetClass="entr" presetSubtype="0" fill="hold" grpId="0" nodeType="afterEffect">
                                  <p:stCondLst>
                                    <p:cond delay="0"/>
                                  </p:stCondLst>
                                  <p:childTnLst>
                                    <p:set>
                                      <p:cBhvr>
                                        <p:cTn id="155" dur="1" fill="hold">
                                          <p:stCondLst>
                                            <p:cond delay="0"/>
                                          </p:stCondLst>
                                        </p:cTn>
                                        <p:tgtEl>
                                          <p:spTgt spid="127"/>
                                        </p:tgtEl>
                                        <p:attrNameLst>
                                          <p:attrName>style.visibility</p:attrName>
                                        </p:attrNameLst>
                                      </p:cBhvr>
                                      <p:to>
                                        <p:strVal val="visible"/>
                                      </p:to>
                                    </p:set>
                                    <p:animEffect transition="in" filter="fade">
                                      <p:cBhvr>
                                        <p:cTn id="156" dur="500"/>
                                        <p:tgtEl>
                                          <p:spTgt spid="127"/>
                                        </p:tgtEl>
                                      </p:cBhvr>
                                    </p:animEffect>
                                  </p:childTnLst>
                                </p:cTn>
                              </p:par>
                            </p:childTnLst>
                          </p:cTn>
                        </p:par>
                        <p:par>
                          <p:cTn id="157" fill="hold">
                            <p:stCondLst>
                              <p:cond delay="11500"/>
                            </p:stCondLst>
                            <p:childTnLst>
                              <p:par>
                                <p:cTn id="158" presetID="23" presetClass="entr" presetSubtype="36" fill="hold" grpId="0" nodeType="afterEffect">
                                  <p:stCondLst>
                                    <p:cond delay="0"/>
                                  </p:stCondLst>
                                  <p:childTnLst>
                                    <p:set>
                                      <p:cBhvr>
                                        <p:cTn id="159" dur="1" fill="hold">
                                          <p:stCondLst>
                                            <p:cond delay="0"/>
                                          </p:stCondLst>
                                        </p:cTn>
                                        <p:tgtEl>
                                          <p:spTgt spid="91"/>
                                        </p:tgtEl>
                                        <p:attrNameLst>
                                          <p:attrName>style.visibility</p:attrName>
                                        </p:attrNameLst>
                                      </p:cBhvr>
                                      <p:to>
                                        <p:strVal val="visible"/>
                                      </p:to>
                                    </p:set>
                                    <p:anim calcmode="lin" valueType="num">
                                      <p:cBhvr>
                                        <p:cTn id="160" dur="150" fill="hold"/>
                                        <p:tgtEl>
                                          <p:spTgt spid="91"/>
                                        </p:tgtEl>
                                        <p:attrNameLst>
                                          <p:attrName>ppt_w</p:attrName>
                                        </p:attrNameLst>
                                      </p:cBhvr>
                                      <p:tavLst>
                                        <p:tav tm="0">
                                          <p:val>
                                            <p:strVal val="(6*min(max(#ppt_w*#ppt_h,.3),1)-7.4)/-.7*#ppt_w"/>
                                          </p:val>
                                        </p:tav>
                                        <p:tav tm="100000">
                                          <p:val>
                                            <p:strVal val="#ppt_w"/>
                                          </p:val>
                                        </p:tav>
                                      </p:tavLst>
                                    </p:anim>
                                    <p:anim calcmode="lin" valueType="num">
                                      <p:cBhvr>
                                        <p:cTn id="161" dur="150" fill="hold"/>
                                        <p:tgtEl>
                                          <p:spTgt spid="91"/>
                                        </p:tgtEl>
                                        <p:attrNameLst>
                                          <p:attrName>ppt_h</p:attrName>
                                        </p:attrNameLst>
                                      </p:cBhvr>
                                      <p:tavLst>
                                        <p:tav tm="0">
                                          <p:val>
                                            <p:strVal val="(6*min(max(#ppt_w*#ppt_h,.3),1)-7.4)/-.7*#ppt_h"/>
                                          </p:val>
                                        </p:tav>
                                        <p:tav tm="100000">
                                          <p:val>
                                            <p:strVal val="#ppt_h"/>
                                          </p:val>
                                        </p:tav>
                                      </p:tavLst>
                                    </p:anim>
                                    <p:anim calcmode="lin" valueType="num">
                                      <p:cBhvr>
                                        <p:cTn id="162" dur="150" fill="hold"/>
                                        <p:tgtEl>
                                          <p:spTgt spid="91"/>
                                        </p:tgtEl>
                                        <p:attrNameLst>
                                          <p:attrName>ppt_x</p:attrName>
                                        </p:attrNameLst>
                                      </p:cBhvr>
                                      <p:tavLst>
                                        <p:tav tm="0">
                                          <p:val>
                                            <p:fltVal val="0.5"/>
                                          </p:val>
                                        </p:tav>
                                        <p:tav tm="100000">
                                          <p:val>
                                            <p:strVal val="#ppt_x"/>
                                          </p:val>
                                        </p:tav>
                                      </p:tavLst>
                                    </p:anim>
                                    <p:anim calcmode="lin" valueType="num">
                                      <p:cBhvr>
                                        <p:cTn id="163" dur="150" fill="hold"/>
                                        <p:tgtEl>
                                          <p:spTgt spid="91"/>
                                        </p:tgtEl>
                                        <p:attrNameLst>
                                          <p:attrName>ppt_y</p:attrName>
                                        </p:attrNameLst>
                                      </p:cBhvr>
                                      <p:tavLst>
                                        <p:tav tm="0">
                                          <p:val>
                                            <p:strVal val="1+(6*min(max(#ppt_w*#ppt_h,.3),1)-7.4)/-.7*#ppt_h/2"/>
                                          </p:val>
                                        </p:tav>
                                        <p:tav tm="100000">
                                          <p:val>
                                            <p:strVal val="#ppt_y"/>
                                          </p:val>
                                        </p:tav>
                                      </p:tavLst>
                                    </p:anim>
                                  </p:childTnLst>
                                </p:cTn>
                              </p:par>
                            </p:childTnLst>
                          </p:cTn>
                        </p:par>
                        <p:par>
                          <p:cTn id="164" fill="hold">
                            <p:stCondLst>
                              <p:cond delay="12000"/>
                            </p:stCondLst>
                            <p:childTnLst>
                              <p:par>
                                <p:cTn id="165" presetID="23" presetClass="entr" presetSubtype="36" fill="hold" grpId="0" nodeType="afterEffect">
                                  <p:stCondLst>
                                    <p:cond delay="0"/>
                                  </p:stCondLst>
                                  <p:childTnLst>
                                    <p:set>
                                      <p:cBhvr>
                                        <p:cTn id="166" dur="1" fill="hold">
                                          <p:stCondLst>
                                            <p:cond delay="0"/>
                                          </p:stCondLst>
                                        </p:cTn>
                                        <p:tgtEl>
                                          <p:spTgt spid="92"/>
                                        </p:tgtEl>
                                        <p:attrNameLst>
                                          <p:attrName>style.visibility</p:attrName>
                                        </p:attrNameLst>
                                      </p:cBhvr>
                                      <p:to>
                                        <p:strVal val="visible"/>
                                      </p:to>
                                    </p:set>
                                    <p:anim calcmode="lin" valueType="num">
                                      <p:cBhvr>
                                        <p:cTn id="167" dur="150" fill="hold"/>
                                        <p:tgtEl>
                                          <p:spTgt spid="92"/>
                                        </p:tgtEl>
                                        <p:attrNameLst>
                                          <p:attrName>ppt_w</p:attrName>
                                        </p:attrNameLst>
                                      </p:cBhvr>
                                      <p:tavLst>
                                        <p:tav tm="0">
                                          <p:val>
                                            <p:strVal val="(6*min(max(#ppt_w*#ppt_h,.3),1)-7.4)/-.7*#ppt_w"/>
                                          </p:val>
                                        </p:tav>
                                        <p:tav tm="100000">
                                          <p:val>
                                            <p:strVal val="#ppt_w"/>
                                          </p:val>
                                        </p:tav>
                                      </p:tavLst>
                                    </p:anim>
                                    <p:anim calcmode="lin" valueType="num">
                                      <p:cBhvr>
                                        <p:cTn id="168" dur="150" fill="hold"/>
                                        <p:tgtEl>
                                          <p:spTgt spid="92"/>
                                        </p:tgtEl>
                                        <p:attrNameLst>
                                          <p:attrName>ppt_h</p:attrName>
                                        </p:attrNameLst>
                                      </p:cBhvr>
                                      <p:tavLst>
                                        <p:tav tm="0">
                                          <p:val>
                                            <p:strVal val="(6*min(max(#ppt_w*#ppt_h,.3),1)-7.4)/-.7*#ppt_h"/>
                                          </p:val>
                                        </p:tav>
                                        <p:tav tm="100000">
                                          <p:val>
                                            <p:strVal val="#ppt_h"/>
                                          </p:val>
                                        </p:tav>
                                      </p:tavLst>
                                    </p:anim>
                                    <p:anim calcmode="lin" valueType="num">
                                      <p:cBhvr>
                                        <p:cTn id="169" dur="150" fill="hold"/>
                                        <p:tgtEl>
                                          <p:spTgt spid="92"/>
                                        </p:tgtEl>
                                        <p:attrNameLst>
                                          <p:attrName>ppt_x</p:attrName>
                                        </p:attrNameLst>
                                      </p:cBhvr>
                                      <p:tavLst>
                                        <p:tav tm="0">
                                          <p:val>
                                            <p:fltVal val="0.5"/>
                                          </p:val>
                                        </p:tav>
                                        <p:tav tm="100000">
                                          <p:val>
                                            <p:strVal val="#ppt_x"/>
                                          </p:val>
                                        </p:tav>
                                      </p:tavLst>
                                    </p:anim>
                                    <p:anim calcmode="lin" valueType="num">
                                      <p:cBhvr>
                                        <p:cTn id="170" dur="150" fill="hold"/>
                                        <p:tgtEl>
                                          <p:spTgt spid="92"/>
                                        </p:tgtEl>
                                        <p:attrNameLst>
                                          <p:attrName>ppt_y</p:attrName>
                                        </p:attrNameLst>
                                      </p:cBhvr>
                                      <p:tavLst>
                                        <p:tav tm="0">
                                          <p:val>
                                            <p:strVal val="1+(6*min(max(#ppt_w*#ppt_h,.3),1)-7.4)/-.7*#ppt_h/2"/>
                                          </p:val>
                                        </p:tav>
                                        <p:tav tm="100000">
                                          <p:val>
                                            <p:strVal val="#ppt_y"/>
                                          </p:val>
                                        </p:tav>
                                      </p:tavLst>
                                    </p:anim>
                                  </p:childTnLst>
                                </p:cTn>
                              </p:par>
                            </p:childTnLst>
                          </p:cTn>
                        </p:par>
                        <p:par>
                          <p:cTn id="171" fill="hold">
                            <p:stCondLst>
                              <p:cond delay="12500"/>
                            </p:stCondLst>
                            <p:childTnLst>
                              <p:par>
                                <p:cTn id="172" presetID="23" presetClass="entr" presetSubtype="36" fill="hold" grpId="0" nodeType="afterEffect">
                                  <p:stCondLst>
                                    <p:cond delay="0"/>
                                  </p:stCondLst>
                                  <p:childTnLst>
                                    <p:set>
                                      <p:cBhvr>
                                        <p:cTn id="173" dur="1" fill="hold">
                                          <p:stCondLst>
                                            <p:cond delay="0"/>
                                          </p:stCondLst>
                                        </p:cTn>
                                        <p:tgtEl>
                                          <p:spTgt spid="93"/>
                                        </p:tgtEl>
                                        <p:attrNameLst>
                                          <p:attrName>style.visibility</p:attrName>
                                        </p:attrNameLst>
                                      </p:cBhvr>
                                      <p:to>
                                        <p:strVal val="visible"/>
                                      </p:to>
                                    </p:set>
                                    <p:anim calcmode="lin" valueType="num">
                                      <p:cBhvr>
                                        <p:cTn id="174" dur="150" fill="hold"/>
                                        <p:tgtEl>
                                          <p:spTgt spid="93"/>
                                        </p:tgtEl>
                                        <p:attrNameLst>
                                          <p:attrName>ppt_w</p:attrName>
                                        </p:attrNameLst>
                                      </p:cBhvr>
                                      <p:tavLst>
                                        <p:tav tm="0">
                                          <p:val>
                                            <p:strVal val="(6*min(max(#ppt_w*#ppt_h,.3),1)-7.4)/-.7*#ppt_w"/>
                                          </p:val>
                                        </p:tav>
                                        <p:tav tm="100000">
                                          <p:val>
                                            <p:strVal val="#ppt_w"/>
                                          </p:val>
                                        </p:tav>
                                      </p:tavLst>
                                    </p:anim>
                                    <p:anim calcmode="lin" valueType="num">
                                      <p:cBhvr>
                                        <p:cTn id="175" dur="150" fill="hold"/>
                                        <p:tgtEl>
                                          <p:spTgt spid="93"/>
                                        </p:tgtEl>
                                        <p:attrNameLst>
                                          <p:attrName>ppt_h</p:attrName>
                                        </p:attrNameLst>
                                      </p:cBhvr>
                                      <p:tavLst>
                                        <p:tav tm="0">
                                          <p:val>
                                            <p:strVal val="(6*min(max(#ppt_w*#ppt_h,.3),1)-7.4)/-.7*#ppt_h"/>
                                          </p:val>
                                        </p:tav>
                                        <p:tav tm="100000">
                                          <p:val>
                                            <p:strVal val="#ppt_h"/>
                                          </p:val>
                                        </p:tav>
                                      </p:tavLst>
                                    </p:anim>
                                    <p:anim calcmode="lin" valueType="num">
                                      <p:cBhvr>
                                        <p:cTn id="176" dur="150" fill="hold"/>
                                        <p:tgtEl>
                                          <p:spTgt spid="93"/>
                                        </p:tgtEl>
                                        <p:attrNameLst>
                                          <p:attrName>ppt_x</p:attrName>
                                        </p:attrNameLst>
                                      </p:cBhvr>
                                      <p:tavLst>
                                        <p:tav tm="0">
                                          <p:val>
                                            <p:fltVal val="0.5"/>
                                          </p:val>
                                        </p:tav>
                                        <p:tav tm="100000">
                                          <p:val>
                                            <p:strVal val="#ppt_x"/>
                                          </p:val>
                                        </p:tav>
                                      </p:tavLst>
                                    </p:anim>
                                    <p:anim calcmode="lin" valueType="num">
                                      <p:cBhvr>
                                        <p:cTn id="177" dur="150" fill="hold"/>
                                        <p:tgtEl>
                                          <p:spTgt spid="93"/>
                                        </p:tgtEl>
                                        <p:attrNameLst>
                                          <p:attrName>ppt_y</p:attrName>
                                        </p:attrNameLst>
                                      </p:cBhvr>
                                      <p:tavLst>
                                        <p:tav tm="0">
                                          <p:val>
                                            <p:strVal val="1+(6*min(max(#ppt_w*#ppt_h,.3),1)-7.4)/-.7*#ppt_h/2"/>
                                          </p:val>
                                        </p:tav>
                                        <p:tav tm="100000">
                                          <p:val>
                                            <p:strVal val="#ppt_y"/>
                                          </p:val>
                                        </p:tav>
                                      </p:tavLst>
                                    </p:anim>
                                  </p:childTnLst>
                                </p:cTn>
                              </p:par>
                            </p:childTnLst>
                          </p:cTn>
                        </p:par>
                        <p:par>
                          <p:cTn id="178" fill="hold">
                            <p:stCondLst>
                              <p:cond delay="13000"/>
                            </p:stCondLst>
                            <p:childTnLst>
                              <p:par>
                                <p:cTn id="179" presetID="23" presetClass="entr" presetSubtype="36" fill="hold" grpId="0" nodeType="afterEffect">
                                  <p:stCondLst>
                                    <p:cond delay="0"/>
                                  </p:stCondLst>
                                  <p:childTnLst>
                                    <p:set>
                                      <p:cBhvr>
                                        <p:cTn id="180" dur="1" fill="hold">
                                          <p:stCondLst>
                                            <p:cond delay="0"/>
                                          </p:stCondLst>
                                        </p:cTn>
                                        <p:tgtEl>
                                          <p:spTgt spid="94"/>
                                        </p:tgtEl>
                                        <p:attrNameLst>
                                          <p:attrName>style.visibility</p:attrName>
                                        </p:attrNameLst>
                                      </p:cBhvr>
                                      <p:to>
                                        <p:strVal val="visible"/>
                                      </p:to>
                                    </p:set>
                                    <p:anim calcmode="lin" valueType="num">
                                      <p:cBhvr>
                                        <p:cTn id="181" dur="150" fill="hold"/>
                                        <p:tgtEl>
                                          <p:spTgt spid="94"/>
                                        </p:tgtEl>
                                        <p:attrNameLst>
                                          <p:attrName>ppt_w</p:attrName>
                                        </p:attrNameLst>
                                      </p:cBhvr>
                                      <p:tavLst>
                                        <p:tav tm="0">
                                          <p:val>
                                            <p:strVal val="(6*min(max(#ppt_w*#ppt_h,.3),1)-7.4)/-.7*#ppt_w"/>
                                          </p:val>
                                        </p:tav>
                                        <p:tav tm="100000">
                                          <p:val>
                                            <p:strVal val="#ppt_w"/>
                                          </p:val>
                                        </p:tav>
                                      </p:tavLst>
                                    </p:anim>
                                    <p:anim calcmode="lin" valueType="num">
                                      <p:cBhvr>
                                        <p:cTn id="182" dur="150" fill="hold"/>
                                        <p:tgtEl>
                                          <p:spTgt spid="94"/>
                                        </p:tgtEl>
                                        <p:attrNameLst>
                                          <p:attrName>ppt_h</p:attrName>
                                        </p:attrNameLst>
                                      </p:cBhvr>
                                      <p:tavLst>
                                        <p:tav tm="0">
                                          <p:val>
                                            <p:strVal val="(6*min(max(#ppt_w*#ppt_h,.3),1)-7.4)/-.7*#ppt_h"/>
                                          </p:val>
                                        </p:tav>
                                        <p:tav tm="100000">
                                          <p:val>
                                            <p:strVal val="#ppt_h"/>
                                          </p:val>
                                        </p:tav>
                                      </p:tavLst>
                                    </p:anim>
                                    <p:anim calcmode="lin" valueType="num">
                                      <p:cBhvr>
                                        <p:cTn id="183" dur="150" fill="hold"/>
                                        <p:tgtEl>
                                          <p:spTgt spid="94"/>
                                        </p:tgtEl>
                                        <p:attrNameLst>
                                          <p:attrName>ppt_x</p:attrName>
                                        </p:attrNameLst>
                                      </p:cBhvr>
                                      <p:tavLst>
                                        <p:tav tm="0">
                                          <p:val>
                                            <p:fltVal val="0.5"/>
                                          </p:val>
                                        </p:tav>
                                        <p:tav tm="100000">
                                          <p:val>
                                            <p:strVal val="#ppt_x"/>
                                          </p:val>
                                        </p:tav>
                                      </p:tavLst>
                                    </p:anim>
                                    <p:anim calcmode="lin" valueType="num">
                                      <p:cBhvr>
                                        <p:cTn id="184" dur="150" fill="hold"/>
                                        <p:tgtEl>
                                          <p:spTgt spid="94"/>
                                        </p:tgtEl>
                                        <p:attrNameLst>
                                          <p:attrName>ppt_y</p:attrName>
                                        </p:attrNameLst>
                                      </p:cBhvr>
                                      <p:tavLst>
                                        <p:tav tm="0">
                                          <p:val>
                                            <p:strVal val="1+(6*min(max(#ppt_w*#ppt_h,.3),1)-7.4)/-.7*#ppt_h/2"/>
                                          </p:val>
                                        </p:tav>
                                        <p:tav tm="100000">
                                          <p:val>
                                            <p:strVal val="#ppt_y"/>
                                          </p:val>
                                        </p:tav>
                                      </p:tavLst>
                                    </p:anim>
                                  </p:childTnLst>
                                </p:cTn>
                              </p:par>
                            </p:childTnLst>
                          </p:cTn>
                        </p:par>
                        <p:par>
                          <p:cTn id="185" fill="hold">
                            <p:stCondLst>
                              <p:cond delay="13500"/>
                            </p:stCondLst>
                            <p:childTnLst>
                              <p:par>
                                <p:cTn id="186" presetID="23" presetClass="entr" presetSubtype="36" fill="hold" grpId="0" nodeType="afterEffect">
                                  <p:stCondLst>
                                    <p:cond delay="0"/>
                                  </p:stCondLst>
                                  <p:childTnLst>
                                    <p:set>
                                      <p:cBhvr>
                                        <p:cTn id="187" dur="1" fill="hold">
                                          <p:stCondLst>
                                            <p:cond delay="0"/>
                                          </p:stCondLst>
                                        </p:cTn>
                                        <p:tgtEl>
                                          <p:spTgt spid="95"/>
                                        </p:tgtEl>
                                        <p:attrNameLst>
                                          <p:attrName>style.visibility</p:attrName>
                                        </p:attrNameLst>
                                      </p:cBhvr>
                                      <p:to>
                                        <p:strVal val="visible"/>
                                      </p:to>
                                    </p:set>
                                    <p:anim calcmode="lin" valueType="num">
                                      <p:cBhvr>
                                        <p:cTn id="188" dur="150" fill="hold"/>
                                        <p:tgtEl>
                                          <p:spTgt spid="95"/>
                                        </p:tgtEl>
                                        <p:attrNameLst>
                                          <p:attrName>ppt_w</p:attrName>
                                        </p:attrNameLst>
                                      </p:cBhvr>
                                      <p:tavLst>
                                        <p:tav tm="0">
                                          <p:val>
                                            <p:strVal val="(6*min(max(#ppt_w*#ppt_h,.3),1)-7.4)/-.7*#ppt_w"/>
                                          </p:val>
                                        </p:tav>
                                        <p:tav tm="100000">
                                          <p:val>
                                            <p:strVal val="#ppt_w"/>
                                          </p:val>
                                        </p:tav>
                                      </p:tavLst>
                                    </p:anim>
                                    <p:anim calcmode="lin" valueType="num">
                                      <p:cBhvr>
                                        <p:cTn id="189" dur="150" fill="hold"/>
                                        <p:tgtEl>
                                          <p:spTgt spid="95"/>
                                        </p:tgtEl>
                                        <p:attrNameLst>
                                          <p:attrName>ppt_h</p:attrName>
                                        </p:attrNameLst>
                                      </p:cBhvr>
                                      <p:tavLst>
                                        <p:tav tm="0">
                                          <p:val>
                                            <p:strVal val="(6*min(max(#ppt_w*#ppt_h,.3),1)-7.4)/-.7*#ppt_h"/>
                                          </p:val>
                                        </p:tav>
                                        <p:tav tm="100000">
                                          <p:val>
                                            <p:strVal val="#ppt_h"/>
                                          </p:val>
                                        </p:tav>
                                      </p:tavLst>
                                    </p:anim>
                                    <p:anim calcmode="lin" valueType="num">
                                      <p:cBhvr>
                                        <p:cTn id="190" dur="150" fill="hold"/>
                                        <p:tgtEl>
                                          <p:spTgt spid="95"/>
                                        </p:tgtEl>
                                        <p:attrNameLst>
                                          <p:attrName>ppt_x</p:attrName>
                                        </p:attrNameLst>
                                      </p:cBhvr>
                                      <p:tavLst>
                                        <p:tav tm="0">
                                          <p:val>
                                            <p:fltVal val="0.5"/>
                                          </p:val>
                                        </p:tav>
                                        <p:tav tm="100000">
                                          <p:val>
                                            <p:strVal val="#ppt_x"/>
                                          </p:val>
                                        </p:tav>
                                      </p:tavLst>
                                    </p:anim>
                                    <p:anim calcmode="lin" valueType="num">
                                      <p:cBhvr>
                                        <p:cTn id="191" dur="150" fill="hold"/>
                                        <p:tgtEl>
                                          <p:spTgt spid="95"/>
                                        </p:tgtEl>
                                        <p:attrNameLst>
                                          <p:attrName>ppt_y</p:attrName>
                                        </p:attrNameLst>
                                      </p:cBhvr>
                                      <p:tavLst>
                                        <p:tav tm="0">
                                          <p:val>
                                            <p:strVal val="1+(6*min(max(#ppt_w*#ppt_h,.3),1)-7.4)/-.7*#ppt_h/2"/>
                                          </p:val>
                                        </p:tav>
                                        <p:tav tm="100000">
                                          <p:val>
                                            <p:strVal val="#ppt_y"/>
                                          </p:val>
                                        </p:tav>
                                      </p:tavLst>
                                    </p:anim>
                                  </p:childTnLst>
                                </p:cTn>
                              </p:par>
                            </p:childTnLst>
                          </p:cTn>
                        </p:par>
                        <p:par>
                          <p:cTn id="192" fill="hold">
                            <p:stCondLst>
                              <p:cond delay="14000"/>
                            </p:stCondLst>
                            <p:childTnLst>
                              <p:par>
                                <p:cTn id="193" presetID="23" presetClass="entr" presetSubtype="36" fill="hold" grpId="0" nodeType="afterEffect">
                                  <p:stCondLst>
                                    <p:cond delay="0"/>
                                  </p:stCondLst>
                                  <p:childTnLst>
                                    <p:set>
                                      <p:cBhvr>
                                        <p:cTn id="194" dur="1" fill="hold">
                                          <p:stCondLst>
                                            <p:cond delay="0"/>
                                          </p:stCondLst>
                                        </p:cTn>
                                        <p:tgtEl>
                                          <p:spTgt spid="96"/>
                                        </p:tgtEl>
                                        <p:attrNameLst>
                                          <p:attrName>style.visibility</p:attrName>
                                        </p:attrNameLst>
                                      </p:cBhvr>
                                      <p:to>
                                        <p:strVal val="visible"/>
                                      </p:to>
                                    </p:set>
                                    <p:anim calcmode="lin" valueType="num">
                                      <p:cBhvr>
                                        <p:cTn id="195" dur="150" fill="hold"/>
                                        <p:tgtEl>
                                          <p:spTgt spid="96"/>
                                        </p:tgtEl>
                                        <p:attrNameLst>
                                          <p:attrName>ppt_w</p:attrName>
                                        </p:attrNameLst>
                                      </p:cBhvr>
                                      <p:tavLst>
                                        <p:tav tm="0">
                                          <p:val>
                                            <p:strVal val="(6*min(max(#ppt_w*#ppt_h,.3),1)-7.4)/-.7*#ppt_w"/>
                                          </p:val>
                                        </p:tav>
                                        <p:tav tm="100000">
                                          <p:val>
                                            <p:strVal val="#ppt_w"/>
                                          </p:val>
                                        </p:tav>
                                      </p:tavLst>
                                    </p:anim>
                                    <p:anim calcmode="lin" valueType="num">
                                      <p:cBhvr>
                                        <p:cTn id="196" dur="150" fill="hold"/>
                                        <p:tgtEl>
                                          <p:spTgt spid="96"/>
                                        </p:tgtEl>
                                        <p:attrNameLst>
                                          <p:attrName>ppt_h</p:attrName>
                                        </p:attrNameLst>
                                      </p:cBhvr>
                                      <p:tavLst>
                                        <p:tav tm="0">
                                          <p:val>
                                            <p:strVal val="(6*min(max(#ppt_w*#ppt_h,.3),1)-7.4)/-.7*#ppt_h"/>
                                          </p:val>
                                        </p:tav>
                                        <p:tav tm="100000">
                                          <p:val>
                                            <p:strVal val="#ppt_h"/>
                                          </p:val>
                                        </p:tav>
                                      </p:tavLst>
                                    </p:anim>
                                    <p:anim calcmode="lin" valueType="num">
                                      <p:cBhvr>
                                        <p:cTn id="197" dur="150" fill="hold"/>
                                        <p:tgtEl>
                                          <p:spTgt spid="96"/>
                                        </p:tgtEl>
                                        <p:attrNameLst>
                                          <p:attrName>ppt_x</p:attrName>
                                        </p:attrNameLst>
                                      </p:cBhvr>
                                      <p:tavLst>
                                        <p:tav tm="0">
                                          <p:val>
                                            <p:fltVal val="0.5"/>
                                          </p:val>
                                        </p:tav>
                                        <p:tav tm="100000">
                                          <p:val>
                                            <p:strVal val="#ppt_x"/>
                                          </p:val>
                                        </p:tav>
                                      </p:tavLst>
                                    </p:anim>
                                    <p:anim calcmode="lin" valueType="num">
                                      <p:cBhvr>
                                        <p:cTn id="198" dur="150" fill="hold"/>
                                        <p:tgtEl>
                                          <p:spTgt spid="96"/>
                                        </p:tgtEl>
                                        <p:attrNameLst>
                                          <p:attrName>ppt_y</p:attrName>
                                        </p:attrNameLst>
                                      </p:cBhvr>
                                      <p:tavLst>
                                        <p:tav tm="0">
                                          <p:val>
                                            <p:strVal val="1+(6*min(max(#ppt_w*#ppt_h,.3),1)-7.4)/-.7*#ppt_h/2"/>
                                          </p:val>
                                        </p:tav>
                                        <p:tav tm="100000">
                                          <p:val>
                                            <p:strVal val="#ppt_y"/>
                                          </p:val>
                                        </p:tav>
                                      </p:tavLst>
                                    </p:anim>
                                  </p:childTnLst>
                                </p:cTn>
                              </p:par>
                            </p:childTnLst>
                          </p:cTn>
                        </p:par>
                        <p:par>
                          <p:cTn id="199" fill="hold">
                            <p:stCondLst>
                              <p:cond delay="14500"/>
                            </p:stCondLst>
                            <p:childTnLst>
                              <p:par>
                                <p:cTn id="200" presetID="23" presetClass="entr" presetSubtype="36" fill="hold" grpId="0" nodeType="afterEffect">
                                  <p:stCondLst>
                                    <p:cond delay="0"/>
                                  </p:stCondLst>
                                  <p:childTnLst>
                                    <p:set>
                                      <p:cBhvr>
                                        <p:cTn id="201" dur="1" fill="hold">
                                          <p:stCondLst>
                                            <p:cond delay="0"/>
                                          </p:stCondLst>
                                        </p:cTn>
                                        <p:tgtEl>
                                          <p:spTgt spid="97"/>
                                        </p:tgtEl>
                                        <p:attrNameLst>
                                          <p:attrName>style.visibility</p:attrName>
                                        </p:attrNameLst>
                                      </p:cBhvr>
                                      <p:to>
                                        <p:strVal val="visible"/>
                                      </p:to>
                                    </p:set>
                                    <p:anim calcmode="lin" valueType="num">
                                      <p:cBhvr>
                                        <p:cTn id="202" dur="150" fill="hold"/>
                                        <p:tgtEl>
                                          <p:spTgt spid="97"/>
                                        </p:tgtEl>
                                        <p:attrNameLst>
                                          <p:attrName>ppt_w</p:attrName>
                                        </p:attrNameLst>
                                      </p:cBhvr>
                                      <p:tavLst>
                                        <p:tav tm="0">
                                          <p:val>
                                            <p:strVal val="(6*min(max(#ppt_w*#ppt_h,.3),1)-7.4)/-.7*#ppt_w"/>
                                          </p:val>
                                        </p:tav>
                                        <p:tav tm="100000">
                                          <p:val>
                                            <p:strVal val="#ppt_w"/>
                                          </p:val>
                                        </p:tav>
                                      </p:tavLst>
                                    </p:anim>
                                    <p:anim calcmode="lin" valueType="num">
                                      <p:cBhvr>
                                        <p:cTn id="203" dur="150" fill="hold"/>
                                        <p:tgtEl>
                                          <p:spTgt spid="97"/>
                                        </p:tgtEl>
                                        <p:attrNameLst>
                                          <p:attrName>ppt_h</p:attrName>
                                        </p:attrNameLst>
                                      </p:cBhvr>
                                      <p:tavLst>
                                        <p:tav tm="0">
                                          <p:val>
                                            <p:strVal val="(6*min(max(#ppt_w*#ppt_h,.3),1)-7.4)/-.7*#ppt_h"/>
                                          </p:val>
                                        </p:tav>
                                        <p:tav tm="100000">
                                          <p:val>
                                            <p:strVal val="#ppt_h"/>
                                          </p:val>
                                        </p:tav>
                                      </p:tavLst>
                                    </p:anim>
                                    <p:anim calcmode="lin" valueType="num">
                                      <p:cBhvr>
                                        <p:cTn id="204" dur="150" fill="hold"/>
                                        <p:tgtEl>
                                          <p:spTgt spid="97"/>
                                        </p:tgtEl>
                                        <p:attrNameLst>
                                          <p:attrName>ppt_x</p:attrName>
                                        </p:attrNameLst>
                                      </p:cBhvr>
                                      <p:tavLst>
                                        <p:tav tm="0">
                                          <p:val>
                                            <p:fltVal val="0.5"/>
                                          </p:val>
                                        </p:tav>
                                        <p:tav tm="100000">
                                          <p:val>
                                            <p:strVal val="#ppt_x"/>
                                          </p:val>
                                        </p:tav>
                                      </p:tavLst>
                                    </p:anim>
                                    <p:anim calcmode="lin" valueType="num">
                                      <p:cBhvr>
                                        <p:cTn id="205" dur="150" fill="hold"/>
                                        <p:tgtEl>
                                          <p:spTgt spid="97"/>
                                        </p:tgtEl>
                                        <p:attrNameLst>
                                          <p:attrName>ppt_y</p:attrName>
                                        </p:attrNameLst>
                                      </p:cBhvr>
                                      <p:tavLst>
                                        <p:tav tm="0">
                                          <p:val>
                                            <p:strVal val="1+(6*min(max(#ppt_w*#ppt_h,.3),1)-7.4)/-.7*#ppt_h/2"/>
                                          </p:val>
                                        </p:tav>
                                        <p:tav tm="100000">
                                          <p:val>
                                            <p:strVal val="#ppt_y"/>
                                          </p:val>
                                        </p:tav>
                                      </p:tavLst>
                                    </p:anim>
                                  </p:childTnLst>
                                </p:cTn>
                              </p:par>
                            </p:childTnLst>
                          </p:cTn>
                        </p:par>
                        <p:par>
                          <p:cTn id="206" fill="hold">
                            <p:stCondLst>
                              <p:cond delay="15000"/>
                            </p:stCondLst>
                            <p:childTnLst>
                              <p:par>
                                <p:cTn id="207" presetID="23" presetClass="entr" presetSubtype="36" fill="hold" grpId="0" nodeType="afterEffect">
                                  <p:stCondLst>
                                    <p:cond delay="0"/>
                                  </p:stCondLst>
                                  <p:childTnLst>
                                    <p:set>
                                      <p:cBhvr>
                                        <p:cTn id="208" dur="1" fill="hold">
                                          <p:stCondLst>
                                            <p:cond delay="0"/>
                                          </p:stCondLst>
                                        </p:cTn>
                                        <p:tgtEl>
                                          <p:spTgt spid="98"/>
                                        </p:tgtEl>
                                        <p:attrNameLst>
                                          <p:attrName>style.visibility</p:attrName>
                                        </p:attrNameLst>
                                      </p:cBhvr>
                                      <p:to>
                                        <p:strVal val="visible"/>
                                      </p:to>
                                    </p:set>
                                    <p:anim calcmode="lin" valueType="num">
                                      <p:cBhvr>
                                        <p:cTn id="209" dur="150" fill="hold"/>
                                        <p:tgtEl>
                                          <p:spTgt spid="98"/>
                                        </p:tgtEl>
                                        <p:attrNameLst>
                                          <p:attrName>ppt_w</p:attrName>
                                        </p:attrNameLst>
                                      </p:cBhvr>
                                      <p:tavLst>
                                        <p:tav tm="0">
                                          <p:val>
                                            <p:strVal val="(6*min(max(#ppt_w*#ppt_h,.3),1)-7.4)/-.7*#ppt_w"/>
                                          </p:val>
                                        </p:tav>
                                        <p:tav tm="100000">
                                          <p:val>
                                            <p:strVal val="#ppt_w"/>
                                          </p:val>
                                        </p:tav>
                                      </p:tavLst>
                                    </p:anim>
                                    <p:anim calcmode="lin" valueType="num">
                                      <p:cBhvr>
                                        <p:cTn id="210" dur="150" fill="hold"/>
                                        <p:tgtEl>
                                          <p:spTgt spid="98"/>
                                        </p:tgtEl>
                                        <p:attrNameLst>
                                          <p:attrName>ppt_h</p:attrName>
                                        </p:attrNameLst>
                                      </p:cBhvr>
                                      <p:tavLst>
                                        <p:tav tm="0">
                                          <p:val>
                                            <p:strVal val="(6*min(max(#ppt_w*#ppt_h,.3),1)-7.4)/-.7*#ppt_h"/>
                                          </p:val>
                                        </p:tav>
                                        <p:tav tm="100000">
                                          <p:val>
                                            <p:strVal val="#ppt_h"/>
                                          </p:val>
                                        </p:tav>
                                      </p:tavLst>
                                    </p:anim>
                                    <p:anim calcmode="lin" valueType="num">
                                      <p:cBhvr>
                                        <p:cTn id="211" dur="150" fill="hold"/>
                                        <p:tgtEl>
                                          <p:spTgt spid="98"/>
                                        </p:tgtEl>
                                        <p:attrNameLst>
                                          <p:attrName>ppt_x</p:attrName>
                                        </p:attrNameLst>
                                      </p:cBhvr>
                                      <p:tavLst>
                                        <p:tav tm="0">
                                          <p:val>
                                            <p:fltVal val="0.5"/>
                                          </p:val>
                                        </p:tav>
                                        <p:tav tm="100000">
                                          <p:val>
                                            <p:strVal val="#ppt_x"/>
                                          </p:val>
                                        </p:tav>
                                      </p:tavLst>
                                    </p:anim>
                                    <p:anim calcmode="lin" valueType="num">
                                      <p:cBhvr>
                                        <p:cTn id="212" dur="150" fill="hold"/>
                                        <p:tgtEl>
                                          <p:spTgt spid="98"/>
                                        </p:tgtEl>
                                        <p:attrNameLst>
                                          <p:attrName>ppt_y</p:attrName>
                                        </p:attrNameLst>
                                      </p:cBhvr>
                                      <p:tavLst>
                                        <p:tav tm="0">
                                          <p:val>
                                            <p:strVal val="1+(6*min(max(#ppt_w*#ppt_h,.3),1)-7.4)/-.7*#ppt_h/2"/>
                                          </p:val>
                                        </p:tav>
                                        <p:tav tm="100000">
                                          <p:val>
                                            <p:strVal val="#ppt_y"/>
                                          </p:val>
                                        </p:tav>
                                      </p:tavLst>
                                    </p:anim>
                                  </p:childTnLst>
                                </p:cTn>
                              </p:par>
                            </p:childTnLst>
                          </p:cTn>
                        </p:par>
                        <p:par>
                          <p:cTn id="213" fill="hold">
                            <p:stCondLst>
                              <p:cond delay="15500"/>
                            </p:stCondLst>
                            <p:childTnLst>
                              <p:par>
                                <p:cTn id="214" presetID="23" presetClass="entr" presetSubtype="36" fill="hold" grpId="0" nodeType="afterEffect">
                                  <p:stCondLst>
                                    <p:cond delay="0"/>
                                  </p:stCondLst>
                                  <p:childTnLst>
                                    <p:set>
                                      <p:cBhvr>
                                        <p:cTn id="215" dur="1" fill="hold">
                                          <p:stCondLst>
                                            <p:cond delay="0"/>
                                          </p:stCondLst>
                                        </p:cTn>
                                        <p:tgtEl>
                                          <p:spTgt spid="99"/>
                                        </p:tgtEl>
                                        <p:attrNameLst>
                                          <p:attrName>style.visibility</p:attrName>
                                        </p:attrNameLst>
                                      </p:cBhvr>
                                      <p:to>
                                        <p:strVal val="visible"/>
                                      </p:to>
                                    </p:set>
                                    <p:anim calcmode="lin" valueType="num">
                                      <p:cBhvr>
                                        <p:cTn id="216" dur="150" fill="hold"/>
                                        <p:tgtEl>
                                          <p:spTgt spid="99"/>
                                        </p:tgtEl>
                                        <p:attrNameLst>
                                          <p:attrName>ppt_w</p:attrName>
                                        </p:attrNameLst>
                                      </p:cBhvr>
                                      <p:tavLst>
                                        <p:tav tm="0">
                                          <p:val>
                                            <p:strVal val="(6*min(max(#ppt_w*#ppt_h,.3),1)-7.4)/-.7*#ppt_w"/>
                                          </p:val>
                                        </p:tav>
                                        <p:tav tm="100000">
                                          <p:val>
                                            <p:strVal val="#ppt_w"/>
                                          </p:val>
                                        </p:tav>
                                      </p:tavLst>
                                    </p:anim>
                                    <p:anim calcmode="lin" valueType="num">
                                      <p:cBhvr>
                                        <p:cTn id="217" dur="150" fill="hold"/>
                                        <p:tgtEl>
                                          <p:spTgt spid="99"/>
                                        </p:tgtEl>
                                        <p:attrNameLst>
                                          <p:attrName>ppt_h</p:attrName>
                                        </p:attrNameLst>
                                      </p:cBhvr>
                                      <p:tavLst>
                                        <p:tav tm="0">
                                          <p:val>
                                            <p:strVal val="(6*min(max(#ppt_w*#ppt_h,.3),1)-7.4)/-.7*#ppt_h"/>
                                          </p:val>
                                        </p:tav>
                                        <p:tav tm="100000">
                                          <p:val>
                                            <p:strVal val="#ppt_h"/>
                                          </p:val>
                                        </p:tav>
                                      </p:tavLst>
                                    </p:anim>
                                    <p:anim calcmode="lin" valueType="num">
                                      <p:cBhvr>
                                        <p:cTn id="218" dur="150" fill="hold"/>
                                        <p:tgtEl>
                                          <p:spTgt spid="99"/>
                                        </p:tgtEl>
                                        <p:attrNameLst>
                                          <p:attrName>ppt_x</p:attrName>
                                        </p:attrNameLst>
                                      </p:cBhvr>
                                      <p:tavLst>
                                        <p:tav tm="0">
                                          <p:val>
                                            <p:fltVal val="0.5"/>
                                          </p:val>
                                        </p:tav>
                                        <p:tav tm="100000">
                                          <p:val>
                                            <p:strVal val="#ppt_x"/>
                                          </p:val>
                                        </p:tav>
                                      </p:tavLst>
                                    </p:anim>
                                    <p:anim calcmode="lin" valueType="num">
                                      <p:cBhvr>
                                        <p:cTn id="219" dur="150" fill="hold"/>
                                        <p:tgtEl>
                                          <p:spTgt spid="99"/>
                                        </p:tgtEl>
                                        <p:attrNameLst>
                                          <p:attrName>ppt_y</p:attrName>
                                        </p:attrNameLst>
                                      </p:cBhvr>
                                      <p:tavLst>
                                        <p:tav tm="0">
                                          <p:val>
                                            <p:strVal val="1+(6*min(max(#ppt_w*#ppt_h,.3),1)-7.4)/-.7*#ppt_h/2"/>
                                          </p:val>
                                        </p:tav>
                                        <p:tav tm="100000">
                                          <p:val>
                                            <p:strVal val="#ppt_y"/>
                                          </p:val>
                                        </p:tav>
                                      </p:tavLst>
                                    </p:anim>
                                  </p:childTnLst>
                                </p:cTn>
                              </p:par>
                            </p:childTnLst>
                          </p:cTn>
                        </p:par>
                        <p:par>
                          <p:cTn id="220" fill="hold">
                            <p:stCondLst>
                              <p:cond delay="16000"/>
                            </p:stCondLst>
                            <p:childTnLst>
                              <p:par>
                                <p:cTn id="221" presetID="23" presetClass="entr" presetSubtype="36" fill="hold" grpId="0" nodeType="afterEffect">
                                  <p:stCondLst>
                                    <p:cond delay="0"/>
                                  </p:stCondLst>
                                  <p:childTnLst>
                                    <p:set>
                                      <p:cBhvr>
                                        <p:cTn id="222" dur="1" fill="hold">
                                          <p:stCondLst>
                                            <p:cond delay="0"/>
                                          </p:stCondLst>
                                        </p:cTn>
                                        <p:tgtEl>
                                          <p:spTgt spid="100"/>
                                        </p:tgtEl>
                                        <p:attrNameLst>
                                          <p:attrName>style.visibility</p:attrName>
                                        </p:attrNameLst>
                                      </p:cBhvr>
                                      <p:to>
                                        <p:strVal val="visible"/>
                                      </p:to>
                                    </p:set>
                                    <p:anim calcmode="lin" valueType="num">
                                      <p:cBhvr>
                                        <p:cTn id="223" dur="150" fill="hold"/>
                                        <p:tgtEl>
                                          <p:spTgt spid="100"/>
                                        </p:tgtEl>
                                        <p:attrNameLst>
                                          <p:attrName>ppt_w</p:attrName>
                                        </p:attrNameLst>
                                      </p:cBhvr>
                                      <p:tavLst>
                                        <p:tav tm="0">
                                          <p:val>
                                            <p:strVal val="(6*min(max(#ppt_w*#ppt_h,.3),1)-7.4)/-.7*#ppt_w"/>
                                          </p:val>
                                        </p:tav>
                                        <p:tav tm="100000">
                                          <p:val>
                                            <p:strVal val="#ppt_w"/>
                                          </p:val>
                                        </p:tav>
                                      </p:tavLst>
                                    </p:anim>
                                    <p:anim calcmode="lin" valueType="num">
                                      <p:cBhvr>
                                        <p:cTn id="224" dur="150" fill="hold"/>
                                        <p:tgtEl>
                                          <p:spTgt spid="100"/>
                                        </p:tgtEl>
                                        <p:attrNameLst>
                                          <p:attrName>ppt_h</p:attrName>
                                        </p:attrNameLst>
                                      </p:cBhvr>
                                      <p:tavLst>
                                        <p:tav tm="0">
                                          <p:val>
                                            <p:strVal val="(6*min(max(#ppt_w*#ppt_h,.3),1)-7.4)/-.7*#ppt_h"/>
                                          </p:val>
                                        </p:tav>
                                        <p:tav tm="100000">
                                          <p:val>
                                            <p:strVal val="#ppt_h"/>
                                          </p:val>
                                        </p:tav>
                                      </p:tavLst>
                                    </p:anim>
                                    <p:anim calcmode="lin" valueType="num">
                                      <p:cBhvr>
                                        <p:cTn id="225" dur="150" fill="hold"/>
                                        <p:tgtEl>
                                          <p:spTgt spid="100"/>
                                        </p:tgtEl>
                                        <p:attrNameLst>
                                          <p:attrName>ppt_x</p:attrName>
                                        </p:attrNameLst>
                                      </p:cBhvr>
                                      <p:tavLst>
                                        <p:tav tm="0">
                                          <p:val>
                                            <p:fltVal val="0.5"/>
                                          </p:val>
                                        </p:tav>
                                        <p:tav tm="100000">
                                          <p:val>
                                            <p:strVal val="#ppt_x"/>
                                          </p:val>
                                        </p:tav>
                                      </p:tavLst>
                                    </p:anim>
                                    <p:anim calcmode="lin" valueType="num">
                                      <p:cBhvr>
                                        <p:cTn id="226" dur="150" fill="hold"/>
                                        <p:tgtEl>
                                          <p:spTgt spid="100"/>
                                        </p:tgtEl>
                                        <p:attrNameLst>
                                          <p:attrName>ppt_y</p:attrName>
                                        </p:attrNameLst>
                                      </p:cBhvr>
                                      <p:tavLst>
                                        <p:tav tm="0">
                                          <p:val>
                                            <p:strVal val="1+(6*min(max(#ppt_w*#ppt_h,.3),1)-7.4)/-.7*#ppt_h/2"/>
                                          </p:val>
                                        </p:tav>
                                        <p:tav tm="100000">
                                          <p:val>
                                            <p:strVal val="#ppt_y"/>
                                          </p:val>
                                        </p:tav>
                                      </p:tavLst>
                                    </p:anim>
                                  </p:childTnLst>
                                </p:cTn>
                              </p:par>
                            </p:childTnLst>
                          </p:cTn>
                        </p:par>
                        <p:par>
                          <p:cTn id="227" fill="hold">
                            <p:stCondLst>
                              <p:cond delay="16500"/>
                            </p:stCondLst>
                            <p:childTnLst>
                              <p:par>
                                <p:cTn id="228" presetID="23" presetClass="entr" presetSubtype="36" fill="hold" grpId="0" nodeType="afterEffect">
                                  <p:stCondLst>
                                    <p:cond delay="0"/>
                                  </p:stCondLst>
                                  <p:childTnLst>
                                    <p:set>
                                      <p:cBhvr>
                                        <p:cTn id="229" dur="1" fill="hold">
                                          <p:stCondLst>
                                            <p:cond delay="0"/>
                                          </p:stCondLst>
                                        </p:cTn>
                                        <p:tgtEl>
                                          <p:spTgt spid="101"/>
                                        </p:tgtEl>
                                        <p:attrNameLst>
                                          <p:attrName>style.visibility</p:attrName>
                                        </p:attrNameLst>
                                      </p:cBhvr>
                                      <p:to>
                                        <p:strVal val="visible"/>
                                      </p:to>
                                    </p:set>
                                    <p:anim calcmode="lin" valueType="num">
                                      <p:cBhvr>
                                        <p:cTn id="230" dur="150" fill="hold"/>
                                        <p:tgtEl>
                                          <p:spTgt spid="101"/>
                                        </p:tgtEl>
                                        <p:attrNameLst>
                                          <p:attrName>ppt_w</p:attrName>
                                        </p:attrNameLst>
                                      </p:cBhvr>
                                      <p:tavLst>
                                        <p:tav tm="0">
                                          <p:val>
                                            <p:strVal val="(6*min(max(#ppt_w*#ppt_h,.3),1)-7.4)/-.7*#ppt_w"/>
                                          </p:val>
                                        </p:tav>
                                        <p:tav tm="100000">
                                          <p:val>
                                            <p:strVal val="#ppt_w"/>
                                          </p:val>
                                        </p:tav>
                                      </p:tavLst>
                                    </p:anim>
                                    <p:anim calcmode="lin" valueType="num">
                                      <p:cBhvr>
                                        <p:cTn id="231" dur="150" fill="hold"/>
                                        <p:tgtEl>
                                          <p:spTgt spid="101"/>
                                        </p:tgtEl>
                                        <p:attrNameLst>
                                          <p:attrName>ppt_h</p:attrName>
                                        </p:attrNameLst>
                                      </p:cBhvr>
                                      <p:tavLst>
                                        <p:tav tm="0">
                                          <p:val>
                                            <p:strVal val="(6*min(max(#ppt_w*#ppt_h,.3),1)-7.4)/-.7*#ppt_h"/>
                                          </p:val>
                                        </p:tav>
                                        <p:tav tm="100000">
                                          <p:val>
                                            <p:strVal val="#ppt_h"/>
                                          </p:val>
                                        </p:tav>
                                      </p:tavLst>
                                    </p:anim>
                                    <p:anim calcmode="lin" valueType="num">
                                      <p:cBhvr>
                                        <p:cTn id="232" dur="150" fill="hold"/>
                                        <p:tgtEl>
                                          <p:spTgt spid="101"/>
                                        </p:tgtEl>
                                        <p:attrNameLst>
                                          <p:attrName>ppt_x</p:attrName>
                                        </p:attrNameLst>
                                      </p:cBhvr>
                                      <p:tavLst>
                                        <p:tav tm="0">
                                          <p:val>
                                            <p:fltVal val="0.5"/>
                                          </p:val>
                                        </p:tav>
                                        <p:tav tm="100000">
                                          <p:val>
                                            <p:strVal val="#ppt_x"/>
                                          </p:val>
                                        </p:tav>
                                      </p:tavLst>
                                    </p:anim>
                                    <p:anim calcmode="lin" valueType="num">
                                      <p:cBhvr>
                                        <p:cTn id="233" dur="150" fill="hold"/>
                                        <p:tgtEl>
                                          <p:spTgt spid="101"/>
                                        </p:tgtEl>
                                        <p:attrNameLst>
                                          <p:attrName>ppt_y</p:attrName>
                                        </p:attrNameLst>
                                      </p:cBhvr>
                                      <p:tavLst>
                                        <p:tav tm="0">
                                          <p:val>
                                            <p:strVal val="1+(6*min(max(#ppt_w*#ppt_h,.3),1)-7.4)/-.7*#ppt_h/2"/>
                                          </p:val>
                                        </p:tav>
                                        <p:tav tm="100000">
                                          <p:val>
                                            <p:strVal val="#ppt_y"/>
                                          </p:val>
                                        </p:tav>
                                      </p:tavLst>
                                    </p:anim>
                                  </p:childTnLst>
                                </p:cTn>
                              </p:par>
                            </p:childTnLst>
                          </p:cTn>
                        </p:par>
                        <p:par>
                          <p:cTn id="234" fill="hold">
                            <p:stCondLst>
                              <p:cond delay="17000"/>
                            </p:stCondLst>
                            <p:childTnLst>
                              <p:par>
                                <p:cTn id="235" presetID="23" presetClass="entr" presetSubtype="36" fill="hold" grpId="0" nodeType="afterEffect">
                                  <p:stCondLst>
                                    <p:cond delay="0"/>
                                  </p:stCondLst>
                                  <p:childTnLst>
                                    <p:set>
                                      <p:cBhvr>
                                        <p:cTn id="236" dur="1" fill="hold">
                                          <p:stCondLst>
                                            <p:cond delay="0"/>
                                          </p:stCondLst>
                                        </p:cTn>
                                        <p:tgtEl>
                                          <p:spTgt spid="102"/>
                                        </p:tgtEl>
                                        <p:attrNameLst>
                                          <p:attrName>style.visibility</p:attrName>
                                        </p:attrNameLst>
                                      </p:cBhvr>
                                      <p:to>
                                        <p:strVal val="visible"/>
                                      </p:to>
                                    </p:set>
                                    <p:anim calcmode="lin" valueType="num">
                                      <p:cBhvr>
                                        <p:cTn id="237" dur="150" fill="hold"/>
                                        <p:tgtEl>
                                          <p:spTgt spid="102"/>
                                        </p:tgtEl>
                                        <p:attrNameLst>
                                          <p:attrName>ppt_w</p:attrName>
                                        </p:attrNameLst>
                                      </p:cBhvr>
                                      <p:tavLst>
                                        <p:tav tm="0">
                                          <p:val>
                                            <p:strVal val="(6*min(max(#ppt_w*#ppt_h,.3),1)-7.4)/-.7*#ppt_w"/>
                                          </p:val>
                                        </p:tav>
                                        <p:tav tm="100000">
                                          <p:val>
                                            <p:strVal val="#ppt_w"/>
                                          </p:val>
                                        </p:tav>
                                      </p:tavLst>
                                    </p:anim>
                                    <p:anim calcmode="lin" valueType="num">
                                      <p:cBhvr>
                                        <p:cTn id="238" dur="150" fill="hold"/>
                                        <p:tgtEl>
                                          <p:spTgt spid="102"/>
                                        </p:tgtEl>
                                        <p:attrNameLst>
                                          <p:attrName>ppt_h</p:attrName>
                                        </p:attrNameLst>
                                      </p:cBhvr>
                                      <p:tavLst>
                                        <p:tav tm="0">
                                          <p:val>
                                            <p:strVal val="(6*min(max(#ppt_w*#ppt_h,.3),1)-7.4)/-.7*#ppt_h"/>
                                          </p:val>
                                        </p:tav>
                                        <p:tav tm="100000">
                                          <p:val>
                                            <p:strVal val="#ppt_h"/>
                                          </p:val>
                                        </p:tav>
                                      </p:tavLst>
                                    </p:anim>
                                    <p:anim calcmode="lin" valueType="num">
                                      <p:cBhvr>
                                        <p:cTn id="239" dur="150" fill="hold"/>
                                        <p:tgtEl>
                                          <p:spTgt spid="102"/>
                                        </p:tgtEl>
                                        <p:attrNameLst>
                                          <p:attrName>ppt_x</p:attrName>
                                        </p:attrNameLst>
                                      </p:cBhvr>
                                      <p:tavLst>
                                        <p:tav tm="0">
                                          <p:val>
                                            <p:fltVal val="0.5"/>
                                          </p:val>
                                        </p:tav>
                                        <p:tav tm="100000">
                                          <p:val>
                                            <p:strVal val="#ppt_x"/>
                                          </p:val>
                                        </p:tav>
                                      </p:tavLst>
                                    </p:anim>
                                    <p:anim calcmode="lin" valueType="num">
                                      <p:cBhvr>
                                        <p:cTn id="240" dur="150" fill="hold"/>
                                        <p:tgtEl>
                                          <p:spTgt spid="102"/>
                                        </p:tgtEl>
                                        <p:attrNameLst>
                                          <p:attrName>ppt_y</p:attrName>
                                        </p:attrNameLst>
                                      </p:cBhvr>
                                      <p:tavLst>
                                        <p:tav tm="0">
                                          <p:val>
                                            <p:strVal val="1+(6*min(max(#ppt_w*#ppt_h,.3),1)-7.4)/-.7*#ppt_h/2"/>
                                          </p:val>
                                        </p:tav>
                                        <p:tav tm="100000">
                                          <p:val>
                                            <p:strVal val="#ppt_y"/>
                                          </p:val>
                                        </p:tav>
                                      </p:tavLst>
                                    </p:anim>
                                  </p:childTnLst>
                                </p:cTn>
                              </p:par>
                            </p:childTnLst>
                          </p:cTn>
                        </p:par>
                        <p:par>
                          <p:cTn id="241" fill="hold">
                            <p:stCondLst>
                              <p:cond delay="17500"/>
                            </p:stCondLst>
                            <p:childTnLst>
                              <p:par>
                                <p:cTn id="242" presetID="23" presetClass="entr" presetSubtype="36" fill="hold" grpId="0" nodeType="afterEffect">
                                  <p:stCondLst>
                                    <p:cond delay="0"/>
                                  </p:stCondLst>
                                  <p:childTnLst>
                                    <p:set>
                                      <p:cBhvr>
                                        <p:cTn id="243" dur="1" fill="hold">
                                          <p:stCondLst>
                                            <p:cond delay="0"/>
                                          </p:stCondLst>
                                        </p:cTn>
                                        <p:tgtEl>
                                          <p:spTgt spid="103"/>
                                        </p:tgtEl>
                                        <p:attrNameLst>
                                          <p:attrName>style.visibility</p:attrName>
                                        </p:attrNameLst>
                                      </p:cBhvr>
                                      <p:to>
                                        <p:strVal val="visible"/>
                                      </p:to>
                                    </p:set>
                                    <p:anim calcmode="lin" valueType="num">
                                      <p:cBhvr>
                                        <p:cTn id="244" dur="150" fill="hold"/>
                                        <p:tgtEl>
                                          <p:spTgt spid="103"/>
                                        </p:tgtEl>
                                        <p:attrNameLst>
                                          <p:attrName>ppt_w</p:attrName>
                                        </p:attrNameLst>
                                      </p:cBhvr>
                                      <p:tavLst>
                                        <p:tav tm="0">
                                          <p:val>
                                            <p:strVal val="(6*min(max(#ppt_w*#ppt_h,.3),1)-7.4)/-.7*#ppt_w"/>
                                          </p:val>
                                        </p:tav>
                                        <p:tav tm="100000">
                                          <p:val>
                                            <p:strVal val="#ppt_w"/>
                                          </p:val>
                                        </p:tav>
                                      </p:tavLst>
                                    </p:anim>
                                    <p:anim calcmode="lin" valueType="num">
                                      <p:cBhvr>
                                        <p:cTn id="245" dur="150" fill="hold"/>
                                        <p:tgtEl>
                                          <p:spTgt spid="103"/>
                                        </p:tgtEl>
                                        <p:attrNameLst>
                                          <p:attrName>ppt_h</p:attrName>
                                        </p:attrNameLst>
                                      </p:cBhvr>
                                      <p:tavLst>
                                        <p:tav tm="0">
                                          <p:val>
                                            <p:strVal val="(6*min(max(#ppt_w*#ppt_h,.3),1)-7.4)/-.7*#ppt_h"/>
                                          </p:val>
                                        </p:tav>
                                        <p:tav tm="100000">
                                          <p:val>
                                            <p:strVal val="#ppt_h"/>
                                          </p:val>
                                        </p:tav>
                                      </p:tavLst>
                                    </p:anim>
                                    <p:anim calcmode="lin" valueType="num">
                                      <p:cBhvr>
                                        <p:cTn id="246" dur="150" fill="hold"/>
                                        <p:tgtEl>
                                          <p:spTgt spid="103"/>
                                        </p:tgtEl>
                                        <p:attrNameLst>
                                          <p:attrName>ppt_x</p:attrName>
                                        </p:attrNameLst>
                                      </p:cBhvr>
                                      <p:tavLst>
                                        <p:tav tm="0">
                                          <p:val>
                                            <p:fltVal val="0.5"/>
                                          </p:val>
                                        </p:tav>
                                        <p:tav tm="100000">
                                          <p:val>
                                            <p:strVal val="#ppt_x"/>
                                          </p:val>
                                        </p:tav>
                                      </p:tavLst>
                                    </p:anim>
                                    <p:anim calcmode="lin" valueType="num">
                                      <p:cBhvr>
                                        <p:cTn id="247" dur="150" fill="hold"/>
                                        <p:tgtEl>
                                          <p:spTgt spid="103"/>
                                        </p:tgtEl>
                                        <p:attrNameLst>
                                          <p:attrName>ppt_y</p:attrName>
                                        </p:attrNameLst>
                                      </p:cBhvr>
                                      <p:tavLst>
                                        <p:tav tm="0">
                                          <p:val>
                                            <p:strVal val="1+(6*min(max(#ppt_w*#ppt_h,.3),1)-7.4)/-.7*#ppt_h/2"/>
                                          </p:val>
                                        </p:tav>
                                        <p:tav tm="100000">
                                          <p:val>
                                            <p:strVal val="#ppt_y"/>
                                          </p:val>
                                        </p:tav>
                                      </p:tavLst>
                                    </p:anim>
                                  </p:childTnLst>
                                </p:cTn>
                              </p:par>
                            </p:childTnLst>
                          </p:cTn>
                        </p:par>
                        <p:par>
                          <p:cTn id="248" fill="hold">
                            <p:stCondLst>
                              <p:cond delay="18000"/>
                            </p:stCondLst>
                            <p:childTnLst>
                              <p:par>
                                <p:cTn id="249" presetID="23" presetClass="entr" presetSubtype="36" fill="hold" grpId="0" nodeType="afterEffect">
                                  <p:stCondLst>
                                    <p:cond delay="0"/>
                                  </p:stCondLst>
                                  <p:childTnLst>
                                    <p:set>
                                      <p:cBhvr>
                                        <p:cTn id="250" dur="1" fill="hold">
                                          <p:stCondLst>
                                            <p:cond delay="0"/>
                                          </p:stCondLst>
                                        </p:cTn>
                                        <p:tgtEl>
                                          <p:spTgt spid="104"/>
                                        </p:tgtEl>
                                        <p:attrNameLst>
                                          <p:attrName>style.visibility</p:attrName>
                                        </p:attrNameLst>
                                      </p:cBhvr>
                                      <p:to>
                                        <p:strVal val="visible"/>
                                      </p:to>
                                    </p:set>
                                    <p:anim calcmode="lin" valueType="num">
                                      <p:cBhvr>
                                        <p:cTn id="251" dur="150" fill="hold"/>
                                        <p:tgtEl>
                                          <p:spTgt spid="104"/>
                                        </p:tgtEl>
                                        <p:attrNameLst>
                                          <p:attrName>ppt_w</p:attrName>
                                        </p:attrNameLst>
                                      </p:cBhvr>
                                      <p:tavLst>
                                        <p:tav tm="0">
                                          <p:val>
                                            <p:strVal val="(6*min(max(#ppt_w*#ppt_h,.3),1)-7.4)/-.7*#ppt_w"/>
                                          </p:val>
                                        </p:tav>
                                        <p:tav tm="100000">
                                          <p:val>
                                            <p:strVal val="#ppt_w"/>
                                          </p:val>
                                        </p:tav>
                                      </p:tavLst>
                                    </p:anim>
                                    <p:anim calcmode="lin" valueType="num">
                                      <p:cBhvr>
                                        <p:cTn id="252" dur="150" fill="hold"/>
                                        <p:tgtEl>
                                          <p:spTgt spid="104"/>
                                        </p:tgtEl>
                                        <p:attrNameLst>
                                          <p:attrName>ppt_h</p:attrName>
                                        </p:attrNameLst>
                                      </p:cBhvr>
                                      <p:tavLst>
                                        <p:tav tm="0">
                                          <p:val>
                                            <p:strVal val="(6*min(max(#ppt_w*#ppt_h,.3),1)-7.4)/-.7*#ppt_h"/>
                                          </p:val>
                                        </p:tav>
                                        <p:tav tm="100000">
                                          <p:val>
                                            <p:strVal val="#ppt_h"/>
                                          </p:val>
                                        </p:tav>
                                      </p:tavLst>
                                    </p:anim>
                                    <p:anim calcmode="lin" valueType="num">
                                      <p:cBhvr>
                                        <p:cTn id="253" dur="150" fill="hold"/>
                                        <p:tgtEl>
                                          <p:spTgt spid="104"/>
                                        </p:tgtEl>
                                        <p:attrNameLst>
                                          <p:attrName>ppt_x</p:attrName>
                                        </p:attrNameLst>
                                      </p:cBhvr>
                                      <p:tavLst>
                                        <p:tav tm="0">
                                          <p:val>
                                            <p:fltVal val="0.5"/>
                                          </p:val>
                                        </p:tav>
                                        <p:tav tm="100000">
                                          <p:val>
                                            <p:strVal val="#ppt_x"/>
                                          </p:val>
                                        </p:tav>
                                      </p:tavLst>
                                    </p:anim>
                                    <p:anim calcmode="lin" valueType="num">
                                      <p:cBhvr>
                                        <p:cTn id="254" dur="150" fill="hold"/>
                                        <p:tgtEl>
                                          <p:spTgt spid="104"/>
                                        </p:tgtEl>
                                        <p:attrNameLst>
                                          <p:attrName>ppt_y</p:attrName>
                                        </p:attrNameLst>
                                      </p:cBhvr>
                                      <p:tavLst>
                                        <p:tav tm="0">
                                          <p:val>
                                            <p:strVal val="1+(6*min(max(#ppt_w*#ppt_h,.3),1)-7.4)/-.7*#ppt_h/2"/>
                                          </p:val>
                                        </p:tav>
                                        <p:tav tm="100000">
                                          <p:val>
                                            <p:strVal val="#ppt_y"/>
                                          </p:val>
                                        </p:tav>
                                      </p:tavLst>
                                    </p:anim>
                                  </p:childTnLst>
                                </p:cTn>
                              </p:par>
                            </p:childTnLst>
                          </p:cTn>
                        </p:par>
                        <p:par>
                          <p:cTn id="255" fill="hold">
                            <p:stCondLst>
                              <p:cond delay="18500"/>
                            </p:stCondLst>
                            <p:childTnLst>
                              <p:par>
                                <p:cTn id="256" presetID="23" presetClass="entr" presetSubtype="36" fill="hold" grpId="0" nodeType="afterEffect">
                                  <p:stCondLst>
                                    <p:cond delay="0"/>
                                  </p:stCondLst>
                                  <p:childTnLst>
                                    <p:set>
                                      <p:cBhvr>
                                        <p:cTn id="257" dur="1" fill="hold">
                                          <p:stCondLst>
                                            <p:cond delay="0"/>
                                          </p:stCondLst>
                                        </p:cTn>
                                        <p:tgtEl>
                                          <p:spTgt spid="105"/>
                                        </p:tgtEl>
                                        <p:attrNameLst>
                                          <p:attrName>style.visibility</p:attrName>
                                        </p:attrNameLst>
                                      </p:cBhvr>
                                      <p:to>
                                        <p:strVal val="visible"/>
                                      </p:to>
                                    </p:set>
                                    <p:anim calcmode="lin" valueType="num">
                                      <p:cBhvr>
                                        <p:cTn id="258" dur="150" fill="hold"/>
                                        <p:tgtEl>
                                          <p:spTgt spid="105"/>
                                        </p:tgtEl>
                                        <p:attrNameLst>
                                          <p:attrName>ppt_w</p:attrName>
                                        </p:attrNameLst>
                                      </p:cBhvr>
                                      <p:tavLst>
                                        <p:tav tm="0">
                                          <p:val>
                                            <p:strVal val="(6*min(max(#ppt_w*#ppt_h,.3),1)-7.4)/-.7*#ppt_w"/>
                                          </p:val>
                                        </p:tav>
                                        <p:tav tm="100000">
                                          <p:val>
                                            <p:strVal val="#ppt_w"/>
                                          </p:val>
                                        </p:tav>
                                      </p:tavLst>
                                    </p:anim>
                                    <p:anim calcmode="lin" valueType="num">
                                      <p:cBhvr>
                                        <p:cTn id="259" dur="150" fill="hold"/>
                                        <p:tgtEl>
                                          <p:spTgt spid="105"/>
                                        </p:tgtEl>
                                        <p:attrNameLst>
                                          <p:attrName>ppt_h</p:attrName>
                                        </p:attrNameLst>
                                      </p:cBhvr>
                                      <p:tavLst>
                                        <p:tav tm="0">
                                          <p:val>
                                            <p:strVal val="(6*min(max(#ppt_w*#ppt_h,.3),1)-7.4)/-.7*#ppt_h"/>
                                          </p:val>
                                        </p:tav>
                                        <p:tav tm="100000">
                                          <p:val>
                                            <p:strVal val="#ppt_h"/>
                                          </p:val>
                                        </p:tav>
                                      </p:tavLst>
                                    </p:anim>
                                    <p:anim calcmode="lin" valueType="num">
                                      <p:cBhvr>
                                        <p:cTn id="260" dur="150" fill="hold"/>
                                        <p:tgtEl>
                                          <p:spTgt spid="105"/>
                                        </p:tgtEl>
                                        <p:attrNameLst>
                                          <p:attrName>ppt_x</p:attrName>
                                        </p:attrNameLst>
                                      </p:cBhvr>
                                      <p:tavLst>
                                        <p:tav tm="0">
                                          <p:val>
                                            <p:fltVal val="0.5"/>
                                          </p:val>
                                        </p:tav>
                                        <p:tav tm="100000">
                                          <p:val>
                                            <p:strVal val="#ppt_x"/>
                                          </p:val>
                                        </p:tav>
                                      </p:tavLst>
                                    </p:anim>
                                    <p:anim calcmode="lin" valueType="num">
                                      <p:cBhvr>
                                        <p:cTn id="261" dur="150" fill="hold"/>
                                        <p:tgtEl>
                                          <p:spTgt spid="105"/>
                                        </p:tgtEl>
                                        <p:attrNameLst>
                                          <p:attrName>ppt_y</p:attrName>
                                        </p:attrNameLst>
                                      </p:cBhvr>
                                      <p:tavLst>
                                        <p:tav tm="0">
                                          <p:val>
                                            <p:strVal val="1+(6*min(max(#ppt_w*#ppt_h,.3),1)-7.4)/-.7*#ppt_h/2"/>
                                          </p:val>
                                        </p:tav>
                                        <p:tav tm="100000">
                                          <p:val>
                                            <p:strVal val="#ppt_y"/>
                                          </p:val>
                                        </p:tav>
                                      </p:tavLst>
                                    </p:anim>
                                  </p:childTnLst>
                                </p:cTn>
                              </p:par>
                            </p:childTnLst>
                          </p:cTn>
                        </p:par>
                        <p:par>
                          <p:cTn id="262" fill="hold">
                            <p:stCondLst>
                              <p:cond delay="19000"/>
                            </p:stCondLst>
                            <p:childTnLst>
                              <p:par>
                                <p:cTn id="263" presetID="23" presetClass="entr" presetSubtype="36" fill="hold" grpId="0" nodeType="afterEffect">
                                  <p:stCondLst>
                                    <p:cond delay="0"/>
                                  </p:stCondLst>
                                  <p:childTnLst>
                                    <p:set>
                                      <p:cBhvr>
                                        <p:cTn id="264" dur="1" fill="hold">
                                          <p:stCondLst>
                                            <p:cond delay="0"/>
                                          </p:stCondLst>
                                        </p:cTn>
                                        <p:tgtEl>
                                          <p:spTgt spid="106"/>
                                        </p:tgtEl>
                                        <p:attrNameLst>
                                          <p:attrName>style.visibility</p:attrName>
                                        </p:attrNameLst>
                                      </p:cBhvr>
                                      <p:to>
                                        <p:strVal val="visible"/>
                                      </p:to>
                                    </p:set>
                                    <p:anim calcmode="lin" valueType="num">
                                      <p:cBhvr>
                                        <p:cTn id="265" dur="150" fill="hold"/>
                                        <p:tgtEl>
                                          <p:spTgt spid="106"/>
                                        </p:tgtEl>
                                        <p:attrNameLst>
                                          <p:attrName>ppt_w</p:attrName>
                                        </p:attrNameLst>
                                      </p:cBhvr>
                                      <p:tavLst>
                                        <p:tav tm="0">
                                          <p:val>
                                            <p:strVal val="(6*min(max(#ppt_w*#ppt_h,.3),1)-7.4)/-.7*#ppt_w"/>
                                          </p:val>
                                        </p:tav>
                                        <p:tav tm="100000">
                                          <p:val>
                                            <p:strVal val="#ppt_w"/>
                                          </p:val>
                                        </p:tav>
                                      </p:tavLst>
                                    </p:anim>
                                    <p:anim calcmode="lin" valueType="num">
                                      <p:cBhvr>
                                        <p:cTn id="266" dur="150" fill="hold"/>
                                        <p:tgtEl>
                                          <p:spTgt spid="106"/>
                                        </p:tgtEl>
                                        <p:attrNameLst>
                                          <p:attrName>ppt_h</p:attrName>
                                        </p:attrNameLst>
                                      </p:cBhvr>
                                      <p:tavLst>
                                        <p:tav tm="0">
                                          <p:val>
                                            <p:strVal val="(6*min(max(#ppt_w*#ppt_h,.3),1)-7.4)/-.7*#ppt_h"/>
                                          </p:val>
                                        </p:tav>
                                        <p:tav tm="100000">
                                          <p:val>
                                            <p:strVal val="#ppt_h"/>
                                          </p:val>
                                        </p:tav>
                                      </p:tavLst>
                                    </p:anim>
                                    <p:anim calcmode="lin" valueType="num">
                                      <p:cBhvr>
                                        <p:cTn id="267" dur="150" fill="hold"/>
                                        <p:tgtEl>
                                          <p:spTgt spid="106"/>
                                        </p:tgtEl>
                                        <p:attrNameLst>
                                          <p:attrName>ppt_x</p:attrName>
                                        </p:attrNameLst>
                                      </p:cBhvr>
                                      <p:tavLst>
                                        <p:tav tm="0">
                                          <p:val>
                                            <p:fltVal val="0.5"/>
                                          </p:val>
                                        </p:tav>
                                        <p:tav tm="100000">
                                          <p:val>
                                            <p:strVal val="#ppt_x"/>
                                          </p:val>
                                        </p:tav>
                                      </p:tavLst>
                                    </p:anim>
                                    <p:anim calcmode="lin" valueType="num">
                                      <p:cBhvr>
                                        <p:cTn id="268" dur="150" fill="hold"/>
                                        <p:tgtEl>
                                          <p:spTgt spid="106"/>
                                        </p:tgtEl>
                                        <p:attrNameLst>
                                          <p:attrName>ppt_y</p:attrName>
                                        </p:attrNameLst>
                                      </p:cBhvr>
                                      <p:tavLst>
                                        <p:tav tm="0">
                                          <p:val>
                                            <p:strVal val="1+(6*min(max(#ppt_w*#ppt_h,.3),1)-7.4)/-.7*#ppt_h/2"/>
                                          </p:val>
                                        </p:tav>
                                        <p:tav tm="100000">
                                          <p:val>
                                            <p:strVal val="#ppt_y"/>
                                          </p:val>
                                        </p:tav>
                                      </p:tavLst>
                                    </p:anim>
                                  </p:childTnLst>
                                </p:cTn>
                              </p:par>
                            </p:childTnLst>
                          </p:cTn>
                        </p:par>
                        <p:par>
                          <p:cTn id="269" fill="hold">
                            <p:stCondLst>
                              <p:cond delay="19500"/>
                            </p:stCondLst>
                            <p:childTnLst>
                              <p:par>
                                <p:cTn id="270" presetID="23" presetClass="entr" presetSubtype="36" fill="hold" grpId="0" nodeType="afterEffect">
                                  <p:stCondLst>
                                    <p:cond delay="0"/>
                                  </p:stCondLst>
                                  <p:childTnLst>
                                    <p:set>
                                      <p:cBhvr>
                                        <p:cTn id="271" dur="1" fill="hold">
                                          <p:stCondLst>
                                            <p:cond delay="0"/>
                                          </p:stCondLst>
                                        </p:cTn>
                                        <p:tgtEl>
                                          <p:spTgt spid="130"/>
                                        </p:tgtEl>
                                        <p:attrNameLst>
                                          <p:attrName>style.visibility</p:attrName>
                                        </p:attrNameLst>
                                      </p:cBhvr>
                                      <p:to>
                                        <p:strVal val="visible"/>
                                      </p:to>
                                    </p:set>
                                    <p:anim calcmode="lin" valueType="num">
                                      <p:cBhvr>
                                        <p:cTn id="272" dur="150" fill="hold"/>
                                        <p:tgtEl>
                                          <p:spTgt spid="130"/>
                                        </p:tgtEl>
                                        <p:attrNameLst>
                                          <p:attrName>ppt_w</p:attrName>
                                        </p:attrNameLst>
                                      </p:cBhvr>
                                      <p:tavLst>
                                        <p:tav tm="0">
                                          <p:val>
                                            <p:strVal val="(6*min(max(#ppt_w*#ppt_h,.3),1)-7.4)/-.7*#ppt_w"/>
                                          </p:val>
                                        </p:tav>
                                        <p:tav tm="100000">
                                          <p:val>
                                            <p:strVal val="#ppt_w"/>
                                          </p:val>
                                        </p:tav>
                                      </p:tavLst>
                                    </p:anim>
                                    <p:anim calcmode="lin" valueType="num">
                                      <p:cBhvr>
                                        <p:cTn id="273" dur="150" fill="hold"/>
                                        <p:tgtEl>
                                          <p:spTgt spid="130"/>
                                        </p:tgtEl>
                                        <p:attrNameLst>
                                          <p:attrName>ppt_h</p:attrName>
                                        </p:attrNameLst>
                                      </p:cBhvr>
                                      <p:tavLst>
                                        <p:tav tm="0">
                                          <p:val>
                                            <p:strVal val="(6*min(max(#ppt_w*#ppt_h,.3),1)-7.4)/-.7*#ppt_h"/>
                                          </p:val>
                                        </p:tav>
                                        <p:tav tm="100000">
                                          <p:val>
                                            <p:strVal val="#ppt_h"/>
                                          </p:val>
                                        </p:tav>
                                      </p:tavLst>
                                    </p:anim>
                                    <p:anim calcmode="lin" valueType="num">
                                      <p:cBhvr>
                                        <p:cTn id="274" dur="150" fill="hold"/>
                                        <p:tgtEl>
                                          <p:spTgt spid="130"/>
                                        </p:tgtEl>
                                        <p:attrNameLst>
                                          <p:attrName>ppt_x</p:attrName>
                                        </p:attrNameLst>
                                      </p:cBhvr>
                                      <p:tavLst>
                                        <p:tav tm="0">
                                          <p:val>
                                            <p:fltVal val="0.5"/>
                                          </p:val>
                                        </p:tav>
                                        <p:tav tm="100000">
                                          <p:val>
                                            <p:strVal val="#ppt_x"/>
                                          </p:val>
                                        </p:tav>
                                      </p:tavLst>
                                    </p:anim>
                                    <p:anim calcmode="lin" valueType="num">
                                      <p:cBhvr>
                                        <p:cTn id="275" dur="150" fill="hold"/>
                                        <p:tgtEl>
                                          <p:spTgt spid="130"/>
                                        </p:tgtEl>
                                        <p:attrNameLst>
                                          <p:attrName>ppt_y</p:attrName>
                                        </p:attrNameLst>
                                      </p:cBhvr>
                                      <p:tavLst>
                                        <p:tav tm="0">
                                          <p:val>
                                            <p:strVal val="1+(6*min(max(#ppt_w*#ppt_h,.3),1)-7.4)/-.7*#ppt_h/2"/>
                                          </p:val>
                                        </p:tav>
                                        <p:tav tm="100000">
                                          <p:val>
                                            <p:strVal val="#ppt_y"/>
                                          </p:val>
                                        </p:tav>
                                      </p:tavLst>
                                    </p:anim>
                                  </p:childTnLst>
                                </p:cTn>
                              </p:par>
                            </p:childTnLst>
                          </p:cTn>
                        </p:par>
                        <p:par>
                          <p:cTn id="276" fill="hold">
                            <p:stCondLst>
                              <p:cond delay="20000"/>
                            </p:stCondLst>
                            <p:childTnLst>
                              <p:par>
                                <p:cTn id="277" presetID="23" presetClass="entr" presetSubtype="36" fill="hold" grpId="0" nodeType="afterEffect">
                                  <p:stCondLst>
                                    <p:cond delay="0"/>
                                  </p:stCondLst>
                                  <p:childTnLst>
                                    <p:set>
                                      <p:cBhvr>
                                        <p:cTn id="278" dur="1" fill="hold">
                                          <p:stCondLst>
                                            <p:cond delay="0"/>
                                          </p:stCondLst>
                                        </p:cTn>
                                        <p:tgtEl>
                                          <p:spTgt spid="133"/>
                                        </p:tgtEl>
                                        <p:attrNameLst>
                                          <p:attrName>style.visibility</p:attrName>
                                        </p:attrNameLst>
                                      </p:cBhvr>
                                      <p:to>
                                        <p:strVal val="visible"/>
                                      </p:to>
                                    </p:set>
                                    <p:anim calcmode="lin" valueType="num">
                                      <p:cBhvr>
                                        <p:cTn id="279" dur="150" fill="hold"/>
                                        <p:tgtEl>
                                          <p:spTgt spid="133"/>
                                        </p:tgtEl>
                                        <p:attrNameLst>
                                          <p:attrName>ppt_w</p:attrName>
                                        </p:attrNameLst>
                                      </p:cBhvr>
                                      <p:tavLst>
                                        <p:tav tm="0">
                                          <p:val>
                                            <p:strVal val="(6*min(max(#ppt_w*#ppt_h,.3),1)-7.4)/-.7*#ppt_w"/>
                                          </p:val>
                                        </p:tav>
                                        <p:tav tm="100000">
                                          <p:val>
                                            <p:strVal val="#ppt_w"/>
                                          </p:val>
                                        </p:tav>
                                      </p:tavLst>
                                    </p:anim>
                                    <p:anim calcmode="lin" valueType="num">
                                      <p:cBhvr>
                                        <p:cTn id="280" dur="150" fill="hold"/>
                                        <p:tgtEl>
                                          <p:spTgt spid="133"/>
                                        </p:tgtEl>
                                        <p:attrNameLst>
                                          <p:attrName>ppt_h</p:attrName>
                                        </p:attrNameLst>
                                      </p:cBhvr>
                                      <p:tavLst>
                                        <p:tav tm="0">
                                          <p:val>
                                            <p:strVal val="(6*min(max(#ppt_w*#ppt_h,.3),1)-7.4)/-.7*#ppt_h"/>
                                          </p:val>
                                        </p:tav>
                                        <p:tav tm="100000">
                                          <p:val>
                                            <p:strVal val="#ppt_h"/>
                                          </p:val>
                                        </p:tav>
                                      </p:tavLst>
                                    </p:anim>
                                    <p:anim calcmode="lin" valueType="num">
                                      <p:cBhvr>
                                        <p:cTn id="281" dur="150" fill="hold"/>
                                        <p:tgtEl>
                                          <p:spTgt spid="133"/>
                                        </p:tgtEl>
                                        <p:attrNameLst>
                                          <p:attrName>ppt_x</p:attrName>
                                        </p:attrNameLst>
                                      </p:cBhvr>
                                      <p:tavLst>
                                        <p:tav tm="0">
                                          <p:val>
                                            <p:fltVal val="0.5"/>
                                          </p:val>
                                        </p:tav>
                                        <p:tav tm="100000">
                                          <p:val>
                                            <p:strVal val="#ppt_x"/>
                                          </p:val>
                                        </p:tav>
                                      </p:tavLst>
                                    </p:anim>
                                    <p:anim calcmode="lin" valueType="num">
                                      <p:cBhvr>
                                        <p:cTn id="282" dur="150" fill="hold"/>
                                        <p:tgtEl>
                                          <p:spTgt spid="133"/>
                                        </p:tgtEl>
                                        <p:attrNameLst>
                                          <p:attrName>ppt_y</p:attrName>
                                        </p:attrNameLst>
                                      </p:cBhvr>
                                      <p:tavLst>
                                        <p:tav tm="0">
                                          <p:val>
                                            <p:strVal val="1+(6*min(max(#ppt_w*#ppt_h,.3),1)-7.4)/-.7*#ppt_h/2"/>
                                          </p:val>
                                        </p:tav>
                                        <p:tav tm="100000">
                                          <p:val>
                                            <p:strVal val="#ppt_y"/>
                                          </p:val>
                                        </p:tav>
                                      </p:tavLst>
                                    </p:anim>
                                  </p:childTnLst>
                                </p:cTn>
                              </p:par>
                            </p:childTnLst>
                          </p:cTn>
                        </p:par>
                        <p:par>
                          <p:cTn id="283" fill="hold">
                            <p:stCondLst>
                              <p:cond delay="20500"/>
                            </p:stCondLst>
                            <p:childTnLst>
                              <p:par>
                                <p:cTn id="284" presetID="23" presetClass="entr" presetSubtype="36" fill="hold" grpId="0" nodeType="afterEffect">
                                  <p:stCondLst>
                                    <p:cond delay="0"/>
                                  </p:stCondLst>
                                  <p:childTnLst>
                                    <p:set>
                                      <p:cBhvr>
                                        <p:cTn id="285" dur="1" fill="hold">
                                          <p:stCondLst>
                                            <p:cond delay="0"/>
                                          </p:stCondLst>
                                        </p:cTn>
                                        <p:tgtEl>
                                          <p:spTgt spid="136"/>
                                        </p:tgtEl>
                                        <p:attrNameLst>
                                          <p:attrName>style.visibility</p:attrName>
                                        </p:attrNameLst>
                                      </p:cBhvr>
                                      <p:to>
                                        <p:strVal val="visible"/>
                                      </p:to>
                                    </p:set>
                                    <p:anim calcmode="lin" valueType="num">
                                      <p:cBhvr>
                                        <p:cTn id="286" dur="150" fill="hold"/>
                                        <p:tgtEl>
                                          <p:spTgt spid="136"/>
                                        </p:tgtEl>
                                        <p:attrNameLst>
                                          <p:attrName>ppt_w</p:attrName>
                                        </p:attrNameLst>
                                      </p:cBhvr>
                                      <p:tavLst>
                                        <p:tav tm="0">
                                          <p:val>
                                            <p:strVal val="(6*min(max(#ppt_w*#ppt_h,.3),1)-7.4)/-.7*#ppt_w"/>
                                          </p:val>
                                        </p:tav>
                                        <p:tav tm="100000">
                                          <p:val>
                                            <p:strVal val="#ppt_w"/>
                                          </p:val>
                                        </p:tav>
                                      </p:tavLst>
                                    </p:anim>
                                    <p:anim calcmode="lin" valueType="num">
                                      <p:cBhvr>
                                        <p:cTn id="287" dur="150" fill="hold"/>
                                        <p:tgtEl>
                                          <p:spTgt spid="136"/>
                                        </p:tgtEl>
                                        <p:attrNameLst>
                                          <p:attrName>ppt_h</p:attrName>
                                        </p:attrNameLst>
                                      </p:cBhvr>
                                      <p:tavLst>
                                        <p:tav tm="0">
                                          <p:val>
                                            <p:strVal val="(6*min(max(#ppt_w*#ppt_h,.3),1)-7.4)/-.7*#ppt_h"/>
                                          </p:val>
                                        </p:tav>
                                        <p:tav tm="100000">
                                          <p:val>
                                            <p:strVal val="#ppt_h"/>
                                          </p:val>
                                        </p:tav>
                                      </p:tavLst>
                                    </p:anim>
                                    <p:anim calcmode="lin" valueType="num">
                                      <p:cBhvr>
                                        <p:cTn id="288" dur="150" fill="hold"/>
                                        <p:tgtEl>
                                          <p:spTgt spid="136"/>
                                        </p:tgtEl>
                                        <p:attrNameLst>
                                          <p:attrName>ppt_x</p:attrName>
                                        </p:attrNameLst>
                                      </p:cBhvr>
                                      <p:tavLst>
                                        <p:tav tm="0">
                                          <p:val>
                                            <p:fltVal val="0.5"/>
                                          </p:val>
                                        </p:tav>
                                        <p:tav tm="100000">
                                          <p:val>
                                            <p:strVal val="#ppt_x"/>
                                          </p:val>
                                        </p:tav>
                                      </p:tavLst>
                                    </p:anim>
                                    <p:anim calcmode="lin" valueType="num">
                                      <p:cBhvr>
                                        <p:cTn id="289" dur="150" fill="hold"/>
                                        <p:tgtEl>
                                          <p:spTgt spid="136"/>
                                        </p:tgtEl>
                                        <p:attrNameLst>
                                          <p:attrName>ppt_y</p:attrName>
                                        </p:attrNameLst>
                                      </p:cBhvr>
                                      <p:tavLst>
                                        <p:tav tm="0">
                                          <p:val>
                                            <p:strVal val="1+(6*min(max(#ppt_w*#ppt_h,.3),1)-7.4)/-.7*#ppt_h/2"/>
                                          </p:val>
                                        </p:tav>
                                        <p:tav tm="100000">
                                          <p:val>
                                            <p:strVal val="#ppt_y"/>
                                          </p:val>
                                        </p:tav>
                                      </p:tavLst>
                                    </p:anim>
                                  </p:childTnLst>
                                </p:cTn>
                              </p:par>
                            </p:childTnLst>
                          </p:cTn>
                        </p:par>
                        <p:par>
                          <p:cTn id="290" fill="hold">
                            <p:stCondLst>
                              <p:cond delay="21000"/>
                            </p:stCondLst>
                            <p:childTnLst>
                              <p:par>
                                <p:cTn id="291" presetID="53" presetClass="entr" presetSubtype="16" fill="hold" grpId="0" nodeType="afterEffect">
                                  <p:stCondLst>
                                    <p:cond delay="0"/>
                                  </p:stCondLst>
                                  <p:childTnLst>
                                    <p:set>
                                      <p:cBhvr>
                                        <p:cTn id="292" dur="1" fill="hold">
                                          <p:stCondLst>
                                            <p:cond delay="0"/>
                                          </p:stCondLst>
                                        </p:cTn>
                                        <p:tgtEl>
                                          <p:spTgt spid="125"/>
                                        </p:tgtEl>
                                        <p:attrNameLst>
                                          <p:attrName>style.visibility</p:attrName>
                                        </p:attrNameLst>
                                      </p:cBhvr>
                                      <p:to>
                                        <p:strVal val="visible"/>
                                      </p:to>
                                    </p:set>
                                    <p:anim calcmode="lin" valueType="num">
                                      <p:cBhvr>
                                        <p:cTn id="293" dur="500" fill="hold"/>
                                        <p:tgtEl>
                                          <p:spTgt spid="125"/>
                                        </p:tgtEl>
                                        <p:attrNameLst>
                                          <p:attrName>ppt_w</p:attrName>
                                        </p:attrNameLst>
                                      </p:cBhvr>
                                      <p:tavLst>
                                        <p:tav tm="0">
                                          <p:val>
                                            <p:fltVal val="0"/>
                                          </p:val>
                                        </p:tav>
                                        <p:tav tm="100000">
                                          <p:val>
                                            <p:strVal val="#ppt_w"/>
                                          </p:val>
                                        </p:tav>
                                      </p:tavLst>
                                    </p:anim>
                                    <p:anim calcmode="lin" valueType="num">
                                      <p:cBhvr>
                                        <p:cTn id="294" dur="500" fill="hold"/>
                                        <p:tgtEl>
                                          <p:spTgt spid="125"/>
                                        </p:tgtEl>
                                        <p:attrNameLst>
                                          <p:attrName>ppt_h</p:attrName>
                                        </p:attrNameLst>
                                      </p:cBhvr>
                                      <p:tavLst>
                                        <p:tav tm="0">
                                          <p:val>
                                            <p:fltVal val="0"/>
                                          </p:val>
                                        </p:tav>
                                        <p:tav tm="100000">
                                          <p:val>
                                            <p:strVal val="#ppt_h"/>
                                          </p:val>
                                        </p:tav>
                                      </p:tavLst>
                                    </p:anim>
                                    <p:animEffect transition="in" filter="fade">
                                      <p:cBhvr>
                                        <p:cTn id="295" dur="500"/>
                                        <p:tgtEl>
                                          <p:spTgt spid="125"/>
                                        </p:tgtEl>
                                      </p:cBhvr>
                                    </p:animEffect>
                                  </p:childTnLst>
                                </p:cTn>
                              </p:par>
                            </p:childTnLst>
                          </p:cTn>
                        </p:par>
                        <p:par>
                          <p:cTn id="296" fill="hold">
                            <p:stCondLst>
                              <p:cond delay="21500"/>
                            </p:stCondLst>
                            <p:childTnLst>
                              <p:par>
                                <p:cTn id="297" presetID="10" presetClass="entr" presetSubtype="0" fill="hold" grpId="0" nodeType="afterEffect">
                                  <p:stCondLst>
                                    <p:cond delay="0"/>
                                  </p:stCondLst>
                                  <p:childTnLst>
                                    <p:set>
                                      <p:cBhvr>
                                        <p:cTn id="298" dur="1" fill="hold">
                                          <p:stCondLst>
                                            <p:cond delay="0"/>
                                          </p:stCondLst>
                                        </p:cTn>
                                        <p:tgtEl>
                                          <p:spTgt spid="128"/>
                                        </p:tgtEl>
                                        <p:attrNameLst>
                                          <p:attrName>style.visibility</p:attrName>
                                        </p:attrNameLst>
                                      </p:cBhvr>
                                      <p:to>
                                        <p:strVal val="visible"/>
                                      </p:to>
                                    </p:set>
                                    <p:animEffect transition="in" filter="fade">
                                      <p:cBhvr>
                                        <p:cTn id="299" dur="500"/>
                                        <p:tgtEl>
                                          <p:spTgt spid="128"/>
                                        </p:tgtEl>
                                      </p:cBhvr>
                                    </p:animEffect>
                                  </p:childTnLst>
                                </p:cTn>
                              </p:par>
                            </p:childTnLst>
                          </p:cTn>
                        </p:par>
                        <p:par>
                          <p:cTn id="300" fill="hold">
                            <p:stCondLst>
                              <p:cond delay="22000"/>
                            </p:stCondLst>
                            <p:childTnLst>
                              <p:par>
                                <p:cTn id="301" presetID="23" presetClass="entr" presetSubtype="36" fill="hold" grpId="0" nodeType="afterEffect">
                                  <p:stCondLst>
                                    <p:cond delay="0"/>
                                  </p:stCondLst>
                                  <p:childTnLst>
                                    <p:set>
                                      <p:cBhvr>
                                        <p:cTn id="302" dur="1" fill="hold">
                                          <p:stCondLst>
                                            <p:cond delay="0"/>
                                          </p:stCondLst>
                                        </p:cTn>
                                        <p:tgtEl>
                                          <p:spTgt spid="107"/>
                                        </p:tgtEl>
                                        <p:attrNameLst>
                                          <p:attrName>style.visibility</p:attrName>
                                        </p:attrNameLst>
                                      </p:cBhvr>
                                      <p:to>
                                        <p:strVal val="visible"/>
                                      </p:to>
                                    </p:set>
                                    <p:anim calcmode="lin" valueType="num">
                                      <p:cBhvr>
                                        <p:cTn id="303" dur="150" fill="hold"/>
                                        <p:tgtEl>
                                          <p:spTgt spid="107"/>
                                        </p:tgtEl>
                                        <p:attrNameLst>
                                          <p:attrName>ppt_w</p:attrName>
                                        </p:attrNameLst>
                                      </p:cBhvr>
                                      <p:tavLst>
                                        <p:tav tm="0">
                                          <p:val>
                                            <p:strVal val="(6*min(max(#ppt_w*#ppt_h,.3),1)-7.4)/-.7*#ppt_w"/>
                                          </p:val>
                                        </p:tav>
                                        <p:tav tm="100000">
                                          <p:val>
                                            <p:strVal val="#ppt_w"/>
                                          </p:val>
                                        </p:tav>
                                      </p:tavLst>
                                    </p:anim>
                                    <p:anim calcmode="lin" valueType="num">
                                      <p:cBhvr>
                                        <p:cTn id="304" dur="150" fill="hold"/>
                                        <p:tgtEl>
                                          <p:spTgt spid="107"/>
                                        </p:tgtEl>
                                        <p:attrNameLst>
                                          <p:attrName>ppt_h</p:attrName>
                                        </p:attrNameLst>
                                      </p:cBhvr>
                                      <p:tavLst>
                                        <p:tav tm="0">
                                          <p:val>
                                            <p:strVal val="(6*min(max(#ppt_w*#ppt_h,.3),1)-7.4)/-.7*#ppt_h"/>
                                          </p:val>
                                        </p:tav>
                                        <p:tav tm="100000">
                                          <p:val>
                                            <p:strVal val="#ppt_h"/>
                                          </p:val>
                                        </p:tav>
                                      </p:tavLst>
                                    </p:anim>
                                    <p:anim calcmode="lin" valueType="num">
                                      <p:cBhvr>
                                        <p:cTn id="305" dur="150" fill="hold"/>
                                        <p:tgtEl>
                                          <p:spTgt spid="107"/>
                                        </p:tgtEl>
                                        <p:attrNameLst>
                                          <p:attrName>ppt_x</p:attrName>
                                        </p:attrNameLst>
                                      </p:cBhvr>
                                      <p:tavLst>
                                        <p:tav tm="0">
                                          <p:val>
                                            <p:fltVal val="0.5"/>
                                          </p:val>
                                        </p:tav>
                                        <p:tav tm="100000">
                                          <p:val>
                                            <p:strVal val="#ppt_x"/>
                                          </p:val>
                                        </p:tav>
                                      </p:tavLst>
                                    </p:anim>
                                    <p:anim calcmode="lin" valueType="num">
                                      <p:cBhvr>
                                        <p:cTn id="306" dur="150" fill="hold"/>
                                        <p:tgtEl>
                                          <p:spTgt spid="107"/>
                                        </p:tgtEl>
                                        <p:attrNameLst>
                                          <p:attrName>ppt_y</p:attrName>
                                        </p:attrNameLst>
                                      </p:cBhvr>
                                      <p:tavLst>
                                        <p:tav tm="0">
                                          <p:val>
                                            <p:strVal val="1+(6*min(max(#ppt_w*#ppt_h,.3),1)-7.4)/-.7*#ppt_h/2"/>
                                          </p:val>
                                        </p:tav>
                                        <p:tav tm="100000">
                                          <p:val>
                                            <p:strVal val="#ppt_y"/>
                                          </p:val>
                                        </p:tav>
                                      </p:tavLst>
                                    </p:anim>
                                  </p:childTnLst>
                                </p:cTn>
                              </p:par>
                            </p:childTnLst>
                          </p:cTn>
                        </p:par>
                        <p:par>
                          <p:cTn id="307" fill="hold">
                            <p:stCondLst>
                              <p:cond delay="22500"/>
                            </p:stCondLst>
                            <p:childTnLst>
                              <p:par>
                                <p:cTn id="308" presetID="23" presetClass="entr" presetSubtype="36" fill="hold" grpId="0" nodeType="afterEffect">
                                  <p:stCondLst>
                                    <p:cond delay="0"/>
                                  </p:stCondLst>
                                  <p:childTnLst>
                                    <p:set>
                                      <p:cBhvr>
                                        <p:cTn id="309" dur="1" fill="hold">
                                          <p:stCondLst>
                                            <p:cond delay="0"/>
                                          </p:stCondLst>
                                        </p:cTn>
                                        <p:tgtEl>
                                          <p:spTgt spid="108"/>
                                        </p:tgtEl>
                                        <p:attrNameLst>
                                          <p:attrName>style.visibility</p:attrName>
                                        </p:attrNameLst>
                                      </p:cBhvr>
                                      <p:to>
                                        <p:strVal val="visible"/>
                                      </p:to>
                                    </p:set>
                                    <p:anim calcmode="lin" valueType="num">
                                      <p:cBhvr>
                                        <p:cTn id="310" dur="150" fill="hold"/>
                                        <p:tgtEl>
                                          <p:spTgt spid="108"/>
                                        </p:tgtEl>
                                        <p:attrNameLst>
                                          <p:attrName>ppt_w</p:attrName>
                                        </p:attrNameLst>
                                      </p:cBhvr>
                                      <p:tavLst>
                                        <p:tav tm="0">
                                          <p:val>
                                            <p:strVal val="(6*min(max(#ppt_w*#ppt_h,.3),1)-7.4)/-.7*#ppt_w"/>
                                          </p:val>
                                        </p:tav>
                                        <p:tav tm="100000">
                                          <p:val>
                                            <p:strVal val="#ppt_w"/>
                                          </p:val>
                                        </p:tav>
                                      </p:tavLst>
                                    </p:anim>
                                    <p:anim calcmode="lin" valueType="num">
                                      <p:cBhvr>
                                        <p:cTn id="311" dur="150" fill="hold"/>
                                        <p:tgtEl>
                                          <p:spTgt spid="108"/>
                                        </p:tgtEl>
                                        <p:attrNameLst>
                                          <p:attrName>ppt_h</p:attrName>
                                        </p:attrNameLst>
                                      </p:cBhvr>
                                      <p:tavLst>
                                        <p:tav tm="0">
                                          <p:val>
                                            <p:strVal val="(6*min(max(#ppt_w*#ppt_h,.3),1)-7.4)/-.7*#ppt_h"/>
                                          </p:val>
                                        </p:tav>
                                        <p:tav tm="100000">
                                          <p:val>
                                            <p:strVal val="#ppt_h"/>
                                          </p:val>
                                        </p:tav>
                                      </p:tavLst>
                                    </p:anim>
                                    <p:anim calcmode="lin" valueType="num">
                                      <p:cBhvr>
                                        <p:cTn id="312" dur="150" fill="hold"/>
                                        <p:tgtEl>
                                          <p:spTgt spid="108"/>
                                        </p:tgtEl>
                                        <p:attrNameLst>
                                          <p:attrName>ppt_x</p:attrName>
                                        </p:attrNameLst>
                                      </p:cBhvr>
                                      <p:tavLst>
                                        <p:tav tm="0">
                                          <p:val>
                                            <p:fltVal val="0.5"/>
                                          </p:val>
                                        </p:tav>
                                        <p:tav tm="100000">
                                          <p:val>
                                            <p:strVal val="#ppt_x"/>
                                          </p:val>
                                        </p:tav>
                                      </p:tavLst>
                                    </p:anim>
                                    <p:anim calcmode="lin" valueType="num">
                                      <p:cBhvr>
                                        <p:cTn id="313" dur="150" fill="hold"/>
                                        <p:tgtEl>
                                          <p:spTgt spid="108"/>
                                        </p:tgtEl>
                                        <p:attrNameLst>
                                          <p:attrName>ppt_y</p:attrName>
                                        </p:attrNameLst>
                                      </p:cBhvr>
                                      <p:tavLst>
                                        <p:tav tm="0">
                                          <p:val>
                                            <p:strVal val="1+(6*min(max(#ppt_w*#ppt_h,.3),1)-7.4)/-.7*#ppt_h/2"/>
                                          </p:val>
                                        </p:tav>
                                        <p:tav tm="100000">
                                          <p:val>
                                            <p:strVal val="#ppt_y"/>
                                          </p:val>
                                        </p:tav>
                                      </p:tavLst>
                                    </p:anim>
                                  </p:childTnLst>
                                </p:cTn>
                              </p:par>
                            </p:childTnLst>
                          </p:cTn>
                        </p:par>
                        <p:par>
                          <p:cTn id="314" fill="hold">
                            <p:stCondLst>
                              <p:cond delay="23000"/>
                            </p:stCondLst>
                            <p:childTnLst>
                              <p:par>
                                <p:cTn id="315" presetID="23" presetClass="entr" presetSubtype="36" fill="hold" grpId="0" nodeType="afterEffect">
                                  <p:stCondLst>
                                    <p:cond delay="0"/>
                                  </p:stCondLst>
                                  <p:childTnLst>
                                    <p:set>
                                      <p:cBhvr>
                                        <p:cTn id="316" dur="1" fill="hold">
                                          <p:stCondLst>
                                            <p:cond delay="0"/>
                                          </p:stCondLst>
                                        </p:cTn>
                                        <p:tgtEl>
                                          <p:spTgt spid="109"/>
                                        </p:tgtEl>
                                        <p:attrNameLst>
                                          <p:attrName>style.visibility</p:attrName>
                                        </p:attrNameLst>
                                      </p:cBhvr>
                                      <p:to>
                                        <p:strVal val="visible"/>
                                      </p:to>
                                    </p:set>
                                    <p:anim calcmode="lin" valueType="num">
                                      <p:cBhvr>
                                        <p:cTn id="317" dur="150" fill="hold"/>
                                        <p:tgtEl>
                                          <p:spTgt spid="109"/>
                                        </p:tgtEl>
                                        <p:attrNameLst>
                                          <p:attrName>ppt_w</p:attrName>
                                        </p:attrNameLst>
                                      </p:cBhvr>
                                      <p:tavLst>
                                        <p:tav tm="0">
                                          <p:val>
                                            <p:strVal val="(6*min(max(#ppt_w*#ppt_h,.3),1)-7.4)/-.7*#ppt_w"/>
                                          </p:val>
                                        </p:tav>
                                        <p:tav tm="100000">
                                          <p:val>
                                            <p:strVal val="#ppt_w"/>
                                          </p:val>
                                        </p:tav>
                                      </p:tavLst>
                                    </p:anim>
                                    <p:anim calcmode="lin" valueType="num">
                                      <p:cBhvr>
                                        <p:cTn id="318" dur="150" fill="hold"/>
                                        <p:tgtEl>
                                          <p:spTgt spid="109"/>
                                        </p:tgtEl>
                                        <p:attrNameLst>
                                          <p:attrName>ppt_h</p:attrName>
                                        </p:attrNameLst>
                                      </p:cBhvr>
                                      <p:tavLst>
                                        <p:tav tm="0">
                                          <p:val>
                                            <p:strVal val="(6*min(max(#ppt_w*#ppt_h,.3),1)-7.4)/-.7*#ppt_h"/>
                                          </p:val>
                                        </p:tav>
                                        <p:tav tm="100000">
                                          <p:val>
                                            <p:strVal val="#ppt_h"/>
                                          </p:val>
                                        </p:tav>
                                      </p:tavLst>
                                    </p:anim>
                                    <p:anim calcmode="lin" valueType="num">
                                      <p:cBhvr>
                                        <p:cTn id="319" dur="150" fill="hold"/>
                                        <p:tgtEl>
                                          <p:spTgt spid="109"/>
                                        </p:tgtEl>
                                        <p:attrNameLst>
                                          <p:attrName>ppt_x</p:attrName>
                                        </p:attrNameLst>
                                      </p:cBhvr>
                                      <p:tavLst>
                                        <p:tav tm="0">
                                          <p:val>
                                            <p:fltVal val="0.5"/>
                                          </p:val>
                                        </p:tav>
                                        <p:tav tm="100000">
                                          <p:val>
                                            <p:strVal val="#ppt_x"/>
                                          </p:val>
                                        </p:tav>
                                      </p:tavLst>
                                    </p:anim>
                                    <p:anim calcmode="lin" valueType="num">
                                      <p:cBhvr>
                                        <p:cTn id="320" dur="150" fill="hold"/>
                                        <p:tgtEl>
                                          <p:spTgt spid="109"/>
                                        </p:tgtEl>
                                        <p:attrNameLst>
                                          <p:attrName>ppt_y</p:attrName>
                                        </p:attrNameLst>
                                      </p:cBhvr>
                                      <p:tavLst>
                                        <p:tav tm="0">
                                          <p:val>
                                            <p:strVal val="1+(6*min(max(#ppt_w*#ppt_h,.3),1)-7.4)/-.7*#ppt_h/2"/>
                                          </p:val>
                                        </p:tav>
                                        <p:tav tm="100000">
                                          <p:val>
                                            <p:strVal val="#ppt_y"/>
                                          </p:val>
                                        </p:tav>
                                      </p:tavLst>
                                    </p:anim>
                                  </p:childTnLst>
                                </p:cTn>
                              </p:par>
                            </p:childTnLst>
                          </p:cTn>
                        </p:par>
                        <p:par>
                          <p:cTn id="321" fill="hold">
                            <p:stCondLst>
                              <p:cond delay="23500"/>
                            </p:stCondLst>
                            <p:childTnLst>
                              <p:par>
                                <p:cTn id="322" presetID="23" presetClass="entr" presetSubtype="36" fill="hold" grpId="0" nodeType="afterEffect">
                                  <p:stCondLst>
                                    <p:cond delay="0"/>
                                  </p:stCondLst>
                                  <p:childTnLst>
                                    <p:set>
                                      <p:cBhvr>
                                        <p:cTn id="323" dur="1" fill="hold">
                                          <p:stCondLst>
                                            <p:cond delay="0"/>
                                          </p:stCondLst>
                                        </p:cTn>
                                        <p:tgtEl>
                                          <p:spTgt spid="110"/>
                                        </p:tgtEl>
                                        <p:attrNameLst>
                                          <p:attrName>style.visibility</p:attrName>
                                        </p:attrNameLst>
                                      </p:cBhvr>
                                      <p:to>
                                        <p:strVal val="visible"/>
                                      </p:to>
                                    </p:set>
                                    <p:anim calcmode="lin" valueType="num">
                                      <p:cBhvr>
                                        <p:cTn id="324" dur="150" fill="hold"/>
                                        <p:tgtEl>
                                          <p:spTgt spid="110"/>
                                        </p:tgtEl>
                                        <p:attrNameLst>
                                          <p:attrName>ppt_w</p:attrName>
                                        </p:attrNameLst>
                                      </p:cBhvr>
                                      <p:tavLst>
                                        <p:tav tm="0">
                                          <p:val>
                                            <p:strVal val="(6*min(max(#ppt_w*#ppt_h,.3),1)-7.4)/-.7*#ppt_w"/>
                                          </p:val>
                                        </p:tav>
                                        <p:tav tm="100000">
                                          <p:val>
                                            <p:strVal val="#ppt_w"/>
                                          </p:val>
                                        </p:tav>
                                      </p:tavLst>
                                    </p:anim>
                                    <p:anim calcmode="lin" valueType="num">
                                      <p:cBhvr>
                                        <p:cTn id="325" dur="150" fill="hold"/>
                                        <p:tgtEl>
                                          <p:spTgt spid="110"/>
                                        </p:tgtEl>
                                        <p:attrNameLst>
                                          <p:attrName>ppt_h</p:attrName>
                                        </p:attrNameLst>
                                      </p:cBhvr>
                                      <p:tavLst>
                                        <p:tav tm="0">
                                          <p:val>
                                            <p:strVal val="(6*min(max(#ppt_w*#ppt_h,.3),1)-7.4)/-.7*#ppt_h"/>
                                          </p:val>
                                        </p:tav>
                                        <p:tav tm="100000">
                                          <p:val>
                                            <p:strVal val="#ppt_h"/>
                                          </p:val>
                                        </p:tav>
                                      </p:tavLst>
                                    </p:anim>
                                    <p:anim calcmode="lin" valueType="num">
                                      <p:cBhvr>
                                        <p:cTn id="326" dur="150" fill="hold"/>
                                        <p:tgtEl>
                                          <p:spTgt spid="110"/>
                                        </p:tgtEl>
                                        <p:attrNameLst>
                                          <p:attrName>ppt_x</p:attrName>
                                        </p:attrNameLst>
                                      </p:cBhvr>
                                      <p:tavLst>
                                        <p:tav tm="0">
                                          <p:val>
                                            <p:fltVal val="0.5"/>
                                          </p:val>
                                        </p:tav>
                                        <p:tav tm="100000">
                                          <p:val>
                                            <p:strVal val="#ppt_x"/>
                                          </p:val>
                                        </p:tav>
                                      </p:tavLst>
                                    </p:anim>
                                    <p:anim calcmode="lin" valueType="num">
                                      <p:cBhvr>
                                        <p:cTn id="327" dur="150" fill="hold"/>
                                        <p:tgtEl>
                                          <p:spTgt spid="110"/>
                                        </p:tgtEl>
                                        <p:attrNameLst>
                                          <p:attrName>ppt_y</p:attrName>
                                        </p:attrNameLst>
                                      </p:cBhvr>
                                      <p:tavLst>
                                        <p:tav tm="0">
                                          <p:val>
                                            <p:strVal val="1+(6*min(max(#ppt_w*#ppt_h,.3),1)-7.4)/-.7*#ppt_h/2"/>
                                          </p:val>
                                        </p:tav>
                                        <p:tav tm="100000">
                                          <p:val>
                                            <p:strVal val="#ppt_y"/>
                                          </p:val>
                                        </p:tav>
                                      </p:tavLst>
                                    </p:anim>
                                  </p:childTnLst>
                                </p:cTn>
                              </p:par>
                            </p:childTnLst>
                          </p:cTn>
                        </p:par>
                        <p:par>
                          <p:cTn id="328" fill="hold">
                            <p:stCondLst>
                              <p:cond delay="24000"/>
                            </p:stCondLst>
                            <p:childTnLst>
                              <p:par>
                                <p:cTn id="329" presetID="23" presetClass="entr" presetSubtype="36" fill="hold" grpId="0" nodeType="afterEffect">
                                  <p:stCondLst>
                                    <p:cond delay="0"/>
                                  </p:stCondLst>
                                  <p:childTnLst>
                                    <p:set>
                                      <p:cBhvr>
                                        <p:cTn id="330" dur="1" fill="hold">
                                          <p:stCondLst>
                                            <p:cond delay="0"/>
                                          </p:stCondLst>
                                        </p:cTn>
                                        <p:tgtEl>
                                          <p:spTgt spid="111"/>
                                        </p:tgtEl>
                                        <p:attrNameLst>
                                          <p:attrName>style.visibility</p:attrName>
                                        </p:attrNameLst>
                                      </p:cBhvr>
                                      <p:to>
                                        <p:strVal val="visible"/>
                                      </p:to>
                                    </p:set>
                                    <p:anim calcmode="lin" valueType="num">
                                      <p:cBhvr>
                                        <p:cTn id="331" dur="150" fill="hold"/>
                                        <p:tgtEl>
                                          <p:spTgt spid="111"/>
                                        </p:tgtEl>
                                        <p:attrNameLst>
                                          <p:attrName>ppt_w</p:attrName>
                                        </p:attrNameLst>
                                      </p:cBhvr>
                                      <p:tavLst>
                                        <p:tav tm="0">
                                          <p:val>
                                            <p:strVal val="(6*min(max(#ppt_w*#ppt_h,.3),1)-7.4)/-.7*#ppt_w"/>
                                          </p:val>
                                        </p:tav>
                                        <p:tav tm="100000">
                                          <p:val>
                                            <p:strVal val="#ppt_w"/>
                                          </p:val>
                                        </p:tav>
                                      </p:tavLst>
                                    </p:anim>
                                    <p:anim calcmode="lin" valueType="num">
                                      <p:cBhvr>
                                        <p:cTn id="332" dur="150" fill="hold"/>
                                        <p:tgtEl>
                                          <p:spTgt spid="111"/>
                                        </p:tgtEl>
                                        <p:attrNameLst>
                                          <p:attrName>ppt_h</p:attrName>
                                        </p:attrNameLst>
                                      </p:cBhvr>
                                      <p:tavLst>
                                        <p:tav tm="0">
                                          <p:val>
                                            <p:strVal val="(6*min(max(#ppt_w*#ppt_h,.3),1)-7.4)/-.7*#ppt_h"/>
                                          </p:val>
                                        </p:tav>
                                        <p:tav tm="100000">
                                          <p:val>
                                            <p:strVal val="#ppt_h"/>
                                          </p:val>
                                        </p:tav>
                                      </p:tavLst>
                                    </p:anim>
                                    <p:anim calcmode="lin" valueType="num">
                                      <p:cBhvr>
                                        <p:cTn id="333" dur="150" fill="hold"/>
                                        <p:tgtEl>
                                          <p:spTgt spid="111"/>
                                        </p:tgtEl>
                                        <p:attrNameLst>
                                          <p:attrName>ppt_x</p:attrName>
                                        </p:attrNameLst>
                                      </p:cBhvr>
                                      <p:tavLst>
                                        <p:tav tm="0">
                                          <p:val>
                                            <p:fltVal val="0.5"/>
                                          </p:val>
                                        </p:tav>
                                        <p:tav tm="100000">
                                          <p:val>
                                            <p:strVal val="#ppt_x"/>
                                          </p:val>
                                        </p:tav>
                                      </p:tavLst>
                                    </p:anim>
                                    <p:anim calcmode="lin" valueType="num">
                                      <p:cBhvr>
                                        <p:cTn id="334" dur="150" fill="hold"/>
                                        <p:tgtEl>
                                          <p:spTgt spid="111"/>
                                        </p:tgtEl>
                                        <p:attrNameLst>
                                          <p:attrName>ppt_y</p:attrName>
                                        </p:attrNameLst>
                                      </p:cBhvr>
                                      <p:tavLst>
                                        <p:tav tm="0">
                                          <p:val>
                                            <p:strVal val="1+(6*min(max(#ppt_w*#ppt_h,.3),1)-7.4)/-.7*#ppt_h/2"/>
                                          </p:val>
                                        </p:tav>
                                        <p:tav tm="100000">
                                          <p:val>
                                            <p:strVal val="#ppt_y"/>
                                          </p:val>
                                        </p:tav>
                                      </p:tavLst>
                                    </p:anim>
                                  </p:childTnLst>
                                </p:cTn>
                              </p:par>
                            </p:childTnLst>
                          </p:cTn>
                        </p:par>
                        <p:par>
                          <p:cTn id="335" fill="hold">
                            <p:stCondLst>
                              <p:cond delay="24500"/>
                            </p:stCondLst>
                            <p:childTnLst>
                              <p:par>
                                <p:cTn id="336" presetID="23" presetClass="entr" presetSubtype="36" fill="hold" grpId="0" nodeType="afterEffect">
                                  <p:stCondLst>
                                    <p:cond delay="0"/>
                                  </p:stCondLst>
                                  <p:childTnLst>
                                    <p:set>
                                      <p:cBhvr>
                                        <p:cTn id="337" dur="1" fill="hold">
                                          <p:stCondLst>
                                            <p:cond delay="0"/>
                                          </p:stCondLst>
                                        </p:cTn>
                                        <p:tgtEl>
                                          <p:spTgt spid="112"/>
                                        </p:tgtEl>
                                        <p:attrNameLst>
                                          <p:attrName>style.visibility</p:attrName>
                                        </p:attrNameLst>
                                      </p:cBhvr>
                                      <p:to>
                                        <p:strVal val="visible"/>
                                      </p:to>
                                    </p:set>
                                    <p:anim calcmode="lin" valueType="num">
                                      <p:cBhvr>
                                        <p:cTn id="338" dur="150" fill="hold"/>
                                        <p:tgtEl>
                                          <p:spTgt spid="112"/>
                                        </p:tgtEl>
                                        <p:attrNameLst>
                                          <p:attrName>ppt_w</p:attrName>
                                        </p:attrNameLst>
                                      </p:cBhvr>
                                      <p:tavLst>
                                        <p:tav tm="0">
                                          <p:val>
                                            <p:strVal val="(6*min(max(#ppt_w*#ppt_h,.3),1)-7.4)/-.7*#ppt_w"/>
                                          </p:val>
                                        </p:tav>
                                        <p:tav tm="100000">
                                          <p:val>
                                            <p:strVal val="#ppt_w"/>
                                          </p:val>
                                        </p:tav>
                                      </p:tavLst>
                                    </p:anim>
                                    <p:anim calcmode="lin" valueType="num">
                                      <p:cBhvr>
                                        <p:cTn id="339" dur="150" fill="hold"/>
                                        <p:tgtEl>
                                          <p:spTgt spid="112"/>
                                        </p:tgtEl>
                                        <p:attrNameLst>
                                          <p:attrName>ppt_h</p:attrName>
                                        </p:attrNameLst>
                                      </p:cBhvr>
                                      <p:tavLst>
                                        <p:tav tm="0">
                                          <p:val>
                                            <p:strVal val="(6*min(max(#ppt_w*#ppt_h,.3),1)-7.4)/-.7*#ppt_h"/>
                                          </p:val>
                                        </p:tav>
                                        <p:tav tm="100000">
                                          <p:val>
                                            <p:strVal val="#ppt_h"/>
                                          </p:val>
                                        </p:tav>
                                      </p:tavLst>
                                    </p:anim>
                                    <p:anim calcmode="lin" valueType="num">
                                      <p:cBhvr>
                                        <p:cTn id="340" dur="150" fill="hold"/>
                                        <p:tgtEl>
                                          <p:spTgt spid="112"/>
                                        </p:tgtEl>
                                        <p:attrNameLst>
                                          <p:attrName>ppt_x</p:attrName>
                                        </p:attrNameLst>
                                      </p:cBhvr>
                                      <p:tavLst>
                                        <p:tav tm="0">
                                          <p:val>
                                            <p:fltVal val="0.5"/>
                                          </p:val>
                                        </p:tav>
                                        <p:tav tm="100000">
                                          <p:val>
                                            <p:strVal val="#ppt_x"/>
                                          </p:val>
                                        </p:tav>
                                      </p:tavLst>
                                    </p:anim>
                                    <p:anim calcmode="lin" valueType="num">
                                      <p:cBhvr>
                                        <p:cTn id="341" dur="150" fill="hold"/>
                                        <p:tgtEl>
                                          <p:spTgt spid="112"/>
                                        </p:tgtEl>
                                        <p:attrNameLst>
                                          <p:attrName>ppt_y</p:attrName>
                                        </p:attrNameLst>
                                      </p:cBhvr>
                                      <p:tavLst>
                                        <p:tav tm="0">
                                          <p:val>
                                            <p:strVal val="1+(6*min(max(#ppt_w*#ppt_h,.3),1)-7.4)/-.7*#ppt_h/2"/>
                                          </p:val>
                                        </p:tav>
                                        <p:tav tm="100000">
                                          <p:val>
                                            <p:strVal val="#ppt_y"/>
                                          </p:val>
                                        </p:tav>
                                      </p:tavLst>
                                    </p:anim>
                                  </p:childTnLst>
                                </p:cTn>
                              </p:par>
                            </p:childTnLst>
                          </p:cTn>
                        </p:par>
                        <p:par>
                          <p:cTn id="342" fill="hold">
                            <p:stCondLst>
                              <p:cond delay="25000"/>
                            </p:stCondLst>
                            <p:childTnLst>
                              <p:par>
                                <p:cTn id="343" presetID="23" presetClass="entr" presetSubtype="36" fill="hold" grpId="0" nodeType="afterEffect">
                                  <p:stCondLst>
                                    <p:cond delay="0"/>
                                  </p:stCondLst>
                                  <p:childTnLst>
                                    <p:set>
                                      <p:cBhvr>
                                        <p:cTn id="344" dur="1" fill="hold">
                                          <p:stCondLst>
                                            <p:cond delay="0"/>
                                          </p:stCondLst>
                                        </p:cTn>
                                        <p:tgtEl>
                                          <p:spTgt spid="113"/>
                                        </p:tgtEl>
                                        <p:attrNameLst>
                                          <p:attrName>style.visibility</p:attrName>
                                        </p:attrNameLst>
                                      </p:cBhvr>
                                      <p:to>
                                        <p:strVal val="visible"/>
                                      </p:to>
                                    </p:set>
                                    <p:anim calcmode="lin" valueType="num">
                                      <p:cBhvr>
                                        <p:cTn id="345" dur="150" fill="hold"/>
                                        <p:tgtEl>
                                          <p:spTgt spid="113"/>
                                        </p:tgtEl>
                                        <p:attrNameLst>
                                          <p:attrName>ppt_w</p:attrName>
                                        </p:attrNameLst>
                                      </p:cBhvr>
                                      <p:tavLst>
                                        <p:tav tm="0">
                                          <p:val>
                                            <p:strVal val="(6*min(max(#ppt_w*#ppt_h,.3),1)-7.4)/-.7*#ppt_w"/>
                                          </p:val>
                                        </p:tav>
                                        <p:tav tm="100000">
                                          <p:val>
                                            <p:strVal val="#ppt_w"/>
                                          </p:val>
                                        </p:tav>
                                      </p:tavLst>
                                    </p:anim>
                                    <p:anim calcmode="lin" valueType="num">
                                      <p:cBhvr>
                                        <p:cTn id="346" dur="150" fill="hold"/>
                                        <p:tgtEl>
                                          <p:spTgt spid="113"/>
                                        </p:tgtEl>
                                        <p:attrNameLst>
                                          <p:attrName>ppt_h</p:attrName>
                                        </p:attrNameLst>
                                      </p:cBhvr>
                                      <p:tavLst>
                                        <p:tav tm="0">
                                          <p:val>
                                            <p:strVal val="(6*min(max(#ppt_w*#ppt_h,.3),1)-7.4)/-.7*#ppt_h"/>
                                          </p:val>
                                        </p:tav>
                                        <p:tav tm="100000">
                                          <p:val>
                                            <p:strVal val="#ppt_h"/>
                                          </p:val>
                                        </p:tav>
                                      </p:tavLst>
                                    </p:anim>
                                    <p:anim calcmode="lin" valueType="num">
                                      <p:cBhvr>
                                        <p:cTn id="347" dur="150" fill="hold"/>
                                        <p:tgtEl>
                                          <p:spTgt spid="113"/>
                                        </p:tgtEl>
                                        <p:attrNameLst>
                                          <p:attrName>ppt_x</p:attrName>
                                        </p:attrNameLst>
                                      </p:cBhvr>
                                      <p:tavLst>
                                        <p:tav tm="0">
                                          <p:val>
                                            <p:fltVal val="0.5"/>
                                          </p:val>
                                        </p:tav>
                                        <p:tav tm="100000">
                                          <p:val>
                                            <p:strVal val="#ppt_x"/>
                                          </p:val>
                                        </p:tav>
                                      </p:tavLst>
                                    </p:anim>
                                    <p:anim calcmode="lin" valueType="num">
                                      <p:cBhvr>
                                        <p:cTn id="348" dur="150" fill="hold"/>
                                        <p:tgtEl>
                                          <p:spTgt spid="113"/>
                                        </p:tgtEl>
                                        <p:attrNameLst>
                                          <p:attrName>ppt_y</p:attrName>
                                        </p:attrNameLst>
                                      </p:cBhvr>
                                      <p:tavLst>
                                        <p:tav tm="0">
                                          <p:val>
                                            <p:strVal val="1+(6*min(max(#ppt_w*#ppt_h,.3),1)-7.4)/-.7*#ppt_h/2"/>
                                          </p:val>
                                        </p:tav>
                                        <p:tav tm="100000">
                                          <p:val>
                                            <p:strVal val="#ppt_y"/>
                                          </p:val>
                                        </p:tav>
                                      </p:tavLst>
                                    </p:anim>
                                  </p:childTnLst>
                                </p:cTn>
                              </p:par>
                            </p:childTnLst>
                          </p:cTn>
                        </p:par>
                        <p:par>
                          <p:cTn id="349" fill="hold">
                            <p:stCondLst>
                              <p:cond delay="25500"/>
                            </p:stCondLst>
                            <p:childTnLst>
                              <p:par>
                                <p:cTn id="350" presetID="23" presetClass="entr" presetSubtype="36" fill="hold" grpId="0" nodeType="afterEffect">
                                  <p:stCondLst>
                                    <p:cond delay="0"/>
                                  </p:stCondLst>
                                  <p:childTnLst>
                                    <p:set>
                                      <p:cBhvr>
                                        <p:cTn id="351" dur="1" fill="hold">
                                          <p:stCondLst>
                                            <p:cond delay="0"/>
                                          </p:stCondLst>
                                        </p:cTn>
                                        <p:tgtEl>
                                          <p:spTgt spid="114"/>
                                        </p:tgtEl>
                                        <p:attrNameLst>
                                          <p:attrName>style.visibility</p:attrName>
                                        </p:attrNameLst>
                                      </p:cBhvr>
                                      <p:to>
                                        <p:strVal val="visible"/>
                                      </p:to>
                                    </p:set>
                                    <p:anim calcmode="lin" valueType="num">
                                      <p:cBhvr>
                                        <p:cTn id="352" dur="150" fill="hold"/>
                                        <p:tgtEl>
                                          <p:spTgt spid="114"/>
                                        </p:tgtEl>
                                        <p:attrNameLst>
                                          <p:attrName>ppt_w</p:attrName>
                                        </p:attrNameLst>
                                      </p:cBhvr>
                                      <p:tavLst>
                                        <p:tav tm="0">
                                          <p:val>
                                            <p:strVal val="(6*min(max(#ppt_w*#ppt_h,.3),1)-7.4)/-.7*#ppt_w"/>
                                          </p:val>
                                        </p:tav>
                                        <p:tav tm="100000">
                                          <p:val>
                                            <p:strVal val="#ppt_w"/>
                                          </p:val>
                                        </p:tav>
                                      </p:tavLst>
                                    </p:anim>
                                    <p:anim calcmode="lin" valueType="num">
                                      <p:cBhvr>
                                        <p:cTn id="353" dur="150" fill="hold"/>
                                        <p:tgtEl>
                                          <p:spTgt spid="114"/>
                                        </p:tgtEl>
                                        <p:attrNameLst>
                                          <p:attrName>ppt_h</p:attrName>
                                        </p:attrNameLst>
                                      </p:cBhvr>
                                      <p:tavLst>
                                        <p:tav tm="0">
                                          <p:val>
                                            <p:strVal val="(6*min(max(#ppt_w*#ppt_h,.3),1)-7.4)/-.7*#ppt_h"/>
                                          </p:val>
                                        </p:tav>
                                        <p:tav tm="100000">
                                          <p:val>
                                            <p:strVal val="#ppt_h"/>
                                          </p:val>
                                        </p:tav>
                                      </p:tavLst>
                                    </p:anim>
                                    <p:anim calcmode="lin" valueType="num">
                                      <p:cBhvr>
                                        <p:cTn id="354" dur="150" fill="hold"/>
                                        <p:tgtEl>
                                          <p:spTgt spid="114"/>
                                        </p:tgtEl>
                                        <p:attrNameLst>
                                          <p:attrName>ppt_x</p:attrName>
                                        </p:attrNameLst>
                                      </p:cBhvr>
                                      <p:tavLst>
                                        <p:tav tm="0">
                                          <p:val>
                                            <p:fltVal val="0.5"/>
                                          </p:val>
                                        </p:tav>
                                        <p:tav tm="100000">
                                          <p:val>
                                            <p:strVal val="#ppt_x"/>
                                          </p:val>
                                        </p:tav>
                                      </p:tavLst>
                                    </p:anim>
                                    <p:anim calcmode="lin" valueType="num">
                                      <p:cBhvr>
                                        <p:cTn id="355" dur="150" fill="hold"/>
                                        <p:tgtEl>
                                          <p:spTgt spid="114"/>
                                        </p:tgtEl>
                                        <p:attrNameLst>
                                          <p:attrName>ppt_y</p:attrName>
                                        </p:attrNameLst>
                                      </p:cBhvr>
                                      <p:tavLst>
                                        <p:tav tm="0">
                                          <p:val>
                                            <p:strVal val="1+(6*min(max(#ppt_w*#ppt_h,.3),1)-7.4)/-.7*#ppt_h/2"/>
                                          </p:val>
                                        </p:tav>
                                        <p:tav tm="100000">
                                          <p:val>
                                            <p:strVal val="#ppt_y"/>
                                          </p:val>
                                        </p:tav>
                                      </p:tavLst>
                                    </p:anim>
                                  </p:childTnLst>
                                </p:cTn>
                              </p:par>
                            </p:childTnLst>
                          </p:cTn>
                        </p:par>
                        <p:par>
                          <p:cTn id="356" fill="hold">
                            <p:stCondLst>
                              <p:cond delay="26000"/>
                            </p:stCondLst>
                            <p:childTnLst>
                              <p:par>
                                <p:cTn id="357" presetID="23" presetClass="entr" presetSubtype="36" fill="hold" grpId="0" nodeType="afterEffect">
                                  <p:stCondLst>
                                    <p:cond delay="0"/>
                                  </p:stCondLst>
                                  <p:childTnLst>
                                    <p:set>
                                      <p:cBhvr>
                                        <p:cTn id="358" dur="1" fill="hold">
                                          <p:stCondLst>
                                            <p:cond delay="0"/>
                                          </p:stCondLst>
                                        </p:cTn>
                                        <p:tgtEl>
                                          <p:spTgt spid="115"/>
                                        </p:tgtEl>
                                        <p:attrNameLst>
                                          <p:attrName>style.visibility</p:attrName>
                                        </p:attrNameLst>
                                      </p:cBhvr>
                                      <p:to>
                                        <p:strVal val="visible"/>
                                      </p:to>
                                    </p:set>
                                    <p:anim calcmode="lin" valueType="num">
                                      <p:cBhvr>
                                        <p:cTn id="359" dur="150" fill="hold"/>
                                        <p:tgtEl>
                                          <p:spTgt spid="115"/>
                                        </p:tgtEl>
                                        <p:attrNameLst>
                                          <p:attrName>ppt_w</p:attrName>
                                        </p:attrNameLst>
                                      </p:cBhvr>
                                      <p:tavLst>
                                        <p:tav tm="0">
                                          <p:val>
                                            <p:strVal val="(6*min(max(#ppt_w*#ppt_h,.3),1)-7.4)/-.7*#ppt_w"/>
                                          </p:val>
                                        </p:tav>
                                        <p:tav tm="100000">
                                          <p:val>
                                            <p:strVal val="#ppt_w"/>
                                          </p:val>
                                        </p:tav>
                                      </p:tavLst>
                                    </p:anim>
                                    <p:anim calcmode="lin" valueType="num">
                                      <p:cBhvr>
                                        <p:cTn id="360" dur="150" fill="hold"/>
                                        <p:tgtEl>
                                          <p:spTgt spid="115"/>
                                        </p:tgtEl>
                                        <p:attrNameLst>
                                          <p:attrName>ppt_h</p:attrName>
                                        </p:attrNameLst>
                                      </p:cBhvr>
                                      <p:tavLst>
                                        <p:tav tm="0">
                                          <p:val>
                                            <p:strVal val="(6*min(max(#ppt_w*#ppt_h,.3),1)-7.4)/-.7*#ppt_h"/>
                                          </p:val>
                                        </p:tav>
                                        <p:tav tm="100000">
                                          <p:val>
                                            <p:strVal val="#ppt_h"/>
                                          </p:val>
                                        </p:tav>
                                      </p:tavLst>
                                    </p:anim>
                                    <p:anim calcmode="lin" valueType="num">
                                      <p:cBhvr>
                                        <p:cTn id="361" dur="150" fill="hold"/>
                                        <p:tgtEl>
                                          <p:spTgt spid="115"/>
                                        </p:tgtEl>
                                        <p:attrNameLst>
                                          <p:attrName>ppt_x</p:attrName>
                                        </p:attrNameLst>
                                      </p:cBhvr>
                                      <p:tavLst>
                                        <p:tav tm="0">
                                          <p:val>
                                            <p:fltVal val="0.5"/>
                                          </p:val>
                                        </p:tav>
                                        <p:tav tm="100000">
                                          <p:val>
                                            <p:strVal val="#ppt_x"/>
                                          </p:val>
                                        </p:tav>
                                      </p:tavLst>
                                    </p:anim>
                                    <p:anim calcmode="lin" valueType="num">
                                      <p:cBhvr>
                                        <p:cTn id="362" dur="150" fill="hold"/>
                                        <p:tgtEl>
                                          <p:spTgt spid="115"/>
                                        </p:tgtEl>
                                        <p:attrNameLst>
                                          <p:attrName>ppt_y</p:attrName>
                                        </p:attrNameLst>
                                      </p:cBhvr>
                                      <p:tavLst>
                                        <p:tav tm="0">
                                          <p:val>
                                            <p:strVal val="1+(6*min(max(#ppt_w*#ppt_h,.3),1)-7.4)/-.7*#ppt_h/2"/>
                                          </p:val>
                                        </p:tav>
                                        <p:tav tm="100000">
                                          <p:val>
                                            <p:strVal val="#ppt_y"/>
                                          </p:val>
                                        </p:tav>
                                      </p:tavLst>
                                    </p:anim>
                                  </p:childTnLst>
                                </p:cTn>
                              </p:par>
                            </p:childTnLst>
                          </p:cTn>
                        </p:par>
                        <p:par>
                          <p:cTn id="363" fill="hold">
                            <p:stCondLst>
                              <p:cond delay="26500"/>
                            </p:stCondLst>
                            <p:childTnLst>
                              <p:par>
                                <p:cTn id="364" presetID="23" presetClass="entr" presetSubtype="36" fill="hold" grpId="0" nodeType="afterEffect">
                                  <p:stCondLst>
                                    <p:cond delay="0"/>
                                  </p:stCondLst>
                                  <p:childTnLst>
                                    <p:set>
                                      <p:cBhvr>
                                        <p:cTn id="365" dur="1" fill="hold">
                                          <p:stCondLst>
                                            <p:cond delay="0"/>
                                          </p:stCondLst>
                                        </p:cTn>
                                        <p:tgtEl>
                                          <p:spTgt spid="116"/>
                                        </p:tgtEl>
                                        <p:attrNameLst>
                                          <p:attrName>style.visibility</p:attrName>
                                        </p:attrNameLst>
                                      </p:cBhvr>
                                      <p:to>
                                        <p:strVal val="visible"/>
                                      </p:to>
                                    </p:set>
                                    <p:anim calcmode="lin" valueType="num">
                                      <p:cBhvr>
                                        <p:cTn id="366" dur="150" fill="hold"/>
                                        <p:tgtEl>
                                          <p:spTgt spid="116"/>
                                        </p:tgtEl>
                                        <p:attrNameLst>
                                          <p:attrName>ppt_w</p:attrName>
                                        </p:attrNameLst>
                                      </p:cBhvr>
                                      <p:tavLst>
                                        <p:tav tm="0">
                                          <p:val>
                                            <p:strVal val="(6*min(max(#ppt_w*#ppt_h,.3),1)-7.4)/-.7*#ppt_w"/>
                                          </p:val>
                                        </p:tav>
                                        <p:tav tm="100000">
                                          <p:val>
                                            <p:strVal val="#ppt_w"/>
                                          </p:val>
                                        </p:tav>
                                      </p:tavLst>
                                    </p:anim>
                                    <p:anim calcmode="lin" valueType="num">
                                      <p:cBhvr>
                                        <p:cTn id="367" dur="150" fill="hold"/>
                                        <p:tgtEl>
                                          <p:spTgt spid="116"/>
                                        </p:tgtEl>
                                        <p:attrNameLst>
                                          <p:attrName>ppt_h</p:attrName>
                                        </p:attrNameLst>
                                      </p:cBhvr>
                                      <p:tavLst>
                                        <p:tav tm="0">
                                          <p:val>
                                            <p:strVal val="(6*min(max(#ppt_w*#ppt_h,.3),1)-7.4)/-.7*#ppt_h"/>
                                          </p:val>
                                        </p:tav>
                                        <p:tav tm="100000">
                                          <p:val>
                                            <p:strVal val="#ppt_h"/>
                                          </p:val>
                                        </p:tav>
                                      </p:tavLst>
                                    </p:anim>
                                    <p:anim calcmode="lin" valueType="num">
                                      <p:cBhvr>
                                        <p:cTn id="368" dur="150" fill="hold"/>
                                        <p:tgtEl>
                                          <p:spTgt spid="116"/>
                                        </p:tgtEl>
                                        <p:attrNameLst>
                                          <p:attrName>ppt_x</p:attrName>
                                        </p:attrNameLst>
                                      </p:cBhvr>
                                      <p:tavLst>
                                        <p:tav tm="0">
                                          <p:val>
                                            <p:fltVal val="0.5"/>
                                          </p:val>
                                        </p:tav>
                                        <p:tav tm="100000">
                                          <p:val>
                                            <p:strVal val="#ppt_x"/>
                                          </p:val>
                                        </p:tav>
                                      </p:tavLst>
                                    </p:anim>
                                    <p:anim calcmode="lin" valueType="num">
                                      <p:cBhvr>
                                        <p:cTn id="369" dur="150" fill="hold"/>
                                        <p:tgtEl>
                                          <p:spTgt spid="116"/>
                                        </p:tgtEl>
                                        <p:attrNameLst>
                                          <p:attrName>ppt_y</p:attrName>
                                        </p:attrNameLst>
                                      </p:cBhvr>
                                      <p:tavLst>
                                        <p:tav tm="0">
                                          <p:val>
                                            <p:strVal val="1+(6*min(max(#ppt_w*#ppt_h,.3),1)-7.4)/-.7*#ppt_h/2"/>
                                          </p:val>
                                        </p:tav>
                                        <p:tav tm="100000">
                                          <p:val>
                                            <p:strVal val="#ppt_y"/>
                                          </p:val>
                                        </p:tav>
                                      </p:tavLst>
                                    </p:anim>
                                  </p:childTnLst>
                                </p:cTn>
                              </p:par>
                            </p:childTnLst>
                          </p:cTn>
                        </p:par>
                        <p:par>
                          <p:cTn id="370" fill="hold">
                            <p:stCondLst>
                              <p:cond delay="27000"/>
                            </p:stCondLst>
                            <p:childTnLst>
                              <p:par>
                                <p:cTn id="371" presetID="23" presetClass="entr" presetSubtype="36" fill="hold" grpId="0" nodeType="afterEffect">
                                  <p:stCondLst>
                                    <p:cond delay="0"/>
                                  </p:stCondLst>
                                  <p:childTnLst>
                                    <p:set>
                                      <p:cBhvr>
                                        <p:cTn id="372" dur="1" fill="hold">
                                          <p:stCondLst>
                                            <p:cond delay="0"/>
                                          </p:stCondLst>
                                        </p:cTn>
                                        <p:tgtEl>
                                          <p:spTgt spid="117"/>
                                        </p:tgtEl>
                                        <p:attrNameLst>
                                          <p:attrName>style.visibility</p:attrName>
                                        </p:attrNameLst>
                                      </p:cBhvr>
                                      <p:to>
                                        <p:strVal val="visible"/>
                                      </p:to>
                                    </p:set>
                                    <p:anim calcmode="lin" valueType="num">
                                      <p:cBhvr>
                                        <p:cTn id="373" dur="150" fill="hold"/>
                                        <p:tgtEl>
                                          <p:spTgt spid="117"/>
                                        </p:tgtEl>
                                        <p:attrNameLst>
                                          <p:attrName>ppt_w</p:attrName>
                                        </p:attrNameLst>
                                      </p:cBhvr>
                                      <p:tavLst>
                                        <p:tav tm="0">
                                          <p:val>
                                            <p:strVal val="(6*min(max(#ppt_w*#ppt_h,.3),1)-7.4)/-.7*#ppt_w"/>
                                          </p:val>
                                        </p:tav>
                                        <p:tav tm="100000">
                                          <p:val>
                                            <p:strVal val="#ppt_w"/>
                                          </p:val>
                                        </p:tav>
                                      </p:tavLst>
                                    </p:anim>
                                    <p:anim calcmode="lin" valueType="num">
                                      <p:cBhvr>
                                        <p:cTn id="374" dur="150" fill="hold"/>
                                        <p:tgtEl>
                                          <p:spTgt spid="117"/>
                                        </p:tgtEl>
                                        <p:attrNameLst>
                                          <p:attrName>ppt_h</p:attrName>
                                        </p:attrNameLst>
                                      </p:cBhvr>
                                      <p:tavLst>
                                        <p:tav tm="0">
                                          <p:val>
                                            <p:strVal val="(6*min(max(#ppt_w*#ppt_h,.3),1)-7.4)/-.7*#ppt_h"/>
                                          </p:val>
                                        </p:tav>
                                        <p:tav tm="100000">
                                          <p:val>
                                            <p:strVal val="#ppt_h"/>
                                          </p:val>
                                        </p:tav>
                                      </p:tavLst>
                                    </p:anim>
                                    <p:anim calcmode="lin" valueType="num">
                                      <p:cBhvr>
                                        <p:cTn id="375" dur="150" fill="hold"/>
                                        <p:tgtEl>
                                          <p:spTgt spid="117"/>
                                        </p:tgtEl>
                                        <p:attrNameLst>
                                          <p:attrName>ppt_x</p:attrName>
                                        </p:attrNameLst>
                                      </p:cBhvr>
                                      <p:tavLst>
                                        <p:tav tm="0">
                                          <p:val>
                                            <p:fltVal val="0.5"/>
                                          </p:val>
                                        </p:tav>
                                        <p:tav tm="100000">
                                          <p:val>
                                            <p:strVal val="#ppt_x"/>
                                          </p:val>
                                        </p:tav>
                                      </p:tavLst>
                                    </p:anim>
                                    <p:anim calcmode="lin" valueType="num">
                                      <p:cBhvr>
                                        <p:cTn id="376" dur="150" fill="hold"/>
                                        <p:tgtEl>
                                          <p:spTgt spid="117"/>
                                        </p:tgtEl>
                                        <p:attrNameLst>
                                          <p:attrName>ppt_y</p:attrName>
                                        </p:attrNameLst>
                                      </p:cBhvr>
                                      <p:tavLst>
                                        <p:tav tm="0">
                                          <p:val>
                                            <p:strVal val="1+(6*min(max(#ppt_w*#ppt_h,.3),1)-7.4)/-.7*#ppt_h/2"/>
                                          </p:val>
                                        </p:tav>
                                        <p:tav tm="100000">
                                          <p:val>
                                            <p:strVal val="#ppt_y"/>
                                          </p:val>
                                        </p:tav>
                                      </p:tavLst>
                                    </p:anim>
                                  </p:childTnLst>
                                </p:cTn>
                              </p:par>
                            </p:childTnLst>
                          </p:cTn>
                        </p:par>
                        <p:par>
                          <p:cTn id="377" fill="hold">
                            <p:stCondLst>
                              <p:cond delay="27500"/>
                            </p:stCondLst>
                            <p:childTnLst>
                              <p:par>
                                <p:cTn id="378" presetID="23" presetClass="entr" presetSubtype="36" fill="hold" grpId="0" nodeType="afterEffect">
                                  <p:stCondLst>
                                    <p:cond delay="0"/>
                                  </p:stCondLst>
                                  <p:childTnLst>
                                    <p:set>
                                      <p:cBhvr>
                                        <p:cTn id="379" dur="1" fill="hold">
                                          <p:stCondLst>
                                            <p:cond delay="0"/>
                                          </p:stCondLst>
                                        </p:cTn>
                                        <p:tgtEl>
                                          <p:spTgt spid="118"/>
                                        </p:tgtEl>
                                        <p:attrNameLst>
                                          <p:attrName>style.visibility</p:attrName>
                                        </p:attrNameLst>
                                      </p:cBhvr>
                                      <p:to>
                                        <p:strVal val="visible"/>
                                      </p:to>
                                    </p:set>
                                    <p:anim calcmode="lin" valueType="num">
                                      <p:cBhvr>
                                        <p:cTn id="380" dur="150" fill="hold"/>
                                        <p:tgtEl>
                                          <p:spTgt spid="118"/>
                                        </p:tgtEl>
                                        <p:attrNameLst>
                                          <p:attrName>ppt_w</p:attrName>
                                        </p:attrNameLst>
                                      </p:cBhvr>
                                      <p:tavLst>
                                        <p:tav tm="0">
                                          <p:val>
                                            <p:strVal val="(6*min(max(#ppt_w*#ppt_h,.3),1)-7.4)/-.7*#ppt_w"/>
                                          </p:val>
                                        </p:tav>
                                        <p:tav tm="100000">
                                          <p:val>
                                            <p:strVal val="#ppt_w"/>
                                          </p:val>
                                        </p:tav>
                                      </p:tavLst>
                                    </p:anim>
                                    <p:anim calcmode="lin" valueType="num">
                                      <p:cBhvr>
                                        <p:cTn id="381" dur="150" fill="hold"/>
                                        <p:tgtEl>
                                          <p:spTgt spid="118"/>
                                        </p:tgtEl>
                                        <p:attrNameLst>
                                          <p:attrName>ppt_h</p:attrName>
                                        </p:attrNameLst>
                                      </p:cBhvr>
                                      <p:tavLst>
                                        <p:tav tm="0">
                                          <p:val>
                                            <p:strVal val="(6*min(max(#ppt_w*#ppt_h,.3),1)-7.4)/-.7*#ppt_h"/>
                                          </p:val>
                                        </p:tav>
                                        <p:tav tm="100000">
                                          <p:val>
                                            <p:strVal val="#ppt_h"/>
                                          </p:val>
                                        </p:tav>
                                      </p:tavLst>
                                    </p:anim>
                                    <p:anim calcmode="lin" valueType="num">
                                      <p:cBhvr>
                                        <p:cTn id="382" dur="150" fill="hold"/>
                                        <p:tgtEl>
                                          <p:spTgt spid="118"/>
                                        </p:tgtEl>
                                        <p:attrNameLst>
                                          <p:attrName>ppt_x</p:attrName>
                                        </p:attrNameLst>
                                      </p:cBhvr>
                                      <p:tavLst>
                                        <p:tav tm="0">
                                          <p:val>
                                            <p:fltVal val="0.5"/>
                                          </p:val>
                                        </p:tav>
                                        <p:tav tm="100000">
                                          <p:val>
                                            <p:strVal val="#ppt_x"/>
                                          </p:val>
                                        </p:tav>
                                      </p:tavLst>
                                    </p:anim>
                                    <p:anim calcmode="lin" valueType="num">
                                      <p:cBhvr>
                                        <p:cTn id="383" dur="150" fill="hold"/>
                                        <p:tgtEl>
                                          <p:spTgt spid="118"/>
                                        </p:tgtEl>
                                        <p:attrNameLst>
                                          <p:attrName>ppt_y</p:attrName>
                                        </p:attrNameLst>
                                      </p:cBhvr>
                                      <p:tavLst>
                                        <p:tav tm="0">
                                          <p:val>
                                            <p:strVal val="1+(6*min(max(#ppt_w*#ppt_h,.3),1)-7.4)/-.7*#ppt_h/2"/>
                                          </p:val>
                                        </p:tav>
                                        <p:tav tm="100000">
                                          <p:val>
                                            <p:strVal val="#ppt_y"/>
                                          </p:val>
                                        </p:tav>
                                      </p:tavLst>
                                    </p:anim>
                                  </p:childTnLst>
                                </p:cTn>
                              </p:par>
                            </p:childTnLst>
                          </p:cTn>
                        </p:par>
                        <p:par>
                          <p:cTn id="384" fill="hold">
                            <p:stCondLst>
                              <p:cond delay="28000"/>
                            </p:stCondLst>
                            <p:childTnLst>
                              <p:par>
                                <p:cTn id="385" presetID="23" presetClass="entr" presetSubtype="36" fill="hold" grpId="0" nodeType="afterEffect">
                                  <p:stCondLst>
                                    <p:cond delay="0"/>
                                  </p:stCondLst>
                                  <p:childTnLst>
                                    <p:set>
                                      <p:cBhvr>
                                        <p:cTn id="386" dur="1" fill="hold">
                                          <p:stCondLst>
                                            <p:cond delay="0"/>
                                          </p:stCondLst>
                                        </p:cTn>
                                        <p:tgtEl>
                                          <p:spTgt spid="119"/>
                                        </p:tgtEl>
                                        <p:attrNameLst>
                                          <p:attrName>style.visibility</p:attrName>
                                        </p:attrNameLst>
                                      </p:cBhvr>
                                      <p:to>
                                        <p:strVal val="visible"/>
                                      </p:to>
                                    </p:set>
                                    <p:anim calcmode="lin" valueType="num">
                                      <p:cBhvr>
                                        <p:cTn id="387" dur="150" fill="hold"/>
                                        <p:tgtEl>
                                          <p:spTgt spid="119"/>
                                        </p:tgtEl>
                                        <p:attrNameLst>
                                          <p:attrName>ppt_w</p:attrName>
                                        </p:attrNameLst>
                                      </p:cBhvr>
                                      <p:tavLst>
                                        <p:tav tm="0">
                                          <p:val>
                                            <p:strVal val="(6*min(max(#ppt_w*#ppt_h,.3),1)-7.4)/-.7*#ppt_w"/>
                                          </p:val>
                                        </p:tav>
                                        <p:tav tm="100000">
                                          <p:val>
                                            <p:strVal val="#ppt_w"/>
                                          </p:val>
                                        </p:tav>
                                      </p:tavLst>
                                    </p:anim>
                                    <p:anim calcmode="lin" valueType="num">
                                      <p:cBhvr>
                                        <p:cTn id="388" dur="150" fill="hold"/>
                                        <p:tgtEl>
                                          <p:spTgt spid="119"/>
                                        </p:tgtEl>
                                        <p:attrNameLst>
                                          <p:attrName>ppt_h</p:attrName>
                                        </p:attrNameLst>
                                      </p:cBhvr>
                                      <p:tavLst>
                                        <p:tav tm="0">
                                          <p:val>
                                            <p:strVal val="(6*min(max(#ppt_w*#ppt_h,.3),1)-7.4)/-.7*#ppt_h"/>
                                          </p:val>
                                        </p:tav>
                                        <p:tav tm="100000">
                                          <p:val>
                                            <p:strVal val="#ppt_h"/>
                                          </p:val>
                                        </p:tav>
                                      </p:tavLst>
                                    </p:anim>
                                    <p:anim calcmode="lin" valueType="num">
                                      <p:cBhvr>
                                        <p:cTn id="389" dur="150" fill="hold"/>
                                        <p:tgtEl>
                                          <p:spTgt spid="119"/>
                                        </p:tgtEl>
                                        <p:attrNameLst>
                                          <p:attrName>ppt_x</p:attrName>
                                        </p:attrNameLst>
                                      </p:cBhvr>
                                      <p:tavLst>
                                        <p:tav tm="0">
                                          <p:val>
                                            <p:fltVal val="0.5"/>
                                          </p:val>
                                        </p:tav>
                                        <p:tav tm="100000">
                                          <p:val>
                                            <p:strVal val="#ppt_x"/>
                                          </p:val>
                                        </p:tav>
                                      </p:tavLst>
                                    </p:anim>
                                    <p:anim calcmode="lin" valueType="num">
                                      <p:cBhvr>
                                        <p:cTn id="390" dur="150" fill="hold"/>
                                        <p:tgtEl>
                                          <p:spTgt spid="119"/>
                                        </p:tgtEl>
                                        <p:attrNameLst>
                                          <p:attrName>ppt_y</p:attrName>
                                        </p:attrNameLst>
                                      </p:cBhvr>
                                      <p:tavLst>
                                        <p:tav tm="0">
                                          <p:val>
                                            <p:strVal val="1+(6*min(max(#ppt_w*#ppt_h,.3),1)-7.4)/-.7*#ppt_h/2"/>
                                          </p:val>
                                        </p:tav>
                                        <p:tav tm="100000">
                                          <p:val>
                                            <p:strVal val="#ppt_y"/>
                                          </p:val>
                                        </p:tav>
                                      </p:tavLst>
                                    </p:anim>
                                  </p:childTnLst>
                                </p:cTn>
                              </p:par>
                            </p:childTnLst>
                          </p:cTn>
                        </p:par>
                        <p:par>
                          <p:cTn id="391" fill="hold">
                            <p:stCondLst>
                              <p:cond delay="28500"/>
                            </p:stCondLst>
                            <p:childTnLst>
                              <p:par>
                                <p:cTn id="392" presetID="23" presetClass="entr" presetSubtype="36" fill="hold" grpId="0" nodeType="afterEffect">
                                  <p:stCondLst>
                                    <p:cond delay="0"/>
                                  </p:stCondLst>
                                  <p:childTnLst>
                                    <p:set>
                                      <p:cBhvr>
                                        <p:cTn id="393" dur="1" fill="hold">
                                          <p:stCondLst>
                                            <p:cond delay="0"/>
                                          </p:stCondLst>
                                        </p:cTn>
                                        <p:tgtEl>
                                          <p:spTgt spid="120"/>
                                        </p:tgtEl>
                                        <p:attrNameLst>
                                          <p:attrName>style.visibility</p:attrName>
                                        </p:attrNameLst>
                                      </p:cBhvr>
                                      <p:to>
                                        <p:strVal val="visible"/>
                                      </p:to>
                                    </p:set>
                                    <p:anim calcmode="lin" valueType="num">
                                      <p:cBhvr>
                                        <p:cTn id="394" dur="150" fill="hold"/>
                                        <p:tgtEl>
                                          <p:spTgt spid="120"/>
                                        </p:tgtEl>
                                        <p:attrNameLst>
                                          <p:attrName>ppt_w</p:attrName>
                                        </p:attrNameLst>
                                      </p:cBhvr>
                                      <p:tavLst>
                                        <p:tav tm="0">
                                          <p:val>
                                            <p:strVal val="(6*min(max(#ppt_w*#ppt_h,.3),1)-7.4)/-.7*#ppt_w"/>
                                          </p:val>
                                        </p:tav>
                                        <p:tav tm="100000">
                                          <p:val>
                                            <p:strVal val="#ppt_w"/>
                                          </p:val>
                                        </p:tav>
                                      </p:tavLst>
                                    </p:anim>
                                    <p:anim calcmode="lin" valueType="num">
                                      <p:cBhvr>
                                        <p:cTn id="395" dur="150" fill="hold"/>
                                        <p:tgtEl>
                                          <p:spTgt spid="120"/>
                                        </p:tgtEl>
                                        <p:attrNameLst>
                                          <p:attrName>ppt_h</p:attrName>
                                        </p:attrNameLst>
                                      </p:cBhvr>
                                      <p:tavLst>
                                        <p:tav tm="0">
                                          <p:val>
                                            <p:strVal val="(6*min(max(#ppt_w*#ppt_h,.3),1)-7.4)/-.7*#ppt_h"/>
                                          </p:val>
                                        </p:tav>
                                        <p:tav tm="100000">
                                          <p:val>
                                            <p:strVal val="#ppt_h"/>
                                          </p:val>
                                        </p:tav>
                                      </p:tavLst>
                                    </p:anim>
                                    <p:anim calcmode="lin" valueType="num">
                                      <p:cBhvr>
                                        <p:cTn id="396" dur="150" fill="hold"/>
                                        <p:tgtEl>
                                          <p:spTgt spid="120"/>
                                        </p:tgtEl>
                                        <p:attrNameLst>
                                          <p:attrName>ppt_x</p:attrName>
                                        </p:attrNameLst>
                                      </p:cBhvr>
                                      <p:tavLst>
                                        <p:tav tm="0">
                                          <p:val>
                                            <p:fltVal val="0.5"/>
                                          </p:val>
                                        </p:tav>
                                        <p:tav tm="100000">
                                          <p:val>
                                            <p:strVal val="#ppt_x"/>
                                          </p:val>
                                        </p:tav>
                                      </p:tavLst>
                                    </p:anim>
                                    <p:anim calcmode="lin" valueType="num">
                                      <p:cBhvr>
                                        <p:cTn id="397" dur="150" fill="hold"/>
                                        <p:tgtEl>
                                          <p:spTgt spid="120"/>
                                        </p:tgtEl>
                                        <p:attrNameLst>
                                          <p:attrName>ppt_y</p:attrName>
                                        </p:attrNameLst>
                                      </p:cBhvr>
                                      <p:tavLst>
                                        <p:tav tm="0">
                                          <p:val>
                                            <p:strVal val="1+(6*min(max(#ppt_w*#ppt_h,.3),1)-7.4)/-.7*#ppt_h/2"/>
                                          </p:val>
                                        </p:tav>
                                        <p:tav tm="100000">
                                          <p:val>
                                            <p:strVal val="#ppt_y"/>
                                          </p:val>
                                        </p:tav>
                                      </p:tavLst>
                                    </p:anim>
                                  </p:childTnLst>
                                </p:cTn>
                              </p:par>
                            </p:childTnLst>
                          </p:cTn>
                        </p:par>
                        <p:par>
                          <p:cTn id="398" fill="hold">
                            <p:stCondLst>
                              <p:cond delay="29000"/>
                            </p:stCondLst>
                            <p:childTnLst>
                              <p:par>
                                <p:cTn id="399" presetID="23" presetClass="entr" presetSubtype="36" fill="hold" grpId="0" nodeType="afterEffect">
                                  <p:stCondLst>
                                    <p:cond delay="0"/>
                                  </p:stCondLst>
                                  <p:childTnLst>
                                    <p:set>
                                      <p:cBhvr>
                                        <p:cTn id="400" dur="1" fill="hold">
                                          <p:stCondLst>
                                            <p:cond delay="0"/>
                                          </p:stCondLst>
                                        </p:cTn>
                                        <p:tgtEl>
                                          <p:spTgt spid="121"/>
                                        </p:tgtEl>
                                        <p:attrNameLst>
                                          <p:attrName>style.visibility</p:attrName>
                                        </p:attrNameLst>
                                      </p:cBhvr>
                                      <p:to>
                                        <p:strVal val="visible"/>
                                      </p:to>
                                    </p:set>
                                    <p:anim calcmode="lin" valueType="num">
                                      <p:cBhvr>
                                        <p:cTn id="401" dur="150" fill="hold"/>
                                        <p:tgtEl>
                                          <p:spTgt spid="121"/>
                                        </p:tgtEl>
                                        <p:attrNameLst>
                                          <p:attrName>ppt_w</p:attrName>
                                        </p:attrNameLst>
                                      </p:cBhvr>
                                      <p:tavLst>
                                        <p:tav tm="0">
                                          <p:val>
                                            <p:strVal val="(6*min(max(#ppt_w*#ppt_h,.3),1)-7.4)/-.7*#ppt_w"/>
                                          </p:val>
                                        </p:tav>
                                        <p:tav tm="100000">
                                          <p:val>
                                            <p:strVal val="#ppt_w"/>
                                          </p:val>
                                        </p:tav>
                                      </p:tavLst>
                                    </p:anim>
                                    <p:anim calcmode="lin" valueType="num">
                                      <p:cBhvr>
                                        <p:cTn id="402" dur="150" fill="hold"/>
                                        <p:tgtEl>
                                          <p:spTgt spid="121"/>
                                        </p:tgtEl>
                                        <p:attrNameLst>
                                          <p:attrName>ppt_h</p:attrName>
                                        </p:attrNameLst>
                                      </p:cBhvr>
                                      <p:tavLst>
                                        <p:tav tm="0">
                                          <p:val>
                                            <p:strVal val="(6*min(max(#ppt_w*#ppt_h,.3),1)-7.4)/-.7*#ppt_h"/>
                                          </p:val>
                                        </p:tav>
                                        <p:tav tm="100000">
                                          <p:val>
                                            <p:strVal val="#ppt_h"/>
                                          </p:val>
                                        </p:tav>
                                      </p:tavLst>
                                    </p:anim>
                                    <p:anim calcmode="lin" valueType="num">
                                      <p:cBhvr>
                                        <p:cTn id="403" dur="150" fill="hold"/>
                                        <p:tgtEl>
                                          <p:spTgt spid="121"/>
                                        </p:tgtEl>
                                        <p:attrNameLst>
                                          <p:attrName>ppt_x</p:attrName>
                                        </p:attrNameLst>
                                      </p:cBhvr>
                                      <p:tavLst>
                                        <p:tav tm="0">
                                          <p:val>
                                            <p:fltVal val="0.5"/>
                                          </p:val>
                                        </p:tav>
                                        <p:tav tm="100000">
                                          <p:val>
                                            <p:strVal val="#ppt_x"/>
                                          </p:val>
                                        </p:tav>
                                      </p:tavLst>
                                    </p:anim>
                                    <p:anim calcmode="lin" valueType="num">
                                      <p:cBhvr>
                                        <p:cTn id="404" dur="150" fill="hold"/>
                                        <p:tgtEl>
                                          <p:spTgt spid="121"/>
                                        </p:tgtEl>
                                        <p:attrNameLst>
                                          <p:attrName>ppt_y</p:attrName>
                                        </p:attrNameLst>
                                      </p:cBhvr>
                                      <p:tavLst>
                                        <p:tav tm="0">
                                          <p:val>
                                            <p:strVal val="1+(6*min(max(#ppt_w*#ppt_h,.3),1)-7.4)/-.7*#ppt_h/2"/>
                                          </p:val>
                                        </p:tav>
                                        <p:tav tm="100000">
                                          <p:val>
                                            <p:strVal val="#ppt_y"/>
                                          </p:val>
                                        </p:tav>
                                      </p:tavLst>
                                    </p:anim>
                                  </p:childTnLst>
                                </p:cTn>
                              </p:par>
                            </p:childTnLst>
                          </p:cTn>
                        </p:par>
                        <p:par>
                          <p:cTn id="405" fill="hold">
                            <p:stCondLst>
                              <p:cond delay="29500"/>
                            </p:stCondLst>
                            <p:childTnLst>
                              <p:par>
                                <p:cTn id="406" presetID="23" presetClass="entr" presetSubtype="36" fill="hold" grpId="0" nodeType="afterEffect">
                                  <p:stCondLst>
                                    <p:cond delay="0"/>
                                  </p:stCondLst>
                                  <p:childTnLst>
                                    <p:set>
                                      <p:cBhvr>
                                        <p:cTn id="407" dur="1" fill="hold">
                                          <p:stCondLst>
                                            <p:cond delay="0"/>
                                          </p:stCondLst>
                                        </p:cTn>
                                        <p:tgtEl>
                                          <p:spTgt spid="122"/>
                                        </p:tgtEl>
                                        <p:attrNameLst>
                                          <p:attrName>style.visibility</p:attrName>
                                        </p:attrNameLst>
                                      </p:cBhvr>
                                      <p:to>
                                        <p:strVal val="visible"/>
                                      </p:to>
                                    </p:set>
                                    <p:anim calcmode="lin" valueType="num">
                                      <p:cBhvr>
                                        <p:cTn id="408" dur="150" fill="hold"/>
                                        <p:tgtEl>
                                          <p:spTgt spid="122"/>
                                        </p:tgtEl>
                                        <p:attrNameLst>
                                          <p:attrName>ppt_w</p:attrName>
                                        </p:attrNameLst>
                                      </p:cBhvr>
                                      <p:tavLst>
                                        <p:tav tm="0">
                                          <p:val>
                                            <p:strVal val="(6*min(max(#ppt_w*#ppt_h,.3),1)-7.4)/-.7*#ppt_w"/>
                                          </p:val>
                                        </p:tav>
                                        <p:tav tm="100000">
                                          <p:val>
                                            <p:strVal val="#ppt_w"/>
                                          </p:val>
                                        </p:tav>
                                      </p:tavLst>
                                    </p:anim>
                                    <p:anim calcmode="lin" valueType="num">
                                      <p:cBhvr>
                                        <p:cTn id="409" dur="150" fill="hold"/>
                                        <p:tgtEl>
                                          <p:spTgt spid="122"/>
                                        </p:tgtEl>
                                        <p:attrNameLst>
                                          <p:attrName>ppt_h</p:attrName>
                                        </p:attrNameLst>
                                      </p:cBhvr>
                                      <p:tavLst>
                                        <p:tav tm="0">
                                          <p:val>
                                            <p:strVal val="(6*min(max(#ppt_w*#ppt_h,.3),1)-7.4)/-.7*#ppt_h"/>
                                          </p:val>
                                        </p:tav>
                                        <p:tav tm="100000">
                                          <p:val>
                                            <p:strVal val="#ppt_h"/>
                                          </p:val>
                                        </p:tav>
                                      </p:tavLst>
                                    </p:anim>
                                    <p:anim calcmode="lin" valueType="num">
                                      <p:cBhvr>
                                        <p:cTn id="410" dur="150" fill="hold"/>
                                        <p:tgtEl>
                                          <p:spTgt spid="122"/>
                                        </p:tgtEl>
                                        <p:attrNameLst>
                                          <p:attrName>ppt_x</p:attrName>
                                        </p:attrNameLst>
                                      </p:cBhvr>
                                      <p:tavLst>
                                        <p:tav tm="0">
                                          <p:val>
                                            <p:fltVal val="0.5"/>
                                          </p:val>
                                        </p:tav>
                                        <p:tav tm="100000">
                                          <p:val>
                                            <p:strVal val="#ppt_x"/>
                                          </p:val>
                                        </p:tav>
                                      </p:tavLst>
                                    </p:anim>
                                    <p:anim calcmode="lin" valueType="num">
                                      <p:cBhvr>
                                        <p:cTn id="411" dur="150" fill="hold"/>
                                        <p:tgtEl>
                                          <p:spTgt spid="122"/>
                                        </p:tgtEl>
                                        <p:attrNameLst>
                                          <p:attrName>ppt_y</p:attrName>
                                        </p:attrNameLst>
                                      </p:cBhvr>
                                      <p:tavLst>
                                        <p:tav tm="0">
                                          <p:val>
                                            <p:strVal val="1+(6*min(max(#ppt_w*#ppt_h,.3),1)-7.4)/-.7*#ppt_h/2"/>
                                          </p:val>
                                        </p:tav>
                                        <p:tav tm="100000">
                                          <p:val>
                                            <p:strVal val="#ppt_y"/>
                                          </p:val>
                                        </p:tav>
                                      </p:tavLst>
                                    </p:anim>
                                  </p:childTnLst>
                                </p:cTn>
                              </p:par>
                            </p:childTnLst>
                          </p:cTn>
                        </p:par>
                        <p:par>
                          <p:cTn id="412" fill="hold">
                            <p:stCondLst>
                              <p:cond delay="30000"/>
                            </p:stCondLst>
                            <p:childTnLst>
                              <p:par>
                                <p:cTn id="413" presetID="23" presetClass="entr" presetSubtype="36" fill="hold" grpId="0" nodeType="afterEffect">
                                  <p:stCondLst>
                                    <p:cond delay="0"/>
                                  </p:stCondLst>
                                  <p:childTnLst>
                                    <p:set>
                                      <p:cBhvr>
                                        <p:cTn id="414" dur="1" fill="hold">
                                          <p:stCondLst>
                                            <p:cond delay="0"/>
                                          </p:stCondLst>
                                        </p:cTn>
                                        <p:tgtEl>
                                          <p:spTgt spid="131"/>
                                        </p:tgtEl>
                                        <p:attrNameLst>
                                          <p:attrName>style.visibility</p:attrName>
                                        </p:attrNameLst>
                                      </p:cBhvr>
                                      <p:to>
                                        <p:strVal val="visible"/>
                                      </p:to>
                                    </p:set>
                                    <p:anim calcmode="lin" valueType="num">
                                      <p:cBhvr>
                                        <p:cTn id="415" dur="150" fill="hold"/>
                                        <p:tgtEl>
                                          <p:spTgt spid="131"/>
                                        </p:tgtEl>
                                        <p:attrNameLst>
                                          <p:attrName>ppt_w</p:attrName>
                                        </p:attrNameLst>
                                      </p:cBhvr>
                                      <p:tavLst>
                                        <p:tav tm="0">
                                          <p:val>
                                            <p:strVal val="(6*min(max(#ppt_w*#ppt_h,.3),1)-7.4)/-.7*#ppt_w"/>
                                          </p:val>
                                        </p:tav>
                                        <p:tav tm="100000">
                                          <p:val>
                                            <p:strVal val="#ppt_w"/>
                                          </p:val>
                                        </p:tav>
                                      </p:tavLst>
                                    </p:anim>
                                    <p:anim calcmode="lin" valueType="num">
                                      <p:cBhvr>
                                        <p:cTn id="416" dur="150" fill="hold"/>
                                        <p:tgtEl>
                                          <p:spTgt spid="131"/>
                                        </p:tgtEl>
                                        <p:attrNameLst>
                                          <p:attrName>ppt_h</p:attrName>
                                        </p:attrNameLst>
                                      </p:cBhvr>
                                      <p:tavLst>
                                        <p:tav tm="0">
                                          <p:val>
                                            <p:strVal val="(6*min(max(#ppt_w*#ppt_h,.3),1)-7.4)/-.7*#ppt_h"/>
                                          </p:val>
                                        </p:tav>
                                        <p:tav tm="100000">
                                          <p:val>
                                            <p:strVal val="#ppt_h"/>
                                          </p:val>
                                        </p:tav>
                                      </p:tavLst>
                                    </p:anim>
                                    <p:anim calcmode="lin" valueType="num">
                                      <p:cBhvr>
                                        <p:cTn id="417" dur="150" fill="hold"/>
                                        <p:tgtEl>
                                          <p:spTgt spid="131"/>
                                        </p:tgtEl>
                                        <p:attrNameLst>
                                          <p:attrName>ppt_x</p:attrName>
                                        </p:attrNameLst>
                                      </p:cBhvr>
                                      <p:tavLst>
                                        <p:tav tm="0">
                                          <p:val>
                                            <p:fltVal val="0.5"/>
                                          </p:val>
                                        </p:tav>
                                        <p:tav tm="100000">
                                          <p:val>
                                            <p:strVal val="#ppt_x"/>
                                          </p:val>
                                        </p:tav>
                                      </p:tavLst>
                                    </p:anim>
                                    <p:anim calcmode="lin" valueType="num">
                                      <p:cBhvr>
                                        <p:cTn id="418" dur="150" fill="hold"/>
                                        <p:tgtEl>
                                          <p:spTgt spid="131"/>
                                        </p:tgtEl>
                                        <p:attrNameLst>
                                          <p:attrName>ppt_y</p:attrName>
                                        </p:attrNameLst>
                                      </p:cBhvr>
                                      <p:tavLst>
                                        <p:tav tm="0">
                                          <p:val>
                                            <p:strVal val="1+(6*min(max(#ppt_w*#ppt_h,.3),1)-7.4)/-.7*#ppt_h/2"/>
                                          </p:val>
                                        </p:tav>
                                        <p:tav tm="100000">
                                          <p:val>
                                            <p:strVal val="#ppt_y"/>
                                          </p:val>
                                        </p:tav>
                                      </p:tavLst>
                                    </p:anim>
                                  </p:childTnLst>
                                </p:cTn>
                              </p:par>
                            </p:childTnLst>
                          </p:cTn>
                        </p:par>
                        <p:par>
                          <p:cTn id="419" fill="hold">
                            <p:stCondLst>
                              <p:cond delay="30500"/>
                            </p:stCondLst>
                            <p:childTnLst>
                              <p:par>
                                <p:cTn id="420" presetID="23" presetClass="entr" presetSubtype="36" fill="hold" grpId="0" nodeType="afterEffect">
                                  <p:stCondLst>
                                    <p:cond delay="0"/>
                                  </p:stCondLst>
                                  <p:childTnLst>
                                    <p:set>
                                      <p:cBhvr>
                                        <p:cTn id="421" dur="1" fill="hold">
                                          <p:stCondLst>
                                            <p:cond delay="0"/>
                                          </p:stCondLst>
                                        </p:cTn>
                                        <p:tgtEl>
                                          <p:spTgt spid="134"/>
                                        </p:tgtEl>
                                        <p:attrNameLst>
                                          <p:attrName>style.visibility</p:attrName>
                                        </p:attrNameLst>
                                      </p:cBhvr>
                                      <p:to>
                                        <p:strVal val="visible"/>
                                      </p:to>
                                    </p:set>
                                    <p:anim calcmode="lin" valueType="num">
                                      <p:cBhvr>
                                        <p:cTn id="422" dur="150" fill="hold"/>
                                        <p:tgtEl>
                                          <p:spTgt spid="134"/>
                                        </p:tgtEl>
                                        <p:attrNameLst>
                                          <p:attrName>ppt_w</p:attrName>
                                        </p:attrNameLst>
                                      </p:cBhvr>
                                      <p:tavLst>
                                        <p:tav tm="0">
                                          <p:val>
                                            <p:strVal val="(6*min(max(#ppt_w*#ppt_h,.3),1)-7.4)/-.7*#ppt_w"/>
                                          </p:val>
                                        </p:tav>
                                        <p:tav tm="100000">
                                          <p:val>
                                            <p:strVal val="#ppt_w"/>
                                          </p:val>
                                        </p:tav>
                                      </p:tavLst>
                                    </p:anim>
                                    <p:anim calcmode="lin" valueType="num">
                                      <p:cBhvr>
                                        <p:cTn id="423" dur="150" fill="hold"/>
                                        <p:tgtEl>
                                          <p:spTgt spid="134"/>
                                        </p:tgtEl>
                                        <p:attrNameLst>
                                          <p:attrName>ppt_h</p:attrName>
                                        </p:attrNameLst>
                                      </p:cBhvr>
                                      <p:tavLst>
                                        <p:tav tm="0">
                                          <p:val>
                                            <p:strVal val="(6*min(max(#ppt_w*#ppt_h,.3),1)-7.4)/-.7*#ppt_h"/>
                                          </p:val>
                                        </p:tav>
                                        <p:tav tm="100000">
                                          <p:val>
                                            <p:strVal val="#ppt_h"/>
                                          </p:val>
                                        </p:tav>
                                      </p:tavLst>
                                    </p:anim>
                                    <p:anim calcmode="lin" valueType="num">
                                      <p:cBhvr>
                                        <p:cTn id="424" dur="150" fill="hold"/>
                                        <p:tgtEl>
                                          <p:spTgt spid="134"/>
                                        </p:tgtEl>
                                        <p:attrNameLst>
                                          <p:attrName>ppt_x</p:attrName>
                                        </p:attrNameLst>
                                      </p:cBhvr>
                                      <p:tavLst>
                                        <p:tav tm="0">
                                          <p:val>
                                            <p:fltVal val="0.5"/>
                                          </p:val>
                                        </p:tav>
                                        <p:tav tm="100000">
                                          <p:val>
                                            <p:strVal val="#ppt_x"/>
                                          </p:val>
                                        </p:tav>
                                      </p:tavLst>
                                    </p:anim>
                                    <p:anim calcmode="lin" valueType="num">
                                      <p:cBhvr>
                                        <p:cTn id="425" dur="150" fill="hold"/>
                                        <p:tgtEl>
                                          <p:spTgt spid="134"/>
                                        </p:tgtEl>
                                        <p:attrNameLst>
                                          <p:attrName>ppt_y</p:attrName>
                                        </p:attrNameLst>
                                      </p:cBhvr>
                                      <p:tavLst>
                                        <p:tav tm="0">
                                          <p:val>
                                            <p:strVal val="1+(6*min(max(#ppt_w*#ppt_h,.3),1)-7.4)/-.7*#ppt_h/2"/>
                                          </p:val>
                                        </p:tav>
                                        <p:tav tm="100000">
                                          <p:val>
                                            <p:strVal val="#ppt_y"/>
                                          </p:val>
                                        </p:tav>
                                      </p:tavLst>
                                    </p:anim>
                                  </p:childTnLst>
                                </p:cTn>
                              </p:par>
                            </p:childTnLst>
                          </p:cTn>
                        </p:par>
                        <p:par>
                          <p:cTn id="426" fill="hold">
                            <p:stCondLst>
                              <p:cond delay="31000"/>
                            </p:stCondLst>
                            <p:childTnLst>
                              <p:par>
                                <p:cTn id="427" presetID="23" presetClass="entr" presetSubtype="36" fill="hold" grpId="0" nodeType="afterEffect">
                                  <p:stCondLst>
                                    <p:cond delay="0"/>
                                  </p:stCondLst>
                                  <p:childTnLst>
                                    <p:set>
                                      <p:cBhvr>
                                        <p:cTn id="428" dur="1" fill="hold">
                                          <p:stCondLst>
                                            <p:cond delay="0"/>
                                          </p:stCondLst>
                                        </p:cTn>
                                        <p:tgtEl>
                                          <p:spTgt spid="137"/>
                                        </p:tgtEl>
                                        <p:attrNameLst>
                                          <p:attrName>style.visibility</p:attrName>
                                        </p:attrNameLst>
                                      </p:cBhvr>
                                      <p:to>
                                        <p:strVal val="visible"/>
                                      </p:to>
                                    </p:set>
                                    <p:anim calcmode="lin" valueType="num">
                                      <p:cBhvr>
                                        <p:cTn id="429" dur="150" fill="hold"/>
                                        <p:tgtEl>
                                          <p:spTgt spid="137"/>
                                        </p:tgtEl>
                                        <p:attrNameLst>
                                          <p:attrName>ppt_w</p:attrName>
                                        </p:attrNameLst>
                                      </p:cBhvr>
                                      <p:tavLst>
                                        <p:tav tm="0">
                                          <p:val>
                                            <p:strVal val="(6*min(max(#ppt_w*#ppt_h,.3),1)-7.4)/-.7*#ppt_w"/>
                                          </p:val>
                                        </p:tav>
                                        <p:tav tm="100000">
                                          <p:val>
                                            <p:strVal val="#ppt_w"/>
                                          </p:val>
                                        </p:tav>
                                      </p:tavLst>
                                    </p:anim>
                                    <p:anim calcmode="lin" valueType="num">
                                      <p:cBhvr>
                                        <p:cTn id="430" dur="150" fill="hold"/>
                                        <p:tgtEl>
                                          <p:spTgt spid="137"/>
                                        </p:tgtEl>
                                        <p:attrNameLst>
                                          <p:attrName>ppt_h</p:attrName>
                                        </p:attrNameLst>
                                      </p:cBhvr>
                                      <p:tavLst>
                                        <p:tav tm="0">
                                          <p:val>
                                            <p:strVal val="(6*min(max(#ppt_w*#ppt_h,.3),1)-7.4)/-.7*#ppt_h"/>
                                          </p:val>
                                        </p:tav>
                                        <p:tav tm="100000">
                                          <p:val>
                                            <p:strVal val="#ppt_h"/>
                                          </p:val>
                                        </p:tav>
                                      </p:tavLst>
                                    </p:anim>
                                    <p:anim calcmode="lin" valueType="num">
                                      <p:cBhvr>
                                        <p:cTn id="431" dur="150" fill="hold"/>
                                        <p:tgtEl>
                                          <p:spTgt spid="137"/>
                                        </p:tgtEl>
                                        <p:attrNameLst>
                                          <p:attrName>ppt_x</p:attrName>
                                        </p:attrNameLst>
                                      </p:cBhvr>
                                      <p:tavLst>
                                        <p:tav tm="0">
                                          <p:val>
                                            <p:fltVal val="0.5"/>
                                          </p:val>
                                        </p:tav>
                                        <p:tav tm="100000">
                                          <p:val>
                                            <p:strVal val="#ppt_x"/>
                                          </p:val>
                                        </p:tav>
                                      </p:tavLst>
                                    </p:anim>
                                    <p:anim calcmode="lin" valueType="num">
                                      <p:cBhvr>
                                        <p:cTn id="432" dur="150" fill="hold"/>
                                        <p:tgtEl>
                                          <p:spTgt spid="137"/>
                                        </p:tgtEl>
                                        <p:attrNameLst>
                                          <p:attrName>ppt_y</p:attrName>
                                        </p:attrNameLst>
                                      </p:cBhvr>
                                      <p:tavLst>
                                        <p:tav tm="0">
                                          <p:val>
                                            <p:strVal val="1+(6*min(max(#ppt_w*#ppt_h,.3),1)-7.4)/-.7*#ppt_h/2"/>
                                          </p:val>
                                        </p:tav>
                                        <p:tav tm="100000">
                                          <p:val>
                                            <p:strVal val="#ppt_y"/>
                                          </p:val>
                                        </p:tav>
                                      </p:tavLst>
                                    </p:anim>
                                  </p:childTnLst>
                                </p:cTn>
                              </p:par>
                            </p:childTnLst>
                          </p:cTn>
                        </p:par>
                        <p:par>
                          <p:cTn id="433" fill="hold">
                            <p:stCondLst>
                              <p:cond delay="31500"/>
                            </p:stCondLst>
                            <p:childTnLst>
                              <p:par>
                                <p:cTn id="434" presetID="10" presetClass="entr" presetSubtype="0" fill="hold" grpId="0" nodeType="afterEffect">
                                  <p:stCondLst>
                                    <p:cond delay="0"/>
                                  </p:stCondLst>
                                  <p:childTnLst>
                                    <p:set>
                                      <p:cBhvr>
                                        <p:cTn id="435" dur="1" fill="hold">
                                          <p:stCondLst>
                                            <p:cond delay="0"/>
                                          </p:stCondLst>
                                        </p:cTn>
                                        <p:tgtEl>
                                          <p:spTgt spid="147"/>
                                        </p:tgtEl>
                                        <p:attrNameLst>
                                          <p:attrName>style.visibility</p:attrName>
                                        </p:attrNameLst>
                                      </p:cBhvr>
                                      <p:to>
                                        <p:strVal val="visible"/>
                                      </p:to>
                                    </p:set>
                                    <p:animEffect transition="in" filter="fade">
                                      <p:cBhvr>
                                        <p:cTn id="436" dur="250"/>
                                        <p:tgtEl>
                                          <p:spTgt spid="147"/>
                                        </p:tgtEl>
                                      </p:cBhvr>
                                    </p:animEffect>
                                  </p:childTnLst>
                                </p:cTn>
                              </p:par>
                            </p:childTnLst>
                          </p:cTn>
                        </p:par>
                        <p:par>
                          <p:cTn id="437" fill="hold">
                            <p:stCondLst>
                              <p:cond delay="32000"/>
                            </p:stCondLst>
                            <p:childTnLst>
                              <p:par>
                                <p:cTn id="438" presetID="16" presetClass="entr" presetSubtype="21" fill="hold" grpId="0" nodeType="afterEffect">
                                  <p:stCondLst>
                                    <p:cond delay="0"/>
                                  </p:stCondLst>
                                  <p:childTnLst>
                                    <p:set>
                                      <p:cBhvr>
                                        <p:cTn id="439" dur="1" fill="hold">
                                          <p:stCondLst>
                                            <p:cond delay="0"/>
                                          </p:stCondLst>
                                        </p:cTn>
                                        <p:tgtEl>
                                          <p:spTgt spid="139"/>
                                        </p:tgtEl>
                                        <p:attrNameLst>
                                          <p:attrName>style.visibility</p:attrName>
                                        </p:attrNameLst>
                                      </p:cBhvr>
                                      <p:to>
                                        <p:strVal val="visible"/>
                                      </p:to>
                                    </p:set>
                                    <p:animEffect transition="in" filter="barn(inVertical)">
                                      <p:cBhvr>
                                        <p:cTn id="440" dur="500"/>
                                        <p:tgtEl>
                                          <p:spTgt spid="139"/>
                                        </p:tgtEl>
                                      </p:cBhvr>
                                    </p:animEffect>
                                  </p:childTnLst>
                                </p:cTn>
                              </p:par>
                            </p:childTnLst>
                          </p:cTn>
                        </p:par>
                        <p:par>
                          <p:cTn id="441" fill="hold">
                            <p:stCondLst>
                              <p:cond delay="32500"/>
                            </p:stCondLst>
                            <p:childTnLst>
                              <p:par>
                                <p:cTn id="442" presetID="18" presetClass="entr" presetSubtype="6" fill="hold" grpId="0" nodeType="afterEffect">
                                  <p:stCondLst>
                                    <p:cond delay="0"/>
                                  </p:stCondLst>
                                  <p:childTnLst>
                                    <p:set>
                                      <p:cBhvr>
                                        <p:cTn id="443" dur="1" fill="hold">
                                          <p:stCondLst>
                                            <p:cond delay="0"/>
                                          </p:stCondLst>
                                        </p:cTn>
                                        <p:tgtEl>
                                          <p:spTgt spid="143"/>
                                        </p:tgtEl>
                                        <p:attrNameLst>
                                          <p:attrName>style.visibility</p:attrName>
                                        </p:attrNameLst>
                                      </p:cBhvr>
                                      <p:to>
                                        <p:strVal val="visible"/>
                                      </p:to>
                                    </p:set>
                                    <p:animEffect transition="in" filter="strips(downRight)">
                                      <p:cBhvr>
                                        <p:cTn id="444" dur="500"/>
                                        <p:tgtEl>
                                          <p:spTgt spid="143"/>
                                        </p:tgtEl>
                                      </p:cBhvr>
                                    </p:animEffect>
                                  </p:childTnLst>
                                </p:cTn>
                              </p:par>
                            </p:childTnLst>
                          </p:cTn>
                        </p:par>
                        <p:par>
                          <p:cTn id="445" fill="hold">
                            <p:stCondLst>
                              <p:cond delay="33000"/>
                            </p:stCondLst>
                            <p:childTnLst>
                              <p:par>
                                <p:cTn id="446" presetID="10" presetClass="entr" presetSubtype="0" fill="hold" grpId="0" nodeType="afterEffect">
                                  <p:stCondLst>
                                    <p:cond delay="0"/>
                                  </p:stCondLst>
                                  <p:childTnLst>
                                    <p:set>
                                      <p:cBhvr>
                                        <p:cTn id="447" dur="1" fill="hold">
                                          <p:stCondLst>
                                            <p:cond delay="0"/>
                                          </p:stCondLst>
                                        </p:cTn>
                                        <p:tgtEl>
                                          <p:spTgt spid="146"/>
                                        </p:tgtEl>
                                        <p:attrNameLst>
                                          <p:attrName>style.visibility</p:attrName>
                                        </p:attrNameLst>
                                      </p:cBhvr>
                                      <p:to>
                                        <p:strVal val="visible"/>
                                      </p:to>
                                    </p:set>
                                    <p:animEffect transition="in" filter="fade">
                                      <p:cBhvr>
                                        <p:cTn id="448" dur="250"/>
                                        <p:tgtEl>
                                          <p:spTgt spid="146"/>
                                        </p:tgtEl>
                                      </p:cBhvr>
                                    </p:animEffect>
                                  </p:childTnLst>
                                </p:cTn>
                              </p:par>
                            </p:childTnLst>
                          </p:cTn>
                        </p:par>
                        <p:par>
                          <p:cTn id="449" fill="hold">
                            <p:stCondLst>
                              <p:cond delay="33500"/>
                            </p:stCondLst>
                            <p:childTnLst>
                              <p:par>
                                <p:cTn id="450" presetID="16" presetClass="entr" presetSubtype="21" fill="hold" grpId="0" nodeType="afterEffect">
                                  <p:stCondLst>
                                    <p:cond delay="0"/>
                                  </p:stCondLst>
                                  <p:childTnLst>
                                    <p:set>
                                      <p:cBhvr>
                                        <p:cTn id="451" dur="1" fill="hold">
                                          <p:stCondLst>
                                            <p:cond delay="0"/>
                                          </p:stCondLst>
                                        </p:cTn>
                                        <p:tgtEl>
                                          <p:spTgt spid="140"/>
                                        </p:tgtEl>
                                        <p:attrNameLst>
                                          <p:attrName>style.visibility</p:attrName>
                                        </p:attrNameLst>
                                      </p:cBhvr>
                                      <p:to>
                                        <p:strVal val="visible"/>
                                      </p:to>
                                    </p:set>
                                    <p:animEffect transition="in" filter="barn(inVertical)">
                                      <p:cBhvr>
                                        <p:cTn id="452" dur="500"/>
                                        <p:tgtEl>
                                          <p:spTgt spid="140"/>
                                        </p:tgtEl>
                                      </p:cBhvr>
                                    </p:animEffect>
                                  </p:childTnLst>
                                </p:cTn>
                              </p:par>
                            </p:childTnLst>
                          </p:cTn>
                        </p:par>
                        <p:par>
                          <p:cTn id="453" fill="hold">
                            <p:stCondLst>
                              <p:cond delay="34000"/>
                            </p:stCondLst>
                            <p:childTnLst>
                              <p:par>
                                <p:cTn id="454" presetID="18" presetClass="entr" presetSubtype="6" fill="hold" grpId="0" nodeType="afterEffect">
                                  <p:stCondLst>
                                    <p:cond delay="0"/>
                                  </p:stCondLst>
                                  <p:childTnLst>
                                    <p:set>
                                      <p:cBhvr>
                                        <p:cTn id="455" dur="1" fill="hold">
                                          <p:stCondLst>
                                            <p:cond delay="0"/>
                                          </p:stCondLst>
                                        </p:cTn>
                                        <p:tgtEl>
                                          <p:spTgt spid="142"/>
                                        </p:tgtEl>
                                        <p:attrNameLst>
                                          <p:attrName>style.visibility</p:attrName>
                                        </p:attrNameLst>
                                      </p:cBhvr>
                                      <p:to>
                                        <p:strVal val="visible"/>
                                      </p:to>
                                    </p:set>
                                    <p:animEffect transition="in" filter="strips(downRight)">
                                      <p:cBhvr>
                                        <p:cTn id="456" dur="500"/>
                                        <p:tgtEl>
                                          <p:spTgt spid="142"/>
                                        </p:tgtEl>
                                      </p:cBhvr>
                                    </p:animEffect>
                                  </p:childTnLst>
                                </p:cTn>
                              </p:par>
                            </p:childTnLst>
                          </p:cTn>
                        </p:par>
                        <p:par>
                          <p:cTn id="457" fill="hold">
                            <p:stCondLst>
                              <p:cond delay="34500"/>
                            </p:stCondLst>
                            <p:childTnLst>
                              <p:par>
                                <p:cTn id="458" presetID="10" presetClass="entr" presetSubtype="0" fill="hold" grpId="0" nodeType="afterEffect">
                                  <p:stCondLst>
                                    <p:cond delay="0"/>
                                  </p:stCondLst>
                                  <p:childTnLst>
                                    <p:set>
                                      <p:cBhvr>
                                        <p:cTn id="459" dur="1" fill="hold">
                                          <p:stCondLst>
                                            <p:cond delay="0"/>
                                          </p:stCondLst>
                                        </p:cTn>
                                        <p:tgtEl>
                                          <p:spTgt spid="145"/>
                                        </p:tgtEl>
                                        <p:attrNameLst>
                                          <p:attrName>style.visibility</p:attrName>
                                        </p:attrNameLst>
                                      </p:cBhvr>
                                      <p:to>
                                        <p:strVal val="visible"/>
                                      </p:to>
                                    </p:set>
                                    <p:animEffect transition="in" filter="fade">
                                      <p:cBhvr>
                                        <p:cTn id="460" dur="250"/>
                                        <p:tgtEl>
                                          <p:spTgt spid="145"/>
                                        </p:tgtEl>
                                      </p:cBhvr>
                                    </p:animEffect>
                                  </p:childTnLst>
                                </p:cTn>
                              </p:par>
                            </p:childTnLst>
                          </p:cTn>
                        </p:par>
                        <p:par>
                          <p:cTn id="461" fill="hold">
                            <p:stCondLst>
                              <p:cond delay="35000"/>
                            </p:stCondLst>
                            <p:childTnLst>
                              <p:par>
                                <p:cTn id="462" presetID="16" presetClass="entr" presetSubtype="21" fill="hold" grpId="0" nodeType="afterEffect">
                                  <p:stCondLst>
                                    <p:cond delay="0"/>
                                  </p:stCondLst>
                                  <p:childTnLst>
                                    <p:set>
                                      <p:cBhvr>
                                        <p:cTn id="463" dur="1" fill="hold">
                                          <p:stCondLst>
                                            <p:cond delay="0"/>
                                          </p:stCondLst>
                                        </p:cTn>
                                        <p:tgtEl>
                                          <p:spTgt spid="141"/>
                                        </p:tgtEl>
                                        <p:attrNameLst>
                                          <p:attrName>style.visibility</p:attrName>
                                        </p:attrNameLst>
                                      </p:cBhvr>
                                      <p:to>
                                        <p:strVal val="visible"/>
                                      </p:to>
                                    </p:set>
                                    <p:animEffect transition="in" filter="barn(inVertical)">
                                      <p:cBhvr>
                                        <p:cTn id="464" dur="500"/>
                                        <p:tgtEl>
                                          <p:spTgt spid="141"/>
                                        </p:tgtEl>
                                      </p:cBhvr>
                                    </p:animEffect>
                                  </p:childTnLst>
                                </p:cTn>
                              </p:par>
                            </p:childTnLst>
                          </p:cTn>
                        </p:par>
                        <p:par>
                          <p:cTn id="465" fill="hold">
                            <p:stCondLst>
                              <p:cond delay="35500"/>
                            </p:stCondLst>
                            <p:childTnLst>
                              <p:par>
                                <p:cTn id="466" presetID="18" presetClass="entr" presetSubtype="6" fill="hold" grpId="0" nodeType="afterEffect">
                                  <p:stCondLst>
                                    <p:cond delay="0"/>
                                  </p:stCondLst>
                                  <p:childTnLst>
                                    <p:set>
                                      <p:cBhvr>
                                        <p:cTn id="467" dur="1" fill="hold">
                                          <p:stCondLst>
                                            <p:cond delay="0"/>
                                          </p:stCondLst>
                                        </p:cTn>
                                        <p:tgtEl>
                                          <p:spTgt spid="144"/>
                                        </p:tgtEl>
                                        <p:attrNameLst>
                                          <p:attrName>style.visibility</p:attrName>
                                        </p:attrNameLst>
                                      </p:cBhvr>
                                      <p:to>
                                        <p:strVal val="visible"/>
                                      </p:to>
                                    </p:set>
                                    <p:animEffect transition="in" filter="strips(downRight)">
                                      <p:cBhvr>
                                        <p:cTn id="468" dur="500"/>
                                        <p:tgtEl>
                                          <p:spTgt spid="1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p:bldP spid="127" grpId="0"/>
      <p:bldP spid="128" grpId="0"/>
      <p:bldP spid="129" grpId="0" animBg="1"/>
      <p:bldP spid="130" grpId="0" animBg="1"/>
      <p:bldP spid="131" grpId="0" animBg="1"/>
      <p:bldP spid="132" grpId="0" animBg="1"/>
      <p:bldP spid="133" grpId="0" animBg="1"/>
      <p:bldP spid="134" grpId="0" animBg="1"/>
      <p:bldP spid="135" grpId="0" animBg="1"/>
      <p:bldP spid="136" grpId="0" animBg="1"/>
      <p:bldP spid="137" grpId="0" animBg="1"/>
      <p:bldP spid="139" grpId="0"/>
      <p:bldP spid="140" grpId="0"/>
      <p:bldP spid="141" grpId="0"/>
      <p:bldP spid="142" grpId="0"/>
      <p:bldP spid="143" grpId="0"/>
      <p:bldP spid="144" grpId="0"/>
      <p:bldP spid="145" grpId="0" animBg="1"/>
      <p:bldP spid="146" grpId="0" animBg="1"/>
      <p:bldP spid="14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4"/>
          <p:cNvSpPr/>
          <p:nvPr/>
        </p:nvSpPr>
        <p:spPr bwMode="auto">
          <a:xfrm>
            <a:off x="831056" y="1619423"/>
            <a:ext cx="1651397" cy="1598414"/>
          </a:xfrm>
          <a:custGeom>
            <a:avLst/>
            <a:gdLst>
              <a:gd name="T0" fmla="*/ 448907368 w 21600"/>
              <a:gd name="T1" fmla="*/ 420564200 h 21600"/>
              <a:gd name="T2" fmla="*/ 448907368 w 21600"/>
              <a:gd name="T3" fmla="*/ 420564200 h 21600"/>
              <a:gd name="T4" fmla="*/ 448907368 w 21600"/>
              <a:gd name="T5" fmla="*/ 420564200 h 21600"/>
              <a:gd name="T6" fmla="*/ 448907368 w 21600"/>
              <a:gd name="T7" fmla="*/ 4205642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25" y="0"/>
                </a:moveTo>
                <a:cubicBezTo>
                  <a:pt x="19644" y="0"/>
                  <a:pt x="19644" y="0"/>
                  <a:pt x="19644" y="0"/>
                </a:cubicBezTo>
                <a:cubicBezTo>
                  <a:pt x="20697" y="0"/>
                  <a:pt x="21600" y="1213"/>
                  <a:pt x="21600" y="2679"/>
                </a:cubicBezTo>
                <a:cubicBezTo>
                  <a:pt x="21600" y="18879"/>
                  <a:pt x="21600" y="18879"/>
                  <a:pt x="21600" y="18879"/>
                </a:cubicBezTo>
                <a:cubicBezTo>
                  <a:pt x="21600" y="20386"/>
                  <a:pt x="20697" y="21599"/>
                  <a:pt x="19644" y="21599"/>
                </a:cubicBezTo>
                <a:cubicBezTo>
                  <a:pt x="1925" y="21599"/>
                  <a:pt x="1925" y="21599"/>
                  <a:pt x="1925" y="21599"/>
                </a:cubicBezTo>
                <a:cubicBezTo>
                  <a:pt x="872" y="21599"/>
                  <a:pt x="0" y="20386"/>
                  <a:pt x="0" y="18879"/>
                </a:cubicBezTo>
                <a:cubicBezTo>
                  <a:pt x="0" y="2679"/>
                  <a:pt x="0" y="2679"/>
                  <a:pt x="0" y="2679"/>
                </a:cubicBezTo>
                <a:cubicBezTo>
                  <a:pt x="0" y="1213"/>
                  <a:pt x="872" y="0"/>
                  <a:pt x="1925" y="0"/>
                </a:cubicBezTo>
                <a:close/>
              </a:path>
            </a:pathLst>
          </a:custGeom>
          <a:solidFill>
            <a:srgbClr val="482400"/>
          </a:solidFill>
          <a:ln>
            <a:noFill/>
          </a:ln>
        </p:spPr>
        <p:txBody>
          <a:bodyPr lIns="17145" tIns="17145" rIns="17145" bIns="17145"/>
          <a:lstStyle/>
          <a:p>
            <a:endParaRPr 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AutoShape 5"/>
          <p:cNvSpPr/>
          <p:nvPr/>
        </p:nvSpPr>
        <p:spPr bwMode="auto">
          <a:xfrm>
            <a:off x="2777133" y="1619423"/>
            <a:ext cx="1652588" cy="1598414"/>
          </a:xfrm>
          <a:custGeom>
            <a:avLst/>
            <a:gdLst>
              <a:gd name="T0" fmla="*/ 449554806 w 21600"/>
              <a:gd name="T1" fmla="*/ 420564200 h 21600"/>
              <a:gd name="T2" fmla="*/ 449554806 w 21600"/>
              <a:gd name="T3" fmla="*/ 420564200 h 21600"/>
              <a:gd name="T4" fmla="*/ 449554806 w 21600"/>
              <a:gd name="T5" fmla="*/ 420564200 h 21600"/>
              <a:gd name="T6" fmla="*/ 449554806 w 21600"/>
              <a:gd name="T7" fmla="*/ 4205642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55" y="0"/>
                </a:moveTo>
                <a:cubicBezTo>
                  <a:pt x="19674" y="0"/>
                  <a:pt x="19674" y="0"/>
                  <a:pt x="19674" y="0"/>
                </a:cubicBezTo>
                <a:cubicBezTo>
                  <a:pt x="20727" y="0"/>
                  <a:pt x="21600" y="1213"/>
                  <a:pt x="21600" y="2679"/>
                </a:cubicBezTo>
                <a:cubicBezTo>
                  <a:pt x="21600" y="18879"/>
                  <a:pt x="21600" y="18879"/>
                  <a:pt x="21600" y="18879"/>
                </a:cubicBezTo>
                <a:cubicBezTo>
                  <a:pt x="21600" y="20386"/>
                  <a:pt x="20727" y="21599"/>
                  <a:pt x="19674" y="21599"/>
                </a:cubicBezTo>
                <a:cubicBezTo>
                  <a:pt x="1955" y="21599"/>
                  <a:pt x="1955" y="21599"/>
                  <a:pt x="1955" y="21599"/>
                </a:cubicBezTo>
                <a:cubicBezTo>
                  <a:pt x="872" y="21599"/>
                  <a:pt x="0" y="20386"/>
                  <a:pt x="0" y="18879"/>
                </a:cubicBezTo>
                <a:cubicBezTo>
                  <a:pt x="0" y="2679"/>
                  <a:pt x="0" y="2679"/>
                  <a:pt x="0" y="2679"/>
                </a:cubicBezTo>
                <a:cubicBezTo>
                  <a:pt x="0" y="1213"/>
                  <a:pt x="872" y="0"/>
                  <a:pt x="1955" y="0"/>
                </a:cubicBezTo>
                <a:close/>
              </a:path>
            </a:pathLst>
          </a:custGeom>
          <a:solidFill>
            <a:srgbClr val="482400"/>
          </a:solidFill>
          <a:ln>
            <a:noFill/>
          </a:ln>
        </p:spPr>
        <p:txBody>
          <a:bodyPr lIns="17145" tIns="17145" rIns="17145" bIns="17145"/>
          <a:lstStyle/>
          <a:p>
            <a:endParaRPr 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AutoShape 6"/>
          <p:cNvSpPr/>
          <p:nvPr/>
        </p:nvSpPr>
        <p:spPr bwMode="auto">
          <a:xfrm>
            <a:off x="4717256" y="1619423"/>
            <a:ext cx="1650802" cy="159841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5" y="0"/>
                </a:moveTo>
                <a:cubicBezTo>
                  <a:pt x="19674" y="0"/>
                  <a:pt x="19674" y="0"/>
                  <a:pt x="19674" y="0"/>
                </a:cubicBezTo>
                <a:cubicBezTo>
                  <a:pt x="20727" y="0"/>
                  <a:pt x="21600" y="1213"/>
                  <a:pt x="21600" y="2679"/>
                </a:cubicBezTo>
                <a:cubicBezTo>
                  <a:pt x="21600" y="18879"/>
                  <a:pt x="21600" y="18879"/>
                  <a:pt x="21600" y="18879"/>
                </a:cubicBezTo>
                <a:cubicBezTo>
                  <a:pt x="21600" y="20386"/>
                  <a:pt x="20727" y="21599"/>
                  <a:pt x="19674" y="21599"/>
                </a:cubicBezTo>
                <a:cubicBezTo>
                  <a:pt x="1955" y="21599"/>
                  <a:pt x="1955" y="21599"/>
                  <a:pt x="1955" y="21599"/>
                </a:cubicBezTo>
                <a:cubicBezTo>
                  <a:pt x="872" y="21599"/>
                  <a:pt x="0" y="20386"/>
                  <a:pt x="0" y="18879"/>
                </a:cubicBezTo>
                <a:cubicBezTo>
                  <a:pt x="0" y="2679"/>
                  <a:pt x="0" y="2679"/>
                  <a:pt x="0" y="2679"/>
                </a:cubicBezTo>
                <a:cubicBezTo>
                  <a:pt x="0" y="1213"/>
                  <a:pt x="872" y="0"/>
                  <a:pt x="1955" y="0"/>
                </a:cubicBezTo>
                <a:close/>
              </a:path>
            </a:pathLst>
          </a:custGeom>
          <a:solidFill>
            <a:srgbClr val="482400"/>
          </a:solidFill>
          <a:ln>
            <a:noFill/>
          </a:ln>
          <a:effectLst/>
        </p:spPr>
        <p:txBody>
          <a:bodyPr lIns="17145" tIns="17145" rIns="17145" bIns="17145"/>
          <a:lstStyle/>
          <a:p>
            <a:pPr algn="l" defTabSz="342900">
              <a:defRPr/>
            </a:pPr>
            <a:endParaRPr lang="es-ES" sz="70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5" name="AutoShape 7"/>
          <p:cNvSpPr/>
          <p:nvPr/>
        </p:nvSpPr>
        <p:spPr bwMode="auto">
          <a:xfrm>
            <a:off x="1400175" y="1864096"/>
            <a:ext cx="444103" cy="39231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8639"/>
                </a:moveTo>
                <a:cubicBezTo>
                  <a:pt x="21599" y="3960"/>
                  <a:pt x="16676" y="0"/>
                  <a:pt x="10800" y="0"/>
                </a:cubicBezTo>
                <a:cubicBezTo>
                  <a:pt x="4764" y="0"/>
                  <a:pt x="0" y="3960"/>
                  <a:pt x="0" y="8639"/>
                </a:cubicBezTo>
                <a:cubicBezTo>
                  <a:pt x="0" y="12060"/>
                  <a:pt x="2382" y="14940"/>
                  <a:pt x="5876" y="16380"/>
                </a:cubicBezTo>
                <a:cubicBezTo>
                  <a:pt x="6035" y="17280"/>
                  <a:pt x="5717" y="19080"/>
                  <a:pt x="3335" y="21600"/>
                </a:cubicBezTo>
                <a:cubicBezTo>
                  <a:pt x="3335" y="21600"/>
                  <a:pt x="8576" y="19980"/>
                  <a:pt x="11435" y="17280"/>
                </a:cubicBezTo>
                <a:cubicBezTo>
                  <a:pt x="17152" y="16919"/>
                  <a:pt x="21599" y="13140"/>
                  <a:pt x="21599" y="8639"/>
                </a:cubicBez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145" tIns="17145" rIns="17145" bIns="17145"/>
          <a:lstStyle/>
          <a:p>
            <a:pPr algn="l" defTabSz="342900">
              <a:defRPr/>
            </a:pPr>
            <a:endParaRPr lang="es-ES" sz="70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6" name="AutoShape 8"/>
          <p:cNvSpPr/>
          <p:nvPr/>
        </p:nvSpPr>
        <p:spPr bwMode="auto">
          <a:xfrm>
            <a:off x="6646664" y="1619423"/>
            <a:ext cx="1651992" cy="159841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5" y="0"/>
                </a:moveTo>
                <a:cubicBezTo>
                  <a:pt x="19644" y="0"/>
                  <a:pt x="19644" y="0"/>
                  <a:pt x="19644" y="0"/>
                </a:cubicBezTo>
                <a:cubicBezTo>
                  <a:pt x="20727" y="0"/>
                  <a:pt x="21600" y="1213"/>
                  <a:pt x="21600" y="2679"/>
                </a:cubicBezTo>
                <a:cubicBezTo>
                  <a:pt x="21600" y="18879"/>
                  <a:pt x="21600" y="18879"/>
                  <a:pt x="21600" y="18879"/>
                </a:cubicBezTo>
                <a:cubicBezTo>
                  <a:pt x="21600" y="20386"/>
                  <a:pt x="20727" y="21599"/>
                  <a:pt x="19644" y="21599"/>
                </a:cubicBezTo>
                <a:cubicBezTo>
                  <a:pt x="1955" y="21599"/>
                  <a:pt x="1955" y="21599"/>
                  <a:pt x="1955" y="21599"/>
                </a:cubicBezTo>
                <a:cubicBezTo>
                  <a:pt x="872" y="21599"/>
                  <a:pt x="0" y="20386"/>
                  <a:pt x="0" y="18879"/>
                </a:cubicBezTo>
                <a:cubicBezTo>
                  <a:pt x="0" y="2679"/>
                  <a:pt x="0" y="2679"/>
                  <a:pt x="0" y="2679"/>
                </a:cubicBezTo>
                <a:cubicBezTo>
                  <a:pt x="0" y="1213"/>
                  <a:pt x="872" y="0"/>
                  <a:pt x="1955" y="0"/>
                </a:cubicBezTo>
                <a:close/>
              </a:path>
            </a:pathLst>
          </a:custGeom>
          <a:solidFill>
            <a:srgbClr val="482400"/>
          </a:solidFill>
          <a:ln>
            <a:noFill/>
          </a:ln>
          <a:effectLst/>
        </p:spPr>
        <p:txBody>
          <a:bodyPr lIns="17145" tIns="17145" rIns="17145" bIns="17145"/>
          <a:lstStyle/>
          <a:p>
            <a:pPr algn="l" defTabSz="342900">
              <a:defRPr/>
            </a:pPr>
            <a:endParaRPr lang="es-ES" sz="70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7" name="AutoShape 9"/>
          <p:cNvSpPr/>
          <p:nvPr/>
        </p:nvSpPr>
        <p:spPr bwMode="auto">
          <a:xfrm>
            <a:off x="5357813" y="1931367"/>
            <a:ext cx="437555" cy="2982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573" y="9487"/>
                </a:moveTo>
                <a:cubicBezTo>
                  <a:pt x="18710" y="8882"/>
                  <a:pt x="18848" y="8074"/>
                  <a:pt x="18848" y="7469"/>
                </a:cubicBezTo>
                <a:cubicBezTo>
                  <a:pt x="18848" y="3431"/>
                  <a:pt x="16509" y="0"/>
                  <a:pt x="13757" y="0"/>
                </a:cubicBezTo>
                <a:cubicBezTo>
                  <a:pt x="10456" y="0"/>
                  <a:pt x="10043" y="3633"/>
                  <a:pt x="10043" y="3633"/>
                </a:cubicBezTo>
                <a:cubicBezTo>
                  <a:pt x="10043" y="3633"/>
                  <a:pt x="8667" y="1211"/>
                  <a:pt x="6328" y="1614"/>
                </a:cubicBezTo>
                <a:cubicBezTo>
                  <a:pt x="4127" y="2220"/>
                  <a:pt x="2751" y="5046"/>
                  <a:pt x="2751" y="8074"/>
                </a:cubicBezTo>
                <a:cubicBezTo>
                  <a:pt x="2751" y="8478"/>
                  <a:pt x="2751" y="9084"/>
                  <a:pt x="2889" y="9487"/>
                </a:cubicBezTo>
                <a:cubicBezTo>
                  <a:pt x="1238" y="10295"/>
                  <a:pt x="0" y="12717"/>
                  <a:pt x="0" y="15342"/>
                </a:cubicBezTo>
                <a:cubicBezTo>
                  <a:pt x="0" y="18773"/>
                  <a:pt x="1926" y="21599"/>
                  <a:pt x="4264" y="21599"/>
                </a:cubicBezTo>
                <a:cubicBezTo>
                  <a:pt x="17335" y="21599"/>
                  <a:pt x="17335" y="21599"/>
                  <a:pt x="17335" y="21599"/>
                </a:cubicBezTo>
                <a:cubicBezTo>
                  <a:pt x="19673" y="21599"/>
                  <a:pt x="21600" y="18773"/>
                  <a:pt x="21600" y="15342"/>
                </a:cubicBezTo>
                <a:cubicBezTo>
                  <a:pt x="21600" y="12515"/>
                  <a:pt x="20361" y="10295"/>
                  <a:pt x="18573" y="9487"/>
                </a:cubicBezTo>
                <a:close/>
                <a:moveTo>
                  <a:pt x="16509" y="20388"/>
                </a:moveTo>
                <a:cubicBezTo>
                  <a:pt x="10868" y="20388"/>
                  <a:pt x="10868" y="20388"/>
                  <a:pt x="10868" y="20388"/>
                </a:cubicBezTo>
                <a:cubicBezTo>
                  <a:pt x="11281" y="19581"/>
                  <a:pt x="14308" y="15342"/>
                  <a:pt x="14308" y="15342"/>
                </a:cubicBezTo>
                <a:cubicBezTo>
                  <a:pt x="14308" y="15342"/>
                  <a:pt x="14721" y="14736"/>
                  <a:pt x="14170" y="14736"/>
                </a:cubicBezTo>
                <a:cubicBezTo>
                  <a:pt x="13620" y="14736"/>
                  <a:pt x="12657" y="14736"/>
                  <a:pt x="12657" y="14736"/>
                </a:cubicBezTo>
                <a:cubicBezTo>
                  <a:pt x="12657" y="14736"/>
                  <a:pt x="12657" y="14332"/>
                  <a:pt x="12657" y="13727"/>
                </a:cubicBezTo>
                <a:cubicBezTo>
                  <a:pt x="12657" y="12112"/>
                  <a:pt x="12657" y="8882"/>
                  <a:pt x="12657" y="7469"/>
                </a:cubicBezTo>
                <a:cubicBezTo>
                  <a:pt x="12657" y="7469"/>
                  <a:pt x="12657" y="7267"/>
                  <a:pt x="12382" y="7267"/>
                </a:cubicBezTo>
                <a:cubicBezTo>
                  <a:pt x="12107" y="7267"/>
                  <a:pt x="9217" y="7267"/>
                  <a:pt x="8805" y="7267"/>
                </a:cubicBezTo>
                <a:cubicBezTo>
                  <a:pt x="8529" y="7267"/>
                  <a:pt x="8529" y="7671"/>
                  <a:pt x="8529" y="7671"/>
                </a:cubicBezTo>
                <a:cubicBezTo>
                  <a:pt x="8529" y="8882"/>
                  <a:pt x="8529" y="12112"/>
                  <a:pt x="8529" y="13727"/>
                </a:cubicBezTo>
                <a:cubicBezTo>
                  <a:pt x="8529" y="14332"/>
                  <a:pt x="8529" y="14736"/>
                  <a:pt x="8529" y="14736"/>
                </a:cubicBezTo>
                <a:cubicBezTo>
                  <a:pt x="8529" y="14736"/>
                  <a:pt x="7429" y="14736"/>
                  <a:pt x="7016" y="14736"/>
                </a:cubicBezTo>
                <a:cubicBezTo>
                  <a:pt x="6603" y="14736"/>
                  <a:pt x="7016" y="15342"/>
                  <a:pt x="7016" y="15342"/>
                </a:cubicBezTo>
                <a:cubicBezTo>
                  <a:pt x="10456" y="20388"/>
                  <a:pt x="10456" y="20388"/>
                  <a:pt x="10456" y="20388"/>
                </a:cubicBezTo>
                <a:cubicBezTo>
                  <a:pt x="5228" y="20388"/>
                  <a:pt x="5228" y="20388"/>
                  <a:pt x="5228" y="20388"/>
                </a:cubicBezTo>
                <a:cubicBezTo>
                  <a:pt x="3164" y="20388"/>
                  <a:pt x="1513" y="17966"/>
                  <a:pt x="1513" y="15140"/>
                </a:cubicBezTo>
                <a:cubicBezTo>
                  <a:pt x="1513" y="12717"/>
                  <a:pt x="2614" y="10900"/>
                  <a:pt x="3989" y="10093"/>
                </a:cubicBezTo>
                <a:cubicBezTo>
                  <a:pt x="3852" y="9689"/>
                  <a:pt x="3852" y="9285"/>
                  <a:pt x="3852" y="8882"/>
                </a:cubicBezTo>
                <a:cubicBezTo>
                  <a:pt x="3852" y="6459"/>
                  <a:pt x="5090" y="4037"/>
                  <a:pt x="7016" y="3431"/>
                </a:cubicBezTo>
                <a:cubicBezTo>
                  <a:pt x="9080" y="3229"/>
                  <a:pt x="10318" y="6056"/>
                  <a:pt x="10318" y="6056"/>
                </a:cubicBezTo>
                <a:cubicBezTo>
                  <a:pt x="10318" y="6056"/>
                  <a:pt x="10593" y="2220"/>
                  <a:pt x="13482" y="2220"/>
                </a:cubicBezTo>
                <a:cubicBezTo>
                  <a:pt x="15821" y="2220"/>
                  <a:pt x="17610" y="5046"/>
                  <a:pt x="17610" y="8478"/>
                </a:cubicBezTo>
                <a:cubicBezTo>
                  <a:pt x="17610" y="9084"/>
                  <a:pt x="17610" y="9689"/>
                  <a:pt x="17472" y="10093"/>
                </a:cubicBezTo>
                <a:cubicBezTo>
                  <a:pt x="18985" y="10699"/>
                  <a:pt x="20224" y="12717"/>
                  <a:pt x="20224" y="15140"/>
                </a:cubicBezTo>
                <a:cubicBezTo>
                  <a:pt x="20224" y="17966"/>
                  <a:pt x="18573" y="20388"/>
                  <a:pt x="16509" y="20388"/>
                </a:cubicBez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145" tIns="17145" rIns="17145" bIns="17145"/>
          <a:lstStyle/>
          <a:p>
            <a:pPr algn="l" defTabSz="342900">
              <a:defRPr/>
            </a:pPr>
            <a:endParaRPr lang="es-ES" sz="700">
              <a:solidFill>
                <a:schemeClr val="bg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8" name="AutoShape 10"/>
          <p:cNvSpPr/>
          <p:nvPr/>
        </p:nvSpPr>
        <p:spPr bwMode="auto">
          <a:xfrm>
            <a:off x="7324725" y="1921246"/>
            <a:ext cx="316111" cy="31611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59" y="0"/>
                  <a:pt x="0" y="4859"/>
                  <a:pt x="0" y="10800"/>
                </a:cubicBezTo>
                <a:cubicBezTo>
                  <a:pt x="0" y="16739"/>
                  <a:pt x="4859" y="21600"/>
                  <a:pt x="10800" y="21600"/>
                </a:cubicBezTo>
                <a:cubicBezTo>
                  <a:pt x="16739" y="21600"/>
                  <a:pt x="21599" y="16739"/>
                  <a:pt x="21599" y="10800"/>
                </a:cubicBezTo>
                <a:cubicBezTo>
                  <a:pt x="21599" y="4859"/>
                  <a:pt x="16739" y="0"/>
                  <a:pt x="10800" y="0"/>
                </a:cubicBezTo>
                <a:close/>
                <a:moveTo>
                  <a:pt x="14939" y="4319"/>
                </a:moveTo>
                <a:cubicBezTo>
                  <a:pt x="15659" y="3779"/>
                  <a:pt x="15659" y="3779"/>
                  <a:pt x="15659" y="3779"/>
                </a:cubicBezTo>
                <a:cubicBezTo>
                  <a:pt x="15659" y="3779"/>
                  <a:pt x="15299" y="3059"/>
                  <a:pt x="15479" y="2519"/>
                </a:cubicBezTo>
                <a:cubicBezTo>
                  <a:pt x="15659" y="2519"/>
                  <a:pt x="16379" y="2879"/>
                  <a:pt x="16919" y="3599"/>
                </a:cubicBezTo>
                <a:cubicBezTo>
                  <a:pt x="16559" y="5219"/>
                  <a:pt x="15479" y="5039"/>
                  <a:pt x="15479" y="5039"/>
                </a:cubicBezTo>
                <a:cubicBezTo>
                  <a:pt x="15479" y="5039"/>
                  <a:pt x="14759" y="5039"/>
                  <a:pt x="14939" y="4319"/>
                </a:cubicBezTo>
                <a:close/>
                <a:moveTo>
                  <a:pt x="8459" y="13859"/>
                </a:moveTo>
                <a:cubicBezTo>
                  <a:pt x="8279" y="14039"/>
                  <a:pt x="8099" y="14579"/>
                  <a:pt x="7919" y="15119"/>
                </a:cubicBezTo>
                <a:cubicBezTo>
                  <a:pt x="7739" y="15479"/>
                  <a:pt x="7559" y="15660"/>
                  <a:pt x="7379" y="15839"/>
                </a:cubicBezTo>
                <a:cubicBezTo>
                  <a:pt x="7019" y="16019"/>
                  <a:pt x="7019" y="16379"/>
                  <a:pt x="7019" y="16379"/>
                </a:cubicBezTo>
                <a:cubicBezTo>
                  <a:pt x="6839" y="17099"/>
                  <a:pt x="6839" y="17099"/>
                  <a:pt x="6839" y="17099"/>
                </a:cubicBezTo>
                <a:cubicBezTo>
                  <a:pt x="6839" y="17099"/>
                  <a:pt x="7019" y="17819"/>
                  <a:pt x="7199" y="17999"/>
                </a:cubicBezTo>
                <a:cubicBezTo>
                  <a:pt x="7199" y="18359"/>
                  <a:pt x="6659" y="19799"/>
                  <a:pt x="6659" y="19799"/>
                </a:cubicBezTo>
                <a:cubicBezTo>
                  <a:pt x="6120" y="19620"/>
                  <a:pt x="5939" y="19079"/>
                  <a:pt x="5759" y="18719"/>
                </a:cubicBezTo>
                <a:cubicBezTo>
                  <a:pt x="5759" y="18359"/>
                  <a:pt x="5400" y="18179"/>
                  <a:pt x="5579" y="17819"/>
                </a:cubicBezTo>
                <a:cubicBezTo>
                  <a:pt x="5579" y="17279"/>
                  <a:pt x="5219" y="17099"/>
                  <a:pt x="5039" y="16919"/>
                </a:cubicBezTo>
                <a:cubicBezTo>
                  <a:pt x="4859" y="16559"/>
                  <a:pt x="4679" y="16199"/>
                  <a:pt x="4679" y="16019"/>
                </a:cubicBezTo>
                <a:cubicBezTo>
                  <a:pt x="4679" y="15839"/>
                  <a:pt x="4139" y="15479"/>
                  <a:pt x="4139" y="15479"/>
                </a:cubicBezTo>
                <a:cubicBezTo>
                  <a:pt x="4139" y="15479"/>
                  <a:pt x="3239" y="14940"/>
                  <a:pt x="3060" y="14759"/>
                </a:cubicBezTo>
                <a:cubicBezTo>
                  <a:pt x="2879" y="14579"/>
                  <a:pt x="2700" y="13859"/>
                  <a:pt x="2700" y="13499"/>
                </a:cubicBezTo>
                <a:cubicBezTo>
                  <a:pt x="2700" y="13139"/>
                  <a:pt x="2879" y="12239"/>
                  <a:pt x="2879" y="12239"/>
                </a:cubicBezTo>
                <a:cubicBezTo>
                  <a:pt x="2879" y="12239"/>
                  <a:pt x="3239" y="11879"/>
                  <a:pt x="3060" y="11699"/>
                </a:cubicBezTo>
                <a:cubicBezTo>
                  <a:pt x="2700" y="11519"/>
                  <a:pt x="2700" y="10800"/>
                  <a:pt x="2700" y="10800"/>
                </a:cubicBezTo>
                <a:cubicBezTo>
                  <a:pt x="2339" y="10439"/>
                  <a:pt x="2339" y="10439"/>
                  <a:pt x="2339" y="10439"/>
                </a:cubicBezTo>
                <a:cubicBezTo>
                  <a:pt x="2339" y="10439"/>
                  <a:pt x="1979" y="9899"/>
                  <a:pt x="1799" y="9719"/>
                </a:cubicBezTo>
                <a:cubicBezTo>
                  <a:pt x="1799" y="9359"/>
                  <a:pt x="1799" y="9179"/>
                  <a:pt x="1979" y="8999"/>
                </a:cubicBezTo>
                <a:cubicBezTo>
                  <a:pt x="1979" y="8819"/>
                  <a:pt x="1799" y="8279"/>
                  <a:pt x="1799" y="8099"/>
                </a:cubicBezTo>
                <a:cubicBezTo>
                  <a:pt x="3599" y="3599"/>
                  <a:pt x="6659" y="2699"/>
                  <a:pt x="6659" y="2699"/>
                </a:cubicBezTo>
                <a:cubicBezTo>
                  <a:pt x="6839" y="3599"/>
                  <a:pt x="6839" y="3599"/>
                  <a:pt x="6839" y="3599"/>
                </a:cubicBezTo>
                <a:cubicBezTo>
                  <a:pt x="6839" y="3599"/>
                  <a:pt x="6299" y="3779"/>
                  <a:pt x="6120" y="3779"/>
                </a:cubicBezTo>
                <a:cubicBezTo>
                  <a:pt x="5759" y="3599"/>
                  <a:pt x="5579" y="3599"/>
                  <a:pt x="5579" y="3599"/>
                </a:cubicBezTo>
                <a:cubicBezTo>
                  <a:pt x="5219" y="4139"/>
                  <a:pt x="5219" y="4139"/>
                  <a:pt x="5219" y="4139"/>
                </a:cubicBezTo>
                <a:cubicBezTo>
                  <a:pt x="5219" y="4139"/>
                  <a:pt x="5039" y="4499"/>
                  <a:pt x="5039" y="4679"/>
                </a:cubicBezTo>
                <a:cubicBezTo>
                  <a:pt x="5039" y="4859"/>
                  <a:pt x="5219" y="5219"/>
                  <a:pt x="5219" y="5219"/>
                </a:cubicBezTo>
                <a:cubicBezTo>
                  <a:pt x="5219" y="5219"/>
                  <a:pt x="5759" y="5219"/>
                  <a:pt x="5759" y="5039"/>
                </a:cubicBezTo>
                <a:cubicBezTo>
                  <a:pt x="5759" y="4859"/>
                  <a:pt x="5759" y="4679"/>
                  <a:pt x="5759" y="4679"/>
                </a:cubicBezTo>
                <a:cubicBezTo>
                  <a:pt x="5579" y="4319"/>
                  <a:pt x="5579" y="4319"/>
                  <a:pt x="5579" y="4319"/>
                </a:cubicBezTo>
                <a:cubicBezTo>
                  <a:pt x="5579" y="4319"/>
                  <a:pt x="6120" y="4139"/>
                  <a:pt x="7199" y="4319"/>
                </a:cubicBezTo>
                <a:cubicBezTo>
                  <a:pt x="8459" y="4319"/>
                  <a:pt x="7919" y="5219"/>
                  <a:pt x="8459" y="5399"/>
                </a:cubicBezTo>
                <a:cubicBezTo>
                  <a:pt x="8999" y="5579"/>
                  <a:pt x="8099" y="6299"/>
                  <a:pt x="7919" y="6659"/>
                </a:cubicBezTo>
                <a:cubicBezTo>
                  <a:pt x="7739" y="7019"/>
                  <a:pt x="7379" y="6119"/>
                  <a:pt x="7379" y="6119"/>
                </a:cubicBezTo>
                <a:cubicBezTo>
                  <a:pt x="7379" y="6119"/>
                  <a:pt x="7739" y="5759"/>
                  <a:pt x="7199" y="5759"/>
                </a:cubicBezTo>
                <a:cubicBezTo>
                  <a:pt x="6659" y="5579"/>
                  <a:pt x="6299" y="6479"/>
                  <a:pt x="6659" y="6479"/>
                </a:cubicBezTo>
                <a:cubicBezTo>
                  <a:pt x="6839" y="6479"/>
                  <a:pt x="7199" y="6839"/>
                  <a:pt x="7019" y="7019"/>
                </a:cubicBezTo>
                <a:cubicBezTo>
                  <a:pt x="7019" y="7199"/>
                  <a:pt x="7019" y="7199"/>
                  <a:pt x="6839" y="7739"/>
                </a:cubicBezTo>
                <a:cubicBezTo>
                  <a:pt x="6479" y="8279"/>
                  <a:pt x="6120" y="8639"/>
                  <a:pt x="6120" y="8639"/>
                </a:cubicBezTo>
                <a:cubicBezTo>
                  <a:pt x="6120" y="8639"/>
                  <a:pt x="5759" y="8459"/>
                  <a:pt x="5939" y="8819"/>
                </a:cubicBezTo>
                <a:cubicBezTo>
                  <a:pt x="6120" y="9179"/>
                  <a:pt x="5939" y="9719"/>
                  <a:pt x="5939" y="9899"/>
                </a:cubicBezTo>
                <a:cubicBezTo>
                  <a:pt x="5939" y="10259"/>
                  <a:pt x="5219" y="9719"/>
                  <a:pt x="5219" y="9179"/>
                </a:cubicBezTo>
                <a:cubicBezTo>
                  <a:pt x="5039" y="8639"/>
                  <a:pt x="4499" y="9179"/>
                  <a:pt x="4319" y="9179"/>
                </a:cubicBezTo>
                <a:cubicBezTo>
                  <a:pt x="4139" y="9179"/>
                  <a:pt x="3779" y="8999"/>
                  <a:pt x="3779" y="8819"/>
                </a:cubicBezTo>
                <a:cubicBezTo>
                  <a:pt x="3599" y="8639"/>
                  <a:pt x="2700" y="9359"/>
                  <a:pt x="2519" y="9359"/>
                </a:cubicBezTo>
                <a:cubicBezTo>
                  <a:pt x="2339" y="9539"/>
                  <a:pt x="2339" y="9899"/>
                  <a:pt x="2700" y="9719"/>
                </a:cubicBezTo>
                <a:cubicBezTo>
                  <a:pt x="3060" y="9539"/>
                  <a:pt x="3419" y="9719"/>
                  <a:pt x="3419" y="10079"/>
                </a:cubicBezTo>
                <a:cubicBezTo>
                  <a:pt x="3239" y="10439"/>
                  <a:pt x="2879" y="10259"/>
                  <a:pt x="2879" y="10439"/>
                </a:cubicBezTo>
                <a:cubicBezTo>
                  <a:pt x="3060" y="10800"/>
                  <a:pt x="3419" y="10979"/>
                  <a:pt x="3419" y="11339"/>
                </a:cubicBezTo>
                <a:cubicBezTo>
                  <a:pt x="3599" y="11699"/>
                  <a:pt x="4499" y="11339"/>
                  <a:pt x="4859" y="11159"/>
                </a:cubicBezTo>
                <a:cubicBezTo>
                  <a:pt x="5039" y="11159"/>
                  <a:pt x="5939" y="10979"/>
                  <a:pt x="5939" y="11339"/>
                </a:cubicBezTo>
                <a:cubicBezTo>
                  <a:pt x="6120" y="11699"/>
                  <a:pt x="7019" y="11879"/>
                  <a:pt x="7379" y="11879"/>
                </a:cubicBezTo>
                <a:cubicBezTo>
                  <a:pt x="7739" y="12059"/>
                  <a:pt x="8279" y="12059"/>
                  <a:pt x="8819" y="12419"/>
                </a:cubicBezTo>
                <a:cubicBezTo>
                  <a:pt x="9179" y="12959"/>
                  <a:pt x="8459" y="13679"/>
                  <a:pt x="8459" y="13859"/>
                </a:cubicBezTo>
                <a:close/>
                <a:moveTo>
                  <a:pt x="10620" y="2519"/>
                </a:moveTo>
                <a:cubicBezTo>
                  <a:pt x="10439" y="3059"/>
                  <a:pt x="9719" y="3599"/>
                  <a:pt x="9900" y="3779"/>
                </a:cubicBezTo>
                <a:cubicBezTo>
                  <a:pt x="9900" y="3959"/>
                  <a:pt x="9900" y="4859"/>
                  <a:pt x="9179" y="4139"/>
                </a:cubicBezTo>
                <a:cubicBezTo>
                  <a:pt x="8459" y="3419"/>
                  <a:pt x="7739" y="3239"/>
                  <a:pt x="7919" y="2699"/>
                </a:cubicBezTo>
                <a:cubicBezTo>
                  <a:pt x="7919" y="2519"/>
                  <a:pt x="8639" y="2519"/>
                  <a:pt x="8639" y="2339"/>
                </a:cubicBezTo>
                <a:cubicBezTo>
                  <a:pt x="9540" y="1259"/>
                  <a:pt x="11159" y="1439"/>
                  <a:pt x="11339" y="1799"/>
                </a:cubicBezTo>
                <a:cubicBezTo>
                  <a:pt x="10979" y="2159"/>
                  <a:pt x="10620" y="1979"/>
                  <a:pt x="10620" y="2519"/>
                </a:cubicBezTo>
                <a:close/>
                <a:moveTo>
                  <a:pt x="19259" y="11159"/>
                </a:moveTo>
                <a:cubicBezTo>
                  <a:pt x="19259" y="11159"/>
                  <a:pt x="19619" y="11699"/>
                  <a:pt x="20159" y="11699"/>
                </a:cubicBezTo>
                <a:cubicBezTo>
                  <a:pt x="19800" y="15660"/>
                  <a:pt x="16559" y="18359"/>
                  <a:pt x="16559" y="18359"/>
                </a:cubicBezTo>
                <a:cubicBezTo>
                  <a:pt x="16019" y="17819"/>
                  <a:pt x="16199" y="17279"/>
                  <a:pt x="16199" y="17279"/>
                </a:cubicBezTo>
                <a:cubicBezTo>
                  <a:pt x="16379" y="16559"/>
                  <a:pt x="16379" y="16559"/>
                  <a:pt x="16379" y="16559"/>
                </a:cubicBezTo>
                <a:cubicBezTo>
                  <a:pt x="16379" y="15299"/>
                  <a:pt x="16379" y="15299"/>
                  <a:pt x="16379" y="15299"/>
                </a:cubicBezTo>
                <a:cubicBezTo>
                  <a:pt x="16379" y="15299"/>
                  <a:pt x="16379" y="13859"/>
                  <a:pt x="15119" y="14579"/>
                </a:cubicBezTo>
                <a:cubicBezTo>
                  <a:pt x="13859" y="14940"/>
                  <a:pt x="14399" y="14940"/>
                  <a:pt x="12959" y="14940"/>
                </a:cubicBezTo>
                <a:cubicBezTo>
                  <a:pt x="11519" y="15119"/>
                  <a:pt x="11879" y="12059"/>
                  <a:pt x="11879" y="12059"/>
                </a:cubicBezTo>
                <a:cubicBezTo>
                  <a:pt x="11879" y="7739"/>
                  <a:pt x="15119" y="10979"/>
                  <a:pt x="15119" y="10979"/>
                </a:cubicBezTo>
                <a:cubicBezTo>
                  <a:pt x="17099" y="12419"/>
                  <a:pt x="17459" y="10079"/>
                  <a:pt x="17459" y="10079"/>
                </a:cubicBezTo>
                <a:cubicBezTo>
                  <a:pt x="18719" y="9539"/>
                  <a:pt x="18719" y="9539"/>
                  <a:pt x="18719" y="9539"/>
                </a:cubicBezTo>
                <a:cubicBezTo>
                  <a:pt x="18899" y="8819"/>
                  <a:pt x="18899" y="8819"/>
                  <a:pt x="18899" y="8819"/>
                </a:cubicBezTo>
                <a:cubicBezTo>
                  <a:pt x="18719" y="7919"/>
                  <a:pt x="18719" y="7919"/>
                  <a:pt x="18719" y="7919"/>
                </a:cubicBezTo>
                <a:cubicBezTo>
                  <a:pt x="16739" y="7019"/>
                  <a:pt x="16739" y="7019"/>
                  <a:pt x="16739" y="7019"/>
                </a:cubicBezTo>
                <a:cubicBezTo>
                  <a:pt x="16739" y="7019"/>
                  <a:pt x="16379" y="7739"/>
                  <a:pt x="16919" y="8639"/>
                </a:cubicBezTo>
                <a:cubicBezTo>
                  <a:pt x="16919" y="8639"/>
                  <a:pt x="16739" y="9539"/>
                  <a:pt x="16379" y="9359"/>
                </a:cubicBezTo>
                <a:cubicBezTo>
                  <a:pt x="15119" y="8639"/>
                  <a:pt x="15119" y="8639"/>
                  <a:pt x="15119" y="8639"/>
                </a:cubicBezTo>
                <a:cubicBezTo>
                  <a:pt x="15119" y="8639"/>
                  <a:pt x="14759" y="8459"/>
                  <a:pt x="14219" y="8819"/>
                </a:cubicBezTo>
                <a:cubicBezTo>
                  <a:pt x="13499" y="9359"/>
                  <a:pt x="12419" y="8819"/>
                  <a:pt x="12419" y="8819"/>
                </a:cubicBezTo>
                <a:cubicBezTo>
                  <a:pt x="12419" y="8819"/>
                  <a:pt x="12419" y="8279"/>
                  <a:pt x="13139" y="7919"/>
                </a:cubicBezTo>
                <a:cubicBezTo>
                  <a:pt x="13679" y="7559"/>
                  <a:pt x="13679" y="7559"/>
                  <a:pt x="13679" y="7559"/>
                </a:cubicBezTo>
                <a:cubicBezTo>
                  <a:pt x="13679" y="7559"/>
                  <a:pt x="13499" y="6839"/>
                  <a:pt x="13679" y="6299"/>
                </a:cubicBezTo>
                <a:cubicBezTo>
                  <a:pt x="13859" y="5759"/>
                  <a:pt x="14039" y="6299"/>
                  <a:pt x="14579" y="5939"/>
                </a:cubicBezTo>
                <a:cubicBezTo>
                  <a:pt x="15119" y="5579"/>
                  <a:pt x="15479" y="6659"/>
                  <a:pt x="16199" y="6479"/>
                </a:cubicBezTo>
                <a:cubicBezTo>
                  <a:pt x="16919" y="6479"/>
                  <a:pt x="16559" y="6299"/>
                  <a:pt x="17099" y="5939"/>
                </a:cubicBezTo>
                <a:cubicBezTo>
                  <a:pt x="17639" y="5759"/>
                  <a:pt x="17999" y="6479"/>
                  <a:pt x="17999" y="6479"/>
                </a:cubicBezTo>
                <a:cubicBezTo>
                  <a:pt x="19080" y="6659"/>
                  <a:pt x="19080" y="6659"/>
                  <a:pt x="19080" y="6659"/>
                </a:cubicBezTo>
                <a:cubicBezTo>
                  <a:pt x="19080" y="6659"/>
                  <a:pt x="18899" y="5399"/>
                  <a:pt x="18899" y="5759"/>
                </a:cubicBezTo>
                <a:cubicBezTo>
                  <a:pt x="19619" y="6839"/>
                  <a:pt x="20519" y="9899"/>
                  <a:pt x="20159" y="10439"/>
                </a:cubicBezTo>
                <a:cubicBezTo>
                  <a:pt x="19979" y="10259"/>
                  <a:pt x="19800" y="10259"/>
                  <a:pt x="19800" y="10259"/>
                </a:cubicBezTo>
                <a:cubicBezTo>
                  <a:pt x="18539" y="10259"/>
                  <a:pt x="18539" y="10259"/>
                  <a:pt x="18539" y="10259"/>
                </a:cubicBezTo>
                <a:lnTo>
                  <a:pt x="19259" y="11159"/>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145" tIns="17145" rIns="17145" bIns="17145"/>
          <a:lstStyle/>
          <a:p>
            <a:pPr algn="l" defTabSz="342900">
              <a:defRPr/>
            </a:pPr>
            <a:endParaRPr lang="es-ES" sz="700">
              <a:solidFill>
                <a:schemeClr val="bg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9" name="AutoShape 11"/>
          <p:cNvSpPr/>
          <p:nvPr/>
        </p:nvSpPr>
        <p:spPr bwMode="auto">
          <a:xfrm rot="21599996">
            <a:off x="3390900" y="1867073"/>
            <a:ext cx="436364" cy="363736"/>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600" y="9391"/>
                </a:moveTo>
                <a:cubicBezTo>
                  <a:pt x="21600"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0"/>
                  <a:pt x="9271" y="20291"/>
                </a:cubicBezTo>
                <a:cubicBezTo>
                  <a:pt x="9114" y="20696"/>
                  <a:pt x="8842" y="21001"/>
                  <a:pt x="8455" y="21212"/>
                </a:cubicBezTo>
                <a:cubicBezTo>
                  <a:pt x="8069" y="21423"/>
                  <a:pt x="7655" y="21541"/>
                  <a:pt x="7212" y="21570"/>
                </a:cubicBezTo>
                <a:cubicBezTo>
                  <a:pt x="6771" y="21600"/>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600" y="8895"/>
                  <a:pt x="21600"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defTabSz="242570">
              <a:defRPr/>
            </a:pPr>
            <a:endParaRPr lang="es-ES" sz="1600">
              <a:solidFill>
                <a:schemeClr val="tx1">
                  <a:lumMod val="75000"/>
                  <a:lumOff val="25000"/>
                </a:schemeClr>
              </a:solidFill>
              <a:effectLst>
                <a:outerShdw blurRad="38100" dist="38100" dir="2700000" algn="tl">
                  <a:srgbClr val="DDDDDD"/>
                </a:outerShdw>
              </a:effectLst>
              <a:latin typeface="微软雅黑" panose="020B0503020204020204" pitchFamily="34" charset="-122"/>
              <a:ea typeface="微软雅黑" panose="020B0503020204020204" pitchFamily="34" charset="-122"/>
              <a:cs typeface="Gill Sans" charset="0"/>
            </a:endParaRPr>
          </a:p>
        </p:txBody>
      </p:sp>
      <p:sp>
        <p:nvSpPr>
          <p:cNvPr id="10" name="AutoShape 12"/>
          <p:cNvSpPr/>
          <p:nvPr/>
        </p:nvSpPr>
        <p:spPr bwMode="auto">
          <a:xfrm>
            <a:off x="939999" y="2645146"/>
            <a:ext cx="1379339" cy="3994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242570">
              <a:lnSpc>
                <a:spcPct val="120000"/>
              </a:lnSpc>
              <a:spcBef>
                <a:spcPts val="640"/>
              </a:spcBef>
              <a:defRPr/>
            </a:pPr>
            <a:r>
              <a:rPr lang="zh-CN" altLang="en-US" sz="700" dirty="0">
                <a:solidFill>
                  <a:schemeClr val="bg1"/>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这里输入简单的文字概述里输入简单文字概述输入简单的文字</a:t>
            </a:r>
            <a:r>
              <a:rPr lang="zh-CN" altLang="en-US" sz="700" dirty="0" smtClean="0">
                <a:solidFill>
                  <a:schemeClr val="bg1"/>
                </a:solidFill>
                <a:latin typeface="微软雅黑" panose="020B0503020204020204" pitchFamily="34" charset="-122"/>
                <a:ea typeface="微软雅黑" panose="020B0503020204020204" pitchFamily="34" charset="-122"/>
                <a:cs typeface="Lato" charset="0"/>
                <a:sym typeface="Lato" charset="0"/>
              </a:rPr>
              <a:t>概述</a:t>
            </a:r>
            <a:endParaRPr lang="zh-CN" altLang="en-US" sz="700" dirty="0">
              <a:solidFill>
                <a:schemeClr val="bg1"/>
              </a:solidFill>
              <a:latin typeface="微软雅黑" panose="020B0503020204020204" pitchFamily="34" charset="-122"/>
              <a:ea typeface="微软雅黑" panose="020B0503020204020204" pitchFamily="34" charset="-122"/>
              <a:cs typeface="Lato" charset="0"/>
              <a:sym typeface="Lato" charset="0"/>
            </a:endParaRPr>
          </a:p>
        </p:txBody>
      </p:sp>
      <p:sp>
        <p:nvSpPr>
          <p:cNvPr id="11" name="AutoShape 13"/>
          <p:cNvSpPr/>
          <p:nvPr/>
        </p:nvSpPr>
        <p:spPr bwMode="auto">
          <a:xfrm>
            <a:off x="902494" y="2418332"/>
            <a:ext cx="1491258" cy="1547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242570">
              <a:spcBef>
                <a:spcPts val="640"/>
              </a:spcBef>
              <a:defRPr/>
            </a:pPr>
            <a:r>
              <a:rPr lang="zh-CN" altLang="en-US" sz="900" b="1" dirty="0" smtClean="0">
                <a:solidFill>
                  <a:schemeClr val="bg1"/>
                </a:solidFill>
                <a:latin typeface="微软雅黑" panose="020B0503020204020204" pitchFamily="34" charset="-122"/>
                <a:ea typeface="微软雅黑" panose="020B0503020204020204" pitchFamily="34" charset="-122"/>
                <a:cs typeface="Gill Sans" charset="0"/>
                <a:sym typeface="Lato" charset="0"/>
              </a:rPr>
              <a:t>输入文本</a:t>
            </a:r>
            <a:endParaRPr lang="es-ES" dirty="0">
              <a:solidFill>
                <a:schemeClr val="bg1"/>
              </a:solidFill>
              <a:latin typeface="微软雅黑" panose="020B0503020204020204" pitchFamily="34" charset="-122"/>
              <a:ea typeface="微软雅黑" panose="020B0503020204020204" pitchFamily="34" charset="-122"/>
              <a:cs typeface="Gill Sans" charset="0"/>
            </a:endParaRPr>
          </a:p>
        </p:txBody>
      </p:sp>
      <p:sp>
        <p:nvSpPr>
          <p:cNvPr id="12" name="AutoShape 14"/>
          <p:cNvSpPr/>
          <p:nvPr/>
        </p:nvSpPr>
        <p:spPr bwMode="auto">
          <a:xfrm>
            <a:off x="2905125" y="2645146"/>
            <a:ext cx="1379934" cy="3994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242570">
              <a:lnSpc>
                <a:spcPct val="120000"/>
              </a:lnSpc>
              <a:spcBef>
                <a:spcPts val="640"/>
              </a:spcBef>
              <a:defRPr/>
            </a:pPr>
            <a:r>
              <a:rPr lang="zh-CN" altLang="en-US" sz="700" dirty="0">
                <a:solidFill>
                  <a:schemeClr val="bg1"/>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这里输入简单的文字概述里输入简单文字概述输入简单的文字概述</a:t>
            </a:r>
            <a:endParaRPr lang="zh-CN" altLang="en-US" sz="700" dirty="0">
              <a:solidFill>
                <a:schemeClr val="bg1"/>
              </a:solidFill>
              <a:latin typeface="微软雅黑" panose="020B0503020204020204" pitchFamily="34" charset="-122"/>
              <a:ea typeface="微软雅黑" panose="020B0503020204020204" pitchFamily="34" charset="-122"/>
              <a:cs typeface="Lato" charset="0"/>
              <a:sym typeface="Lato" charset="0"/>
            </a:endParaRPr>
          </a:p>
        </p:txBody>
      </p:sp>
      <p:sp>
        <p:nvSpPr>
          <p:cNvPr id="13" name="AutoShape 15"/>
          <p:cNvSpPr/>
          <p:nvPr/>
        </p:nvSpPr>
        <p:spPr bwMode="auto">
          <a:xfrm>
            <a:off x="2868216" y="2418332"/>
            <a:ext cx="1491258" cy="1547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242570">
              <a:spcBef>
                <a:spcPts val="640"/>
              </a:spcBef>
              <a:defRPr/>
            </a:pPr>
            <a:r>
              <a:rPr lang="zh-CN" altLang="en-US" sz="900" b="1" dirty="0">
                <a:solidFill>
                  <a:schemeClr val="bg1"/>
                </a:solidFill>
                <a:latin typeface="微软雅黑" panose="020B0503020204020204" pitchFamily="34" charset="-122"/>
                <a:ea typeface="微软雅黑" panose="020B0503020204020204" pitchFamily="34" charset="-122"/>
                <a:cs typeface="Gill Sans" charset="0"/>
                <a:sym typeface="Lato" charset="0"/>
              </a:rPr>
              <a:t>输入文本</a:t>
            </a:r>
            <a:endParaRPr lang="es-ES" altLang="zh-CN" sz="900" dirty="0">
              <a:solidFill>
                <a:schemeClr val="bg1"/>
              </a:solidFill>
              <a:latin typeface="微软雅黑" panose="020B0503020204020204" pitchFamily="34" charset="-122"/>
              <a:ea typeface="微软雅黑" panose="020B0503020204020204" pitchFamily="34" charset="-122"/>
              <a:cs typeface="Gill Sans" charset="0"/>
            </a:endParaRPr>
          </a:p>
        </p:txBody>
      </p:sp>
      <p:sp>
        <p:nvSpPr>
          <p:cNvPr id="14" name="AutoShape 16"/>
          <p:cNvSpPr/>
          <p:nvPr/>
        </p:nvSpPr>
        <p:spPr bwMode="auto">
          <a:xfrm>
            <a:off x="4844058" y="2645146"/>
            <a:ext cx="1379339" cy="3994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242570">
              <a:lnSpc>
                <a:spcPct val="120000"/>
              </a:lnSpc>
              <a:spcBef>
                <a:spcPts val="640"/>
              </a:spcBef>
              <a:defRPr/>
            </a:pPr>
            <a:r>
              <a:rPr lang="zh-CN" altLang="en-US" sz="700" dirty="0">
                <a:solidFill>
                  <a:schemeClr val="bg1"/>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这里输入简单的文字概述里输入简单文字概述输入简单的文字概述</a:t>
            </a:r>
            <a:endParaRPr lang="zh-CN" altLang="en-US" sz="700" dirty="0">
              <a:solidFill>
                <a:schemeClr val="bg1"/>
              </a:solidFill>
              <a:latin typeface="微软雅黑" panose="020B0503020204020204" pitchFamily="34" charset="-122"/>
              <a:ea typeface="微软雅黑" panose="020B0503020204020204" pitchFamily="34" charset="-122"/>
              <a:cs typeface="Lato" charset="0"/>
              <a:sym typeface="Lato" charset="0"/>
            </a:endParaRPr>
          </a:p>
        </p:txBody>
      </p:sp>
      <p:sp>
        <p:nvSpPr>
          <p:cNvPr id="15" name="AutoShape 17"/>
          <p:cNvSpPr/>
          <p:nvPr/>
        </p:nvSpPr>
        <p:spPr bwMode="auto">
          <a:xfrm>
            <a:off x="4806553" y="2418332"/>
            <a:ext cx="1491853" cy="1547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242570">
              <a:spcBef>
                <a:spcPts val="640"/>
              </a:spcBef>
              <a:defRPr/>
            </a:pPr>
            <a:r>
              <a:rPr lang="zh-CN" altLang="en-US" sz="900" b="1" dirty="0">
                <a:solidFill>
                  <a:schemeClr val="bg1"/>
                </a:solidFill>
                <a:latin typeface="微软雅黑" panose="020B0503020204020204" pitchFamily="34" charset="-122"/>
                <a:ea typeface="微软雅黑" panose="020B0503020204020204" pitchFamily="34" charset="-122"/>
                <a:cs typeface="Gill Sans" charset="0"/>
                <a:sym typeface="Lato" charset="0"/>
              </a:rPr>
              <a:t>输入文本</a:t>
            </a:r>
            <a:endParaRPr lang="es-ES" altLang="zh-CN" sz="900" dirty="0">
              <a:solidFill>
                <a:schemeClr val="bg1"/>
              </a:solidFill>
              <a:latin typeface="微软雅黑" panose="020B0503020204020204" pitchFamily="34" charset="-122"/>
              <a:ea typeface="微软雅黑" panose="020B0503020204020204" pitchFamily="34" charset="-122"/>
              <a:cs typeface="Gill Sans" charset="0"/>
            </a:endParaRPr>
          </a:p>
        </p:txBody>
      </p:sp>
      <p:sp>
        <p:nvSpPr>
          <p:cNvPr id="16" name="AutoShape 18"/>
          <p:cNvSpPr/>
          <p:nvPr/>
        </p:nvSpPr>
        <p:spPr bwMode="auto">
          <a:xfrm>
            <a:off x="6772275" y="2645146"/>
            <a:ext cx="1379339" cy="3994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242570">
              <a:lnSpc>
                <a:spcPct val="120000"/>
              </a:lnSpc>
              <a:spcBef>
                <a:spcPts val="640"/>
              </a:spcBef>
              <a:defRPr/>
            </a:pPr>
            <a:r>
              <a:rPr lang="zh-CN" altLang="en-US" sz="700" dirty="0">
                <a:solidFill>
                  <a:schemeClr val="bg1"/>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这里输入简单的文字概述里输入简单文字概述输入简单的文字概述</a:t>
            </a:r>
            <a:endParaRPr lang="zh-CN" altLang="en-US" sz="700" dirty="0">
              <a:solidFill>
                <a:schemeClr val="bg1"/>
              </a:solidFill>
              <a:latin typeface="微软雅黑" panose="020B0503020204020204" pitchFamily="34" charset="-122"/>
              <a:ea typeface="微软雅黑" panose="020B0503020204020204" pitchFamily="34" charset="-122"/>
              <a:cs typeface="Lato" charset="0"/>
              <a:sym typeface="Lato" charset="0"/>
            </a:endParaRPr>
          </a:p>
        </p:txBody>
      </p:sp>
      <p:sp>
        <p:nvSpPr>
          <p:cNvPr id="17" name="AutoShape 19"/>
          <p:cNvSpPr/>
          <p:nvPr/>
        </p:nvSpPr>
        <p:spPr bwMode="auto">
          <a:xfrm>
            <a:off x="6734771" y="2418332"/>
            <a:ext cx="1491853" cy="1547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242570">
              <a:spcBef>
                <a:spcPts val="640"/>
              </a:spcBef>
              <a:defRPr/>
            </a:pPr>
            <a:r>
              <a:rPr lang="zh-CN" altLang="en-US" sz="900" b="1" dirty="0">
                <a:solidFill>
                  <a:schemeClr val="bg1"/>
                </a:solidFill>
                <a:latin typeface="微软雅黑" panose="020B0503020204020204" pitchFamily="34" charset="-122"/>
                <a:ea typeface="微软雅黑" panose="020B0503020204020204" pitchFamily="34" charset="-122"/>
                <a:cs typeface="Gill Sans" charset="0"/>
                <a:sym typeface="Lato" charset="0"/>
              </a:rPr>
              <a:t>输入文本</a:t>
            </a:r>
            <a:endParaRPr lang="es-ES" altLang="zh-CN" sz="900" dirty="0">
              <a:solidFill>
                <a:schemeClr val="bg1"/>
              </a:solidFill>
              <a:latin typeface="微软雅黑" panose="020B0503020204020204" pitchFamily="34" charset="-122"/>
              <a:ea typeface="微软雅黑" panose="020B0503020204020204" pitchFamily="34" charset="-122"/>
              <a:cs typeface="Gill Sans" charset="0"/>
            </a:endParaRPr>
          </a:p>
        </p:txBody>
      </p:sp>
      <p:sp>
        <p:nvSpPr>
          <p:cNvPr id="18" name="AutoShape 20"/>
          <p:cNvSpPr/>
          <p:nvPr/>
        </p:nvSpPr>
        <p:spPr bwMode="auto">
          <a:xfrm>
            <a:off x="6653213" y="3635746"/>
            <a:ext cx="1666875" cy="8620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570">
              <a:lnSpc>
                <a:spcPct val="120000"/>
              </a:lnSpc>
              <a:spcBef>
                <a:spcPts val="640"/>
              </a:spcBef>
              <a:defRPr/>
            </a:pP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这里输入简单的文字概述里输入简单文字概述输入简单的文字概述这里输入简单的文字概述里输入简单文字概述输入简单的文字概述这里输入简单的文字概述里输入简单文字概述输入简单的文字概述</a:t>
            </a:r>
            <a:endPar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endParaRPr>
          </a:p>
        </p:txBody>
      </p:sp>
      <p:sp>
        <p:nvSpPr>
          <p:cNvPr id="19" name="AutoShape 21"/>
          <p:cNvSpPr/>
          <p:nvPr/>
        </p:nvSpPr>
        <p:spPr bwMode="auto">
          <a:xfrm>
            <a:off x="4705350" y="3635746"/>
            <a:ext cx="1666875" cy="8620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570">
              <a:lnSpc>
                <a:spcPct val="120000"/>
              </a:lnSpc>
              <a:spcBef>
                <a:spcPts val="640"/>
              </a:spcBef>
              <a:defRPr/>
            </a:pP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这里输入简单的文字概述里输入简单文字概述输入简单的文字概述这里输入简单的文字概述里输入简单文字概述输入简单的文字概述这里输入简单的文字概述里输入简单文字概述输入简单的文字概述</a:t>
            </a:r>
            <a:endPar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endParaRPr>
          </a:p>
        </p:txBody>
      </p:sp>
      <p:sp>
        <p:nvSpPr>
          <p:cNvPr id="20" name="AutoShape 22"/>
          <p:cNvSpPr/>
          <p:nvPr/>
        </p:nvSpPr>
        <p:spPr bwMode="auto">
          <a:xfrm>
            <a:off x="2733675" y="3635746"/>
            <a:ext cx="1666875" cy="8620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570">
              <a:lnSpc>
                <a:spcPct val="120000"/>
              </a:lnSpc>
              <a:spcBef>
                <a:spcPts val="640"/>
              </a:spcBef>
              <a:defRPr/>
            </a:pP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这里输入简单的文字概述里输入简单文字概述输入简单的文字概述这里输入简单的文字概述里输入简单文字概述输入简单的文字概述这里输入简单的文字概述里输入简单文字概述输入简单的文字概述</a:t>
            </a:r>
            <a:endPar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endParaRPr>
          </a:p>
        </p:txBody>
      </p:sp>
      <p:sp>
        <p:nvSpPr>
          <p:cNvPr id="21" name="AutoShape 23"/>
          <p:cNvSpPr/>
          <p:nvPr/>
        </p:nvSpPr>
        <p:spPr bwMode="auto">
          <a:xfrm>
            <a:off x="842962" y="3635746"/>
            <a:ext cx="1666875" cy="8620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570">
              <a:lnSpc>
                <a:spcPct val="120000"/>
              </a:lnSpc>
              <a:spcBef>
                <a:spcPts val="640"/>
              </a:spcBef>
              <a:defRPr/>
            </a:pP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这里输入简单的文字概述里输入简单文字概述输入简单的文字</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概述</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这里输入简单的文字概述里输入简单文字概述输入简单的文字</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概述</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这里输入简单的文字概述里输入简单文字概述输入简单的文字</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概述</a:t>
            </a:r>
            <a:endPar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endParaRPr>
          </a:p>
        </p:txBody>
      </p:sp>
      <p:sp>
        <p:nvSpPr>
          <p:cNvPr id="22" name="AutoShape 24"/>
          <p:cNvSpPr/>
          <p:nvPr/>
        </p:nvSpPr>
        <p:spPr bwMode="auto">
          <a:xfrm>
            <a:off x="847725" y="3363838"/>
            <a:ext cx="1685925" cy="19451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242570">
              <a:spcBef>
                <a:spcPts val="640"/>
              </a:spcBef>
              <a:defRPr/>
            </a:pPr>
            <a:r>
              <a:rPr lang="zh-CN" altLang="en-US" sz="1100" b="1" dirty="0">
                <a:solidFill>
                  <a:srgbClr val="482400"/>
                </a:solidFill>
                <a:latin typeface="微软雅黑" panose="020B0503020204020204" pitchFamily="34" charset="-122"/>
                <a:ea typeface="微软雅黑" panose="020B0503020204020204" pitchFamily="34" charset="-122"/>
                <a:cs typeface="Lato" charset="0"/>
                <a:sym typeface="Lato" charset="0"/>
              </a:rPr>
              <a:t>输入你的标题</a:t>
            </a:r>
            <a:endParaRPr lang="zh-CN" altLang="en-US" sz="1100" b="1" dirty="0">
              <a:solidFill>
                <a:srgbClr val="482400"/>
              </a:solidFill>
              <a:latin typeface="微软雅黑" panose="020B0503020204020204" pitchFamily="34" charset="-122"/>
              <a:ea typeface="微软雅黑" panose="020B0503020204020204" pitchFamily="34" charset="-122"/>
              <a:cs typeface="Lato" charset="0"/>
              <a:sym typeface="Lato" charset="0"/>
            </a:endParaRPr>
          </a:p>
        </p:txBody>
      </p:sp>
      <p:sp>
        <p:nvSpPr>
          <p:cNvPr id="23" name="AutoShape 25"/>
          <p:cNvSpPr/>
          <p:nvPr/>
        </p:nvSpPr>
        <p:spPr bwMode="auto">
          <a:xfrm>
            <a:off x="2738438" y="3363838"/>
            <a:ext cx="1685925" cy="19451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242570">
              <a:spcBef>
                <a:spcPts val="640"/>
              </a:spcBef>
              <a:defRPr/>
            </a:pPr>
            <a:r>
              <a:rPr lang="zh-CN" altLang="en-US" sz="1100" b="1" dirty="0">
                <a:solidFill>
                  <a:srgbClr val="482400"/>
                </a:solidFill>
                <a:latin typeface="微软雅黑" panose="020B0503020204020204" pitchFamily="34" charset="-122"/>
                <a:ea typeface="微软雅黑" panose="020B0503020204020204" pitchFamily="34" charset="-122"/>
                <a:cs typeface="Lato" charset="0"/>
                <a:sym typeface="Lato" charset="0"/>
              </a:rPr>
              <a:t>输入你的标题</a:t>
            </a:r>
            <a:endParaRPr lang="zh-CN" altLang="en-US" sz="1100" b="1" dirty="0">
              <a:solidFill>
                <a:srgbClr val="482400"/>
              </a:solidFill>
              <a:latin typeface="微软雅黑" panose="020B0503020204020204" pitchFamily="34" charset="-122"/>
              <a:ea typeface="微软雅黑" panose="020B0503020204020204" pitchFamily="34" charset="-122"/>
              <a:cs typeface="Lato" charset="0"/>
              <a:sym typeface="Lato" charset="0"/>
            </a:endParaRPr>
          </a:p>
        </p:txBody>
      </p:sp>
      <p:sp>
        <p:nvSpPr>
          <p:cNvPr id="24" name="AutoShape 26"/>
          <p:cNvSpPr/>
          <p:nvPr/>
        </p:nvSpPr>
        <p:spPr bwMode="auto">
          <a:xfrm>
            <a:off x="6648450" y="3363838"/>
            <a:ext cx="1685925" cy="19451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242570">
              <a:spcBef>
                <a:spcPts val="640"/>
              </a:spcBef>
              <a:defRPr/>
            </a:pPr>
            <a:r>
              <a:rPr lang="zh-CN" altLang="en-US" sz="1100" b="1" dirty="0">
                <a:solidFill>
                  <a:srgbClr val="482400"/>
                </a:solidFill>
                <a:latin typeface="微软雅黑" panose="020B0503020204020204" pitchFamily="34" charset="-122"/>
                <a:ea typeface="微软雅黑" panose="020B0503020204020204" pitchFamily="34" charset="-122"/>
                <a:cs typeface="Lato" charset="0"/>
                <a:sym typeface="Lato" charset="0"/>
              </a:rPr>
              <a:t>输入你的标题</a:t>
            </a:r>
            <a:endParaRPr lang="zh-CN" altLang="en-US" sz="1100" b="1" dirty="0">
              <a:solidFill>
                <a:srgbClr val="482400"/>
              </a:solidFill>
              <a:latin typeface="微软雅黑" panose="020B0503020204020204" pitchFamily="34" charset="-122"/>
              <a:ea typeface="微软雅黑" panose="020B0503020204020204" pitchFamily="34" charset="-122"/>
              <a:cs typeface="Lato" charset="0"/>
              <a:sym typeface="Lato" charset="0"/>
            </a:endParaRPr>
          </a:p>
        </p:txBody>
      </p:sp>
      <p:sp>
        <p:nvSpPr>
          <p:cNvPr id="25" name="AutoShape 27"/>
          <p:cNvSpPr/>
          <p:nvPr/>
        </p:nvSpPr>
        <p:spPr bwMode="auto">
          <a:xfrm>
            <a:off x="4705350" y="3363838"/>
            <a:ext cx="1685925" cy="19451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242570">
              <a:spcBef>
                <a:spcPts val="640"/>
              </a:spcBef>
              <a:defRPr/>
            </a:pPr>
            <a:r>
              <a:rPr lang="zh-CN" altLang="en-US" sz="1100" b="1" dirty="0">
                <a:solidFill>
                  <a:srgbClr val="482400"/>
                </a:solidFill>
                <a:latin typeface="微软雅黑" panose="020B0503020204020204" pitchFamily="34" charset="-122"/>
                <a:ea typeface="微软雅黑" panose="020B0503020204020204" pitchFamily="34" charset="-122"/>
                <a:cs typeface="Lato" charset="0"/>
                <a:sym typeface="Lato" charset="0"/>
              </a:rPr>
              <a:t>输入你的标题</a:t>
            </a:r>
            <a:endParaRPr lang="zh-CN" altLang="en-US" sz="1100" b="1" dirty="0">
              <a:solidFill>
                <a:srgbClr val="482400"/>
              </a:solidFill>
              <a:latin typeface="微软雅黑" panose="020B0503020204020204" pitchFamily="34" charset="-122"/>
              <a:ea typeface="微软雅黑" panose="020B0503020204020204" pitchFamily="34" charset="-122"/>
              <a:cs typeface="Lato" charset="0"/>
              <a:sym typeface="Lato" charset="0"/>
            </a:endParaRPr>
          </a:p>
        </p:txBody>
      </p:sp>
      <p:sp>
        <p:nvSpPr>
          <p:cNvPr id="27" name="AutoShape 40"/>
          <p:cNvSpPr/>
          <p:nvPr/>
        </p:nvSpPr>
        <p:spPr bwMode="auto">
          <a:xfrm>
            <a:off x="3005013" y="1203598"/>
            <a:ext cx="3140273" cy="2160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0160" tIns="10160" rIns="10160" bIns="10160" anchor="ctr"/>
          <a:lstStyle/>
          <a:p>
            <a:pPr algn="ctr" defTabSz="242570">
              <a:spcBef>
                <a:spcPts val="640"/>
              </a:spcBef>
              <a:defRPr/>
            </a:pPr>
            <a:r>
              <a:rPr lang="zh-CN" altLang="en-US" sz="1400" b="1" dirty="0">
                <a:solidFill>
                  <a:srgbClr val="482400"/>
                </a:solidFill>
                <a:latin typeface="微软雅黑" panose="020B0503020204020204" pitchFamily="34" charset="-122"/>
                <a:ea typeface="微软雅黑" panose="020B0503020204020204" pitchFamily="34" charset="-122"/>
                <a:cs typeface="Lato" charset="0"/>
                <a:sym typeface="Lato" charset="0"/>
              </a:rPr>
              <a:t>在</a:t>
            </a:r>
            <a:r>
              <a:rPr lang="zh-CN" altLang="en-US" sz="1400" b="1" dirty="0" smtClean="0">
                <a:solidFill>
                  <a:srgbClr val="482400"/>
                </a:solidFill>
                <a:latin typeface="微软雅黑" panose="020B0503020204020204" pitchFamily="34" charset="-122"/>
                <a:ea typeface="微软雅黑" panose="020B0503020204020204" pitchFamily="34" charset="-122"/>
                <a:cs typeface="Lato" charset="0"/>
                <a:sym typeface="Lato" charset="0"/>
              </a:rPr>
              <a:t>次输入</a:t>
            </a:r>
            <a:r>
              <a:rPr lang="zh-CN" altLang="en-US" sz="1400" b="1" dirty="0">
                <a:solidFill>
                  <a:srgbClr val="482400"/>
                </a:solidFill>
                <a:latin typeface="微软雅黑" panose="020B0503020204020204" pitchFamily="34" charset="-122"/>
                <a:ea typeface="微软雅黑" panose="020B0503020204020204" pitchFamily="34" charset="-122"/>
                <a:cs typeface="Lato" charset="0"/>
                <a:sym typeface="Lato" charset="0"/>
              </a:rPr>
              <a:t>你的</a:t>
            </a:r>
            <a:r>
              <a:rPr lang="zh-CN" altLang="en-US" sz="1400" b="1" dirty="0" smtClean="0">
                <a:solidFill>
                  <a:srgbClr val="482400"/>
                </a:solidFill>
                <a:latin typeface="微软雅黑" panose="020B0503020204020204" pitchFamily="34" charset="-122"/>
                <a:ea typeface="微软雅黑" panose="020B0503020204020204" pitchFamily="34" charset="-122"/>
                <a:cs typeface="Lato" charset="0"/>
                <a:sym typeface="Lato" charset="0"/>
              </a:rPr>
              <a:t>标题或将文字粘贴至此处</a:t>
            </a:r>
            <a:endParaRPr lang="zh-CN" altLang="en-US" sz="1400" b="1" dirty="0">
              <a:solidFill>
                <a:srgbClr val="482400"/>
              </a:solidFill>
              <a:latin typeface="微软雅黑" panose="020B0503020204020204" pitchFamily="34" charset="-122"/>
              <a:ea typeface="微软雅黑" panose="020B0503020204020204" pitchFamily="34" charset="-122"/>
              <a:cs typeface="Lato" charset="0"/>
              <a:sym typeface="Lato" charset="0"/>
            </a:endParaRPr>
          </a:p>
        </p:txBody>
      </p:sp>
      <p:sp>
        <p:nvSpPr>
          <p:cNvPr id="28" name="TextBox 27"/>
          <p:cNvSpPr txBox="1"/>
          <p:nvPr/>
        </p:nvSpPr>
        <p:spPr>
          <a:xfrm>
            <a:off x="668615" y="519599"/>
            <a:ext cx="2236510" cy="338554"/>
          </a:xfrm>
          <a:prstGeom prst="rect">
            <a:avLst/>
          </a:prstGeom>
          <a:noFill/>
        </p:spPr>
        <p:txBody>
          <a:bodyPr wrap="none" rtlCol="0">
            <a:spAutoFit/>
          </a:bodyPr>
          <a:lstStyle/>
          <a:p>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单击此处输入标题内容</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cxnSp>
        <p:nvCxnSpPr>
          <p:cNvPr id="29" name="直接连接符 28"/>
          <p:cNvCxnSpPr/>
          <p:nvPr/>
        </p:nvCxnSpPr>
        <p:spPr>
          <a:xfrm>
            <a:off x="762100" y="842130"/>
            <a:ext cx="2320999" cy="0"/>
          </a:xfrm>
          <a:prstGeom prst="line">
            <a:avLst/>
          </a:prstGeom>
          <a:ln>
            <a:solidFill>
              <a:srgbClr val="482400"/>
            </a:solidFil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707695" y="828750"/>
            <a:ext cx="2318373" cy="230832"/>
          </a:xfrm>
          <a:prstGeom prst="rect">
            <a:avLst/>
          </a:prstGeom>
          <a:noFill/>
        </p:spPr>
        <p:txBody>
          <a:bodyPr wrap="square" rtlCol="0">
            <a:spAutoFit/>
          </a:bodyPr>
          <a:lstStyle/>
          <a:p>
            <a:r>
              <a:rPr lang="en-US" altLang="zh-CN" sz="900" dirty="0" smtClean="0"/>
              <a:t>DAN JI CI CHU SHU RU BIAO TI</a:t>
            </a:r>
            <a:endParaRPr lang="zh-CN" altLang="en-US" sz="900" dirty="0"/>
          </a:p>
        </p:txBody>
      </p:sp>
      <p:pic>
        <p:nvPicPr>
          <p:cNvPr id="31" name="图片 3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9343" y="499566"/>
            <a:ext cx="725887" cy="725887"/>
          </a:xfrm>
          <a:prstGeom prst="rect">
            <a:avLst/>
          </a:prstGeom>
        </p:spPr>
      </p:pic>
      <p:sp>
        <p:nvSpPr>
          <p:cNvPr id="32" name="TextBox 31"/>
          <p:cNvSpPr txBox="1"/>
          <p:nvPr/>
        </p:nvSpPr>
        <p:spPr>
          <a:xfrm>
            <a:off x="210185" y="539343"/>
            <a:ext cx="364202" cy="523220"/>
          </a:xfrm>
          <a:prstGeom prst="rect">
            <a:avLst/>
          </a:prstGeom>
          <a:noFill/>
        </p:spPr>
        <p:txBody>
          <a:bodyPr wrap="none" rtlCol="0">
            <a:spAutoFit/>
          </a:bodyPr>
          <a:lstStyle/>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古</a:t>
            </a:r>
            <a:endParaRPr lang="en-US" altLang="zh-CN" sz="1400" dirty="0" smtClean="0">
              <a:solidFill>
                <a:schemeClr val="bg1"/>
              </a:solidFill>
              <a:latin typeface="钟齐李洤标准草书符号" panose="02010600030101010101" pitchFamily="2" charset="-122"/>
              <a:ea typeface="钟齐李洤标准草书符号" panose="02010600030101010101" pitchFamily="2" charset="-122"/>
            </a:endParaRPr>
          </a:p>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韵</a:t>
            </a:r>
            <a:endParaRPr lang="zh-CN" altLang="en-US" sz="1400" dirty="0">
              <a:solidFill>
                <a:schemeClr val="bg1"/>
              </a:solidFill>
              <a:latin typeface="钟齐李洤标准草书符号" panose="02010600030101010101" pitchFamily="2" charset="-122"/>
              <a:ea typeface="钟齐李洤标准草书符号"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250" fill="hold"/>
                                        <p:tgtEl>
                                          <p:spTgt spid="2"/>
                                        </p:tgtEl>
                                        <p:attrNameLst>
                                          <p:attrName>ppt_w</p:attrName>
                                        </p:attrNameLst>
                                      </p:cBhvr>
                                      <p:tavLst>
                                        <p:tav tm="0">
                                          <p:val>
                                            <p:fltVal val="0"/>
                                          </p:val>
                                        </p:tav>
                                        <p:tav tm="100000">
                                          <p:val>
                                            <p:strVal val="#ppt_w"/>
                                          </p:val>
                                        </p:tav>
                                      </p:tavLst>
                                    </p:anim>
                                    <p:anim calcmode="lin" valueType="num">
                                      <p:cBhvr>
                                        <p:cTn id="12" dur="250" fill="hold"/>
                                        <p:tgtEl>
                                          <p:spTgt spid="2"/>
                                        </p:tgtEl>
                                        <p:attrNameLst>
                                          <p:attrName>ppt_h</p:attrName>
                                        </p:attrNameLst>
                                      </p:cBhvr>
                                      <p:tavLst>
                                        <p:tav tm="0">
                                          <p:val>
                                            <p:fltVal val="0"/>
                                          </p:val>
                                        </p:tav>
                                        <p:tav tm="100000">
                                          <p:val>
                                            <p:strVal val="#ppt_h"/>
                                          </p:val>
                                        </p:tav>
                                      </p:tavLst>
                                    </p:anim>
                                    <p:animEffect transition="in" filter="fade">
                                      <p:cBhvr>
                                        <p:cTn id="13" dur="250"/>
                                        <p:tgtEl>
                                          <p:spTgt spid="2"/>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par>
                          <p:cTn id="18" fill="hold">
                            <p:stCondLst>
                              <p:cond delay="1500"/>
                            </p:stCondLst>
                            <p:childTnLst>
                              <p:par>
                                <p:cTn id="19" presetID="1" presetClass="entr" presetSubtype="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arn(inVertical)">
                                      <p:cBhvr>
                                        <p:cTn id="24" dur="500"/>
                                        <p:tgtEl>
                                          <p:spTgt spid="10"/>
                                        </p:tgtEl>
                                      </p:cBhvr>
                                    </p:animEffect>
                                  </p:childTnLst>
                                </p:cTn>
                              </p:par>
                            </p:childTnLst>
                          </p:cTn>
                        </p:par>
                        <p:par>
                          <p:cTn id="25" fill="hold">
                            <p:stCondLst>
                              <p:cond delay="2000"/>
                            </p:stCondLst>
                            <p:childTnLst>
                              <p:par>
                                <p:cTn id="26" presetID="16" presetClass="entr" presetSubtype="21"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barn(inVertical)">
                                      <p:cBhvr>
                                        <p:cTn id="28" dur="500"/>
                                        <p:tgtEl>
                                          <p:spTgt spid="22"/>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childTnLst>
                                </p:cTn>
                              </p:par>
                            </p:childTnLst>
                          </p:cTn>
                        </p:par>
                        <p:par>
                          <p:cTn id="33" fill="hold">
                            <p:stCondLst>
                              <p:cond delay="3000"/>
                            </p:stCondLst>
                            <p:childTnLst>
                              <p:par>
                                <p:cTn id="34" presetID="53" presetClass="entr" presetSubtype="16" fill="hold" grpId="0" nodeType="after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p:cTn id="36" dur="250" fill="hold"/>
                                        <p:tgtEl>
                                          <p:spTgt spid="3"/>
                                        </p:tgtEl>
                                        <p:attrNameLst>
                                          <p:attrName>ppt_w</p:attrName>
                                        </p:attrNameLst>
                                      </p:cBhvr>
                                      <p:tavLst>
                                        <p:tav tm="0">
                                          <p:val>
                                            <p:fltVal val="0"/>
                                          </p:val>
                                        </p:tav>
                                        <p:tav tm="100000">
                                          <p:val>
                                            <p:strVal val="#ppt_w"/>
                                          </p:val>
                                        </p:tav>
                                      </p:tavLst>
                                    </p:anim>
                                    <p:anim calcmode="lin" valueType="num">
                                      <p:cBhvr>
                                        <p:cTn id="37" dur="250" fill="hold"/>
                                        <p:tgtEl>
                                          <p:spTgt spid="3"/>
                                        </p:tgtEl>
                                        <p:attrNameLst>
                                          <p:attrName>ppt_h</p:attrName>
                                        </p:attrNameLst>
                                      </p:cBhvr>
                                      <p:tavLst>
                                        <p:tav tm="0">
                                          <p:val>
                                            <p:fltVal val="0"/>
                                          </p:val>
                                        </p:tav>
                                        <p:tav tm="100000">
                                          <p:val>
                                            <p:strVal val="#ppt_h"/>
                                          </p:val>
                                        </p:tav>
                                      </p:tavLst>
                                    </p:anim>
                                    <p:animEffect transition="in" filter="fade">
                                      <p:cBhvr>
                                        <p:cTn id="38" dur="250"/>
                                        <p:tgtEl>
                                          <p:spTgt spid="3"/>
                                        </p:tgtEl>
                                      </p:cBhvr>
                                    </p:animEffect>
                                  </p:childTnLst>
                                </p:cTn>
                              </p:par>
                            </p:childTnLst>
                          </p:cTn>
                        </p:par>
                        <p:par>
                          <p:cTn id="39" fill="hold">
                            <p:stCondLst>
                              <p:cond delay="3500"/>
                            </p:stCondLst>
                            <p:childTnLst>
                              <p:par>
                                <p:cTn id="40" presetID="10" presetClass="entr" presetSubtype="0"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par>
                          <p:cTn id="43" fill="hold">
                            <p:stCondLst>
                              <p:cond delay="4000"/>
                            </p:stCondLst>
                            <p:childTnLst>
                              <p:par>
                                <p:cTn id="44" presetID="1" presetClass="entr" presetSubtype="0"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childTnLst>
                                </p:cTn>
                              </p:par>
                            </p:childTnLst>
                          </p:cTn>
                        </p:par>
                        <p:par>
                          <p:cTn id="46" fill="hold">
                            <p:stCondLst>
                              <p:cond delay="4000"/>
                            </p:stCondLst>
                            <p:childTnLst>
                              <p:par>
                                <p:cTn id="47" presetID="16" presetClass="entr" presetSubtype="21"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barn(inVertical)">
                                      <p:cBhvr>
                                        <p:cTn id="49" dur="500"/>
                                        <p:tgtEl>
                                          <p:spTgt spid="12"/>
                                        </p:tgtEl>
                                      </p:cBhvr>
                                    </p:animEffect>
                                  </p:childTnLst>
                                </p:cTn>
                              </p:par>
                            </p:childTnLst>
                          </p:cTn>
                        </p:par>
                        <p:par>
                          <p:cTn id="50" fill="hold">
                            <p:stCondLst>
                              <p:cond delay="4500"/>
                            </p:stCondLst>
                            <p:childTnLst>
                              <p:par>
                                <p:cTn id="51" presetID="16" presetClass="entr" presetSubtype="21" fill="hold" grpId="0"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barn(inVertical)">
                                      <p:cBhvr>
                                        <p:cTn id="53" dur="500"/>
                                        <p:tgtEl>
                                          <p:spTgt spid="23"/>
                                        </p:tgtEl>
                                      </p:cBhvr>
                                    </p:animEffect>
                                  </p:childTnLst>
                                </p:cTn>
                              </p:par>
                            </p:childTnLst>
                          </p:cTn>
                        </p:par>
                        <p:par>
                          <p:cTn id="54" fill="hold">
                            <p:stCondLst>
                              <p:cond delay="5000"/>
                            </p:stCondLst>
                            <p:childTnLst>
                              <p:par>
                                <p:cTn id="55" presetID="10" presetClass="entr" presetSubtype="0"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500"/>
                                        <p:tgtEl>
                                          <p:spTgt spid="20"/>
                                        </p:tgtEl>
                                      </p:cBhvr>
                                    </p:animEffect>
                                  </p:childTnLst>
                                </p:cTn>
                              </p:par>
                            </p:childTnLst>
                          </p:cTn>
                        </p:par>
                        <p:par>
                          <p:cTn id="58" fill="hold">
                            <p:stCondLst>
                              <p:cond delay="5500"/>
                            </p:stCondLst>
                            <p:childTnLst>
                              <p:par>
                                <p:cTn id="59" presetID="53" presetClass="entr" presetSubtype="16" fill="hold" grpId="0" nodeType="after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p:cTn id="61" dur="250" fill="hold"/>
                                        <p:tgtEl>
                                          <p:spTgt spid="4"/>
                                        </p:tgtEl>
                                        <p:attrNameLst>
                                          <p:attrName>ppt_w</p:attrName>
                                        </p:attrNameLst>
                                      </p:cBhvr>
                                      <p:tavLst>
                                        <p:tav tm="0">
                                          <p:val>
                                            <p:fltVal val="0"/>
                                          </p:val>
                                        </p:tav>
                                        <p:tav tm="100000">
                                          <p:val>
                                            <p:strVal val="#ppt_w"/>
                                          </p:val>
                                        </p:tav>
                                      </p:tavLst>
                                    </p:anim>
                                    <p:anim calcmode="lin" valueType="num">
                                      <p:cBhvr>
                                        <p:cTn id="62" dur="250" fill="hold"/>
                                        <p:tgtEl>
                                          <p:spTgt spid="4"/>
                                        </p:tgtEl>
                                        <p:attrNameLst>
                                          <p:attrName>ppt_h</p:attrName>
                                        </p:attrNameLst>
                                      </p:cBhvr>
                                      <p:tavLst>
                                        <p:tav tm="0">
                                          <p:val>
                                            <p:fltVal val="0"/>
                                          </p:val>
                                        </p:tav>
                                        <p:tav tm="100000">
                                          <p:val>
                                            <p:strVal val="#ppt_h"/>
                                          </p:val>
                                        </p:tav>
                                      </p:tavLst>
                                    </p:anim>
                                    <p:animEffect transition="in" filter="fade">
                                      <p:cBhvr>
                                        <p:cTn id="63" dur="250"/>
                                        <p:tgtEl>
                                          <p:spTgt spid="4"/>
                                        </p:tgtEl>
                                      </p:cBhvr>
                                    </p:animEffect>
                                  </p:childTnLst>
                                </p:cTn>
                              </p:par>
                            </p:childTnLst>
                          </p:cTn>
                        </p:par>
                        <p:par>
                          <p:cTn id="64" fill="hold">
                            <p:stCondLst>
                              <p:cond delay="6000"/>
                            </p:stCondLst>
                            <p:childTnLst>
                              <p:par>
                                <p:cTn id="65" presetID="10" presetClass="entr" presetSubtype="0" fill="hold" grpId="0" nodeType="after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fade">
                                      <p:cBhvr>
                                        <p:cTn id="67" dur="500"/>
                                        <p:tgtEl>
                                          <p:spTgt spid="7"/>
                                        </p:tgtEl>
                                      </p:cBhvr>
                                    </p:animEffect>
                                  </p:childTnLst>
                                </p:cTn>
                              </p:par>
                            </p:childTnLst>
                          </p:cTn>
                        </p:par>
                        <p:par>
                          <p:cTn id="68" fill="hold">
                            <p:stCondLst>
                              <p:cond delay="6500"/>
                            </p:stCondLst>
                            <p:childTnLst>
                              <p:par>
                                <p:cTn id="69" presetID="1" presetClass="entr" presetSubtype="0"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childTnLst>
                                </p:cTn>
                              </p:par>
                            </p:childTnLst>
                          </p:cTn>
                        </p:par>
                        <p:par>
                          <p:cTn id="71" fill="hold">
                            <p:stCondLst>
                              <p:cond delay="6500"/>
                            </p:stCondLst>
                            <p:childTnLst>
                              <p:par>
                                <p:cTn id="72" presetID="16" presetClass="entr" presetSubtype="21" fill="hold" grpId="0" nodeType="afterEffect">
                                  <p:stCondLst>
                                    <p:cond delay="0"/>
                                  </p:stCondLst>
                                  <p:childTnLst>
                                    <p:set>
                                      <p:cBhvr>
                                        <p:cTn id="73" dur="1" fill="hold">
                                          <p:stCondLst>
                                            <p:cond delay="0"/>
                                          </p:stCondLst>
                                        </p:cTn>
                                        <p:tgtEl>
                                          <p:spTgt spid="14"/>
                                        </p:tgtEl>
                                        <p:attrNameLst>
                                          <p:attrName>style.visibility</p:attrName>
                                        </p:attrNameLst>
                                      </p:cBhvr>
                                      <p:to>
                                        <p:strVal val="visible"/>
                                      </p:to>
                                    </p:set>
                                    <p:animEffect transition="in" filter="barn(inVertical)">
                                      <p:cBhvr>
                                        <p:cTn id="74" dur="500"/>
                                        <p:tgtEl>
                                          <p:spTgt spid="14"/>
                                        </p:tgtEl>
                                      </p:cBhvr>
                                    </p:animEffect>
                                  </p:childTnLst>
                                </p:cTn>
                              </p:par>
                            </p:childTnLst>
                          </p:cTn>
                        </p:par>
                        <p:par>
                          <p:cTn id="75" fill="hold">
                            <p:stCondLst>
                              <p:cond delay="7000"/>
                            </p:stCondLst>
                            <p:childTnLst>
                              <p:par>
                                <p:cTn id="76" presetID="16" presetClass="entr" presetSubtype="21" fill="hold" grpId="0" nodeType="after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barn(inVertical)">
                                      <p:cBhvr>
                                        <p:cTn id="78" dur="500"/>
                                        <p:tgtEl>
                                          <p:spTgt spid="25"/>
                                        </p:tgtEl>
                                      </p:cBhvr>
                                    </p:animEffect>
                                  </p:childTnLst>
                                </p:cTn>
                              </p:par>
                            </p:childTnLst>
                          </p:cTn>
                        </p:par>
                        <p:par>
                          <p:cTn id="79" fill="hold">
                            <p:stCondLst>
                              <p:cond delay="7500"/>
                            </p:stCondLst>
                            <p:childTnLst>
                              <p:par>
                                <p:cTn id="80" presetID="10" presetClass="entr" presetSubtype="0" fill="hold" grpId="0" nodeType="after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fade">
                                      <p:cBhvr>
                                        <p:cTn id="82" dur="500"/>
                                        <p:tgtEl>
                                          <p:spTgt spid="19"/>
                                        </p:tgtEl>
                                      </p:cBhvr>
                                    </p:animEffect>
                                  </p:childTnLst>
                                </p:cTn>
                              </p:par>
                            </p:childTnLst>
                          </p:cTn>
                        </p:par>
                        <p:par>
                          <p:cTn id="83" fill="hold">
                            <p:stCondLst>
                              <p:cond delay="8000"/>
                            </p:stCondLst>
                            <p:childTnLst>
                              <p:par>
                                <p:cTn id="84" presetID="53" presetClass="entr" presetSubtype="16" fill="hold" grpId="0" nodeType="afterEffect">
                                  <p:stCondLst>
                                    <p:cond delay="0"/>
                                  </p:stCondLst>
                                  <p:childTnLst>
                                    <p:set>
                                      <p:cBhvr>
                                        <p:cTn id="85" dur="1" fill="hold">
                                          <p:stCondLst>
                                            <p:cond delay="0"/>
                                          </p:stCondLst>
                                        </p:cTn>
                                        <p:tgtEl>
                                          <p:spTgt spid="6"/>
                                        </p:tgtEl>
                                        <p:attrNameLst>
                                          <p:attrName>style.visibility</p:attrName>
                                        </p:attrNameLst>
                                      </p:cBhvr>
                                      <p:to>
                                        <p:strVal val="visible"/>
                                      </p:to>
                                    </p:set>
                                    <p:anim calcmode="lin" valueType="num">
                                      <p:cBhvr>
                                        <p:cTn id="86" dur="250" fill="hold"/>
                                        <p:tgtEl>
                                          <p:spTgt spid="6"/>
                                        </p:tgtEl>
                                        <p:attrNameLst>
                                          <p:attrName>ppt_w</p:attrName>
                                        </p:attrNameLst>
                                      </p:cBhvr>
                                      <p:tavLst>
                                        <p:tav tm="0">
                                          <p:val>
                                            <p:fltVal val="0"/>
                                          </p:val>
                                        </p:tav>
                                        <p:tav tm="100000">
                                          <p:val>
                                            <p:strVal val="#ppt_w"/>
                                          </p:val>
                                        </p:tav>
                                      </p:tavLst>
                                    </p:anim>
                                    <p:anim calcmode="lin" valueType="num">
                                      <p:cBhvr>
                                        <p:cTn id="87" dur="250" fill="hold"/>
                                        <p:tgtEl>
                                          <p:spTgt spid="6"/>
                                        </p:tgtEl>
                                        <p:attrNameLst>
                                          <p:attrName>ppt_h</p:attrName>
                                        </p:attrNameLst>
                                      </p:cBhvr>
                                      <p:tavLst>
                                        <p:tav tm="0">
                                          <p:val>
                                            <p:fltVal val="0"/>
                                          </p:val>
                                        </p:tav>
                                        <p:tav tm="100000">
                                          <p:val>
                                            <p:strVal val="#ppt_h"/>
                                          </p:val>
                                        </p:tav>
                                      </p:tavLst>
                                    </p:anim>
                                    <p:animEffect transition="in" filter="fade">
                                      <p:cBhvr>
                                        <p:cTn id="88" dur="250"/>
                                        <p:tgtEl>
                                          <p:spTgt spid="6"/>
                                        </p:tgtEl>
                                      </p:cBhvr>
                                    </p:animEffect>
                                  </p:childTnLst>
                                </p:cTn>
                              </p:par>
                            </p:childTnLst>
                          </p:cTn>
                        </p:par>
                        <p:par>
                          <p:cTn id="89" fill="hold">
                            <p:stCondLst>
                              <p:cond delay="8500"/>
                            </p:stCondLst>
                            <p:childTnLst>
                              <p:par>
                                <p:cTn id="90" presetID="10" presetClass="entr" presetSubtype="0" fill="hold" grpId="0" nodeType="afterEffect">
                                  <p:stCondLst>
                                    <p:cond delay="0"/>
                                  </p:stCondLst>
                                  <p:childTnLst>
                                    <p:set>
                                      <p:cBhvr>
                                        <p:cTn id="91" dur="1" fill="hold">
                                          <p:stCondLst>
                                            <p:cond delay="0"/>
                                          </p:stCondLst>
                                        </p:cTn>
                                        <p:tgtEl>
                                          <p:spTgt spid="8"/>
                                        </p:tgtEl>
                                        <p:attrNameLst>
                                          <p:attrName>style.visibility</p:attrName>
                                        </p:attrNameLst>
                                      </p:cBhvr>
                                      <p:to>
                                        <p:strVal val="visible"/>
                                      </p:to>
                                    </p:set>
                                    <p:animEffect transition="in" filter="fade">
                                      <p:cBhvr>
                                        <p:cTn id="92" dur="500"/>
                                        <p:tgtEl>
                                          <p:spTgt spid="8"/>
                                        </p:tgtEl>
                                      </p:cBhvr>
                                    </p:animEffect>
                                  </p:childTnLst>
                                </p:cTn>
                              </p:par>
                            </p:childTnLst>
                          </p:cTn>
                        </p:par>
                        <p:par>
                          <p:cTn id="93" fill="hold">
                            <p:stCondLst>
                              <p:cond delay="9000"/>
                            </p:stCondLst>
                            <p:childTnLst>
                              <p:par>
                                <p:cTn id="94" presetID="1" presetClass="entr" presetSubtype="0" fill="hold" grpId="0" nodeType="afterEffect">
                                  <p:stCondLst>
                                    <p:cond delay="0"/>
                                  </p:stCondLst>
                                  <p:childTnLst>
                                    <p:set>
                                      <p:cBhvr>
                                        <p:cTn id="95" dur="1" fill="hold">
                                          <p:stCondLst>
                                            <p:cond delay="0"/>
                                          </p:stCondLst>
                                        </p:cTn>
                                        <p:tgtEl>
                                          <p:spTgt spid="17"/>
                                        </p:tgtEl>
                                        <p:attrNameLst>
                                          <p:attrName>style.visibility</p:attrName>
                                        </p:attrNameLst>
                                      </p:cBhvr>
                                      <p:to>
                                        <p:strVal val="visible"/>
                                      </p:to>
                                    </p:set>
                                  </p:childTnLst>
                                </p:cTn>
                              </p:par>
                            </p:childTnLst>
                          </p:cTn>
                        </p:par>
                        <p:par>
                          <p:cTn id="96" fill="hold">
                            <p:stCondLst>
                              <p:cond delay="9000"/>
                            </p:stCondLst>
                            <p:childTnLst>
                              <p:par>
                                <p:cTn id="97" presetID="16" presetClass="entr" presetSubtype="21" fill="hold" grpId="0" nodeType="afterEffect">
                                  <p:stCondLst>
                                    <p:cond delay="0"/>
                                  </p:stCondLst>
                                  <p:childTnLst>
                                    <p:set>
                                      <p:cBhvr>
                                        <p:cTn id="98" dur="1" fill="hold">
                                          <p:stCondLst>
                                            <p:cond delay="0"/>
                                          </p:stCondLst>
                                        </p:cTn>
                                        <p:tgtEl>
                                          <p:spTgt spid="16"/>
                                        </p:tgtEl>
                                        <p:attrNameLst>
                                          <p:attrName>style.visibility</p:attrName>
                                        </p:attrNameLst>
                                      </p:cBhvr>
                                      <p:to>
                                        <p:strVal val="visible"/>
                                      </p:to>
                                    </p:set>
                                    <p:animEffect transition="in" filter="barn(inVertical)">
                                      <p:cBhvr>
                                        <p:cTn id="99" dur="500"/>
                                        <p:tgtEl>
                                          <p:spTgt spid="16"/>
                                        </p:tgtEl>
                                      </p:cBhvr>
                                    </p:animEffect>
                                  </p:childTnLst>
                                </p:cTn>
                              </p:par>
                            </p:childTnLst>
                          </p:cTn>
                        </p:par>
                        <p:par>
                          <p:cTn id="100" fill="hold">
                            <p:stCondLst>
                              <p:cond delay="9500"/>
                            </p:stCondLst>
                            <p:childTnLst>
                              <p:par>
                                <p:cTn id="101" presetID="16" presetClass="entr" presetSubtype="21" fill="hold" grpId="0" nodeType="afterEffect">
                                  <p:stCondLst>
                                    <p:cond delay="0"/>
                                  </p:stCondLst>
                                  <p:childTnLst>
                                    <p:set>
                                      <p:cBhvr>
                                        <p:cTn id="102" dur="1" fill="hold">
                                          <p:stCondLst>
                                            <p:cond delay="0"/>
                                          </p:stCondLst>
                                        </p:cTn>
                                        <p:tgtEl>
                                          <p:spTgt spid="24"/>
                                        </p:tgtEl>
                                        <p:attrNameLst>
                                          <p:attrName>style.visibility</p:attrName>
                                        </p:attrNameLst>
                                      </p:cBhvr>
                                      <p:to>
                                        <p:strVal val="visible"/>
                                      </p:to>
                                    </p:set>
                                    <p:animEffect transition="in" filter="barn(inVertical)">
                                      <p:cBhvr>
                                        <p:cTn id="103" dur="500"/>
                                        <p:tgtEl>
                                          <p:spTgt spid="24"/>
                                        </p:tgtEl>
                                      </p:cBhvr>
                                    </p:animEffect>
                                  </p:childTnLst>
                                </p:cTn>
                              </p:par>
                            </p:childTnLst>
                          </p:cTn>
                        </p:par>
                        <p:par>
                          <p:cTn id="104" fill="hold">
                            <p:stCondLst>
                              <p:cond delay="10000"/>
                            </p:stCondLst>
                            <p:childTnLst>
                              <p:par>
                                <p:cTn id="105" presetID="10" presetClass="entr" presetSubtype="0" fill="hold" grpId="0" nodeType="afterEffect">
                                  <p:stCondLst>
                                    <p:cond delay="0"/>
                                  </p:stCondLst>
                                  <p:childTnLst>
                                    <p:set>
                                      <p:cBhvr>
                                        <p:cTn id="106" dur="1" fill="hold">
                                          <p:stCondLst>
                                            <p:cond delay="0"/>
                                          </p:stCondLst>
                                        </p:cTn>
                                        <p:tgtEl>
                                          <p:spTgt spid="18"/>
                                        </p:tgtEl>
                                        <p:attrNameLst>
                                          <p:attrName>style.visibility</p:attrName>
                                        </p:attrNameLst>
                                      </p:cBhvr>
                                      <p:to>
                                        <p:strVal val="visible"/>
                                      </p:to>
                                    </p:set>
                                    <p:animEffect transition="in" filter="fade">
                                      <p:cBhvr>
                                        <p:cTn id="10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7"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1"/>
          <p:cNvSpPr/>
          <p:nvPr>
            <p:custDataLst>
              <p:tags r:id="rId1"/>
            </p:custDataLst>
          </p:nvPr>
        </p:nvSpPr>
        <p:spPr>
          <a:xfrm>
            <a:off x="35496" y="2305646"/>
            <a:ext cx="9108503" cy="663575"/>
          </a:xfrm>
          <a:prstGeom prst="rightArrow">
            <a:avLst>
              <a:gd name="adj1" fmla="val 53492"/>
              <a:gd name="adj2" fmla="val 82531"/>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sym typeface="Arial" panose="020B0604020202020204" pitchFamily="34" charset="0"/>
            </a:endParaRPr>
          </a:p>
        </p:txBody>
      </p:sp>
      <p:sp>
        <p:nvSpPr>
          <p:cNvPr id="3" name="MH_Other_2"/>
          <p:cNvSpPr/>
          <p:nvPr>
            <p:custDataLst>
              <p:tags r:id="rId2"/>
            </p:custDataLst>
          </p:nvPr>
        </p:nvSpPr>
        <p:spPr>
          <a:xfrm rot="5400000">
            <a:off x="498253" y="2506465"/>
            <a:ext cx="1073150" cy="1998662"/>
          </a:xfrm>
          <a:prstGeom prst="bentArrow">
            <a:avLst>
              <a:gd name="adj1" fmla="val 9441"/>
              <a:gd name="adj2" fmla="val 12901"/>
              <a:gd name="adj3" fmla="val 16613"/>
              <a:gd name="adj4" fmla="val 40158"/>
            </a:avLst>
          </a:prstGeom>
          <a:solidFill>
            <a:srgbClr val="48240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sz="1350">
              <a:sym typeface="Arial" panose="020B0604020202020204" pitchFamily="34" charset="0"/>
            </a:endParaRPr>
          </a:p>
        </p:txBody>
      </p:sp>
      <p:sp>
        <p:nvSpPr>
          <p:cNvPr id="4" name="MH_Other_3"/>
          <p:cNvSpPr/>
          <p:nvPr>
            <p:custDataLst>
              <p:tags r:id="rId3"/>
            </p:custDataLst>
          </p:nvPr>
        </p:nvSpPr>
        <p:spPr>
          <a:xfrm rot="5400000">
            <a:off x="2727897" y="2402483"/>
            <a:ext cx="1073150" cy="2206625"/>
          </a:xfrm>
          <a:prstGeom prst="bentArrow">
            <a:avLst>
              <a:gd name="adj1" fmla="val 9441"/>
              <a:gd name="adj2" fmla="val 12901"/>
              <a:gd name="adj3" fmla="val 16613"/>
              <a:gd name="adj4" fmla="val 40158"/>
            </a:avLst>
          </a:prstGeom>
          <a:solidFill>
            <a:srgbClr val="48240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sz="1350">
              <a:sym typeface="Arial" panose="020B0604020202020204" pitchFamily="34" charset="0"/>
            </a:endParaRPr>
          </a:p>
        </p:txBody>
      </p:sp>
      <p:sp>
        <p:nvSpPr>
          <p:cNvPr id="5" name="MH_Other_4"/>
          <p:cNvSpPr/>
          <p:nvPr>
            <p:custDataLst>
              <p:tags r:id="rId4"/>
            </p:custDataLst>
          </p:nvPr>
        </p:nvSpPr>
        <p:spPr>
          <a:xfrm rot="5400000">
            <a:off x="4998816" y="2338189"/>
            <a:ext cx="1073150" cy="2335213"/>
          </a:xfrm>
          <a:prstGeom prst="bentArrow">
            <a:avLst>
              <a:gd name="adj1" fmla="val 9441"/>
              <a:gd name="adj2" fmla="val 12901"/>
              <a:gd name="adj3" fmla="val 16613"/>
              <a:gd name="adj4" fmla="val 40158"/>
            </a:avLst>
          </a:prstGeom>
          <a:solidFill>
            <a:srgbClr val="48240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sz="1350">
              <a:sym typeface="Arial" panose="020B0604020202020204" pitchFamily="34" charset="0"/>
            </a:endParaRPr>
          </a:p>
        </p:txBody>
      </p:sp>
      <p:sp>
        <p:nvSpPr>
          <p:cNvPr id="6" name="MH_Other_5"/>
          <p:cNvSpPr/>
          <p:nvPr>
            <p:custDataLst>
              <p:tags r:id="rId5"/>
            </p:custDataLst>
          </p:nvPr>
        </p:nvSpPr>
        <p:spPr>
          <a:xfrm rot="16200000" flipV="1">
            <a:off x="499047" y="768946"/>
            <a:ext cx="1071562" cy="1998662"/>
          </a:xfrm>
          <a:prstGeom prst="bentArrow">
            <a:avLst>
              <a:gd name="adj1" fmla="val 9441"/>
              <a:gd name="adj2" fmla="val 12901"/>
              <a:gd name="adj3" fmla="val 16613"/>
              <a:gd name="adj4" fmla="val 40158"/>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sym typeface="Arial" panose="020B0604020202020204" pitchFamily="34" charset="0"/>
            </a:endParaRPr>
          </a:p>
        </p:txBody>
      </p:sp>
      <p:sp>
        <p:nvSpPr>
          <p:cNvPr id="7" name="MH_Other_6"/>
          <p:cNvSpPr/>
          <p:nvPr>
            <p:custDataLst>
              <p:tags r:id="rId6"/>
            </p:custDataLst>
          </p:nvPr>
        </p:nvSpPr>
        <p:spPr>
          <a:xfrm rot="16200000" flipV="1">
            <a:off x="2730278" y="663377"/>
            <a:ext cx="1068387" cy="2206625"/>
          </a:xfrm>
          <a:prstGeom prst="bentArrow">
            <a:avLst>
              <a:gd name="adj1" fmla="val 9441"/>
              <a:gd name="adj2" fmla="val 12901"/>
              <a:gd name="adj3" fmla="val 16613"/>
              <a:gd name="adj4" fmla="val 40158"/>
            </a:avLst>
          </a:prstGeom>
          <a:solidFill>
            <a:srgbClr val="48240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sz="1350">
              <a:sym typeface="Arial" panose="020B0604020202020204" pitchFamily="34" charset="0"/>
            </a:endParaRPr>
          </a:p>
        </p:txBody>
      </p:sp>
      <p:sp>
        <p:nvSpPr>
          <p:cNvPr id="8" name="MH_Other_7"/>
          <p:cNvSpPr/>
          <p:nvPr>
            <p:custDataLst>
              <p:tags r:id="rId7"/>
            </p:custDataLst>
          </p:nvPr>
        </p:nvSpPr>
        <p:spPr>
          <a:xfrm rot="16200000" flipV="1">
            <a:off x="5001197" y="599083"/>
            <a:ext cx="1068387" cy="2335213"/>
          </a:xfrm>
          <a:prstGeom prst="bentArrow">
            <a:avLst>
              <a:gd name="adj1" fmla="val 9441"/>
              <a:gd name="adj2" fmla="val 12901"/>
              <a:gd name="adj3" fmla="val 16613"/>
              <a:gd name="adj4" fmla="val 40158"/>
            </a:avLst>
          </a:prstGeom>
          <a:solidFill>
            <a:srgbClr val="48240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sz="1350">
              <a:sym typeface="Arial" panose="020B0604020202020204" pitchFamily="34" charset="0"/>
            </a:endParaRPr>
          </a:p>
        </p:txBody>
      </p:sp>
      <p:sp>
        <p:nvSpPr>
          <p:cNvPr id="9" name="MH_SubTitle_1"/>
          <p:cNvSpPr txBox="1">
            <a:spLocks noChangeArrowheads="1"/>
          </p:cNvSpPr>
          <p:nvPr>
            <p:custDataLst>
              <p:tags r:id="rId8"/>
            </p:custDataLst>
          </p:nvPr>
        </p:nvSpPr>
        <p:spPr bwMode="auto">
          <a:xfrm>
            <a:off x="35497" y="956271"/>
            <a:ext cx="1690687" cy="44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1225">
              <a:defRPr>
                <a:solidFill>
                  <a:schemeClr val="tx1"/>
                </a:solidFill>
                <a:latin typeface="Calibri" panose="020F0502020204030204" pitchFamily="34" charset="0"/>
                <a:ea typeface="宋体" panose="02010600030101010101" pitchFamily="2" charset="-122"/>
              </a:defRPr>
            </a:lvl1pPr>
            <a:lvl2pPr marL="742950" indent="-285750" defTabSz="911225">
              <a:defRPr>
                <a:solidFill>
                  <a:schemeClr val="tx1"/>
                </a:solidFill>
                <a:latin typeface="Calibri" panose="020F0502020204030204" pitchFamily="34" charset="0"/>
                <a:ea typeface="宋体" panose="02010600030101010101" pitchFamily="2" charset="-122"/>
              </a:defRPr>
            </a:lvl2pPr>
            <a:lvl3pPr marL="1143000" indent="-228600" defTabSz="911225">
              <a:defRPr>
                <a:solidFill>
                  <a:schemeClr val="tx1"/>
                </a:solidFill>
                <a:latin typeface="Calibri" panose="020F0502020204030204" pitchFamily="34" charset="0"/>
                <a:ea typeface="宋体" panose="02010600030101010101" pitchFamily="2" charset="-122"/>
              </a:defRPr>
            </a:lvl3pPr>
            <a:lvl4pPr marL="1600200" indent="-228600" defTabSz="911225">
              <a:defRPr>
                <a:solidFill>
                  <a:schemeClr val="tx1"/>
                </a:solidFill>
                <a:latin typeface="Calibri" panose="020F0502020204030204" pitchFamily="34" charset="0"/>
                <a:ea typeface="宋体" panose="02010600030101010101" pitchFamily="2" charset="-122"/>
              </a:defRPr>
            </a:lvl4pPr>
            <a:lvl5pPr marL="2057400" indent="-228600" defTabSz="911225">
              <a:defRPr>
                <a:solidFill>
                  <a:schemeClr val="tx1"/>
                </a:solidFill>
                <a:latin typeface="Calibri" panose="020F0502020204030204" pitchFamily="34" charset="0"/>
                <a:ea typeface="宋体" panose="02010600030101010101" pitchFamily="2" charset="-122"/>
              </a:defRPr>
            </a:lvl5pPr>
            <a:lvl6pPr marL="2514600" indent="-228600"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2000" b="1" dirty="0" smtClean="0">
                <a:solidFill>
                  <a:srgbClr val="482400"/>
                </a:solidFill>
                <a:sym typeface="Arial" panose="020B0604020202020204" pitchFamily="34" charset="0"/>
              </a:rPr>
              <a:t>2011</a:t>
            </a:r>
            <a:endParaRPr lang="en-US" altLang="zh-CN" sz="2000" b="1" dirty="0">
              <a:solidFill>
                <a:srgbClr val="482400"/>
              </a:solidFill>
              <a:sym typeface="Arial" panose="020B0604020202020204" pitchFamily="34" charset="0"/>
            </a:endParaRPr>
          </a:p>
        </p:txBody>
      </p:sp>
      <p:sp>
        <p:nvSpPr>
          <p:cNvPr id="11" name="MH_SubTitle_3"/>
          <p:cNvSpPr txBox="1">
            <a:spLocks noChangeArrowheads="1"/>
          </p:cNvSpPr>
          <p:nvPr>
            <p:custDataLst>
              <p:tags r:id="rId9"/>
            </p:custDataLst>
          </p:nvPr>
        </p:nvSpPr>
        <p:spPr bwMode="auto">
          <a:xfrm>
            <a:off x="2161159" y="956271"/>
            <a:ext cx="1689100" cy="44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1225">
              <a:defRPr>
                <a:solidFill>
                  <a:schemeClr val="tx1"/>
                </a:solidFill>
                <a:latin typeface="Calibri" panose="020F0502020204030204" pitchFamily="34" charset="0"/>
                <a:ea typeface="宋体" panose="02010600030101010101" pitchFamily="2" charset="-122"/>
              </a:defRPr>
            </a:lvl1pPr>
            <a:lvl2pPr marL="742950" indent="-285750" defTabSz="911225">
              <a:defRPr>
                <a:solidFill>
                  <a:schemeClr val="tx1"/>
                </a:solidFill>
                <a:latin typeface="Calibri" panose="020F0502020204030204" pitchFamily="34" charset="0"/>
                <a:ea typeface="宋体" panose="02010600030101010101" pitchFamily="2" charset="-122"/>
              </a:defRPr>
            </a:lvl2pPr>
            <a:lvl3pPr marL="1143000" indent="-228600" defTabSz="911225">
              <a:defRPr>
                <a:solidFill>
                  <a:schemeClr val="tx1"/>
                </a:solidFill>
                <a:latin typeface="Calibri" panose="020F0502020204030204" pitchFamily="34" charset="0"/>
                <a:ea typeface="宋体" panose="02010600030101010101" pitchFamily="2" charset="-122"/>
              </a:defRPr>
            </a:lvl3pPr>
            <a:lvl4pPr marL="1600200" indent="-228600" defTabSz="911225">
              <a:defRPr>
                <a:solidFill>
                  <a:schemeClr val="tx1"/>
                </a:solidFill>
                <a:latin typeface="Calibri" panose="020F0502020204030204" pitchFamily="34" charset="0"/>
                <a:ea typeface="宋体" panose="02010600030101010101" pitchFamily="2" charset="-122"/>
              </a:defRPr>
            </a:lvl4pPr>
            <a:lvl5pPr marL="2057400" indent="-228600" defTabSz="911225">
              <a:defRPr>
                <a:solidFill>
                  <a:schemeClr val="tx1"/>
                </a:solidFill>
                <a:latin typeface="Calibri" panose="020F0502020204030204" pitchFamily="34" charset="0"/>
                <a:ea typeface="宋体" panose="02010600030101010101" pitchFamily="2" charset="-122"/>
              </a:defRPr>
            </a:lvl5pPr>
            <a:lvl6pPr marL="2514600" indent="-228600"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2000" b="1" dirty="0" smtClean="0">
                <a:solidFill>
                  <a:srgbClr val="482400"/>
                </a:solidFill>
                <a:sym typeface="Arial" panose="020B0604020202020204" pitchFamily="34" charset="0"/>
              </a:rPr>
              <a:t>2012</a:t>
            </a:r>
            <a:endParaRPr lang="en-US" altLang="zh-CN" sz="2000" b="1" dirty="0">
              <a:solidFill>
                <a:srgbClr val="482400"/>
              </a:solidFill>
              <a:sym typeface="Arial" panose="020B0604020202020204" pitchFamily="34" charset="0"/>
            </a:endParaRPr>
          </a:p>
        </p:txBody>
      </p:sp>
      <p:sp>
        <p:nvSpPr>
          <p:cNvPr id="13" name="MH_SubTitle_5"/>
          <p:cNvSpPr txBox="1">
            <a:spLocks noChangeArrowheads="1"/>
          </p:cNvSpPr>
          <p:nvPr>
            <p:custDataLst>
              <p:tags r:id="rId10"/>
            </p:custDataLst>
          </p:nvPr>
        </p:nvSpPr>
        <p:spPr bwMode="auto">
          <a:xfrm>
            <a:off x="4517009" y="956271"/>
            <a:ext cx="1690688" cy="44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1225">
              <a:defRPr>
                <a:solidFill>
                  <a:schemeClr val="tx1"/>
                </a:solidFill>
                <a:latin typeface="Calibri" panose="020F0502020204030204" pitchFamily="34" charset="0"/>
                <a:ea typeface="宋体" panose="02010600030101010101" pitchFamily="2" charset="-122"/>
              </a:defRPr>
            </a:lvl1pPr>
            <a:lvl2pPr marL="742950" indent="-285750" defTabSz="911225">
              <a:defRPr>
                <a:solidFill>
                  <a:schemeClr val="tx1"/>
                </a:solidFill>
                <a:latin typeface="Calibri" panose="020F0502020204030204" pitchFamily="34" charset="0"/>
                <a:ea typeface="宋体" panose="02010600030101010101" pitchFamily="2" charset="-122"/>
              </a:defRPr>
            </a:lvl2pPr>
            <a:lvl3pPr marL="1143000" indent="-228600" defTabSz="911225">
              <a:defRPr>
                <a:solidFill>
                  <a:schemeClr val="tx1"/>
                </a:solidFill>
                <a:latin typeface="Calibri" panose="020F0502020204030204" pitchFamily="34" charset="0"/>
                <a:ea typeface="宋体" panose="02010600030101010101" pitchFamily="2" charset="-122"/>
              </a:defRPr>
            </a:lvl3pPr>
            <a:lvl4pPr marL="1600200" indent="-228600" defTabSz="911225">
              <a:defRPr>
                <a:solidFill>
                  <a:schemeClr val="tx1"/>
                </a:solidFill>
                <a:latin typeface="Calibri" panose="020F0502020204030204" pitchFamily="34" charset="0"/>
                <a:ea typeface="宋体" panose="02010600030101010101" pitchFamily="2" charset="-122"/>
              </a:defRPr>
            </a:lvl4pPr>
            <a:lvl5pPr marL="2057400" indent="-228600" defTabSz="911225">
              <a:defRPr>
                <a:solidFill>
                  <a:schemeClr val="tx1"/>
                </a:solidFill>
                <a:latin typeface="Calibri" panose="020F0502020204030204" pitchFamily="34" charset="0"/>
                <a:ea typeface="宋体" panose="02010600030101010101" pitchFamily="2" charset="-122"/>
              </a:defRPr>
            </a:lvl5pPr>
            <a:lvl6pPr marL="2514600" indent="-228600"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2000" b="1" dirty="0" smtClean="0">
                <a:solidFill>
                  <a:srgbClr val="482400"/>
                </a:solidFill>
                <a:sym typeface="Arial" panose="020B0604020202020204" pitchFamily="34" charset="0"/>
              </a:rPr>
              <a:t>2014</a:t>
            </a:r>
            <a:endParaRPr lang="en-US" altLang="zh-CN" sz="2000" b="1" dirty="0">
              <a:solidFill>
                <a:srgbClr val="482400"/>
              </a:solidFill>
              <a:sym typeface="Arial" panose="020B0604020202020204" pitchFamily="34" charset="0"/>
            </a:endParaRPr>
          </a:p>
        </p:txBody>
      </p:sp>
      <p:sp>
        <p:nvSpPr>
          <p:cNvPr id="15" name="MH_SubTitle_2"/>
          <p:cNvSpPr txBox="1">
            <a:spLocks noChangeArrowheads="1"/>
          </p:cNvSpPr>
          <p:nvPr>
            <p:custDataLst>
              <p:tags r:id="rId11"/>
            </p:custDataLst>
          </p:nvPr>
        </p:nvSpPr>
        <p:spPr bwMode="auto">
          <a:xfrm>
            <a:off x="35497" y="3894733"/>
            <a:ext cx="1690687"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1225">
              <a:defRPr>
                <a:solidFill>
                  <a:schemeClr val="tx1"/>
                </a:solidFill>
                <a:latin typeface="Calibri" panose="020F0502020204030204" pitchFamily="34" charset="0"/>
                <a:ea typeface="宋体" panose="02010600030101010101" pitchFamily="2" charset="-122"/>
              </a:defRPr>
            </a:lvl1pPr>
            <a:lvl2pPr marL="742950" indent="-285750" defTabSz="911225">
              <a:defRPr>
                <a:solidFill>
                  <a:schemeClr val="tx1"/>
                </a:solidFill>
                <a:latin typeface="Calibri" panose="020F0502020204030204" pitchFamily="34" charset="0"/>
                <a:ea typeface="宋体" panose="02010600030101010101" pitchFamily="2" charset="-122"/>
              </a:defRPr>
            </a:lvl2pPr>
            <a:lvl3pPr marL="1143000" indent="-228600" defTabSz="911225">
              <a:defRPr>
                <a:solidFill>
                  <a:schemeClr val="tx1"/>
                </a:solidFill>
                <a:latin typeface="Calibri" panose="020F0502020204030204" pitchFamily="34" charset="0"/>
                <a:ea typeface="宋体" panose="02010600030101010101" pitchFamily="2" charset="-122"/>
              </a:defRPr>
            </a:lvl3pPr>
            <a:lvl4pPr marL="1600200" indent="-228600" defTabSz="911225">
              <a:defRPr>
                <a:solidFill>
                  <a:schemeClr val="tx1"/>
                </a:solidFill>
                <a:latin typeface="Calibri" panose="020F0502020204030204" pitchFamily="34" charset="0"/>
                <a:ea typeface="宋体" panose="02010600030101010101" pitchFamily="2" charset="-122"/>
              </a:defRPr>
            </a:lvl4pPr>
            <a:lvl5pPr marL="2057400" indent="-228600" defTabSz="911225">
              <a:defRPr>
                <a:solidFill>
                  <a:schemeClr val="tx1"/>
                </a:solidFill>
                <a:latin typeface="Calibri" panose="020F0502020204030204" pitchFamily="34" charset="0"/>
                <a:ea typeface="宋体" panose="02010600030101010101" pitchFamily="2" charset="-122"/>
              </a:defRPr>
            </a:lvl5pPr>
            <a:lvl6pPr marL="2514600" indent="-228600"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2000" b="1" dirty="0" smtClean="0">
                <a:solidFill>
                  <a:srgbClr val="482400"/>
                </a:solidFill>
                <a:sym typeface="Arial" panose="020B0604020202020204" pitchFamily="34" charset="0"/>
              </a:rPr>
              <a:t>2011</a:t>
            </a:r>
            <a:endParaRPr lang="en-US" altLang="zh-CN" sz="2000" b="1" dirty="0">
              <a:solidFill>
                <a:srgbClr val="482400"/>
              </a:solidFill>
              <a:sym typeface="Arial" panose="020B0604020202020204" pitchFamily="34" charset="0"/>
            </a:endParaRPr>
          </a:p>
        </p:txBody>
      </p:sp>
      <p:sp>
        <p:nvSpPr>
          <p:cNvPr id="17" name="MH_SubTitle_4"/>
          <p:cNvSpPr txBox="1">
            <a:spLocks noChangeArrowheads="1"/>
          </p:cNvSpPr>
          <p:nvPr>
            <p:custDataLst>
              <p:tags r:id="rId12"/>
            </p:custDataLst>
          </p:nvPr>
        </p:nvSpPr>
        <p:spPr bwMode="auto">
          <a:xfrm>
            <a:off x="2161159" y="3894733"/>
            <a:ext cx="1689100"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1225">
              <a:defRPr>
                <a:solidFill>
                  <a:schemeClr val="tx1"/>
                </a:solidFill>
                <a:latin typeface="Calibri" panose="020F0502020204030204" pitchFamily="34" charset="0"/>
                <a:ea typeface="宋体" panose="02010600030101010101" pitchFamily="2" charset="-122"/>
              </a:defRPr>
            </a:lvl1pPr>
            <a:lvl2pPr marL="742950" indent="-285750" defTabSz="911225">
              <a:defRPr>
                <a:solidFill>
                  <a:schemeClr val="tx1"/>
                </a:solidFill>
                <a:latin typeface="Calibri" panose="020F0502020204030204" pitchFamily="34" charset="0"/>
                <a:ea typeface="宋体" panose="02010600030101010101" pitchFamily="2" charset="-122"/>
              </a:defRPr>
            </a:lvl2pPr>
            <a:lvl3pPr marL="1143000" indent="-228600" defTabSz="911225">
              <a:defRPr>
                <a:solidFill>
                  <a:schemeClr val="tx1"/>
                </a:solidFill>
                <a:latin typeface="Calibri" panose="020F0502020204030204" pitchFamily="34" charset="0"/>
                <a:ea typeface="宋体" panose="02010600030101010101" pitchFamily="2" charset="-122"/>
              </a:defRPr>
            </a:lvl3pPr>
            <a:lvl4pPr marL="1600200" indent="-228600" defTabSz="911225">
              <a:defRPr>
                <a:solidFill>
                  <a:schemeClr val="tx1"/>
                </a:solidFill>
                <a:latin typeface="Calibri" panose="020F0502020204030204" pitchFamily="34" charset="0"/>
                <a:ea typeface="宋体" panose="02010600030101010101" pitchFamily="2" charset="-122"/>
              </a:defRPr>
            </a:lvl4pPr>
            <a:lvl5pPr marL="2057400" indent="-228600" defTabSz="911225">
              <a:defRPr>
                <a:solidFill>
                  <a:schemeClr val="tx1"/>
                </a:solidFill>
                <a:latin typeface="Calibri" panose="020F0502020204030204" pitchFamily="34" charset="0"/>
                <a:ea typeface="宋体" panose="02010600030101010101" pitchFamily="2" charset="-122"/>
              </a:defRPr>
            </a:lvl5pPr>
            <a:lvl6pPr marL="2514600" indent="-228600"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2000" b="1" dirty="0" smtClean="0">
                <a:solidFill>
                  <a:srgbClr val="482400"/>
                </a:solidFill>
                <a:sym typeface="Arial" panose="020B0604020202020204" pitchFamily="34" charset="0"/>
              </a:rPr>
              <a:t>2013</a:t>
            </a:r>
            <a:endParaRPr lang="en-US" altLang="zh-CN" sz="2000" b="1" dirty="0">
              <a:solidFill>
                <a:srgbClr val="482400"/>
              </a:solidFill>
              <a:sym typeface="Arial" panose="020B0604020202020204" pitchFamily="34" charset="0"/>
            </a:endParaRPr>
          </a:p>
        </p:txBody>
      </p:sp>
      <p:sp>
        <p:nvSpPr>
          <p:cNvPr id="19" name="MH_SubTitle_6"/>
          <p:cNvSpPr txBox="1">
            <a:spLocks noChangeArrowheads="1"/>
          </p:cNvSpPr>
          <p:nvPr>
            <p:custDataLst>
              <p:tags r:id="rId13"/>
            </p:custDataLst>
          </p:nvPr>
        </p:nvSpPr>
        <p:spPr bwMode="auto">
          <a:xfrm>
            <a:off x="4517009" y="3894733"/>
            <a:ext cx="1690688"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1225">
              <a:defRPr>
                <a:solidFill>
                  <a:schemeClr val="tx1"/>
                </a:solidFill>
                <a:latin typeface="Calibri" panose="020F0502020204030204" pitchFamily="34" charset="0"/>
                <a:ea typeface="宋体" panose="02010600030101010101" pitchFamily="2" charset="-122"/>
              </a:defRPr>
            </a:lvl1pPr>
            <a:lvl2pPr marL="742950" indent="-285750" defTabSz="911225">
              <a:defRPr>
                <a:solidFill>
                  <a:schemeClr val="tx1"/>
                </a:solidFill>
                <a:latin typeface="Calibri" panose="020F0502020204030204" pitchFamily="34" charset="0"/>
                <a:ea typeface="宋体" panose="02010600030101010101" pitchFamily="2" charset="-122"/>
              </a:defRPr>
            </a:lvl2pPr>
            <a:lvl3pPr marL="1143000" indent="-228600" defTabSz="911225">
              <a:defRPr>
                <a:solidFill>
                  <a:schemeClr val="tx1"/>
                </a:solidFill>
                <a:latin typeface="Calibri" panose="020F0502020204030204" pitchFamily="34" charset="0"/>
                <a:ea typeface="宋体" panose="02010600030101010101" pitchFamily="2" charset="-122"/>
              </a:defRPr>
            </a:lvl3pPr>
            <a:lvl4pPr marL="1600200" indent="-228600" defTabSz="911225">
              <a:defRPr>
                <a:solidFill>
                  <a:schemeClr val="tx1"/>
                </a:solidFill>
                <a:latin typeface="Calibri" panose="020F0502020204030204" pitchFamily="34" charset="0"/>
                <a:ea typeface="宋体" panose="02010600030101010101" pitchFamily="2" charset="-122"/>
              </a:defRPr>
            </a:lvl4pPr>
            <a:lvl5pPr marL="2057400" indent="-228600" defTabSz="911225">
              <a:defRPr>
                <a:solidFill>
                  <a:schemeClr val="tx1"/>
                </a:solidFill>
                <a:latin typeface="Calibri" panose="020F0502020204030204" pitchFamily="34" charset="0"/>
                <a:ea typeface="宋体" panose="02010600030101010101" pitchFamily="2" charset="-122"/>
              </a:defRPr>
            </a:lvl5pPr>
            <a:lvl6pPr marL="2514600" indent="-228600"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2000" b="1" dirty="0" smtClean="0">
                <a:solidFill>
                  <a:srgbClr val="482400"/>
                </a:solidFill>
                <a:sym typeface="Arial" panose="020B0604020202020204" pitchFamily="34" charset="0"/>
              </a:rPr>
              <a:t>2015</a:t>
            </a:r>
            <a:endParaRPr lang="en-US" altLang="zh-CN" sz="2000" b="1" dirty="0">
              <a:solidFill>
                <a:srgbClr val="482400"/>
              </a:solidFill>
              <a:sym typeface="Arial" panose="020B0604020202020204" pitchFamily="34" charset="0"/>
            </a:endParaRPr>
          </a:p>
        </p:txBody>
      </p:sp>
      <p:sp>
        <p:nvSpPr>
          <p:cNvPr id="21" name="MH_Other_8"/>
          <p:cNvSpPr/>
          <p:nvPr>
            <p:custDataLst>
              <p:tags r:id="rId14"/>
            </p:custDataLst>
          </p:nvPr>
        </p:nvSpPr>
        <p:spPr bwMode="auto">
          <a:xfrm>
            <a:off x="1757934" y="843558"/>
            <a:ext cx="230188" cy="230188"/>
          </a:xfrm>
          <a:custGeom>
            <a:avLst/>
            <a:gdLst>
              <a:gd name="T0" fmla="*/ 883582 w 2298700"/>
              <a:gd name="T1" fmla="*/ 1295872 h 2298700"/>
              <a:gd name="T2" fmla="*/ 899660 w 2298700"/>
              <a:gd name="T3" fmla="*/ 1824434 h 2298700"/>
              <a:gd name="T4" fmla="*/ 870674 w 2298700"/>
              <a:gd name="T5" fmla="*/ 1867800 h 2298700"/>
              <a:gd name="T6" fmla="*/ 472571 w 2298700"/>
              <a:gd name="T7" fmla="*/ 1870524 h 2298700"/>
              <a:gd name="T8" fmla="*/ 439282 w 2298700"/>
              <a:gd name="T9" fmla="*/ 1829883 h 2298700"/>
              <a:gd name="T10" fmla="*/ 450831 w 2298700"/>
              <a:gd name="T11" fmla="*/ 1299959 h 2298700"/>
              <a:gd name="T12" fmla="*/ 1168971 w 2298700"/>
              <a:gd name="T13" fmla="*/ 903287 h 2298700"/>
              <a:gd name="T14" fmla="*/ 1561900 w 2298700"/>
              <a:gd name="T15" fmla="*/ 923717 h 2298700"/>
              <a:gd name="T16" fmla="*/ 1573443 w 2298700"/>
              <a:gd name="T17" fmla="*/ 1829892 h 2298700"/>
              <a:gd name="T18" fmla="*/ 1540624 w 2298700"/>
              <a:gd name="T19" fmla="*/ 1870524 h 2298700"/>
              <a:gd name="T20" fmla="*/ 1142262 w 2298700"/>
              <a:gd name="T21" fmla="*/ 1867800 h 2298700"/>
              <a:gd name="T22" fmla="*/ 1113291 w 2298700"/>
              <a:gd name="T23" fmla="*/ 1824444 h 2298700"/>
              <a:gd name="T24" fmla="*/ 1129361 w 2298700"/>
              <a:gd name="T25" fmla="*/ 919404 h 2298700"/>
              <a:gd name="T26" fmla="*/ 2191940 w 2298700"/>
              <a:gd name="T27" fmla="*/ 450850 h 2298700"/>
              <a:gd name="T28" fmla="*/ 2238385 w 2298700"/>
              <a:gd name="T29" fmla="*/ 475582 h 2298700"/>
              <a:gd name="T30" fmla="*/ 2245636 w 2298700"/>
              <a:gd name="T31" fmla="*/ 1835358 h 2298700"/>
              <a:gd name="T32" fmla="*/ 2208706 w 2298700"/>
              <a:gd name="T33" fmla="*/ 1872115 h 2298700"/>
              <a:gd name="T34" fmla="*/ 1810633 w 2298700"/>
              <a:gd name="T35" fmla="*/ 1865309 h 2298700"/>
              <a:gd name="T36" fmla="*/ 1785938 w 2298700"/>
              <a:gd name="T37" fmla="*/ 1818568 h 2298700"/>
              <a:gd name="T38" fmla="*/ 1806329 w 2298700"/>
              <a:gd name="T39" fmla="*/ 463556 h 2298700"/>
              <a:gd name="T40" fmla="*/ 1464870 w 2298700"/>
              <a:gd name="T41" fmla="*/ 38100 h 2298700"/>
              <a:gd name="T42" fmla="*/ 1493876 w 2298700"/>
              <a:gd name="T43" fmla="*/ 48317 h 2298700"/>
              <a:gd name="T44" fmla="*/ 1512005 w 2298700"/>
              <a:gd name="T45" fmla="*/ 72609 h 2298700"/>
              <a:gd name="T46" fmla="*/ 1540105 w 2298700"/>
              <a:gd name="T47" fmla="*/ 509198 h 2298700"/>
              <a:gd name="T48" fmla="*/ 1503847 w 2298700"/>
              <a:gd name="T49" fmla="*/ 543253 h 2298700"/>
              <a:gd name="T50" fmla="*/ 1459205 w 2298700"/>
              <a:gd name="T51" fmla="*/ 535761 h 2298700"/>
              <a:gd name="T52" fmla="*/ 1437677 w 2298700"/>
              <a:gd name="T53" fmla="*/ 503749 h 2298700"/>
              <a:gd name="T54" fmla="*/ 1348845 w 2298700"/>
              <a:gd name="T55" fmla="*/ 357311 h 2298700"/>
              <a:gd name="T56" fmla="*/ 1214465 w 2298700"/>
              <a:gd name="T57" fmla="*/ 507608 h 2298700"/>
              <a:gd name="T58" fmla="*/ 1010062 w 2298700"/>
              <a:gd name="T59" fmla="*/ 669711 h 2298700"/>
              <a:gd name="T60" fmla="*/ 834212 w 2298700"/>
              <a:gd name="T61" fmla="*/ 763477 h 2298700"/>
              <a:gd name="T62" fmla="*/ 682609 w 2298700"/>
              <a:gd name="T63" fmla="*/ 817965 h 2298700"/>
              <a:gd name="T64" fmla="*/ 523528 w 2298700"/>
              <a:gd name="T65" fmla="*/ 852928 h 2298700"/>
              <a:gd name="T66" fmla="*/ 404104 w 2298700"/>
              <a:gd name="T67" fmla="*/ 862464 h 2298700"/>
              <a:gd name="T68" fmla="*/ 374191 w 2298700"/>
              <a:gd name="T69" fmla="*/ 838852 h 2298700"/>
              <a:gd name="T70" fmla="*/ 369206 w 2298700"/>
              <a:gd name="T71" fmla="*/ 795034 h 2298700"/>
              <a:gd name="T72" fmla="*/ 405237 w 2298700"/>
              <a:gd name="T73" fmla="*/ 760071 h 2298700"/>
              <a:gd name="T74" fmla="*/ 535765 w 2298700"/>
              <a:gd name="T75" fmla="*/ 742589 h 2298700"/>
              <a:gd name="T76" fmla="*/ 679890 w 2298700"/>
              <a:gd name="T77" fmla="*/ 706945 h 2298700"/>
              <a:gd name="T78" fmla="*/ 816536 w 2298700"/>
              <a:gd name="T79" fmla="*/ 654273 h 2298700"/>
              <a:gd name="T80" fmla="*/ 989667 w 2298700"/>
              <a:gd name="T81" fmla="*/ 554832 h 2298700"/>
              <a:gd name="T82" fmla="*/ 1171862 w 2298700"/>
              <a:gd name="T83" fmla="*/ 398859 h 2298700"/>
              <a:gd name="T84" fmla="*/ 1282675 w 2298700"/>
              <a:gd name="T85" fmla="*/ 267178 h 2298700"/>
              <a:gd name="T86" fmla="*/ 1087110 w 2298700"/>
              <a:gd name="T87" fmla="*/ 283979 h 2298700"/>
              <a:gd name="T88" fmla="*/ 1044054 w 2298700"/>
              <a:gd name="T89" fmla="*/ 259005 h 2298700"/>
              <a:gd name="T90" fmla="*/ 1040654 w 2298700"/>
              <a:gd name="T91" fmla="*/ 208376 h 2298700"/>
              <a:gd name="T92" fmla="*/ 1446288 w 2298700"/>
              <a:gd name="T93" fmla="*/ 40370 h 2298700"/>
              <a:gd name="T94" fmla="*/ 128386 w 2298700"/>
              <a:gd name="T95" fmla="*/ 3403 h 2298700"/>
              <a:gd name="T96" fmla="*/ 171711 w 2298700"/>
              <a:gd name="T97" fmla="*/ 26993 h 2298700"/>
              <a:gd name="T98" fmla="*/ 199157 w 2298700"/>
              <a:gd name="T99" fmla="*/ 67596 h 2298700"/>
              <a:gd name="T100" fmla="*/ 2201163 w 2298700"/>
              <a:gd name="T101" fmla="*/ 2093192 h 2298700"/>
              <a:gd name="T102" fmla="*/ 2249251 w 2298700"/>
              <a:gd name="T103" fmla="*/ 2107936 h 2298700"/>
              <a:gd name="T104" fmla="*/ 2283729 w 2298700"/>
              <a:gd name="T105" fmla="*/ 2142414 h 2298700"/>
              <a:gd name="T106" fmla="*/ 2298473 w 2298700"/>
              <a:gd name="T107" fmla="*/ 2190729 h 2298700"/>
              <a:gd name="T108" fmla="*/ 2288720 w 2298700"/>
              <a:gd name="T109" fmla="*/ 2240405 h 2298700"/>
              <a:gd name="T110" fmla="*/ 2257417 w 2298700"/>
              <a:gd name="T111" fmla="*/ 2278059 h 2298700"/>
              <a:gd name="T112" fmla="*/ 2211597 w 2298700"/>
              <a:gd name="T113" fmla="*/ 2297566 h 2298700"/>
              <a:gd name="T114" fmla="*/ 72132 w 2298700"/>
              <a:gd name="T115" fmla="*/ 2294164 h 2298700"/>
              <a:gd name="T116" fmla="*/ 29715 w 2298700"/>
              <a:gd name="T117" fmla="*/ 2268532 h 2298700"/>
              <a:gd name="T118" fmla="*/ 4537 w 2298700"/>
              <a:gd name="T119" fmla="*/ 2226568 h 2298700"/>
              <a:gd name="T120" fmla="*/ 907 w 2298700"/>
              <a:gd name="T121" fmla="*/ 87330 h 2298700"/>
              <a:gd name="T122" fmla="*/ 20188 w 2298700"/>
              <a:gd name="T123" fmla="*/ 41510 h 2298700"/>
              <a:gd name="T124" fmla="*/ 57842 w 2298700"/>
              <a:gd name="T125" fmla="*/ 10434 h 2298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rgbClr val="482400"/>
          </a:solidFill>
          <a:ln>
            <a:noFill/>
          </a:ln>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chemeClr val="accent1"/>
              </a:solidFill>
              <a:latin typeface="+mn-lt"/>
              <a:ea typeface="+mn-ea"/>
            </a:endParaRPr>
          </a:p>
        </p:txBody>
      </p:sp>
      <p:sp>
        <p:nvSpPr>
          <p:cNvPr id="22" name="MH_Other_9"/>
          <p:cNvSpPr>
            <a:spLocks noChangeAspect="1"/>
          </p:cNvSpPr>
          <p:nvPr>
            <p:custDataLst>
              <p:tags r:id="rId15"/>
            </p:custDataLst>
          </p:nvPr>
        </p:nvSpPr>
        <p:spPr bwMode="auto">
          <a:xfrm>
            <a:off x="4109022" y="843558"/>
            <a:ext cx="206375" cy="230188"/>
          </a:xfrm>
          <a:custGeom>
            <a:avLst/>
            <a:gdLst>
              <a:gd name="T0" fmla="*/ 1709661 w 2424113"/>
              <a:gd name="T1" fmla="*/ 1178878 h 2703513"/>
              <a:gd name="T2" fmla="*/ 1794476 w 2424113"/>
              <a:gd name="T3" fmla="*/ 1247141 h 2703513"/>
              <a:gd name="T4" fmla="*/ 1864996 w 2424113"/>
              <a:gd name="T5" fmla="*/ 1438593 h 2703513"/>
              <a:gd name="T6" fmla="*/ 1803052 w 2424113"/>
              <a:gd name="T7" fmla="*/ 1682751 h 2703513"/>
              <a:gd name="T8" fmla="*/ 1566715 w 2424113"/>
              <a:gd name="T9" fmla="*/ 1968501 h 2703513"/>
              <a:gd name="T10" fmla="*/ 1225550 w 2424113"/>
              <a:gd name="T11" fmla="*/ 2254251 h 2703513"/>
              <a:gd name="T12" fmla="*/ 1275740 w 2424113"/>
              <a:gd name="T13" fmla="*/ 2068514 h 2703513"/>
              <a:gd name="T14" fmla="*/ 1422816 w 2424113"/>
              <a:gd name="T15" fmla="*/ 1857376 h 2703513"/>
              <a:gd name="T16" fmla="*/ 1644541 w 2424113"/>
              <a:gd name="T17" fmla="*/ 1598931 h 2703513"/>
              <a:gd name="T18" fmla="*/ 1681707 w 2424113"/>
              <a:gd name="T19" fmla="*/ 1485583 h 2703513"/>
              <a:gd name="T20" fmla="*/ 1663918 w 2424113"/>
              <a:gd name="T21" fmla="*/ 1382078 h 2703513"/>
              <a:gd name="T22" fmla="*/ 1598481 w 2424113"/>
              <a:gd name="T23" fmla="*/ 1328421 h 2703513"/>
              <a:gd name="T24" fmla="*/ 1507630 w 2424113"/>
              <a:gd name="T25" fmla="*/ 1333183 h 2703513"/>
              <a:gd name="T26" fmla="*/ 1446640 w 2424113"/>
              <a:gd name="T27" fmla="*/ 1400176 h 2703513"/>
              <a:gd name="T28" fmla="*/ 1255410 w 2424113"/>
              <a:gd name="T29" fmla="*/ 1412241 h 2703513"/>
              <a:gd name="T30" fmla="*/ 1314812 w 2424113"/>
              <a:gd name="T31" fmla="*/ 1261746 h 2703513"/>
              <a:gd name="T32" fmla="*/ 1432028 w 2424113"/>
              <a:gd name="T33" fmla="*/ 1171893 h 2703513"/>
              <a:gd name="T34" fmla="*/ 794166 w 2424113"/>
              <a:gd name="T35" fmla="*/ 1458278 h 2703513"/>
              <a:gd name="T36" fmla="*/ 592061 w 2424113"/>
              <a:gd name="T37" fmla="*/ 1604328 h 2703513"/>
              <a:gd name="T38" fmla="*/ 662703 w 2424113"/>
              <a:gd name="T39" fmla="*/ 1366521 h 2703513"/>
              <a:gd name="T40" fmla="*/ 791315 w 2424113"/>
              <a:gd name="T41" fmla="*/ 1231266 h 2703513"/>
              <a:gd name="T42" fmla="*/ 113045 w 2424113"/>
              <a:gd name="T43" fmla="*/ 555625 h 2703513"/>
              <a:gd name="T44" fmla="*/ 382320 w 2424113"/>
              <a:gd name="T45" fmla="*/ 782186 h 2703513"/>
              <a:gd name="T46" fmla="*/ 442653 w 2424113"/>
              <a:gd name="T47" fmla="*/ 836446 h 2703513"/>
              <a:gd name="T48" fmla="*/ 773531 w 2424113"/>
              <a:gd name="T49" fmla="*/ 834225 h 2703513"/>
              <a:gd name="T50" fmla="*/ 831324 w 2424113"/>
              <a:gd name="T51" fmla="*/ 776474 h 2703513"/>
              <a:gd name="T52" fmla="*/ 1591837 w 2424113"/>
              <a:gd name="T53" fmla="*/ 719993 h 2703513"/>
              <a:gd name="T54" fmla="*/ 1617557 w 2424113"/>
              <a:gd name="T55" fmla="*/ 806936 h 2703513"/>
              <a:gd name="T56" fmla="*/ 1682336 w 2424113"/>
              <a:gd name="T57" fmla="*/ 853899 h 2703513"/>
              <a:gd name="T58" fmla="*/ 2012262 w 2424113"/>
              <a:gd name="T59" fmla="*/ 843427 h 2703513"/>
              <a:gd name="T60" fmla="*/ 2065291 w 2424113"/>
              <a:gd name="T61" fmla="*/ 779013 h 2703513"/>
              <a:gd name="T62" fmla="*/ 2328216 w 2424113"/>
              <a:gd name="T63" fmla="*/ 557212 h 2703513"/>
              <a:gd name="T64" fmla="*/ 2394582 w 2424113"/>
              <a:gd name="T65" fmla="*/ 600366 h 2703513"/>
              <a:gd name="T66" fmla="*/ 2424113 w 2424113"/>
              <a:gd name="T67" fmla="*/ 685406 h 2703513"/>
              <a:gd name="T68" fmla="*/ 2405061 w 2424113"/>
              <a:gd name="T69" fmla="*/ 2643224 h 2703513"/>
              <a:gd name="T70" fmla="*/ 2344728 w 2424113"/>
              <a:gd name="T71" fmla="*/ 2697167 h 2703513"/>
              <a:gd name="T72" fmla="*/ 73987 w 2424113"/>
              <a:gd name="T73" fmla="*/ 2695263 h 2703513"/>
              <a:gd name="T74" fmla="*/ 16512 w 2424113"/>
              <a:gd name="T75" fmla="*/ 2637512 h 2703513"/>
              <a:gd name="T76" fmla="*/ 635 w 2424113"/>
              <a:gd name="T77" fmla="*/ 678425 h 2703513"/>
              <a:gd name="T78" fmla="*/ 33024 w 2424113"/>
              <a:gd name="T79" fmla="*/ 595607 h 2703513"/>
              <a:gd name="T80" fmla="*/ 101296 w 2424113"/>
              <a:gd name="T81" fmla="*/ 556260 h 2703513"/>
              <a:gd name="T82" fmla="*/ 745446 w 2424113"/>
              <a:gd name="T83" fmla="*/ 24766 h 2703513"/>
              <a:gd name="T84" fmla="*/ 793109 w 2424113"/>
              <a:gd name="T85" fmla="*/ 94933 h 2703513"/>
              <a:gd name="T86" fmla="*/ 795016 w 2424113"/>
              <a:gd name="T87" fmla="*/ 702311 h 2703513"/>
              <a:gd name="T88" fmla="*/ 750212 w 2424113"/>
              <a:gd name="T89" fmla="*/ 775018 h 2703513"/>
              <a:gd name="T90" fmla="*/ 513484 w 2424113"/>
              <a:gd name="T91" fmla="*/ 798513 h 2703513"/>
              <a:gd name="T92" fmla="*/ 443259 w 2424113"/>
              <a:gd name="T93" fmla="*/ 762953 h 2703513"/>
              <a:gd name="T94" fmla="*/ 407671 w 2424113"/>
              <a:gd name="T95" fmla="*/ 682308 h 2703513"/>
              <a:gd name="T96" fmla="*/ 420063 w 2424113"/>
              <a:gd name="T97" fmla="*/ 76518 h 2703513"/>
              <a:gd name="T98" fmla="*/ 475353 w 2424113"/>
              <a:gd name="T99" fmla="*/ 15876 h 2703513"/>
              <a:gd name="T100" fmla="*/ 1939853 w 2424113"/>
              <a:gd name="T101" fmla="*/ 2859 h 2703513"/>
              <a:gd name="T102" fmla="*/ 2004357 w 2424113"/>
              <a:gd name="T103" fmla="*/ 49867 h 2703513"/>
              <a:gd name="T104" fmla="*/ 2030413 w 2424113"/>
              <a:gd name="T105" fmla="*/ 136897 h 2703513"/>
              <a:gd name="T106" fmla="*/ 2007853 w 2424113"/>
              <a:gd name="T107" fmla="*/ 738801 h 2703513"/>
              <a:gd name="T108" fmla="*/ 1945255 w 2424113"/>
              <a:gd name="T109" fmla="*/ 789621 h 2703513"/>
              <a:gd name="T110" fmla="*/ 1705666 w 2424113"/>
              <a:gd name="T111" fmla="*/ 783268 h 2703513"/>
              <a:gd name="T112" fmla="*/ 1650059 w 2424113"/>
              <a:gd name="T113" fmla="*/ 722284 h 2703513"/>
              <a:gd name="T114" fmla="*/ 1637984 w 2424113"/>
              <a:gd name="T115" fmla="*/ 116252 h 2703513"/>
              <a:gd name="T116" fmla="*/ 1673891 w 2424113"/>
              <a:gd name="T117" fmla="*/ 35574 h 2703513"/>
              <a:gd name="T118" fmla="*/ 1744115 w 2424113"/>
              <a:gd name="T119" fmla="*/ 318 h 2703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24113" h="2703513">
                <a:moveTo>
                  <a:pt x="1563221" y="1147763"/>
                </a:moveTo>
                <a:lnTo>
                  <a:pt x="1580692" y="1148081"/>
                </a:lnTo>
                <a:lnTo>
                  <a:pt x="1597528" y="1149351"/>
                </a:lnTo>
                <a:lnTo>
                  <a:pt x="1614046" y="1150938"/>
                </a:lnTo>
                <a:lnTo>
                  <a:pt x="1630246" y="1153478"/>
                </a:lnTo>
                <a:lnTo>
                  <a:pt x="1645494" y="1156336"/>
                </a:lnTo>
                <a:lnTo>
                  <a:pt x="1660424" y="1160146"/>
                </a:lnTo>
                <a:lnTo>
                  <a:pt x="1668048" y="1162368"/>
                </a:lnTo>
                <a:lnTo>
                  <a:pt x="1675354" y="1164591"/>
                </a:lnTo>
                <a:lnTo>
                  <a:pt x="1682342" y="1167448"/>
                </a:lnTo>
                <a:lnTo>
                  <a:pt x="1689013" y="1169988"/>
                </a:lnTo>
                <a:lnTo>
                  <a:pt x="1696002" y="1172528"/>
                </a:lnTo>
                <a:lnTo>
                  <a:pt x="1702990" y="1175703"/>
                </a:lnTo>
                <a:lnTo>
                  <a:pt x="1709661" y="1178878"/>
                </a:lnTo>
                <a:lnTo>
                  <a:pt x="1715696" y="1182053"/>
                </a:lnTo>
                <a:lnTo>
                  <a:pt x="1722367" y="1185863"/>
                </a:lnTo>
                <a:lnTo>
                  <a:pt x="1728720" y="1189356"/>
                </a:lnTo>
                <a:lnTo>
                  <a:pt x="1735073" y="1193483"/>
                </a:lnTo>
                <a:lnTo>
                  <a:pt x="1740791" y="1197293"/>
                </a:lnTo>
                <a:lnTo>
                  <a:pt x="1746827" y="1201738"/>
                </a:lnTo>
                <a:lnTo>
                  <a:pt x="1752862" y="1205866"/>
                </a:lnTo>
                <a:lnTo>
                  <a:pt x="1758263" y="1210628"/>
                </a:lnTo>
                <a:lnTo>
                  <a:pt x="1763980" y="1215073"/>
                </a:lnTo>
                <a:lnTo>
                  <a:pt x="1769063" y="1220153"/>
                </a:lnTo>
                <a:lnTo>
                  <a:pt x="1774463" y="1225233"/>
                </a:lnTo>
                <a:lnTo>
                  <a:pt x="1779863" y="1230313"/>
                </a:lnTo>
                <a:lnTo>
                  <a:pt x="1784946" y="1235711"/>
                </a:lnTo>
                <a:lnTo>
                  <a:pt x="1794476" y="1247141"/>
                </a:lnTo>
                <a:lnTo>
                  <a:pt x="1803688" y="1258571"/>
                </a:lnTo>
                <a:lnTo>
                  <a:pt x="1812264" y="1270318"/>
                </a:lnTo>
                <a:lnTo>
                  <a:pt x="1820206" y="1282383"/>
                </a:lnTo>
                <a:lnTo>
                  <a:pt x="1827512" y="1294766"/>
                </a:lnTo>
                <a:lnTo>
                  <a:pt x="1834183" y="1307783"/>
                </a:lnTo>
                <a:lnTo>
                  <a:pt x="1840218" y="1320801"/>
                </a:lnTo>
                <a:lnTo>
                  <a:pt x="1845301" y="1334453"/>
                </a:lnTo>
                <a:lnTo>
                  <a:pt x="1850066" y="1348106"/>
                </a:lnTo>
                <a:lnTo>
                  <a:pt x="1854195" y="1362393"/>
                </a:lnTo>
                <a:lnTo>
                  <a:pt x="1857372" y="1377316"/>
                </a:lnTo>
                <a:lnTo>
                  <a:pt x="1860548" y="1391921"/>
                </a:lnTo>
                <a:lnTo>
                  <a:pt x="1862772" y="1407161"/>
                </a:lnTo>
                <a:lnTo>
                  <a:pt x="1864043" y="1422718"/>
                </a:lnTo>
                <a:lnTo>
                  <a:pt x="1864996" y="1438593"/>
                </a:lnTo>
                <a:lnTo>
                  <a:pt x="1865313" y="1454468"/>
                </a:lnTo>
                <a:lnTo>
                  <a:pt x="1864996" y="1472883"/>
                </a:lnTo>
                <a:lnTo>
                  <a:pt x="1864043" y="1491616"/>
                </a:lnTo>
                <a:lnTo>
                  <a:pt x="1862137" y="1509396"/>
                </a:lnTo>
                <a:lnTo>
                  <a:pt x="1859913" y="1527493"/>
                </a:lnTo>
                <a:lnTo>
                  <a:pt x="1856419" y="1544956"/>
                </a:lnTo>
                <a:lnTo>
                  <a:pt x="1852607" y="1562418"/>
                </a:lnTo>
                <a:lnTo>
                  <a:pt x="1847842" y="1579563"/>
                </a:lnTo>
                <a:lnTo>
                  <a:pt x="1842442" y="1596073"/>
                </a:lnTo>
                <a:lnTo>
                  <a:pt x="1836089" y="1613218"/>
                </a:lnTo>
                <a:lnTo>
                  <a:pt x="1829100" y="1630046"/>
                </a:lnTo>
                <a:lnTo>
                  <a:pt x="1821159" y="1647508"/>
                </a:lnTo>
                <a:lnTo>
                  <a:pt x="1812582" y="1664971"/>
                </a:lnTo>
                <a:lnTo>
                  <a:pt x="1803052" y="1682751"/>
                </a:lnTo>
                <a:lnTo>
                  <a:pt x="1792570" y="1700531"/>
                </a:lnTo>
                <a:lnTo>
                  <a:pt x="1781452" y="1718628"/>
                </a:lnTo>
                <a:lnTo>
                  <a:pt x="1769063" y="1737361"/>
                </a:lnTo>
                <a:lnTo>
                  <a:pt x="1760168" y="1750061"/>
                </a:lnTo>
                <a:lnTo>
                  <a:pt x="1749368" y="1764348"/>
                </a:lnTo>
                <a:lnTo>
                  <a:pt x="1736979" y="1779906"/>
                </a:lnTo>
                <a:lnTo>
                  <a:pt x="1722685" y="1796733"/>
                </a:lnTo>
                <a:lnTo>
                  <a:pt x="1706802" y="1814831"/>
                </a:lnTo>
                <a:lnTo>
                  <a:pt x="1689648" y="1834833"/>
                </a:lnTo>
                <a:lnTo>
                  <a:pt x="1670589" y="1855471"/>
                </a:lnTo>
                <a:lnTo>
                  <a:pt x="1649624" y="1878013"/>
                </a:lnTo>
                <a:lnTo>
                  <a:pt x="1610234" y="1919606"/>
                </a:lnTo>
                <a:lnTo>
                  <a:pt x="1579103" y="1953896"/>
                </a:lnTo>
                <a:lnTo>
                  <a:pt x="1566715" y="1968501"/>
                </a:lnTo>
                <a:lnTo>
                  <a:pt x="1555597" y="1980566"/>
                </a:lnTo>
                <a:lnTo>
                  <a:pt x="1547020" y="1991044"/>
                </a:lnTo>
                <a:lnTo>
                  <a:pt x="1540349" y="1999616"/>
                </a:lnTo>
                <a:lnTo>
                  <a:pt x="1534631" y="2006919"/>
                </a:lnTo>
                <a:lnTo>
                  <a:pt x="1529231" y="2014539"/>
                </a:lnTo>
                <a:lnTo>
                  <a:pt x="1524466" y="2021841"/>
                </a:lnTo>
                <a:lnTo>
                  <a:pt x="1519384" y="2029461"/>
                </a:lnTo>
                <a:lnTo>
                  <a:pt x="1514937" y="2036764"/>
                </a:lnTo>
                <a:lnTo>
                  <a:pt x="1510489" y="2043749"/>
                </a:lnTo>
                <a:lnTo>
                  <a:pt x="1506677" y="2051051"/>
                </a:lnTo>
                <a:lnTo>
                  <a:pt x="1502866" y="2058036"/>
                </a:lnTo>
                <a:lnTo>
                  <a:pt x="1865313" y="2058036"/>
                </a:lnTo>
                <a:lnTo>
                  <a:pt x="1865313" y="2254251"/>
                </a:lnTo>
                <a:lnTo>
                  <a:pt x="1225550" y="2254251"/>
                </a:lnTo>
                <a:lnTo>
                  <a:pt x="1226821" y="2240599"/>
                </a:lnTo>
                <a:lnTo>
                  <a:pt x="1228727" y="2226629"/>
                </a:lnTo>
                <a:lnTo>
                  <a:pt x="1230633" y="2213294"/>
                </a:lnTo>
                <a:lnTo>
                  <a:pt x="1233492" y="2199641"/>
                </a:lnTo>
                <a:lnTo>
                  <a:pt x="1236033" y="2186306"/>
                </a:lnTo>
                <a:lnTo>
                  <a:pt x="1238892" y="2172654"/>
                </a:lnTo>
                <a:lnTo>
                  <a:pt x="1242704" y="2159319"/>
                </a:lnTo>
                <a:lnTo>
                  <a:pt x="1246198" y="2145984"/>
                </a:lnTo>
                <a:lnTo>
                  <a:pt x="1250328" y="2132966"/>
                </a:lnTo>
                <a:lnTo>
                  <a:pt x="1254775" y="2119949"/>
                </a:lnTo>
                <a:lnTo>
                  <a:pt x="1259540" y="2106931"/>
                </a:lnTo>
                <a:lnTo>
                  <a:pt x="1264305" y="2093914"/>
                </a:lnTo>
                <a:lnTo>
                  <a:pt x="1270022" y="2081531"/>
                </a:lnTo>
                <a:lnTo>
                  <a:pt x="1275740" y="2068514"/>
                </a:lnTo>
                <a:lnTo>
                  <a:pt x="1281458" y="2056131"/>
                </a:lnTo>
                <a:lnTo>
                  <a:pt x="1287811" y="2043431"/>
                </a:lnTo>
                <a:lnTo>
                  <a:pt x="1294800" y="2030731"/>
                </a:lnTo>
                <a:lnTo>
                  <a:pt x="1302741" y="2017396"/>
                </a:lnTo>
                <a:lnTo>
                  <a:pt x="1311000" y="2004061"/>
                </a:lnTo>
                <a:lnTo>
                  <a:pt x="1320212" y="1989456"/>
                </a:lnTo>
                <a:lnTo>
                  <a:pt x="1330377" y="1975169"/>
                </a:lnTo>
                <a:lnTo>
                  <a:pt x="1341178" y="1959611"/>
                </a:lnTo>
                <a:lnTo>
                  <a:pt x="1352613" y="1944054"/>
                </a:lnTo>
                <a:lnTo>
                  <a:pt x="1365320" y="1927544"/>
                </a:lnTo>
                <a:lnTo>
                  <a:pt x="1378344" y="1910716"/>
                </a:lnTo>
                <a:lnTo>
                  <a:pt x="1392638" y="1893571"/>
                </a:lnTo>
                <a:lnTo>
                  <a:pt x="1407251" y="1875791"/>
                </a:lnTo>
                <a:lnTo>
                  <a:pt x="1422816" y="1857376"/>
                </a:lnTo>
                <a:lnTo>
                  <a:pt x="1439334" y="1838643"/>
                </a:lnTo>
                <a:lnTo>
                  <a:pt x="1456488" y="1819593"/>
                </a:lnTo>
                <a:lnTo>
                  <a:pt x="1474276" y="1799908"/>
                </a:lnTo>
                <a:lnTo>
                  <a:pt x="1493018" y="1779271"/>
                </a:lnTo>
                <a:lnTo>
                  <a:pt x="1522560" y="1747521"/>
                </a:lnTo>
                <a:lnTo>
                  <a:pt x="1548926" y="1717993"/>
                </a:lnTo>
                <a:lnTo>
                  <a:pt x="1572433" y="1691641"/>
                </a:lnTo>
                <a:lnTo>
                  <a:pt x="1592445" y="1667828"/>
                </a:lnTo>
                <a:lnTo>
                  <a:pt x="1609916" y="1646556"/>
                </a:lnTo>
                <a:lnTo>
                  <a:pt x="1624529" y="1627823"/>
                </a:lnTo>
                <a:lnTo>
                  <a:pt x="1630882" y="1619568"/>
                </a:lnTo>
                <a:lnTo>
                  <a:pt x="1635964" y="1611948"/>
                </a:lnTo>
                <a:lnTo>
                  <a:pt x="1640729" y="1604963"/>
                </a:lnTo>
                <a:lnTo>
                  <a:pt x="1644541" y="1598931"/>
                </a:lnTo>
                <a:lnTo>
                  <a:pt x="1649306" y="1590676"/>
                </a:lnTo>
                <a:lnTo>
                  <a:pt x="1653435" y="1582738"/>
                </a:lnTo>
                <a:lnTo>
                  <a:pt x="1657565" y="1574483"/>
                </a:lnTo>
                <a:lnTo>
                  <a:pt x="1661059" y="1566228"/>
                </a:lnTo>
                <a:lnTo>
                  <a:pt x="1664553" y="1557973"/>
                </a:lnTo>
                <a:lnTo>
                  <a:pt x="1667412" y="1550036"/>
                </a:lnTo>
                <a:lnTo>
                  <a:pt x="1670271" y="1541781"/>
                </a:lnTo>
                <a:lnTo>
                  <a:pt x="1673130" y="1533843"/>
                </a:lnTo>
                <a:lnTo>
                  <a:pt x="1675036" y="1525588"/>
                </a:lnTo>
                <a:lnTo>
                  <a:pt x="1676942" y="1517968"/>
                </a:lnTo>
                <a:lnTo>
                  <a:pt x="1678530" y="1509713"/>
                </a:lnTo>
                <a:lnTo>
                  <a:pt x="1679801" y="1501776"/>
                </a:lnTo>
                <a:lnTo>
                  <a:pt x="1680754" y="1493838"/>
                </a:lnTo>
                <a:lnTo>
                  <a:pt x="1681707" y="1485583"/>
                </a:lnTo>
                <a:lnTo>
                  <a:pt x="1682342" y="1477646"/>
                </a:lnTo>
                <a:lnTo>
                  <a:pt x="1682342" y="1469708"/>
                </a:lnTo>
                <a:lnTo>
                  <a:pt x="1682342" y="1460818"/>
                </a:lnTo>
                <a:lnTo>
                  <a:pt x="1682025" y="1452563"/>
                </a:lnTo>
                <a:lnTo>
                  <a:pt x="1681389" y="1444308"/>
                </a:lnTo>
                <a:lnTo>
                  <a:pt x="1680119" y="1436371"/>
                </a:lnTo>
                <a:lnTo>
                  <a:pt x="1678848" y="1428433"/>
                </a:lnTo>
                <a:lnTo>
                  <a:pt x="1677577" y="1421448"/>
                </a:lnTo>
                <a:lnTo>
                  <a:pt x="1675989" y="1414146"/>
                </a:lnTo>
                <a:lnTo>
                  <a:pt x="1674083" y="1407161"/>
                </a:lnTo>
                <a:lnTo>
                  <a:pt x="1671860" y="1400493"/>
                </a:lnTo>
                <a:lnTo>
                  <a:pt x="1669318" y="1393826"/>
                </a:lnTo>
                <a:lnTo>
                  <a:pt x="1666777" y="1388111"/>
                </a:lnTo>
                <a:lnTo>
                  <a:pt x="1663918" y="1382078"/>
                </a:lnTo>
                <a:lnTo>
                  <a:pt x="1660424" y="1376363"/>
                </a:lnTo>
                <a:lnTo>
                  <a:pt x="1657247" y="1370966"/>
                </a:lnTo>
                <a:lnTo>
                  <a:pt x="1653435" y="1365886"/>
                </a:lnTo>
                <a:lnTo>
                  <a:pt x="1649624" y="1361123"/>
                </a:lnTo>
                <a:lnTo>
                  <a:pt x="1645176" y="1356361"/>
                </a:lnTo>
                <a:lnTo>
                  <a:pt x="1640729" y="1352233"/>
                </a:lnTo>
                <a:lnTo>
                  <a:pt x="1635964" y="1348106"/>
                </a:lnTo>
                <a:lnTo>
                  <a:pt x="1631517" y="1344296"/>
                </a:lnTo>
                <a:lnTo>
                  <a:pt x="1626434" y="1340803"/>
                </a:lnTo>
                <a:lnTo>
                  <a:pt x="1621352" y="1337946"/>
                </a:lnTo>
                <a:lnTo>
                  <a:pt x="1615952" y="1335088"/>
                </a:lnTo>
                <a:lnTo>
                  <a:pt x="1610234" y="1332231"/>
                </a:lnTo>
                <a:lnTo>
                  <a:pt x="1604516" y="1330326"/>
                </a:lnTo>
                <a:lnTo>
                  <a:pt x="1598481" y="1328421"/>
                </a:lnTo>
                <a:lnTo>
                  <a:pt x="1592445" y="1326833"/>
                </a:lnTo>
                <a:lnTo>
                  <a:pt x="1586092" y="1325563"/>
                </a:lnTo>
                <a:lnTo>
                  <a:pt x="1579739" y="1324611"/>
                </a:lnTo>
                <a:lnTo>
                  <a:pt x="1572750" y="1323341"/>
                </a:lnTo>
                <a:lnTo>
                  <a:pt x="1565762" y="1323023"/>
                </a:lnTo>
                <a:lnTo>
                  <a:pt x="1558773" y="1323023"/>
                </a:lnTo>
                <a:lnTo>
                  <a:pt x="1551785" y="1323023"/>
                </a:lnTo>
                <a:lnTo>
                  <a:pt x="1544796" y="1323658"/>
                </a:lnTo>
                <a:lnTo>
                  <a:pt x="1538126" y="1324611"/>
                </a:lnTo>
                <a:lnTo>
                  <a:pt x="1531772" y="1325563"/>
                </a:lnTo>
                <a:lnTo>
                  <a:pt x="1525419" y="1326833"/>
                </a:lnTo>
                <a:lnTo>
                  <a:pt x="1519066" y="1328738"/>
                </a:lnTo>
                <a:lnTo>
                  <a:pt x="1513031" y="1330643"/>
                </a:lnTo>
                <a:lnTo>
                  <a:pt x="1507630" y="1333183"/>
                </a:lnTo>
                <a:lnTo>
                  <a:pt x="1501913" y="1335723"/>
                </a:lnTo>
                <a:lnTo>
                  <a:pt x="1496512" y="1338581"/>
                </a:lnTo>
                <a:lnTo>
                  <a:pt x="1491112" y="1342073"/>
                </a:lnTo>
                <a:lnTo>
                  <a:pt x="1486030" y="1345566"/>
                </a:lnTo>
                <a:lnTo>
                  <a:pt x="1481265" y="1349058"/>
                </a:lnTo>
                <a:lnTo>
                  <a:pt x="1476500" y="1353503"/>
                </a:lnTo>
                <a:lnTo>
                  <a:pt x="1472370" y="1357948"/>
                </a:lnTo>
                <a:lnTo>
                  <a:pt x="1467606" y="1363028"/>
                </a:lnTo>
                <a:lnTo>
                  <a:pt x="1463794" y="1367791"/>
                </a:lnTo>
                <a:lnTo>
                  <a:pt x="1459664" y="1373506"/>
                </a:lnTo>
                <a:lnTo>
                  <a:pt x="1456170" y="1379538"/>
                </a:lnTo>
                <a:lnTo>
                  <a:pt x="1452993" y="1386206"/>
                </a:lnTo>
                <a:lnTo>
                  <a:pt x="1449499" y="1392873"/>
                </a:lnTo>
                <a:lnTo>
                  <a:pt x="1446640" y="1400176"/>
                </a:lnTo>
                <a:lnTo>
                  <a:pt x="1443781" y="1407796"/>
                </a:lnTo>
                <a:lnTo>
                  <a:pt x="1441240" y="1415733"/>
                </a:lnTo>
                <a:lnTo>
                  <a:pt x="1439016" y="1424306"/>
                </a:lnTo>
                <a:lnTo>
                  <a:pt x="1436793" y="1433196"/>
                </a:lnTo>
                <a:lnTo>
                  <a:pt x="1435204" y="1442403"/>
                </a:lnTo>
                <a:lnTo>
                  <a:pt x="1432981" y="1452246"/>
                </a:lnTo>
                <a:lnTo>
                  <a:pt x="1431710" y="1462406"/>
                </a:lnTo>
                <a:lnTo>
                  <a:pt x="1430440" y="1472883"/>
                </a:lnTo>
                <a:lnTo>
                  <a:pt x="1429487" y="1483996"/>
                </a:lnTo>
                <a:lnTo>
                  <a:pt x="1428851" y="1495108"/>
                </a:lnTo>
                <a:lnTo>
                  <a:pt x="1246833" y="1474153"/>
                </a:lnTo>
                <a:lnTo>
                  <a:pt x="1249375" y="1452563"/>
                </a:lnTo>
                <a:lnTo>
                  <a:pt x="1252234" y="1432243"/>
                </a:lnTo>
                <a:lnTo>
                  <a:pt x="1255410" y="1412241"/>
                </a:lnTo>
                <a:lnTo>
                  <a:pt x="1259540" y="1392873"/>
                </a:lnTo>
                <a:lnTo>
                  <a:pt x="1263669" y="1374776"/>
                </a:lnTo>
                <a:lnTo>
                  <a:pt x="1269069" y="1356996"/>
                </a:lnTo>
                <a:lnTo>
                  <a:pt x="1274470" y="1340168"/>
                </a:lnTo>
                <a:lnTo>
                  <a:pt x="1280505" y="1324611"/>
                </a:lnTo>
                <a:lnTo>
                  <a:pt x="1283682" y="1316673"/>
                </a:lnTo>
                <a:lnTo>
                  <a:pt x="1287176" y="1309053"/>
                </a:lnTo>
                <a:lnTo>
                  <a:pt x="1290670" y="1301751"/>
                </a:lnTo>
                <a:lnTo>
                  <a:pt x="1294482" y="1294448"/>
                </a:lnTo>
                <a:lnTo>
                  <a:pt x="1298294" y="1287463"/>
                </a:lnTo>
                <a:lnTo>
                  <a:pt x="1302423" y="1281113"/>
                </a:lnTo>
                <a:lnTo>
                  <a:pt x="1306235" y="1274446"/>
                </a:lnTo>
                <a:lnTo>
                  <a:pt x="1310683" y="1267778"/>
                </a:lnTo>
                <a:lnTo>
                  <a:pt x="1314812" y="1261746"/>
                </a:lnTo>
                <a:lnTo>
                  <a:pt x="1318942" y="1255713"/>
                </a:lnTo>
                <a:lnTo>
                  <a:pt x="1323707" y="1249998"/>
                </a:lnTo>
                <a:lnTo>
                  <a:pt x="1328789" y="1244283"/>
                </a:lnTo>
                <a:lnTo>
                  <a:pt x="1333554" y="1238886"/>
                </a:lnTo>
                <a:lnTo>
                  <a:pt x="1338636" y="1233806"/>
                </a:lnTo>
                <a:lnTo>
                  <a:pt x="1343719" y="1228726"/>
                </a:lnTo>
                <a:lnTo>
                  <a:pt x="1349119" y="1223963"/>
                </a:lnTo>
                <a:lnTo>
                  <a:pt x="1359920" y="1214756"/>
                </a:lnTo>
                <a:lnTo>
                  <a:pt x="1371038" y="1206183"/>
                </a:lnTo>
                <a:lnTo>
                  <a:pt x="1382791" y="1197928"/>
                </a:lnTo>
                <a:lnTo>
                  <a:pt x="1394544" y="1190626"/>
                </a:lnTo>
                <a:lnTo>
                  <a:pt x="1406615" y="1183958"/>
                </a:lnTo>
                <a:lnTo>
                  <a:pt x="1419322" y="1177608"/>
                </a:lnTo>
                <a:lnTo>
                  <a:pt x="1432028" y="1171893"/>
                </a:lnTo>
                <a:lnTo>
                  <a:pt x="1445370" y="1167131"/>
                </a:lnTo>
                <a:lnTo>
                  <a:pt x="1459029" y="1162368"/>
                </a:lnTo>
                <a:lnTo>
                  <a:pt x="1473006" y="1158558"/>
                </a:lnTo>
                <a:lnTo>
                  <a:pt x="1487300" y="1155066"/>
                </a:lnTo>
                <a:lnTo>
                  <a:pt x="1501595" y="1152526"/>
                </a:lnTo>
                <a:lnTo>
                  <a:pt x="1516525" y="1150621"/>
                </a:lnTo>
                <a:lnTo>
                  <a:pt x="1532090" y="1149351"/>
                </a:lnTo>
                <a:lnTo>
                  <a:pt x="1547338" y="1148081"/>
                </a:lnTo>
                <a:lnTo>
                  <a:pt x="1563221" y="1147763"/>
                </a:lnTo>
                <a:close/>
                <a:moveTo>
                  <a:pt x="828378" y="1147763"/>
                </a:moveTo>
                <a:lnTo>
                  <a:pt x="976313" y="1147763"/>
                </a:lnTo>
                <a:lnTo>
                  <a:pt x="976313" y="2254251"/>
                </a:lnTo>
                <a:lnTo>
                  <a:pt x="794166" y="2254251"/>
                </a:lnTo>
                <a:lnTo>
                  <a:pt x="794166" y="1458278"/>
                </a:lnTo>
                <a:lnTo>
                  <a:pt x="781178" y="1471613"/>
                </a:lnTo>
                <a:lnTo>
                  <a:pt x="768507" y="1484631"/>
                </a:lnTo>
                <a:lnTo>
                  <a:pt x="755519" y="1497013"/>
                </a:lnTo>
                <a:lnTo>
                  <a:pt x="741897" y="1509078"/>
                </a:lnTo>
                <a:lnTo>
                  <a:pt x="727959" y="1520508"/>
                </a:lnTo>
                <a:lnTo>
                  <a:pt x="714338" y="1531621"/>
                </a:lnTo>
                <a:lnTo>
                  <a:pt x="699766" y="1542098"/>
                </a:lnTo>
                <a:lnTo>
                  <a:pt x="685511" y="1552258"/>
                </a:lnTo>
                <a:lnTo>
                  <a:pt x="670622" y="1562418"/>
                </a:lnTo>
                <a:lnTo>
                  <a:pt x="655417" y="1571626"/>
                </a:lnTo>
                <a:lnTo>
                  <a:pt x="639895" y="1580516"/>
                </a:lnTo>
                <a:lnTo>
                  <a:pt x="624373" y="1589088"/>
                </a:lnTo>
                <a:lnTo>
                  <a:pt x="608534" y="1597026"/>
                </a:lnTo>
                <a:lnTo>
                  <a:pt x="592061" y="1604328"/>
                </a:lnTo>
                <a:lnTo>
                  <a:pt x="575589" y="1611631"/>
                </a:lnTo>
                <a:lnTo>
                  <a:pt x="558800" y="1618298"/>
                </a:lnTo>
                <a:lnTo>
                  <a:pt x="558800" y="1426846"/>
                </a:lnTo>
                <a:lnTo>
                  <a:pt x="567670" y="1423353"/>
                </a:lnTo>
                <a:lnTo>
                  <a:pt x="576856" y="1419226"/>
                </a:lnTo>
                <a:lnTo>
                  <a:pt x="586043" y="1415098"/>
                </a:lnTo>
                <a:lnTo>
                  <a:pt x="595229" y="1410018"/>
                </a:lnTo>
                <a:lnTo>
                  <a:pt x="604416" y="1405256"/>
                </a:lnTo>
                <a:lnTo>
                  <a:pt x="613919" y="1399541"/>
                </a:lnTo>
                <a:lnTo>
                  <a:pt x="623739" y="1393508"/>
                </a:lnTo>
                <a:lnTo>
                  <a:pt x="633243" y="1387793"/>
                </a:lnTo>
                <a:lnTo>
                  <a:pt x="643063" y="1381126"/>
                </a:lnTo>
                <a:lnTo>
                  <a:pt x="652883" y="1373823"/>
                </a:lnTo>
                <a:lnTo>
                  <a:pt x="662703" y="1366521"/>
                </a:lnTo>
                <a:lnTo>
                  <a:pt x="672523" y="1358583"/>
                </a:lnTo>
                <a:lnTo>
                  <a:pt x="682660" y="1350963"/>
                </a:lnTo>
                <a:lnTo>
                  <a:pt x="692797" y="1342391"/>
                </a:lnTo>
                <a:lnTo>
                  <a:pt x="703567" y="1333501"/>
                </a:lnTo>
                <a:lnTo>
                  <a:pt x="713704" y="1323976"/>
                </a:lnTo>
                <a:lnTo>
                  <a:pt x="723841" y="1314451"/>
                </a:lnTo>
                <a:lnTo>
                  <a:pt x="733661" y="1304608"/>
                </a:lnTo>
                <a:lnTo>
                  <a:pt x="743164" y="1294766"/>
                </a:lnTo>
                <a:lnTo>
                  <a:pt x="752034" y="1284923"/>
                </a:lnTo>
                <a:lnTo>
                  <a:pt x="760904" y="1274446"/>
                </a:lnTo>
                <a:lnTo>
                  <a:pt x="769140" y="1263968"/>
                </a:lnTo>
                <a:lnTo>
                  <a:pt x="776743" y="1253173"/>
                </a:lnTo>
                <a:lnTo>
                  <a:pt x="784345" y="1242378"/>
                </a:lnTo>
                <a:lnTo>
                  <a:pt x="791315" y="1231266"/>
                </a:lnTo>
                <a:lnTo>
                  <a:pt x="797650" y="1219836"/>
                </a:lnTo>
                <a:lnTo>
                  <a:pt x="803669" y="1208406"/>
                </a:lnTo>
                <a:lnTo>
                  <a:pt x="809688" y="1196658"/>
                </a:lnTo>
                <a:lnTo>
                  <a:pt x="814756" y="1184911"/>
                </a:lnTo>
                <a:lnTo>
                  <a:pt x="819825" y="1172528"/>
                </a:lnTo>
                <a:lnTo>
                  <a:pt x="824259" y="1160463"/>
                </a:lnTo>
                <a:lnTo>
                  <a:pt x="828378" y="1147763"/>
                </a:lnTo>
                <a:close/>
                <a:moveTo>
                  <a:pt x="181634" y="1037623"/>
                </a:moveTo>
                <a:lnTo>
                  <a:pt x="181634" y="2421740"/>
                </a:lnTo>
                <a:lnTo>
                  <a:pt x="2242479" y="2421740"/>
                </a:lnTo>
                <a:lnTo>
                  <a:pt x="2242479" y="1037623"/>
                </a:lnTo>
                <a:lnTo>
                  <a:pt x="181634" y="1037623"/>
                </a:lnTo>
                <a:close/>
                <a:moveTo>
                  <a:pt x="107329" y="555625"/>
                </a:moveTo>
                <a:lnTo>
                  <a:pt x="113045" y="555625"/>
                </a:lnTo>
                <a:lnTo>
                  <a:pt x="362950" y="555625"/>
                </a:lnTo>
                <a:lnTo>
                  <a:pt x="362950" y="705714"/>
                </a:lnTo>
                <a:lnTo>
                  <a:pt x="363267" y="712695"/>
                </a:lnTo>
                <a:lnTo>
                  <a:pt x="363585" y="719676"/>
                </a:lnTo>
                <a:lnTo>
                  <a:pt x="364220" y="726339"/>
                </a:lnTo>
                <a:lnTo>
                  <a:pt x="365173" y="733003"/>
                </a:lnTo>
                <a:lnTo>
                  <a:pt x="366443" y="739666"/>
                </a:lnTo>
                <a:lnTo>
                  <a:pt x="368348" y="746330"/>
                </a:lnTo>
                <a:lnTo>
                  <a:pt x="369936" y="752676"/>
                </a:lnTo>
                <a:lnTo>
                  <a:pt x="371841" y="758705"/>
                </a:lnTo>
                <a:lnTo>
                  <a:pt x="374064" y="765051"/>
                </a:lnTo>
                <a:lnTo>
                  <a:pt x="376922" y="771080"/>
                </a:lnTo>
                <a:lnTo>
                  <a:pt x="379462" y="776474"/>
                </a:lnTo>
                <a:lnTo>
                  <a:pt x="382320" y="782186"/>
                </a:lnTo>
                <a:lnTo>
                  <a:pt x="385495" y="787263"/>
                </a:lnTo>
                <a:lnTo>
                  <a:pt x="388988" y="792657"/>
                </a:lnTo>
                <a:lnTo>
                  <a:pt x="392164" y="797734"/>
                </a:lnTo>
                <a:lnTo>
                  <a:pt x="396292" y="802494"/>
                </a:lnTo>
                <a:lnTo>
                  <a:pt x="400102" y="806936"/>
                </a:lnTo>
                <a:lnTo>
                  <a:pt x="404230" y="811061"/>
                </a:lnTo>
                <a:lnTo>
                  <a:pt x="408358" y="815504"/>
                </a:lnTo>
                <a:lnTo>
                  <a:pt x="413121" y="818994"/>
                </a:lnTo>
                <a:lnTo>
                  <a:pt x="417567" y="822485"/>
                </a:lnTo>
                <a:lnTo>
                  <a:pt x="422330" y="825975"/>
                </a:lnTo>
                <a:lnTo>
                  <a:pt x="427093" y="828831"/>
                </a:lnTo>
                <a:lnTo>
                  <a:pt x="432174" y="831687"/>
                </a:lnTo>
                <a:lnTo>
                  <a:pt x="437572" y="834225"/>
                </a:lnTo>
                <a:lnTo>
                  <a:pt x="442653" y="836446"/>
                </a:lnTo>
                <a:lnTo>
                  <a:pt x="448051" y="838033"/>
                </a:lnTo>
                <a:lnTo>
                  <a:pt x="453449" y="839620"/>
                </a:lnTo>
                <a:lnTo>
                  <a:pt x="458847" y="841206"/>
                </a:lnTo>
                <a:lnTo>
                  <a:pt x="464881" y="841841"/>
                </a:lnTo>
                <a:lnTo>
                  <a:pt x="470279" y="842475"/>
                </a:lnTo>
                <a:lnTo>
                  <a:pt x="476312" y="842475"/>
                </a:lnTo>
                <a:lnTo>
                  <a:pt x="734474" y="842475"/>
                </a:lnTo>
                <a:lnTo>
                  <a:pt x="740189" y="842475"/>
                </a:lnTo>
                <a:lnTo>
                  <a:pt x="745905" y="841841"/>
                </a:lnTo>
                <a:lnTo>
                  <a:pt x="751621" y="841206"/>
                </a:lnTo>
                <a:lnTo>
                  <a:pt x="757337" y="839620"/>
                </a:lnTo>
                <a:lnTo>
                  <a:pt x="762735" y="838033"/>
                </a:lnTo>
                <a:lnTo>
                  <a:pt x="768133" y="836446"/>
                </a:lnTo>
                <a:lnTo>
                  <a:pt x="773531" y="834225"/>
                </a:lnTo>
                <a:lnTo>
                  <a:pt x="778612" y="831687"/>
                </a:lnTo>
                <a:lnTo>
                  <a:pt x="783693" y="828831"/>
                </a:lnTo>
                <a:lnTo>
                  <a:pt x="788456" y="825975"/>
                </a:lnTo>
                <a:lnTo>
                  <a:pt x="793219" y="822485"/>
                </a:lnTo>
                <a:lnTo>
                  <a:pt x="797664" y="818994"/>
                </a:lnTo>
                <a:lnTo>
                  <a:pt x="802110" y="815504"/>
                </a:lnTo>
                <a:lnTo>
                  <a:pt x="806238" y="811061"/>
                </a:lnTo>
                <a:lnTo>
                  <a:pt x="810684" y="806936"/>
                </a:lnTo>
                <a:lnTo>
                  <a:pt x="814494" y="802494"/>
                </a:lnTo>
                <a:lnTo>
                  <a:pt x="818305" y="797734"/>
                </a:lnTo>
                <a:lnTo>
                  <a:pt x="821798" y="792657"/>
                </a:lnTo>
                <a:lnTo>
                  <a:pt x="824973" y="787263"/>
                </a:lnTo>
                <a:lnTo>
                  <a:pt x="828466" y="782186"/>
                </a:lnTo>
                <a:lnTo>
                  <a:pt x="831324" y="776474"/>
                </a:lnTo>
                <a:lnTo>
                  <a:pt x="833864" y="771080"/>
                </a:lnTo>
                <a:lnTo>
                  <a:pt x="836405" y="765051"/>
                </a:lnTo>
                <a:lnTo>
                  <a:pt x="838627" y="758705"/>
                </a:lnTo>
                <a:lnTo>
                  <a:pt x="840533" y="752676"/>
                </a:lnTo>
                <a:lnTo>
                  <a:pt x="842438" y="746330"/>
                </a:lnTo>
                <a:lnTo>
                  <a:pt x="844343" y="739666"/>
                </a:lnTo>
                <a:lnTo>
                  <a:pt x="845296" y="733003"/>
                </a:lnTo>
                <a:lnTo>
                  <a:pt x="846248" y="726339"/>
                </a:lnTo>
                <a:lnTo>
                  <a:pt x="847201" y="719676"/>
                </a:lnTo>
                <a:lnTo>
                  <a:pt x="847518" y="712695"/>
                </a:lnTo>
                <a:lnTo>
                  <a:pt x="847518" y="705714"/>
                </a:lnTo>
                <a:lnTo>
                  <a:pt x="847518" y="555625"/>
                </a:lnTo>
                <a:lnTo>
                  <a:pt x="1591837" y="555625"/>
                </a:lnTo>
                <a:lnTo>
                  <a:pt x="1591837" y="719993"/>
                </a:lnTo>
                <a:lnTo>
                  <a:pt x="1591837" y="727291"/>
                </a:lnTo>
                <a:lnTo>
                  <a:pt x="1592472" y="733955"/>
                </a:lnTo>
                <a:lnTo>
                  <a:pt x="1593424" y="740618"/>
                </a:lnTo>
                <a:lnTo>
                  <a:pt x="1594377" y="747599"/>
                </a:lnTo>
                <a:lnTo>
                  <a:pt x="1595647" y="754263"/>
                </a:lnTo>
                <a:lnTo>
                  <a:pt x="1596917" y="760609"/>
                </a:lnTo>
                <a:lnTo>
                  <a:pt x="1598822" y="766955"/>
                </a:lnTo>
                <a:lnTo>
                  <a:pt x="1600728" y="773301"/>
                </a:lnTo>
                <a:lnTo>
                  <a:pt x="1603268" y="779013"/>
                </a:lnTo>
                <a:lnTo>
                  <a:pt x="1605491" y="785042"/>
                </a:lnTo>
                <a:lnTo>
                  <a:pt x="1608349" y="791071"/>
                </a:lnTo>
                <a:lnTo>
                  <a:pt x="1611207" y="796148"/>
                </a:lnTo>
                <a:lnTo>
                  <a:pt x="1614382" y="801859"/>
                </a:lnTo>
                <a:lnTo>
                  <a:pt x="1617557" y="806936"/>
                </a:lnTo>
                <a:lnTo>
                  <a:pt x="1621368" y="811696"/>
                </a:lnTo>
                <a:lnTo>
                  <a:pt x="1624861" y="816773"/>
                </a:lnTo>
                <a:lnTo>
                  <a:pt x="1628989" y="821215"/>
                </a:lnTo>
                <a:lnTo>
                  <a:pt x="1633117" y="825658"/>
                </a:lnTo>
                <a:lnTo>
                  <a:pt x="1637563" y="829466"/>
                </a:lnTo>
                <a:lnTo>
                  <a:pt x="1641691" y="833591"/>
                </a:lnTo>
                <a:lnTo>
                  <a:pt x="1646454" y="836764"/>
                </a:lnTo>
                <a:lnTo>
                  <a:pt x="1651217" y="839937"/>
                </a:lnTo>
                <a:lnTo>
                  <a:pt x="1655980" y="843427"/>
                </a:lnTo>
                <a:lnTo>
                  <a:pt x="1661061" y="845966"/>
                </a:lnTo>
                <a:lnTo>
                  <a:pt x="1666141" y="848187"/>
                </a:lnTo>
                <a:lnTo>
                  <a:pt x="1671222" y="850726"/>
                </a:lnTo>
                <a:lnTo>
                  <a:pt x="1676620" y="852629"/>
                </a:lnTo>
                <a:lnTo>
                  <a:pt x="1682336" y="853899"/>
                </a:lnTo>
                <a:lnTo>
                  <a:pt x="1687734" y="855168"/>
                </a:lnTo>
                <a:lnTo>
                  <a:pt x="1693450" y="855803"/>
                </a:lnTo>
                <a:lnTo>
                  <a:pt x="1699483" y="856437"/>
                </a:lnTo>
                <a:lnTo>
                  <a:pt x="1704881" y="856754"/>
                </a:lnTo>
                <a:lnTo>
                  <a:pt x="1963043" y="856754"/>
                </a:lnTo>
                <a:lnTo>
                  <a:pt x="1969076" y="856437"/>
                </a:lnTo>
                <a:lnTo>
                  <a:pt x="1974792" y="855803"/>
                </a:lnTo>
                <a:lnTo>
                  <a:pt x="1980507" y="855168"/>
                </a:lnTo>
                <a:lnTo>
                  <a:pt x="1985906" y="853899"/>
                </a:lnTo>
                <a:lnTo>
                  <a:pt x="1991621" y="852629"/>
                </a:lnTo>
                <a:lnTo>
                  <a:pt x="1996702" y="850726"/>
                </a:lnTo>
                <a:lnTo>
                  <a:pt x="2002100" y="848187"/>
                </a:lnTo>
                <a:lnTo>
                  <a:pt x="2007181" y="845966"/>
                </a:lnTo>
                <a:lnTo>
                  <a:pt x="2012262" y="843427"/>
                </a:lnTo>
                <a:lnTo>
                  <a:pt x="2017342" y="839937"/>
                </a:lnTo>
                <a:lnTo>
                  <a:pt x="2021788" y="836764"/>
                </a:lnTo>
                <a:lnTo>
                  <a:pt x="2026551" y="833591"/>
                </a:lnTo>
                <a:lnTo>
                  <a:pt x="2030997" y="829466"/>
                </a:lnTo>
                <a:lnTo>
                  <a:pt x="2035442" y="825658"/>
                </a:lnTo>
                <a:lnTo>
                  <a:pt x="2039253" y="821215"/>
                </a:lnTo>
                <a:lnTo>
                  <a:pt x="2043381" y="816773"/>
                </a:lnTo>
                <a:lnTo>
                  <a:pt x="2047191" y="811696"/>
                </a:lnTo>
                <a:lnTo>
                  <a:pt x="2050367" y="806936"/>
                </a:lnTo>
                <a:lnTo>
                  <a:pt x="2054177" y="801859"/>
                </a:lnTo>
                <a:lnTo>
                  <a:pt x="2057035" y="796148"/>
                </a:lnTo>
                <a:lnTo>
                  <a:pt x="2059893" y="791071"/>
                </a:lnTo>
                <a:lnTo>
                  <a:pt x="2062751" y="785042"/>
                </a:lnTo>
                <a:lnTo>
                  <a:pt x="2065291" y="779013"/>
                </a:lnTo>
                <a:lnTo>
                  <a:pt x="2067514" y="773301"/>
                </a:lnTo>
                <a:lnTo>
                  <a:pt x="2069419" y="766955"/>
                </a:lnTo>
                <a:lnTo>
                  <a:pt x="2071324" y="760609"/>
                </a:lnTo>
                <a:lnTo>
                  <a:pt x="2072912" y="754263"/>
                </a:lnTo>
                <a:lnTo>
                  <a:pt x="2074182" y="747599"/>
                </a:lnTo>
                <a:lnTo>
                  <a:pt x="2075135" y="740618"/>
                </a:lnTo>
                <a:lnTo>
                  <a:pt x="2075770" y="733955"/>
                </a:lnTo>
                <a:lnTo>
                  <a:pt x="2076088" y="727291"/>
                </a:lnTo>
                <a:lnTo>
                  <a:pt x="2076405" y="719993"/>
                </a:lnTo>
                <a:lnTo>
                  <a:pt x="2076405" y="555625"/>
                </a:lnTo>
                <a:lnTo>
                  <a:pt x="2311068" y="555625"/>
                </a:lnTo>
                <a:lnTo>
                  <a:pt x="2316467" y="555625"/>
                </a:lnTo>
                <a:lnTo>
                  <a:pt x="2322500" y="556260"/>
                </a:lnTo>
                <a:lnTo>
                  <a:pt x="2328216" y="557212"/>
                </a:lnTo>
                <a:lnTo>
                  <a:pt x="2333614" y="558164"/>
                </a:lnTo>
                <a:lnTo>
                  <a:pt x="2339330" y="559750"/>
                </a:lnTo>
                <a:lnTo>
                  <a:pt x="2344728" y="561654"/>
                </a:lnTo>
                <a:lnTo>
                  <a:pt x="2349808" y="563875"/>
                </a:lnTo>
                <a:lnTo>
                  <a:pt x="2354889" y="566096"/>
                </a:lnTo>
                <a:lnTo>
                  <a:pt x="2359970" y="569270"/>
                </a:lnTo>
                <a:lnTo>
                  <a:pt x="2365050" y="572125"/>
                </a:lnTo>
                <a:lnTo>
                  <a:pt x="2369813" y="575299"/>
                </a:lnTo>
                <a:lnTo>
                  <a:pt x="2374259" y="579106"/>
                </a:lnTo>
                <a:lnTo>
                  <a:pt x="2378705" y="582597"/>
                </a:lnTo>
                <a:lnTo>
                  <a:pt x="2382833" y="587039"/>
                </a:lnTo>
                <a:lnTo>
                  <a:pt x="2386961" y="591164"/>
                </a:lnTo>
                <a:lnTo>
                  <a:pt x="2391089" y="595607"/>
                </a:lnTo>
                <a:lnTo>
                  <a:pt x="2394582" y="600366"/>
                </a:lnTo>
                <a:lnTo>
                  <a:pt x="2398392" y="605443"/>
                </a:lnTo>
                <a:lnTo>
                  <a:pt x="2401567" y="610520"/>
                </a:lnTo>
                <a:lnTo>
                  <a:pt x="2405061" y="615915"/>
                </a:lnTo>
                <a:lnTo>
                  <a:pt x="2407919" y="621309"/>
                </a:lnTo>
                <a:lnTo>
                  <a:pt x="2410459" y="627020"/>
                </a:lnTo>
                <a:lnTo>
                  <a:pt x="2412681" y="633049"/>
                </a:lnTo>
                <a:lnTo>
                  <a:pt x="2415222" y="638761"/>
                </a:lnTo>
                <a:lnTo>
                  <a:pt x="2417127" y="645107"/>
                </a:lnTo>
                <a:lnTo>
                  <a:pt x="2419032" y="651771"/>
                </a:lnTo>
                <a:lnTo>
                  <a:pt x="2420620" y="658117"/>
                </a:lnTo>
                <a:lnTo>
                  <a:pt x="2421573" y="664463"/>
                </a:lnTo>
                <a:lnTo>
                  <a:pt x="2422843" y="671444"/>
                </a:lnTo>
                <a:lnTo>
                  <a:pt x="2423795" y="678425"/>
                </a:lnTo>
                <a:lnTo>
                  <a:pt x="2424113" y="685406"/>
                </a:lnTo>
                <a:lnTo>
                  <a:pt x="2424113" y="692387"/>
                </a:lnTo>
                <a:lnTo>
                  <a:pt x="2424113" y="2566434"/>
                </a:lnTo>
                <a:lnTo>
                  <a:pt x="2424113" y="2573732"/>
                </a:lnTo>
                <a:lnTo>
                  <a:pt x="2423795" y="2580713"/>
                </a:lnTo>
                <a:lnTo>
                  <a:pt x="2422843" y="2587694"/>
                </a:lnTo>
                <a:lnTo>
                  <a:pt x="2421573" y="2594040"/>
                </a:lnTo>
                <a:lnTo>
                  <a:pt x="2420620" y="2600704"/>
                </a:lnTo>
                <a:lnTo>
                  <a:pt x="2419032" y="2607368"/>
                </a:lnTo>
                <a:lnTo>
                  <a:pt x="2417127" y="2613396"/>
                </a:lnTo>
                <a:lnTo>
                  <a:pt x="2415222" y="2619743"/>
                </a:lnTo>
                <a:lnTo>
                  <a:pt x="2412681" y="2625772"/>
                </a:lnTo>
                <a:lnTo>
                  <a:pt x="2410459" y="2631801"/>
                </a:lnTo>
                <a:lnTo>
                  <a:pt x="2407919" y="2637512"/>
                </a:lnTo>
                <a:lnTo>
                  <a:pt x="2405061" y="2643224"/>
                </a:lnTo>
                <a:lnTo>
                  <a:pt x="2401567" y="2648301"/>
                </a:lnTo>
                <a:lnTo>
                  <a:pt x="2398392" y="2653695"/>
                </a:lnTo>
                <a:lnTo>
                  <a:pt x="2394582" y="2658772"/>
                </a:lnTo>
                <a:lnTo>
                  <a:pt x="2391089" y="2663214"/>
                </a:lnTo>
                <a:lnTo>
                  <a:pt x="2386961" y="2667974"/>
                </a:lnTo>
                <a:lnTo>
                  <a:pt x="2382833" y="2672099"/>
                </a:lnTo>
                <a:lnTo>
                  <a:pt x="2378705" y="2676224"/>
                </a:lnTo>
                <a:lnTo>
                  <a:pt x="2374259" y="2680032"/>
                </a:lnTo>
                <a:lnTo>
                  <a:pt x="2369813" y="2683522"/>
                </a:lnTo>
                <a:lnTo>
                  <a:pt x="2365050" y="2687013"/>
                </a:lnTo>
                <a:lnTo>
                  <a:pt x="2359970" y="2689869"/>
                </a:lnTo>
                <a:lnTo>
                  <a:pt x="2354889" y="2692407"/>
                </a:lnTo>
                <a:lnTo>
                  <a:pt x="2349808" y="2695263"/>
                </a:lnTo>
                <a:lnTo>
                  <a:pt x="2344728" y="2697167"/>
                </a:lnTo>
                <a:lnTo>
                  <a:pt x="2339330" y="2699071"/>
                </a:lnTo>
                <a:lnTo>
                  <a:pt x="2333614" y="2700340"/>
                </a:lnTo>
                <a:lnTo>
                  <a:pt x="2328216" y="2701927"/>
                </a:lnTo>
                <a:lnTo>
                  <a:pt x="2322500" y="2702879"/>
                </a:lnTo>
                <a:lnTo>
                  <a:pt x="2316467" y="2703196"/>
                </a:lnTo>
                <a:lnTo>
                  <a:pt x="2311068" y="2703513"/>
                </a:lnTo>
                <a:lnTo>
                  <a:pt x="113045" y="2703513"/>
                </a:lnTo>
                <a:lnTo>
                  <a:pt x="107329" y="2703196"/>
                </a:lnTo>
                <a:lnTo>
                  <a:pt x="101296" y="2702879"/>
                </a:lnTo>
                <a:lnTo>
                  <a:pt x="95897" y="2701927"/>
                </a:lnTo>
                <a:lnTo>
                  <a:pt x="90182" y="2700340"/>
                </a:lnTo>
                <a:lnTo>
                  <a:pt x="84783" y="2699071"/>
                </a:lnTo>
                <a:lnTo>
                  <a:pt x="79385" y="2697167"/>
                </a:lnTo>
                <a:lnTo>
                  <a:pt x="73987" y="2695263"/>
                </a:lnTo>
                <a:lnTo>
                  <a:pt x="69224" y="2692407"/>
                </a:lnTo>
                <a:lnTo>
                  <a:pt x="63826" y="2689869"/>
                </a:lnTo>
                <a:lnTo>
                  <a:pt x="59380" y="2687013"/>
                </a:lnTo>
                <a:lnTo>
                  <a:pt x="54299" y="2683522"/>
                </a:lnTo>
                <a:lnTo>
                  <a:pt x="49854" y="2680032"/>
                </a:lnTo>
                <a:lnTo>
                  <a:pt x="45408" y="2676224"/>
                </a:lnTo>
                <a:lnTo>
                  <a:pt x="41280" y="2672099"/>
                </a:lnTo>
                <a:lnTo>
                  <a:pt x="36835" y="2667974"/>
                </a:lnTo>
                <a:lnTo>
                  <a:pt x="33024" y="2663214"/>
                </a:lnTo>
                <a:lnTo>
                  <a:pt x="29214" y="2658772"/>
                </a:lnTo>
                <a:lnTo>
                  <a:pt x="25721" y="2653695"/>
                </a:lnTo>
                <a:lnTo>
                  <a:pt x="22228" y="2648301"/>
                </a:lnTo>
                <a:lnTo>
                  <a:pt x="19052" y="2643224"/>
                </a:lnTo>
                <a:lnTo>
                  <a:pt x="16512" y="2637512"/>
                </a:lnTo>
                <a:lnTo>
                  <a:pt x="13337" y="2631801"/>
                </a:lnTo>
                <a:lnTo>
                  <a:pt x="11114" y="2625772"/>
                </a:lnTo>
                <a:lnTo>
                  <a:pt x="8891" y="2619743"/>
                </a:lnTo>
                <a:lnTo>
                  <a:pt x="6986" y="2613396"/>
                </a:lnTo>
                <a:lnTo>
                  <a:pt x="4763" y="2607368"/>
                </a:lnTo>
                <a:lnTo>
                  <a:pt x="3493" y="2600704"/>
                </a:lnTo>
                <a:lnTo>
                  <a:pt x="2223" y="2594040"/>
                </a:lnTo>
                <a:lnTo>
                  <a:pt x="1270" y="2587694"/>
                </a:lnTo>
                <a:lnTo>
                  <a:pt x="635" y="2580713"/>
                </a:lnTo>
                <a:lnTo>
                  <a:pt x="0" y="2573732"/>
                </a:lnTo>
                <a:lnTo>
                  <a:pt x="0" y="2566434"/>
                </a:lnTo>
                <a:lnTo>
                  <a:pt x="0" y="692387"/>
                </a:lnTo>
                <a:lnTo>
                  <a:pt x="0" y="685406"/>
                </a:lnTo>
                <a:lnTo>
                  <a:pt x="635" y="678425"/>
                </a:lnTo>
                <a:lnTo>
                  <a:pt x="1270" y="671444"/>
                </a:lnTo>
                <a:lnTo>
                  <a:pt x="2223" y="664463"/>
                </a:lnTo>
                <a:lnTo>
                  <a:pt x="3493" y="658117"/>
                </a:lnTo>
                <a:lnTo>
                  <a:pt x="4763" y="651771"/>
                </a:lnTo>
                <a:lnTo>
                  <a:pt x="6986" y="645107"/>
                </a:lnTo>
                <a:lnTo>
                  <a:pt x="8891" y="638761"/>
                </a:lnTo>
                <a:lnTo>
                  <a:pt x="11114" y="633049"/>
                </a:lnTo>
                <a:lnTo>
                  <a:pt x="13337" y="627020"/>
                </a:lnTo>
                <a:lnTo>
                  <a:pt x="16512" y="621309"/>
                </a:lnTo>
                <a:lnTo>
                  <a:pt x="19052" y="615915"/>
                </a:lnTo>
                <a:lnTo>
                  <a:pt x="22228" y="610520"/>
                </a:lnTo>
                <a:lnTo>
                  <a:pt x="25721" y="605443"/>
                </a:lnTo>
                <a:lnTo>
                  <a:pt x="29214" y="600366"/>
                </a:lnTo>
                <a:lnTo>
                  <a:pt x="33024" y="595607"/>
                </a:lnTo>
                <a:lnTo>
                  <a:pt x="36835" y="591164"/>
                </a:lnTo>
                <a:lnTo>
                  <a:pt x="41280" y="587039"/>
                </a:lnTo>
                <a:lnTo>
                  <a:pt x="45408" y="582597"/>
                </a:lnTo>
                <a:lnTo>
                  <a:pt x="49854" y="579106"/>
                </a:lnTo>
                <a:lnTo>
                  <a:pt x="54299" y="575299"/>
                </a:lnTo>
                <a:lnTo>
                  <a:pt x="59380" y="572125"/>
                </a:lnTo>
                <a:lnTo>
                  <a:pt x="63826" y="569270"/>
                </a:lnTo>
                <a:lnTo>
                  <a:pt x="69224" y="566096"/>
                </a:lnTo>
                <a:lnTo>
                  <a:pt x="73987" y="563875"/>
                </a:lnTo>
                <a:lnTo>
                  <a:pt x="79385" y="561654"/>
                </a:lnTo>
                <a:lnTo>
                  <a:pt x="84783" y="559750"/>
                </a:lnTo>
                <a:lnTo>
                  <a:pt x="90182" y="558164"/>
                </a:lnTo>
                <a:lnTo>
                  <a:pt x="95897" y="557212"/>
                </a:lnTo>
                <a:lnTo>
                  <a:pt x="101296" y="556260"/>
                </a:lnTo>
                <a:lnTo>
                  <a:pt x="107329" y="555625"/>
                </a:lnTo>
                <a:close/>
                <a:moveTo>
                  <a:pt x="519521" y="4763"/>
                </a:moveTo>
                <a:lnTo>
                  <a:pt x="686979" y="4763"/>
                </a:lnTo>
                <a:lnTo>
                  <a:pt x="692380" y="5081"/>
                </a:lnTo>
                <a:lnTo>
                  <a:pt x="698418" y="5398"/>
                </a:lnTo>
                <a:lnTo>
                  <a:pt x="704137" y="6351"/>
                </a:lnTo>
                <a:lnTo>
                  <a:pt x="709539" y="7938"/>
                </a:lnTo>
                <a:lnTo>
                  <a:pt x="715259" y="9208"/>
                </a:lnTo>
                <a:lnTo>
                  <a:pt x="720661" y="11113"/>
                </a:lnTo>
                <a:lnTo>
                  <a:pt x="725745" y="13018"/>
                </a:lnTo>
                <a:lnTo>
                  <a:pt x="730829" y="15876"/>
                </a:lnTo>
                <a:lnTo>
                  <a:pt x="735913" y="18416"/>
                </a:lnTo>
                <a:lnTo>
                  <a:pt x="740679" y="21273"/>
                </a:lnTo>
                <a:lnTo>
                  <a:pt x="745446" y="24766"/>
                </a:lnTo>
                <a:lnTo>
                  <a:pt x="750212" y="28258"/>
                </a:lnTo>
                <a:lnTo>
                  <a:pt x="754661" y="32068"/>
                </a:lnTo>
                <a:lnTo>
                  <a:pt x="758791" y="36196"/>
                </a:lnTo>
                <a:lnTo>
                  <a:pt x="762922" y="40323"/>
                </a:lnTo>
                <a:lnTo>
                  <a:pt x="767053" y="45086"/>
                </a:lnTo>
                <a:lnTo>
                  <a:pt x="770548" y="49531"/>
                </a:lnTo>
                <a:lnTo>
                  <a:pt x="774362" y="54611"/>
                </a:lnTo>
                <a:lnTo>
                  <a:pt x="777539" y="60008"/>
                </a:lnTo>
                <a:lnTo>
                  <a:pt x="780717" y="65088"/>
                </a:lnTo>
                <a:lnTo>
                  <a:pt x="783894" y="70803"/>
                </a:lnTo>
                <a:lnTo>
                  <a:pt x="786436" y="76518"/>
                </a:lnTo>
                <a:lnTo>
                  <a:pt x="788661" y="82551"/>
                </a:lnTo>
                <a:lnTo>
                  <a:pt x="791203" y="88583"/>
                </a:lnTo>
                <a:lnTo>
                  <a:pt x="793109" y="94933"/>
                </a:lnTo>
                <a:lnTo>
                  <a:pt x="795016" y="100966"/>
                </a:lnTo>
                <a:lnTo>
                  <a:pt x="796287" y="107633"/>
                </a:lnTo>
                <a:lnTo>
                  <a:pt x="797558" y="114301"/>
                </a:lnTo>
                <a:lnTo>
                  <a:pt x="798829" y="121286"/>
                </a:lnTo>
                <a:lnTo>
                  <a:pt x="799464" y="127636"/>
                </a:lnTo>
                <a:lnTo>
                  <a:pt x="800100" y="134938"/>
                </a:lnTo>
                <a:lnTo>
                  <a:pt x="800100" y="141923"/>
                </a:lnTo>
                <a:lnTo>
                  <a:pt x="800100" y="661671"/>
                </a:lnTo>
                <a:lnTo>
                  <a:pt x="800100" y="668656"/>
                </a:lnTo>
                <a:lnTo>
                  <a:pt x="799464" y="675641"/>
                </a:lnTo>
                <a:lnTo>
                  <a:pt x="798829" y="682308"/>
                </a:lnTo>
                <a:lnTo>
                  <a:pt x="797558" y="689293"/>
                </a:lnTo>
                <a:lnTo>
                  <a:pt x="796287" y="695961"/>
                </a:lnTo>
                <a:lnTo>
                  <a:pt x="795016" y="702311"/>
                </a:lnTo>
                <a:lnTo>
                  <a:pt x="793109" y="708661"/>
                </a:lnTo>
                <a:lnTo>
                  <a:pt x="791203" y="715011"/>
                </a:lnTo>
                <a:lnTo>
                  <a:pt x="788661" y="721043"/>
                </a:lnTo>
                <a:lnTo>
                  <a:pt x="786436" y="727076"/>
                </a:lnTo>
                <a:lnTo>
                  <a:pt x="783894" y="732473"/>
                </a:lnTo>
                <a:lnTo>
                  <a:pt x="780717" y="738188"/>
                </a:lnTo>
                <a:lnTo>
                  <a:pt x="777539" y="743268"/>
                </a:lnTo>
                <a:lnTo>
                  <a:pt x="774362" y="748666"/>
                </a:lnTo>
                <a:lnTo>
                  <a:pt x="770548" y="753746"/>
                </a:lnTo>
                <a:lnTo>
                  <a:pt x="767053" y="758508"/>
                </a:lnTo>
                <a:lnTo>
                  <a:pt x="762922" y="762953"/>
                </a:lnTo>
                <a:lnTo>
                  <a:pt x="758791" y="767080"/>
                </a:lnTo>
                <a:lnTo>
                  <a:pt x="754661" y="771525"/>
                </a:lnTo>
                <a:lnTo>
                  <a:pt x="750212" y="775018"/>
                </a:lnTo>
                <a:lnTo>
                  <a:pt x="745446" y="778510"/>
                </a:lnTo>
                <a:lnTo>
                  <a:pt x="740679" y="782003"/>
                </a:lnTo>
                <a:lnTo>
                  <a:pt x="735913" y="784860"/>
                </a:lnTo>
                <a:lnTo>
                  <a:pt x="730829" y="787718"/>
                </a:lnTo>
                <a:lnTo>
                  <a:pt x="725745" y="790258"/>
                </a:lnTo>
                <a:lnTo>
                  <a:pt x="720661" y="792480"/>
                </a:lnTo>
                <a:lnTo>
                  <a:pt x="715259" y="794068"/>
                </a:lnTo>
                <a:lnTo>
                  <a:pt x="709539" y="795655"/>
                </a:lnTo>
                <a:lnTo>
                  <a:pt x="704137" y="797243"/>
                </a:lnTo>
                <a:lnTo>
                  <a:pt x="698418" y="797878"/>
                </a:lnTo>
                <a:lnTo>
                  <a:pt x="692380" y="798513"/>
                </a:lnTo>
                <a:lnTo>
                  <a:pt x="686979" y="798513"/>
                </a:lnTo>
                <a:lnTo>
                  <a:pt x="519521" y="798513"/>
                </a:lnTo>
                <a:lnTo>
                  <a:pt x="513484" y="798513"/>
                </a:lnTo>
                <a:lnTo>
                  <a:pt x="508082" y="797878"/>
                </a:lnTo>
                <a:lnTo>
                  <a:pt x="502362" y="797243"/>
                </a:lnTo>
                <a:lnTo>
                  <a:pt x="496643" y="795655"/>
                </a:lnTo>
                <a:lnTo>
                  <a:pt x="491241" y="794068"/>
                </a:lnTo>
                <a:lnTo>
                  <a:pt x="485839" y="792480"/>
                </a:lnTo>
                <a:lnTo>
                  <a:pt x="480437" y="790258"/>
                </a:lnTo>
                <a:lnTo>
                  <a:pt x="475353" y="787718"/>
                </a:lnTo>
                <a:lnTo>
                  <a:pt x="470269" y="784860"/>
                </a:lnTo>
                <a:lnTo>
                  <a:pt x="465502" y="782003"/>
                </a:lnTo>
                <a:lnTo>
                  <a:pt x="460736" y="778510"/>
                </a:lnTo>
                <a:lnTo>
                  <a:pt x="456287" y="775018"/>
                </a:lnTo>
                <a:lnTo>
                  <a:pt x="451839" y="771525"/>
                </a:lnTo>
                <a:lnTo>
                  <a:pt x="447708" y="767080"/>
                </a:lnTo>
                <a:lnTo>
                  <a:pt x="443259" y="762953"/>
                </a:lnTo>
                <a:lnTo>
                  <a:pt x="439446" y="758508"/>
                </a:lnTo>
                <a:lnTo>
                  <a:pt x="435633" y="753746"/>
                </a:lnTo>
                <a:lnTo>
                  <a:pt x="432138" y="748666"/>
                </a:lnTo>
                <a:lnTo>
                  <a:pt x="428960" y="743268"/>
                </a:lnTo>
                <a:lnTo>
                  <a:pt x="425465" y="738188"/>
                </a:lnTo>
                <a:lnTo>
                  <a:pt x="422605" y="732473"/>
                </a:lnTo>
                <a:lnTo>
                  <a:pt x="420063" y="727076"/>
                </a:lnTo>
                <a:lnTo>
                  <a:pt x="417521" y="721043"/>
                </a:lnTo>
                <a:lnTo>
                  <a:pt x="415297" y="715011"/>
                </a:lnTo>
                <a:lnTo>
                  <a:pt x="413390" y="708661"/>
                </a:lnTo>
                <a:lnTo>
                  <a:pt x="411484" y="702311"/>
                </a:lnTo>
                <a:lnTo>
                  <a:pt x="409895" y="695961"/>
                </a:lnTo>
                <a:lnTo>
                  <a:pt x="408624" y="689293"/>
                </a:lnTo>
                <a:lnTo>
                  <a:pt x="407671" y="682308"/>
                </a:lnTo>
                <a:lnTo>
                  <a:pt x="407035" y="675641"/>
                </a:lnTo>
                <a:lnTo>
                  <a:pt x="406400" y="668656"/>
                </a:lnTo>
                <a:lnTo>
                  <a:pt x="406400" y="661671"/>
                </a:lnTo>
                <a:lnTo>
                  <a:pt x="406400" y="141923"/>
                </a:lnTo>
                <a:lnTo>
                  <a:pt x="406400" y="134938"/>
                </a:lnTo>
                <a:lnTo>
                  <a:pt x="407035" y="127636"/>
                </a:lnTo>
                <a:lnTo>
                  <a:pt x="407671" y="121286"/>
                </a:lnTo>
                <a:lnTo>
                  <a:pt x="408624" y="114301"/>
                </a:lnTo>
                <a:lnTo>
                  <a:pt x="409895" y="107633"/>
                </a:lnTo>
                <a:lnTo>
                  <a:pt x="411484" y="100966"/>
                </a:lnTo>
                <a:lnTo>
                  <a:pt x="413390" y="94933"/>
                </a:lnTo>
                <a:lnTo>
                  <a:pt x="415297" y="88583"/>
                </a:lnTo>
                <a:lnTo>
                  <a:pt x="417521" y="82551"/>
                </a:lnTo>
                <a:lnTo>
                  <a:pt x="420063" y="76518"/>
                </a:lnTo>
                <a:lnTo>
                  <a:pt x="422605" y="70803"/>
                </a:lnTo>
                <a:lnTo>
                  <a:pt x="425465" y="65088"/>
                </a:lnTo>
                <a:lnTo>
                  <a:pt x="428960" y="60008"/>
                </a:lnTo>
                <a:lnTo>
                  <a:pt x="432138" y="54611"/>
                </a:lnTo>
                <a:lnTo>
                  <a:pt x="435633" y="49531"/>
                </a:lnTo>
                <a:lnTo>
                  <a:pt x="439446" y="45086"/>
                </a:lnTo>
                <a:lnTo>
                  <a:pt x="443259" y="40323"/>
                </a:lnTo>
                <a:lnTo>
                  <a:pt x="447708" y="36196"/>
                </a:lnTo>
                <a:lnTo>
                  <a:pt x="451839" y="32068"/>
                </a:lnTo>
                <a:lnTo>
                  <a:pt x="456287" y="28258"/>
                </a:lnTo>
                <a:lnTo>
                  <a:pt x="460736" y="24766"/>
                </a:lnTo>
                <a:lnTo>
                  <a:pt x="465502" y="21273"/>
                </a:lnTo>
                <a:lnTo>
                  <a:pt x="470269" y="18416"/>
                </a:lnTo>
                <a:lnTo>
                  <a:pt x="475353" y="15876"/>
                </a:lnTo>
                <a:lnTo>
                  <a:pt x="480437" y="13018"/>
                </a:lnTo>
                <a:lnTo>
                  <a:pt x="485839" y="11113"/>
                </a:lnTo>
                <a:lnTo>
                  <a:pt x="491241" y="9208"/>
                </a:lnTo>
                <a:lnTo>
                  <a:pt x="496643" y="7938"/>
                </a:lnTo>
                <a:lnTo>
                  <a:pt x="502362" y="6351"/>
                </a:lnTo>
                <a:lnTo>
                  <a:pt x="508082" y="5398"/>
                </a:lnTo>
                <a:lnTo>
                  <a:pt x="513484" y="5081"/>
                </a:lnTo>
                <a:lnTo>
                  <a:pt x="519521" y="4763"/>
                </a:lnTo>
                <a:close/>
                <a:moveTo>
                  <a:pt x="1749834" y="0"/>
                </a:moveTo>
                <a:lnTo>
                  <a:pt x="1916974" y="0"/>
                </a:lnTo>
                <a:lnTo>
                  <a:pt x="1923012" y="318"/>
                </a:lnTo>
                <a:lnTo>
                  <a:pt x="1928731" y="953"/>
                </a:lnTo>
                <a:lnTo>
                  <a:pt x="1934133" y="1588"/>
                </a:lnTo>
                <a:lnTo>
                  <a:pt x="1939853" y="2859"/>
                </a:lnTo>
                <a:lnTo>
                  <a:pt x="1945255" y="4129"/>
                </a:lnTo>
                <a:lnTo>
                  <a:pt x="1950656" y="6035"/>
                </a:lnTo>
                <a:lnTo>
                  <a:pt x="1956058" y="8576"/>
                </a:lnTo>
                <a:lnTo>
                  <a:pt x="1961142" y="10799"/>
                </a:lnTo>
                <a:lnTo>
                  <a:pt x="1966226" y="13340"/>
                </a:lnTo>
                <a:lnTo>
                  <a:pt x="1970993" y="16834"/>
                </a:lnTo>
                <a:lnTo>
                  <a:pt x="1975759" y="20010"/>
                </a:lnTo>
                <a:lnTo>
                  <a:pt x="1980208" y="23187"/>
                </a:lnTo>
                <a:lnTo>
                  <a:pt x="1984974" y="27316"/>
                </a:lnTo>
                <a:lnTo>
                  <a:pt x="1988787" y="31127"/>
                </a:lnTo>
                <a:lnTo>
                  <a:pt x="1993236" y="35574"/>
                </a:lnTo>
                <a:lnTo>
                  <a:pt x="1997049" y="40021"/>
                </a:lnTo>
                <a:lnTo>
                  <a:pt x="2000862" y="45103"/>
                </a:lnTo>
                <a:lnTo>
                  <a:pt x="2004357" y="49867"/>
                </a:lnTo>
                <a:lnTo>
                  <a:pt x="2007853" y="54949"/>
                </a:lnTo>
                <a:lnTo>
                  <a:pt x="2011030" y="60667"/>
                </a:lnTo>
                <a:lnTo>
                  <a:pt x="2013890" y="65749"/>
                </a:lnTo>
                <a:lnTo>
                  <a:pt x="2016750" y="71784"/>
                </a:lnTo>
                <a:lnTo>
                  <a:pt x="2019292" y="77819"/>
                </a:lnTo>
                <a:lnTo>
                  <a:pt x="2021516" y="83536"/>
                </a:lnTo>
                <a:lnTo>
                  <a:pt x="2023423" y="89888"/>
                </a:lnTo>
                <a:lnTo>
                  <a:pt x="2025329" y="96241"/>
                </a:lnTo>
                <a:lnTo>
                  <a:pt x="2026918" y="102594"/>
                </a:lnTo>
                <a:lnTo>
                  <a:pt x="2028189" y="109264"/>
                </a:lnTo>
                <a:lnTo>
                  <a:pt x="2029142" y="116252"/>
                </a:lnTo>
                <a:lnTo>
                  <a:pt x="2029778" y="122922"/>
                </a:lnTo>
                <a:lnTo>
                  <a:pt x="2030095" y="130227"/>
                </a:lnTo>
                <a:lnTo>
                  <a:pt x="2030413" y="136897"/>
                </a:lnTo>
                <a:lnTo>
                  <a:pt x="2030413" y="657170"/>
                </a:lnTo>
                <a:lnTo>
                  <a:pt x="2030095" y="663841"/>
                </a:lnTo>
                <a:lnTo>
                  <a:pt x="2029778" y="670828"/>
                </a:lnTo>
                <a:lnTo>
                  <a:pt x="2029142" y="677816"/>
                </a:lnTo>
                <a:lnTo>
                  <a:pt x="2028189" y="684486"/>
                </a:lnTo>
                <a:lnTo>
                  <a:pt x="2026918" y="691157"/>
                </a:lnTo>
                <a:lnTo>
                  <a:pt x="2025329" y="697509"/>
                </a:lnTo>
                <a:lnTo>
                  <a:pt x="2023423" y="704179"/>
                </a:lnTo>
                <a:lnTo>
                  <a:pt x="2021516" y="710214"/>
                </a:lnTo>
                <a:lnTo>
                  <a:pt x="2019292" y="716249"/>
                </a:lnTo>
                <a:lnTo>
                  <a:pt x="2016750" y="722284"/>
                </a:lnTo>
                <a:lnTo>
                  <a:pt x="2013890" y="728001"/>
                </a:lnTo>
                <a:lnTo>
                  <a:pt x="2011030" y="733401"/>
                </a:lnTo>
                <a:lnTo>
                  <a:pt x="2007853" y="738801"/>
                </a:lnTo>
                <a:lnTo>
                  <a:pt x="2004357" y="743883"/>
                </a:lnTo>
                <a:lnTo>
                  <a:pt x="2000862" y="748965"/>
                </a:lnTo>
                <a:lnTo>
                  <a:pt x="1997049" y="754047"/>
                </a:lnTo>
                <a:lnTo>
                  <a:pt x="1993236" y="758176"/>
                </a:lnTo>
                <a:lnTo>
                  <a:pt x="1988787" y="762622"/>
                </a:lnTo>
                <a:lnTo>
                  <a:pt x="1984974" y="766752"/>
                </a:lnTo>
                <a:lnTo>
                  <a:pt x="1980208" y="770246"/>
                </a:lnTo>
                <a:lnTo>
                  <a:pt x="1975759" y="774057"/>
                </a:lnTo>
                <a:lnTo>
                  <a:pt x="1970993" y="777233"/>
                </a:lnTo>
                <a:lnTo>
                  <a:pt x="1966226" y="780410"/>
                </a:lnTo>
                <a:lnTo>
                  <a:pt x="1961142" y="783268"/>
                </a:lnTo>
                <a:lnTo>
                  <a:pt x="1956058" y="785492"/>
                </a:lnTo>
                <a:lnTo>
                  <a:pt x="1950656" y="787715"/>
                </a:lnTo>
                <a:lnTo>
                  <a:pt x="1945255" y="789621"/>
                </a:lnTo>
                <a:lnTo>
                  <a:pt x="1939853" y="791209"/>
                </a:lnTo>
                <a:lnTo>
                  <a:pt x="1934133" y="792162"/>
                </a:lnTo>
                <a:lnTo>
                  <a:pt x="1928731" y="793115"/>
                </a:lnTo>
                <a:lnTo>
                  <a:pt x="1923012" y="793750"/>
                </a:lnTo>
                <a:lnTo>
                  <a:pt x="1916974" y="793750"/>
                </a:lnTo>
                <a:lnTo>
                  <a:pt x="1749834" y="793750"/>
                </a:lnTo>
                <a:lnTo>
                  <a:pt x="1744115" y="793750"/>
                </a:lnTo>
                <a:lnTo>
                  <a:pt x="1738077" y="793115"/>
                </a:lnTo>
                <a:lnTo>
                  <a:pt x="1732358" y="792162"/>
                </a:lnTo>
                <a:lnTo>
                  <a:pt x="1726956" y="791209"/>
                </a:lnTo>
                <a:lnTo>
                  <a:pt x="1721554" y="789621"/>
                </a:lnTo>
                <a:lnTo>
                  <a:pt x="1716152" y="787715"/>
                </a:lnTo>
                <a:lnTo>
                  <a:pt x="1710750" y="785492"/>
                </a:lnTo>
                <a:lnTo>
                  <a:pt x="1705666" y="783268"/>
                </a:lnTo>
                <a:lnTo>
                  <a:pt x="1700900" y="780410"/>
                </a:lnTo>
                <a:lnTo>
                  <a:pt x="1695816" y="777233"/>
                </a:lnTo>
                <a:lnTo>
                  <a:pt x="1691050" y="774057"/>
                </a:lnTo>
                <a:lnTo>
                  <a:pt x="1686283" y="770246"/>
                </a:lnTo>
                <a:lnTo>
                  <a:pt x="1682152" y="766752"/>
                </a:lnTo>
                <a:lnTo>
                  <a:pt x="1677704" y="762622"/>
                </a:lnTo>
                <a:lnTo>
                  <a:pt x="1673891" y="758176"/>
                </a:lnTo>
                <a:lnTo>
                  <a:pt x="1669760" y="754047"/>
                </a:lnTo>
                <a:lnTo>
                  <a:pt x="1665947" y="748965"/>
                </a:lnTo>
                <a:lnTo>
                  <a:pt x="1662134" y="743883"/>
                </a:lnTo>
                <a:lnTo>
                  <a:pt x="1658956" y="738801"/>
                </a:lnTo>
                <a:lnTo>
                  <a:pt x="1656096" y="733401"/>
                </a:lnTo>
                <a:lnTo>
                  <a:pt x="1652919" y="728001"/>
                </a:lnTo>
                <a:lnTo>
                  <a:pt x="1650059" y="722284"/>
                </a:lnTo>
                <a:lnTo>
                  <a:pt x="1647835" y="716249"/>
                </a:lnTo>
                <a:lnTo>
                  <a:pt x="1645610" y="710214"/>
                </a:lnTo>
                <a:lnTo>
                  <a:pt x="1643386" y="704179"/>
                </a:lnTo>
                <a:lnTo>
                  <a:pt x="1641480" y="697509"/>
                </a:lnTo>
                <a:lnTo>
                  <a:pt x="1640209" y="691157"/>
                </a:lnTo>
                <a:lnTo>
                  <a:pt x="1638938" y="684486"/>
                </a:lnTo>
                <a:lnTo>
                  <a:pt x="1637984" y="677816"/>
                </a:lnTo>
                <a:lnTo>
                  <a:pt x="1637349" y="670828"/>
                </a:lnTo>
                <a:lnTo>
                  <a:pt x="1636713" y="663841"/>
                </a:lnTo>
                <a:lnTo>
                  <a:pt x="1636713" y="657170"/>
                </a:lnTo>
                <a:lnTo>
                  <a:pt x="1636713" y="136897"/>
                </a:lnTo>
                <a:lnTo>
                  <a:pt x="1636713" y="130227"/>
                </a:lnTo>
                <a:lnTo>
                  <a:pt x="1637349" y="122922"/>
                </a:lnTo>
                <a:lnTo>
                  <a:pt x="1637984" y="116252"/>
                </a:lnTo>
                <a:lnTo>
                  <a:pt x="1638938" y="109264"/>
                </a:lnTo>
                <a:lnTo>
                  <a:pt x="1640209" y="102594"/>
                </a:lnTo>
                <a:lnTo>
                  <a:pt x="1641480" y="96241"/>
                </a:lnTo>
                <a:lnTo>
                  <a:pt x="1643386" y="89888"/>
                </a:lnTo>
                <a:lnTo>
                  <a:pt x="1645610" y="83536"/>
                </a:lnTo>
                <a:lnTo>
                  <a:pt x="1647835" y="77819"/>
                </a:lnTo>
                <a:lnTo>
                  <a:pt x="1650059" y="71784"/>
                </a:lnTo>
                <a:lnTo>
                  <a:pt x="1652919" y="65749"/>
                </a:lnTo>
                <a:lnTo>
                  <a:pt x="1656096" y="60667"/>
                </a:lnTo>
                <a:lnTo>
                  <a:pt x="1658956" y="54949"/>
                </a:lnTo>
                <a:lnTo>
                  <a:pt x="1662134" y="49867"/>
                </a:lnTo>
                <a:lnTo>
                  <a:pt x="1665947" y="45103"/>
                </a:lnTo>
                <a:lnTo>
                  <a:pt x="1669760" y="40021"/>
                </a:lnTo>
                <a:lnTo>
                  <a:pt x="1673891" y="35574"/>
                </a:lnTo>
                <a:lnTo>
                  <a:pt x="1677704" y="31127"/>
                </a:lnTo>
                <a:lnTo>
                  <a:pt x="1682152" y="27316"/>
                </a:lnTo>
                <a:lnTo>
                  <a:pt x="1686283" y="23187"/>
                </a:lnTo>
                <a:lnTo>
                  <a:pt x="1691050" y="20010"/>
                </a:lnTo>
                <a:lnTo>
                  <a:pt x="1695816" y="16834"/>
                </a:lnTo>
                <a:lnTo>
                  <a:pt x="1700900" y="13340"/>
                </a:lnTo>
                <a:lnTo>
                  <a:pt x="1705666" y="10799"/>
                </a:lnTo>
                <a:lnTo>
                  <a:pt x="1710750" y="8576"/>
                </a:lnTo>
                <a:lnTo>
                  <a:pt x="1716152" y="6035"/>
                </a:lnTo>
                <a:lnTo>
                  <a:pt x="1721554" y="4129"/>
                </a:lnTo>
                <a:lnTo>
                  <a:pt x="1726956" y="2859"/>
                </a:lnTo>
                <a:lnTo>
                  <a:pt x="1732358" y="1588"/>
                </a:lnTo>
                <a:lnTo>
                  <a:pt x="1738077" y="953"/>
                </a:lnTo>
                <a:lnTo>
                  <a:pt x="1744115" y="318"/>
                </a:lnTo>
                <a:lnTo>
                  <a:pt x="1749834" y="0"/>
                </a:lnTo>
                <a:close/>
              </a:path>
            </a:pathLst>
          </a:custGeom>
          <a:solidFill>
            <a:srgbClr val="482400"/>
          </a:solidFill>
          <a:ln>
            <a:noFill/>
          </a:ln>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chemeClr val="accent1"/>
              </a:solidFill>
              <a:latin typeface="+mn-lt"/>
              <a:ea typeface="+mn-ea"/>
            </a:endParaRPr>
          </a:p>
        </p:txBody>
      </p:sp>
      <p:sp>
        <p:nvSpPr>
          <p:cNvPr id="23" name="MH_Other_10"/>
          <p:cNvSpPr>
            <a:spLocks noChangeAspect="1"/>
          </p:cNvSpPr>
          <p:nvPr>
            <p:custDataLst>
              <p:tags r:id="rId16"/>
            </p:custDataLst>
          </p:nvPr>
        </p:nvSpPr>
        <p:spPr bwMode="auto">
          <a:xfrm>
            <a:off x="6434709" y="845146"/>
            <a:ext cx="231775" cy="227012"/>
          </a:xfrm>
          <a:custGeom>
            <a:avLst/>
            <a:gdLst>
              <a:gd name="T0" fmla="*/ 1597279 w 2787650"/>
              <a:gd name="T1" fmla="*/ 1636046 h 2727325"/>
              <a:gd name="T2" fmla="*/ 1627294 w 2787650"/>
              <a:gd name="T3" fmla="*/ 2215059 h 2727325"/>
              <a:gd name="T4" fmla="*/ 1883633 w 2787650"/>
              <a:gd name="T5" fmla="*/ 2097942 h 2727325"/>
              <a:gd name="T6" fmla="*/ 2087561 w 2787650"/>
              <a:gd name="T7" fmla="*/ 1909413 h 2727325"/>
              <a:gd name="T8" fmla="*/ 2223831 w 2787650"/>
              <a:gd name="T9" fmla="*/ 1665024 h 2727325"/>
              <a:gd name="T10" fmla="*/ 529196 w 2787650"/>
              <a:gd name="T11" fmla="*/ 1544733 h 2727325"/>
              <a:gd name="T12" fmla="*/ 630842 w 2787650"/>
              <a:gd name="T13" fmla="*/ 1808483 h 2727325"/>
              <a:gd name="T14" fmla="*/ 807453 w 2787650"/>
              <a:gd name="T15" fmla="*/ 2023673 h 2727325"/>
              <a:gd name="T16" fmla="*/ 1042827 w 2787650"/>
              <a:gd name="T17" fmla="*/ 2173481 h 2727325"/>
              <a:gd name="T18" fmla="*/ 1292972 w 2787650"/>
              <a:gd name="T19" fmla="*/ 1687822 h 2727325"/>
              <a:gd name="T20" fmla="*/ 1095077 w 2787650"/>
              <a:gd name="T21" fmla="*/ 1525504 h 2727325"/>
              <a:gd name="T22" fmla="*/ 1297101 w 2787650"/>
              <a:gd name="T23" fmla="*/ 1184350 h 2727325"/>
              <a:gd name="T24" fmla="*/ 1199583 w 2787650"/>
              <a:gd name="T25" fmla="*/ 1302832 h 2727325"/>
              <a:gd name="T26" fmla="*/ 1214830 w 2787650"/>
              <a:gd name="T27" fmla="*/ 1460386 h 2727325"/>
              <a:gd name="T28" fmla="*/ 1333631 w 2787650"/>
              <a:gd name="T29" fmla="*/ 1557904 h 2727325"/>
              <a:gd name="T30" fmla="*/ 1491184 w 2787650"/>
              <a:gd name="T31" fmla="*/ 1542657 h 2727325"/>
              <a:gd name="T32" fmla="*/ 1588385 w 2787650"/>
              <a:gd name="T33" fmla="*/ 1424174 h 2727325"/>
              <a:gd name="T34" fmla="*/ 1572820 w 2787650"/>
              <a:gd name="T35" fmla="*/ 1266303 h 2727325"/>
              <a:gd name="T36" fmla="*/ 1454655 w 2787650"/>
              <a:gd name="T37" fmla="*/ 1168785 h 2727325"/>
              <a:gd name="T38" fmla="*/ 1570279 w 2787650"/>
              <a:gd name="T39" fmla="*/ 1073173 h 2727325"/>
              <a:gd name="T40" fmla="*/ 1723068 w 2787650"/>
              <a:gd name="T41" fmla="*/ 1278691 h 2727325"/>
              <a:gd name="T42" fmla="*/ 2197149 w 2787650"/>
              <a:gd name="T43" fmla="*/ 996602 h 2727325"/>
              <a:gd name="T44" fmla="*/ 2042138 w 2787650"/>
              <a:gd name="T45" fmla="*/ 764591 h 2727325"/>
              <a:gd name="T46" fmla="*/ 1823916 w 2787650"/>
              <a:gd name="T47" fmla="*/ 592566 h 2727325"/>
              <a:gd name="T48" fmla="*/ 1557095 w 2787650"/>
              <a:gd name="T49" fmla="*/ 496397 h 2727325"/>
              <a:gd name="T50" fmla="*/ 1042827 w 2787650"/>
              <a:gd name="T51" fmla="*/ 553527 h 2727325"/>
              <a:gd name="T52" fmla="*/ 807453 w 2787650"/>
              <a:gd name="T53" fmla="*/ 703652 h 2727325"/>
              <a:gd name="T54" fmla="*/ 630842 w 2787650"/>
              <a:gd name="T55" fmla="*/ 918842 h 2727325"/>
              <a:gd name="T56" fmla="*/ 529196 w 2787650"/>
              <a:gd name="T57" fmla="*/ 1182909 h 2727325"/>
              <a:gd name="T58" fmla="*/ 1153524 w 2787650"/>
              <a:gd name="T59" fmla="*/ 1123361 h 2727325"/>
              <a:gd name="T60" fmla="*/ 1107627 w 2787650"/>
              <a:gd name="T61" fmla="*/ 952 h 2727325"/>
              <a:gd name="T62" fmla="*/ 1311873 w 2787650"/>
              <a:gd name="T63" fmla="*/ 257403 h 2727325"/>
              <a:gd name="T64" fmla="*/ 1636823 w 2787650"/>
              <a:gd name="T65" fmla="*/ 28882 h 2727325"/>
              <a:gd name="T66" fmla="*/ 1947798 w 2787650"/>
              <a:gd name="T67" fmla="*/ 80617 h 2727325"/>
              <a:gd name="T68" fmla="*/ 1925880 w 2787650"/>
              <a:gd name="T69" fmla="*/ 390389 h 2727325"/>
              <a:gd name="T70" fmla="*/ 2357242 w 2787650"/>
              <a:gd name="T71" fmla="*/ 435775 h 2727325"/>
              <a:gd name="T72" fmla="*/ 2452853 w 2787650"/>
              <a:gd name="T73" fmla="*/ 451327 h 2727325"/>
              <a:gd name="T74" fmla="*/ 2580228 w 2787650"/>
              <a:gd name="T75" fmla="*/ 730630 h 2727325"/>
              <a:gd name="T76" fmla="*/ 2480805 w 2787650"/>
              <a:gd name="T77" fmla="*/ 1138158 h 2727325"/>
              <a:gd name="T78" fmla="*/ 2784474 w 2787650"/>
              <a:gd name="T79" fmla="*/ 1226709 h 2727325"/>
              <a:gd name="T80" fmla="*/ 2745403 w 2787650"/>
              <a:gd name="T81" fmla="*/ 1543146 h 2727325"/>
              <a:gd name="T82" fmla="*/ 2428712 w 2787650"/>
              <a:gd name="T83" fmla="*/ 1764684 h 2727325"/>
              <a:gd name="T84" fmla="*/ 2602781 w 2787650"/>
              <a:gd name="T85" fmla="*/ 2050334 h 2727325"/>
              <a:gd name="T86" fmla="*/ 2401712 w 2787650"/>
              <a:gd name="T87" fmla="*/ 2304245 h 2727325"/>
              <a:gd name="T88" fmla="*/ 2046585 w 2787650"/>
              <a:gd name="T89" fmla="*/ 2260446 h 2727325"/>
              <a:gd name="T90" fmla="*/ 1977656 w 2787650"/>
              <a:gd name="T91" fmla="*/ 2612113 h 2727325"/>
              <a:gd name="T92" fmla="*/ 1673670 w 2787650"/>
              <a:gd name="T93" fmla="*/ 2724786 h 2727325"/>
              <a:gd name="T94" fmla="*/ 1455448 w 2787650"/>
              <a:gd name="T95" fmla="*/ 2470875 h 2727325"/>
              <a:gd name="T96" fmla="*/ 1147015 w 2787650"/>
              <a:gd name="T97" fmla="*/ 2703521 h 2727325"/>
              <a:gd name="T98" fmla="*/ 834135 w 2787650"/>
              <a:gd name="T99" fmla="*/ 2642900 h 2727325"/>
              <a:gd name="T100" fmla="*/ 843982 w 2787650"/>
              <a:gd name="T101" fmla="*/ 2327097 h 2727325"/>
              <a:gd name="T102" fmla="*/ 424691 w 2787650"/>
              <a:gd name="T103" fmla="*/ 2295041 h 2727325"/>
              <a:gd name="T104" fmla="*/ 197575 w 2787650"/>
              <a:gd name="T105" fmla="*/ 2087786 h 2727325"/>
              <a:gd name="T106" fmla="*/ 213139 w 2787650"/>
              <a:gd name="T107" fmla="*/ 1992252 h 2727325"/>
              <a:gd name="T108" fmla="*/ 303033 w 2787650"/>
              <a:gd name="T109" fmla="*/ 1568855 h 2727325"/>
              <a:gd name="T110" fmla="*/ 1588 w 2787650"/>
              <a:gd name="T111" fmla="*/ 1493951 h 2727325"/>
              <a:gd name="T112" fmla="*/ 48282 w 2787650"/>
              <a:gd name="T113" fmla="*/ 1181640 h 2727325"/>
              <a:gd name="T114" fmla="*/ 366244 w 2787650"/>
              <a:gd name="T115" fmla="*/ 943598 h 2727325"/>
              <a:gd name="T116" fmla="*/ 185187 w 2787650"/>
              <a:gd name="T117" fmla="*/ 670326 h 2727325"/>
              <a:gd name="T118" fmla="*/ 392609 w 2787650"/>
              <a:gd name="T119" fmla="*/ 422762 h 2727325"/>
              <a:gd name="T120" fmla="*/ 757900 w 2787650"/>
              <a:gd name="T121" fmla="*/ 454501 h 2727325"/>
              <a:gd name="T122" fmla="*/ 812217 w 2787650"/>
              <a:gd name="T123" fmla="*/ 109499 h 2727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87650" h="2727325">
                <a:moveTo>
                  <a:pt x="1725430" y="1438200"/>
                </a:moveTo>
                <a:lnTo>
                  <a:pt x="1723068" y="1448633"/>
                </a:lnTo>
                <a:lnTo>
                  <a:pt x="1718621" y="1464515"/>
                </a:lnTo>
                <a:lnTo>
                  <a:pt x="1712903" y="1480398"/>
                </a:lnTo>
                <a:lnTo>
                  <a:pt x="1706868" y="1495963"/>
                </a:lnTo>
                <a:lnTo>
                  <a:pt x="1700197" y="1510892"/>
                </a:lnTo>
                <a:lnTo>
                  <a:pt x="1692574" y="1525504"/>
                </a:lnTo>
                <a:lnTo>
                  <a:pt x="1684632" y="1539480"/>
                </a:lnTo>
                <a:lnTo>
                  <a:pt x="1675738" y="1553457"/>
                </a:lnTo>
                <a:lnTo>
                  <a:pt x="1666209" y="1566798"/>
                </a:lnTo>
                <a:lnTo>
                  <a:pt x="1656044" y="1579504"/>
                </a:lnTo>
                <a:lnTo>
                  <a:pt x="1645562" y="1591892"/>
                </a:lnTo>
                <a:lnTo>
                  <a:pt x="1634126" y="1603963"/>
                </a:lnTo>
                <a:lnTo>
                  <a:pt x="1622691" y="1614763"/>
                </a:lnTo>
                <a:lnTo>
                  <a:pt x="1610303" y="1625881"/>
                </a:lnTo>
                <a:lnTo>
                  <a:pt x="1597279" y="1636046"/>
                </a:lnTo>
                <a:lnTo>
                  <a:pt x="1583938" y="1645257"/>
                </a:lnTo>
                <a:lnTo>
                  <a:pt x="1570279" y="1654152"/>
                </a:lnTo>
                <a:lnTo>
                  <a:pt x="1555985" y="1662410"/>
                </a:lnTo>
                <a:lnTo>
                  <a:pt x="1541373" y="1669716"/>
                </a:lnTo>
                <a:lnTo>
                  <a:pt x="1526126" y="1676705"/>
                </a:lnTo>
                <a:lnTo>
                  <a:pt x="1510879" y="1682740"/>
                </a:lnTo>
                <a:lnTo>
                  <a:pt x="1494996" y="1687822"/>
                </a:lnTo>
                <a:lnTo>
                  <a:pt x="1478796" y="1692905"/>
                </a:lnTo>
                <a:lnTo>
                  <a:pt x="1468641" y="1695248"/>
                </a:lnTo>
                <a:lnTo>
                  <a:pt x="1521201" y="2237276"/>
                </a:lnTo>
                <a:lnTo>
                  <a:pt x="1539306" y="2234102"/>
                </a:lnTo>
                <a:lnTo>
                  <a:pt x="1557095" y="2231246"/>
                </a:lnTo>
                <a:lnTo>
                  <a:pt x="1574883" y="2227437"/>
                </a:lnTo>
                <a:lnTo>
                  <a:pt x="1592671" y="2223629"/>
                </a:lnTo>
                <a:lnTo>
                  <a:pt x="1610141" y="2219502"/>
                </a:lnTo>
                <a:lnTo>
                  <a:pt x="1627294" y="2215059"/>
                </a:lnTo>
                <a:lnTo>
                  <a:pt x="1644765" y="2209981"/>
                </a:lnTo>
                <a:lnTo>
                  <a:pt x="1661600" y="2204903"/>
                </a:lnTo>
                <a:lnTo>
                  <a:pt x="1678435" y="2199190"/>
                </a:lnTo>
                <a:lnTo>
                  <a:pt x="1695588" y="2193159"/>
                </a:lnTo>
                <a:lnTo>
                  <a:pt x="1712105" y="2187129"/>
                </a:lnTo>
                <a:lnTo>
                  <a:pt x="1728623" y="2180464"/>
                </a:lnTo>
                <a:lnTo>
                  <a:pt x="1744823" y="2173481"/>
                </a:lnTo>
                <a:lnTo>
                  <a:pt x="1761022" y="2166498"/>
                </a:lnTo>
                <a:lnTo>
                  <a:pt x="1776905" y="2158881"/>
                </a:lnTo>
                <a:lnTo>
                  <a:pt x="1792469" y="2150946"/>
                </a:lnTo>
                <a:lnTo>
                  <a:pt x="1808352" y="2142694"/>
                </a:lnTo>
                <a:lnTo>
                  <a:pt x="1823916" y="2134442"/>
                </a:lnTo>
                <a:lnTo>
                  <a:pt x="1838845" y="2125873"/>
                </a:lnTo>
                <a:lnTo>
                  <a:pt x="1854092" y="2116668"/>
                </a:lnTo>
                <a:lnTo>
                  <a:pt x="1869022" y="2107464"/>
                </a:lnTo>
                <a:lnTo>
                  <a:pt x="1883633" y="2097942"/>
                </a:lnTo>
                <a:lnTo>
                  <a:pt x="1897927" y="2088103"/>
                </a:lnTo>
                <a:lnTo>
                  <a:pt x="1912221" y="2077947"/>
                </a:lnTo>
                <a:lnTo>
                  <a:pt x="1926198" y="2067473"/>
                </a:lnTo>
                <a:lnTo>
                  <a:pt x="1940174" y="2056999"/>
                </a:lnTo>
                <a:lnTo>
                  <a:pt x="1953833" y="2046208"/>
                </a:lnTo>
                <a:lnTo>
                  <a:pt x="1966856" y="2034782"/>
                </a:lnTo>
                <a:lnTo>
                  <a:pt x="1980197" y="2023673"/>
                </a:lnTo>
                <a:lnTo>
                  <a:pt x="1993221" y="2011613"/>
                </a:lnTo>
                <a:lnTo>
                  <a:pt x="2005609" y="1999869"/>
                </a:lnTo>
                <a:lnTo>
                  <a:pt x="2017997" y="1987491"/>
                </a:lnTo>
                <a:lnTo>
                  <a:pt x="2030385" y="1975113"/>
                </a:lnTo>
                <a:lnTo>
                  <a:pt x="2042138" y="1962735"/>
                </a:lnTo>
                <a:lnTo>
                  <a:pt x="2054209" y="1949404"/>
                </a:lnTo>
                <a:lnTo>
                  <a:pt x="2065644" y="1936391"/>
                </a:lnTo>
                <a:lnTo>
                  <a:pt x="2076761" y="1923061"/>
                </a:lnTo>
                <a:lnTo>
                  <a:pt x="2087561" y="1909413"/>
                </a:lnTo>
                <a:lnTo>
                  <a:pt x="2098361" y="1895765"/>
                </a:lnTo>
                <a:lnTo>
                  <a:pt x="2108843" y="1881800"/>
                </a:lnTo>
                <a:lnTo>
                  <a:pt x="2119008" y="1867518"/>
                </a:lnTo>
                <a:lnTo>
                  <a:pt x="2128855" y="1852918"/>
                </a:lnTo>
                <a:lnTo>
                  <a:pt x="2138067" y="1838635"/>
                </a:lnTo>
                <a:lnTo>
                  <a:pt x="2147596" y="1823401"/>
                </a:lnTo>
                <a:lnTo>
                  <a:pt x="2156490" y="1808483"/>
                </a:lnTo>
                <a:lnTo>
                  <a:pt x="2165384" y="1793249"/>
                </a:lnTo>
                <a:lnTo>
                  <a:pt x="2173643" y="1778014"/>
                </a:lnTo>
                <a:lnTo>
                  <a:pt x="2181902" y="1762145"/>
                </a:lnTo>
                <a:lnTo>
                  <a:pt x="2189843" y="1746275"/>
                </a:lnTo>
                <a:lnTo>
                  <a:pt x="2197149" y="1730406"/>
                </a:lnTo>
                <a:lnTo>
                  <a:pt x="2204454" y="1714219"/>
                </a:lnTo>
                <a:lnTo>
                  <a:pt x="2211125" y="1698032"/>
                </a:lnTo>
                <a:lnTo>
                  <a:pt x="2217478" y="1681528"/>
                </a:lnTo>
                <a:lnTo>
                  <a:pt x="2223831" y="1665024"/>
                </a:lnTo>
                <a:lnTo>
                  <a:pt x="2229866" y="1648202"/>
                </a:lnTo>
                <a:lnTo>
                  <a:pt x="2235584" y="1631380"/>
                </a:lnTo>
                <a:lnTo>
                  <a:pt x="2240666" y="1614241"/>
                </a:lnTo>
                <a:lnTo>
                  <a:pt x="2245748" y="1597102"/>
                </a:lnTo>
                <a:lnTo>
                  <a:pt x="2250195" y="1579646"/>
                </a:lnTo>
                <a:lnTo>
                  <a:pt x="2254325" y="1561872"/>
                </a:lnTo>
                <a:lnTo>
                  <a:pt x="2258136" y="1544733"/>
                </a:lnTo>
                <a:lnTo>
                  <a:pt x="2261630" y="1526642"/>
                </a:lnTo>
                <a:lnTo>
                  <a:pt x="2265125" y="1508868"/>
                </a:lnTo>
                <a:lnTo>
                  <a:pt x="2267666" y="1490777"/>
                </a:lnTo>
                <a:lnTo>
                  <a:pt x="1725430" y="1438200"/>
                </a:lnTo>
                <a:close/>
                <a:moveTo>
                  <a:pt x="1062655" y="1438185"/>
                </a:moveTo>
                <a:lnTo>
                  <a:pt x="519984" y="1490777"/>
                </a:lnTo>
                <a:lnTo>
                  <a:pt x="522843" y="1508868"/>
                </a:lnTo>
                <a:lnTo>
                  <a:pt x="526019" y="1526642"/>
                </a:lnTo>
                <a:lnTo>
                  <a:pt x="529196" y="1544733"/>
                </a:lnTo>
                <a:lnTo>
                  <a:pt x="533325" y="1561872"/>
                </a:lnTo>
                <a:lnTo>
                  <a:pt x="537455" y="1579646"/>
                </a:lnTo>
                <a:lnTo>
                  <a:pt x="541902" y="1597102"/>
                </a:lnTo>
                <a:lnTo>
                  <a:pt x="546984" y="1614241"/>
                </a:lnTo>
                <a:lnTo>
                  <a:pt x="552066" y="1631380"/>
                </a:lnTo>
                <a:lnTo>
                  <a:pt x="557784" y="1648202"/>
                </a:lnTo>
                <a:lnTo>
                  <a:pt x="563502" y="1665024"/>
                </a:lnTo>
                <a:lnTo>
                  <a:pt x="569854" y="1681528"/>
                </a:lnTo>
                <a:lnTo>
                  <a:pt x="576207" y="1698032"/>
                </a:lnTo>
                <a:lnTo>
                  <a:pt x="583195" y="1714219"/>
                </a:lnTo>
                <a:lnTo>
                  <a:pt x="590501" y="1730406"/>
                </a:lnTo>
                <a:lnTo>
                  <a:pt x="597807" y="1746275"/>
                </a:lnTo>
                <a:lnTo>
                  <a:pt x="605748" y="1762145"/>
                </a:lnTo>
                <a:lnTo>
                  <a:pt x="614007" y="1778014"/>
                </a:lnTo>
                <a:lnTo>
                  <a:pt x="622266" y="1793249"/>
                </a:lnTo>
                <a:lnTo>
                  <a:pt x="630842" y="1808483"/>
                </a:lnTo>
                <a:lnTo>
                  <a:pt x="640054" y="1823401"/>
                </a:lnTo>
                <a:lnTo>
                  <a:pt x="649266" y="1838635"/>
                </a:lnTo>
                <a:lnTo>
                  <a:pt x="658795" y="1852918"/>
                </a:lnTo>
                <a:lnTo>
                  <a:pt x="668642" y="1867518"/>
                </a:lnTo>
                <a:lnTo>
                  <a:pt x="678807" y="1881800"/>
                </a:lnTo>
                <a:lnTo>
                  <a:pt x="689289" y="1895765"/>
                </a:lnTo>
                <a:lnTo>
                  <a:pt x="699771" y="1909413"/>
                </a:lnTo>
                <a:lnTo>
                  <a:pt x="710571" y="1923061"/>
                </a:lnTo>
                <a:lnTo>
                  <a:pt x="722006" y="1936391"/>
                </a:lnTo>
                <a:lnTo>
                  <a:pt x="733441" y="1949404"/>
                </a:lnTo>
                <a:lnTo>
                  <a:pt x="745194" y="1962735"/>
                </a:lnTo>
                <a:lnTo>
                  <a:pt x="756947" y="1975113"/>
                </a:lnTo>
                <a:lnTo>
                  <a:pt x="769335" y="1987491"/>
                </a:lnTo>
                <a:lnTo>
                  <a:pt x="781723" y="1999869"/>
                </a:lnTo>
                <a:lnTo>
                  <a:pt x="794429" y="2011613"/>
                </a:lnTo>
                <a:lnTo>
                  <a:pt x="807453" y="2023673"/>
                </a:lnTo>
                <a:lnTo>
                  <a:pt x="820476" y="2034782"/>
                </a:lnTo>
                <a:lnTo>
                  <a:pt x="833817" y="2046208"/>
                </a:lnTo>
                <a:lnTo>
                  <a:pt x="847476" y="2056999"/>
                </a:lnTo>
                <a:lnTo>
                  <a:pt x="861135" y="2067473"/>
                </a:lnTo>
                <a:lnTo>
                  <a:pt x="875111" y="2077947"/>
                </a:lnTo>
                <a:lnTo>
                  <a:pt x="889405" y="2088103"/>
                </a:lnTo>
                <a:lnTo>
                  <a:pt x="903699" y="2097942"/>
                </a:lnTo>
                <a:lnTo>
                  <a:pt x="918628" y="2107464"/>
                </a:lnTo>
                <a:lnTo>
                  <a:pt x="933558" y="2116668"/>
                </a:lnTo>
                <a:lnTo>
                  <a:pt x="948487" y="2125873"/>
                </a:lnTo>
                <a:lnTo>
                  <a:pt x="963734" y="2134442"/>
                </a:lnTo>
                <a:lnTo>
                  <a:pt x="978981" y="2142694"/>
                </a:lnTo>
                <a:lnTo>
                  <a:pt x="994863" y="2150946"/>
                </a:lnTo>
                <a:lnTo>
                  <a:pt x="1010745" y="2158881"/>
                </a:lnTo>
                <a:lnTo>
                  <a:pt x="1026627" y="2166498"/>
                </a:lnTo>
                <a:lnTo>
                  <a:pt x="1042827" y="2173481"/>
                </a:lnTo>
                <a:lnTo>
                  <a:pt x="1059028" y="2180464"/>
                </a:lnTo>
                <a:lnTo>
                  <a:pt x="1075545" y="2187129"/>
                </a:lnTo>
                <a:lnTo>
                  <a:pt x="1092063" y="2193159"/>
                </a:lnTo>
                <a:lnTo>
                  <a:pt x="1108898" y="2199190"/>
                </a:lnTo>
                <a:lnTo>
                  <a:pt x="1126051" y="2204903"/>
                </a:lnTo>
                <a:lnTo>
                  <a:pt x="1142886" y="2209981"/>
                </a:lnTo>
                <a:lnTo>
                  <a:pt x="1160039" y="2215059"/>
                </a:lnTo>
                <a:lnTo>
                  <a:pt x="1177509" y="2219502"/>
                </a:lnTo>
                <a:lnTo>
                  <a:pt x="1195297" y="2223629"/>
                </a:lnTo>
                <a:lnTo>
                  <a:pt x="1212768" y="2227437"/>
                </a:lnTo>
                <a:lnTo>
                  <a:pt x="1230556" y="2231246"/>
                </a:lnTo>
                <a:lnTo>
                  <a:pt x="1248662" y="2234102"/>
                </a:lnTo>
                <a:lnTo>
                  <a:pt x="1266450" y="2237276"/>
                </a:lnTo>
                <a:lnTo>
                  <a:pt x="1319017" y="1695177"/>
                </a:lnTo>
                <a:lnTo>
                  <a:pt x="1309172" y="1692905"/>
                </a:lnTo>
                <a:lnTo>
                  <a:pt x="1292972" y="1687822"/>
                </a:lnTo>
                <a:lnTo>
                  <a:pt x="1277089" y="1682740"/>
                </a:lnTo>
                <a:lnTo>
                  <a:pt x="1261525" y="1676705"/>
                </a:lnTo>
                <a:lnTo>
                  <a:pt x="1246595" y="1669716"/>
                </a:lnTo>
                <a:lnTo>
                  <a:pt x="1232301" y="1662410"/>
                </a:lnTo>
                <a:lnTo>
                  <a:pt x="1218007" y="1654152"/>
                </a:lnTo>
                <a:lnTo>
                  <a:pt x="1204030" y="1645257"/>
                </a:lnTo>
                <a:lnTo>
                  <a:pt x="1190689" y="1636046"/>
                </a:lnTo>
                <a:lnTo>
                  <a:pt x="1177983" y="1625881"/>
                </a:lnTo>
                <a:lnTo>
                  <a:pt x="1165595" y="1615398"/>
                </a:lnTo>
                <a:lnTo>
                  <a:pt x="1153842" y="1603963"/>
                </a:lnTo>
                <a:lnTo>
                  <a:pt x="1142724" y="1591892"/>
                </a:lnTo>
                <a:lnTo>
                  <a:pt x="1131606" y="1579822"/>
                </a:lnTo>
                <a:lnTo>
                  <a:pt x="1122077" y="1567116"/>
                </a:lnTo>
                <a:lnTo>
                  <a:pt x="1112230" y="1553457"/>
                </a:lnTo>
                <a:lnTo>
                  <a:pt x="1103336" y="1540116"/>
                </a:lnTo>
                <a:lnTo>
                  <a:pt x="1095077" y="1525504"/>
                </a:lnTo>
                <a:lnTo>
                  <a:pt x="1087771" y="1510892"/>
                </a:lnTo>
                <a:lnTo>
                  <a:pt x="1080783" y="1495963"/>
                </a:lnTo>
                <a:lnTo>
                  <a:pt x="1074747" y="1480398"/>
                </a:lnTo>
                <a:lnTo>
                  <a:pt x="1069665" y="1464515"/>
                </a:lnTo>
                <a:lnTo>
                  <a:pt x="1065218" y="1448633"/>
                </a:lnTo>
                <a:lnTo>
                  <a:pt x="1062655" y="1438185"/>
                </a:lnTo>
                <a:close/>
                <a:moveTo>
                  <a:pt x="1383502" y="1159891"/>
                </a:moveTo>
                <a:lnTo>
                  <a:pt x="1373019" y="1160844"/>
                </a:lnTo>
                <a:lnTo>
                  <a:pt x="1362855" y="1162114"/>
                </a:lnTo>
                <a:lnTo>
                  <a:pt x="1353007" y="1164020"/>
                </a:lnTo>
                <a:lnTo>
                  <a:pt x="1342843" y="1166244"/>
                </a:lnTo>
                <a:lnTo>
                  <a:pt x="1333631" y="1168785"/>
                </a:lnTo>
                <a:lnTo>
                  <a:pt x="1324101" y="1172279"/>
                </a:lnTo>
                <a:lnTo>
                  <a:pt x="1314572" y="1175455"/>
                </a:lnTo>
                <a:lnTo>
                  <a:pt x="1305678" y="1179585"/>
                </a:lnTo>
                <a:lnTo>
                  <a:pt x="1297101" y="1184350"/>
                </a:lnTo>
                <a:lnTo>
                  <a:pt x="1288207" y="1189114"/>
                </a:lnTo>
                <a:lnTo>
                  <a:pt x="1279948" y="1194514"/>
                </a:lnTo>
                <a:lnTo>
                  <a:pt x="1272007" y="1199914"/>
                </a:lnTo>
                <a:lnTo>
                  <a:pt x="1264384" y="1206585"/>
                </a:lnTo>
                <a:lnTo>
                  <a:pt x="1257078" y="1212938"/>
                </a:lnTo>
                <a:lnTo>
                  <a:pt x="1249772" y="1219609"/>
                </a:lnTo>
                <a:lnTo>
                  <a:pt x="1243101" y="1226279"/>
                </a:lnTo>
                <a:lnTo>
                  <a:pt x="1236748" y="1233903"/>
                </a:lnTo>
                <a:lnTo>
                  <a:pt x="1230713" y="1241526"/>
                </a:lnTo>
                <a:lnTo>
                  <a:pt x="1224995" y="1249785"/>
                </a:lnTo>
                <a:lnTo>
                  <a:pt x="1219913" y="1258044"/>
                </a:lnTo>
                <a:lnTo>
                  <a:pt x="1214830" y="1266303"/>
                </a:lnTo>
                <a:lnTo>
                  <a:pt x="1210383" y="1275197"/>
                </a:lnTo>
                <a:lnTo>
                  <a:pt x="1206254" y="1284409"/>
                </a:lnTo>
                <a:lnTo>
                  <a:pt x="1202442" y="1293303"/>
                </a:lnTo>
                <a:lnTo>
                  <a:pt x="1199583" y="1302832"/>
                </a:lnTo>
                <a:lnTo>
                  <a:pt x="1196407" y="1312680"/>
                </a:lnTo>
                <a:lnTo>
                  <a:pt x="1194183" y="1322527"/>
                </a:lnTo>
                <a:lnTo>
                  <a:pt x="1192595" y="1332691"/>
                </a:lnTo>
                <a:lnTo>
                  <a:pt x="1191324" y="1342856"/>
                </a:lnTo>
                <a:lnTo>
                  <a:pt x="1190371" y="1353339"/>
                </a:lnTo>
                <a:lnTo>
                  <a:pt x="1190054" y="1363503"/>
                </a:lnTo>
                <a:lnTo>
                  <a:pt x="1190371" y="1373986"/>
                </a:lnTo>
                <a:lnTo>
                  <a:pt x="1191324" y="1384468"/>
                </a:lnTo>
                <a:lnTo>
                  <a:pt x="1192595" y="1394633"/>
                </a:lnTo>
                <a:lnTo>
                  <a:pt x="1194183" y="1404798"/>
                </a:lnTo>
                <a:lnTo>
                  <a:pt x="1196407" y="1414645"/>
                </a:lnTo>
                <a:lnTo>
                  <a:pt x="1199583" y="1424174"/>
                </a:lnTo>
                <a:lnTo>
                  <a:pt x="1202442" y="1433704"/>
                </a:lnTo>
                <a:lnTo>
                  <a:pt x="1206254" y="1442915"/>
                </a:lnTo>
                <a:lnTo>
                  <a:pt x="1210383" y="1451810"/>
                </a:lnTo>
                <a:lnTo>
                  <a:pt x="1214830" y="1460386"/>
                </a:lnTo>
                <a:lnTo>
                  <a:pt x="1219913" y="1469280"/>
                </a:lnTo>
                <a:lnTo>
                  <a:pt x="1224995" y="1477539"/>
                </a:lnTo>
                <a:lnTo>
                  <a:pt x="1230713" y="1485480"/>
                </a:lnTo>
                <a:lnTo>
                  <a:pt x="1236748" y="1493421"/>
                </a:lnTo>
                <a:lnTo>
                  <a:pt x="1243101" y="1500410"/>
                </a:lnTo>
                <a:lnTo>
                  <a:pt x="1249772" y="1507716"/>
                </a:lnTo>
                <a:lnTo>
                  <a:pt x="1257078" y="1514386"/>
                </a:lnTo>
                <a:lnTo>
                  <a:pt x="1264384" y="1520739"/>
                </a:lnTo>
                <a:lnTo>
                  <a:pt x="1272007" y="1526775"/>
                </a:lnTo>
                <a:lnTo>
                  <a:pt x="1279948" y="1532492"/>
                </a:lnTo>
                <a:lnTo>
                  <a:pt x="1288207" y="1537575"/>
                </a:lnTo>
                <a:lnTo>
                  <a:pt x="1297101" y="1542657"/>
                </a:lnTo>
                <a:lnTo>
                  <a:pt x="1305678" y="1547104"/>
                </a:lnTo>
                <a:lnTo>
                  <a:pt x="1314572" y="1551233"/>
                </a:lnTo>
                <a:lnTo>
                  <a:pt x="1323784" y="1555045"/>
                </a:lnTo>
                <a:lnTo>
                  <a:pt x="1333631" y="1557904"/>
                </a:lnTo>
                <a:lnTo>
                  <a:pt x="1342843" y="1561081"/>
                </a:lnTo>
                <a:lnTo>
                  <a:pt x="1352690" y="1563304"/>
                </a:lnTo>
                <a:lnTo>
                  <a:pt x="1362855" y="1564892"/>
                </a:lnTo>
                <a:lnTo>
                  <a:pt x="1373019" y="1566163"/>
                </a:lnTo>
                <a:lnTo>
                  <a:pt x="1383502" y="1567116"/>
                </a:lnTo>
                <a:lnTo>
                  <a:pt x="1393984" y="1567434"/>
                </a:lnTo>
                <a:lnTo>
                  <a:pt x="1404149" y="1567116"/>
                </a:lnTo>
                <a:lnTo>
                  <a:pt x="1414949" y="1566163"/>
                </a:lnTo>
                <a:lnTo>
                  <a:pt x="1425114" y="1564892"/>
                </a:lnTo>
                <a:lnTo>
                  <a:pt x="1435278" y="1563304"/>
                </a:lnTo>
                <a:lnTo>
                  <a:pt x="1444808" y="1561081"/>
                </a:lnTo>
                <a:lnTo>
                  <a:pt x="1454655" y="1557904"/>
                </a:lnTo>
                <a:lnTo>
                  <a:pt x="1464184" y="1555045"/>
                </a:lnTo>
                <a:lnTo>
                  <a:pt x="1473079" y="1551233"/>
                </a:lnTo>
                <a:lnTo>
                  <a:pt x="1482290" y="1547104"/>
                </a:lnTo>
                <a:lnTo>
                  <a:pt x="1491184" y="1542657"/>
                </a:lnTo>
                <a:lnTo>
                  <a:pt x="1499443" y="1537575"/>
                </a:lnTo>
                <a:lnTo>
                  <a:pt x="1507702" y="1532492"/>
                </a:lnTo>
                <a:lnTo>
                  <a:pt x="1515643" y="1526775"/>
                </a:lnTo>
                <a:lnTo>
                  <a:pt x="1523585" y="1520739"/>
                </a:lnTo>
                <a:lnTo>
                  <a:pt x="1531208" y="1514386"/>
                </a:lnTo>
                <a:lnTo>
                  <a:pt x="1537879" y="1507716"/>
                </a:lnTo>
                <a:lnTo>
                  <a:pt x="1544549" y="1500410"/>
                </a:lnTo>
                <a:lnTo>
                  <a:pt x="1551220" y="1493421"/>
                </a:lnTo>
                <a:lnTo>
                  <a:pt x="1557255" y="1485480"/>
                </a:lnTo>
                <a:lnTo>
                  <a:pt x="1562655" y="1477539"/>
                </a:lnTo>
                <a:lnTo>
                  <a:pt x="1568055" y="1469280"/>
                </a:lnTo>
                <a:lnTo>
                  <a:pt x="1572820" y="1460386"/>
                </a:lnTo>
                <a:lnTo>
                  <a:pt x="1577585" y="1451810"/>
                </a:lnTo>
                <a:lnTo>
                  <a:pt x="1581714" y="1442915"/>
                </a:lnTo>
                <a:lnTo>
                  <a:pt x="1585208" y="1433704"/>
                </a:lnTo>
                <a:lnTo>
                  <a:pt x="1588385" y="1424174"/>
                </a:lnTo>
                <a:lnTo>
                  <a:pt x="1591244" y="1414645"/>
                </a:lnTo>
                <a:lnTo>
                  <a:pt x="1593467" y="1404798"/>
                </a:lnTo>
                <a:lnTo>
                  <a:pt x="1595373" y="1394633"/>
                </a:lnTo>
                <a:lnTo>
                  <a:pt x="1596644" y="1384468"/>
                </a:lnTo>
                <a:lnTo>
                  <a:pt x="1597279" y="1373986"/>
                </a:lnTo>
                <a:lnTo>
                  <a:pt x="1597597" y="1363503"/>
                </a:lnTo>
                <a:lnTo>
                  <a:pt x="1597279" y="1353339"/>
                </a:lnTo>
                <a:lnTo>
                  <a:pt x="1596644" y="1342856"/>
                </a:lnTo>
                <a:lnTo>
                  <a:pt x="1595373" y="1332691"/>
                </a:lnTo>
                <a:lnTo>
                  <a:pt x="1593467" y="1322527"/>
                </a:lnTo>
                <a:lnTo>
                  <a:pt x="1591244" y="1312680"/>
                </a:lnTo>
                <a:lnTo>
                  <a:pt x="1588385" y="1302832"/>
                </a:lnTo>
                <a:lnTo>
                  <a:pt x="1585208" y="1293303"/>
                </a:lnTo>
                <a:lnTo>
                  <a:pt x="1581714" y="1284409"/>
                </a:lnTo>
                <a:lnTo>
                  <a:pt x="1577585" y="1275197"/>
                </a:lnTo>
                <a:lnTo>
                  <a:pt x="1572820" y="1266303"/>
                </a:lnTo>
                <a:lnTo>
                  <a:pt x="1568055" y="1258044"/>
                </a:lnTo>
                <a:lnTo>
                  <a:pt x="1562655" y="1249785"/>
                </a:lnTo>
                <a:lnTo>
                  <a:pt x="1557255" y="1241526"/>
                </a:lnTo>
                <a:lnTo>
                  <a:pt x="1551220" y="1233903"/>
                </a:lnTo>
                <a:lnTo>
                  <a:pt x="1544549" y="1226279"/>
                </a:lnTo>
                <a:lnTo>
                  <a:pt x="1537879" y="1219609"/>
                </a:lnTo>
                <a:lnTo>
                  <a:pt x="1531208" y="1212938"/>
                </a:lnTo>
                <a:lnTo>
                  <a:pt x="1523585" y="1206585"/>
                </a:lnTo>
                <a:lnTo>
                  <a:pt x="1515643" y="1199914"/>
                </a:lnTo>
                <a:lnTo>
                  <a:pt x="1507702" y="1194514"/>
                </a:lnTo>
                <a:lnTo>
                  <a:pt x="1499443" y="1189114"/>
                </a:lnTo>
                <a:lnTo>
                  <a:pt x="1491184" y="1184350"/>
                </a:lnTo>
                <a:lnTo>
                  <a:pt x="1482290" y="1179585"/>
                </a:lnTo>
                <a:lnTo>
                  <a:pt x="1473079" y="1175455"/>
                </a:lnTo>
                <a:lnTo>
                  <a:pt x="1464184" y="1172279"/>
                </a:lnTo>
                <a:lnTo>
                  <a:pt x="1454655" y="1168785"/>
                </a:lnTo>
                <a:lnTo>
                  <a:pt x="1444808" y="1166244"/>
                </a:lnTo>
                <a:lnTo>
                  <a:pt x="1435278" y="1164020"/>
                </a:lnTo>
                <a:lnTo>
                  <a:pt x="1425114" y="1162114"/>
                </a:lnTo>
                <a:lnTo>
                  <a:pt x="1414949" y="1160844"/>
                </a:lnTo>
                <a:lnTo>
                  <a:pt x="1404149" y="1159891"/>
                </a:lnTo>
                <a:lnTo>
                  <a:pt x="1393984" y="1159891"/>
                </a:lnTo>
                <a:lnTo>
                  <a:pt x="1383502" y="1159891"/>
                </a:lnTo>
                <a:close/>
                <a:moveTo>
                  <a:pt x="1521201" y="490366"/>
                </a:moveTo>
                <a:lnTo>
                  <a:pt x="1468588" y="1032381"/>
                </a:lnTo>
                <a:lnTo>
                  <a:pt x="1478796" y="1034737"/>
                </a:lnTo>
                <a:lnTo>
                  <a:pt x="1494996" y="1039184"/>
                </a:lnTo>
                <a:lnTo>
                  <a:pt x="1510879" y="1044584"/>
                </a:lnTo>
                <a:lnTo>
                  <a:pt x="1526126" y="1050620"/>
                </a:lnTo>
                <a:lnTo>
                  <a:pt x="1541373" y="1057290"/>
                </a:lnTo>
                <a:lnTo>
                  <a:pt x="1555985" y="1064914"/>
                </a:lnTo>
                <a:lnTo>
                  <a:pt x="1570279" y="1073173"/>
                </a:lnTo>
                <a:lnTo>
                  <a:pt x="1583938" y="1081749"/>
                </a:lnTo>
                <a:lnTo>
                  <a:pt x="1597279" y="1091596"/>
                </a:lnTo>
                <a:lnTo>
                  <a:pt x="1610303" y="1101443"/>
                </a:lnTo>
                <a:lnTo>
                  <a:pt x="1622691" y="1112243"/>
                </a:lnTo>
                <a:lnTo>
                  <a:pt x="1634126" y="1123679"/>
                </a:lnTo>
                <a:lnTo>
                  <a:pt x="1645562" y="1135432"/>
                </a:lnTo>
                <a:lnTo>
                  <a:pt x="1656044" y="1147820"/>
                </a:lnTo>
                <a:lnTo>
                  <a:pt x="1666209" y="1160526"/>
                </a:lnTo>
                <a:lnTo>
                  <a:pt x="1675738" y="1173549"/>
                </a:lnTo>
                <a:lnTo>
                  <a:pt x="1684632" y="1187526"/>
                </a:lnTo>
                <a:lnTo>
                  <a:pt x="1692574" y="1201503"/>
                </a:lnTo>
                <a:lnTo>
                  <a:pt x="1700197" y="1216114"/>
                </a:lnTo>
                <a:lnTo>
                  <a:pt x="1706868" y="1231361"/>
                </a:lnTo>
                <a:lnTo>
                  <a:pt x="1712903" y="1246609"/>
                </a:lnTo>
                <a:lnTo>
                  <a:pt x="1718621" y="1262491"/>
                </a:lnTo>
                <a:lnTo>
                  <a:pt x="1723068" y="1278691"/>
                </a:lnTo>
                <a:lnTo>
                  <a:pt x="1725403" y="1288811"/>
                </a:lnTo>
                <a:lnTo>
                  <a:pt x="2267666" y="1236231"/>
                </a:lnTo>
                <a:lnTo>
                  <a:pt x="2265125" y="1218140"/>
                </a:lnTo>
                <a:lnTo>
                  <a:pt x="2261630" y="1200683"/>
                </a:lnTo>
                <a:lnTo>
                  <a:pt x="2258136" y="1182909"/>
                </a:lnTo>
                <a:lnTo>
                  <a:pt x="2254325" y="1165136"/>
                </a:lnTo>
                <a:lnTo>
                  <a:pt x="2250195" y="1147362"/>
                </a:lnTo>
                <a:lnTo>
                  <a:pt x="2245748" y="1130223"/>
                </a:lnTo>
                <a:lnTo>
                  <a:pt x="2240666" y="1112766"/>
                </a:lnTo>
                <a:lnTo>
                  <a:pt x="2235584" y="1095945"/>
                </a:lnTo>
                <a:lnTo>
                  <a:pt x="2229866" y="1079123"/>
                </a:lnTo>
                <a:lnTo>
                  <a:pt x="2223831" y="1061984"/>
                </a:lnTo>
                <a:lnTo>
                  <a:pt x="2217478" y="1045480"/>
                </a:lnTo>
                <a:lnTo>
                  <a:pt x="2211125" y="1028976"/>
                </a:lnTo>
                <a:lnTo>
                  <a:pt x="2204454" y="1012789"/>
                </a:lnTo>
                <a:lnTo>
                  <a:pt x="2197149" y="996602"/>
                </a:lnTo>
                <a:lnTo>
                  <a:pt x="2189843" y="980732"/>
                </a:lnTo>
                <a:lnTo>
                  <a:pt x="2181902" y="965180"/>
                </a:lnTo>
                <a:lnTo>
                  <a:pt x="2173643" y="949311"/>
                </a:lnTo>
                <a:lnTo>
                  <a:pt x="2165384" y="933759"/>
                </a:lnTo>
                <a:lnTo>
                  <a:pt x="2156490" y="918842"/>
                </a:lnTo>
                <a:lnTo>
                  <a:pt x="2147596" y="903607"/>
                </a:lnTo>
                <a:lnTo>
                  <a:pt x="2138067" y="888690"/>
                </a:lnTo>
                <a:lnTo>
                  <a:pt x="2128855" y="874090"/>
                </a:lnTo>
                <a:lnTo>
                  <a:pt x="2119008" y="859807"/>
                </a:lnTo>
                <a:lnTo>
                  <a:pt x="2108843" y="845525"/>
                </a:lnTo>
                <a:lnTo>
                  <a:pt x="2098361" y="831560"/>
                </a:lnTo>
                <a:lnTo>
                  <a:pt x="2087561" y="817594"/>
                </a:lnTo>
                <a:lnTo>
                  <a:pt x="2076761" y="803947"/>
                </a:lnTo>
                <a:lnTo>
                  <a:pt x="2065644" y="790934"/>
                </a:lnTo>
                <a:lnTo>
                  <a:pt x="2054209" y="777603"/>
                </a:lnTo>
                <a:lnTo>
                  <a:pt x="2042138" y="764591"/>
                </a:lnTo>
                <a:lnTo>
                  <a:pt x="2030385" y="752212"/>
                </a:lnTo>
                <a:lnTo>
                  <a:pt x="2017997" y="739834"/>
                </a:lnTo>
                <a:lnTo>
                  <a:pt x="2005609" y="727456"/>
                </a:lnTo>
                <a:lnTo>
                  <a:pt x="1993221" y="715395"/>
                </a:lnTo>
                <a:lnTo>
                  <a:pt x="1980197" y="703652"/>
                </a:lnTo>
                <a:lnTo>
                  <a:pt x="1966856" y="692226"/>
                </a:lnTo>
                <a:lnTo>
                  <a:pt x="1953833" y="681117"/>
                </a:lnTo>
                <a:lnTo>
                  <a:pt x="1940174" y="670326"/>
                </a:lnTo>
                <a:lnTo>
                  <a:pt x="1926198" y="659535"/>
                </a:lnTo>
                <a:lnTo>
                  <a:pt x="1912221" y="649061"/>
                </a:lnTo>
                <a:lnTo>
                  <a:pt x="1897927" y="638904"/>
                </a:lnTo>
                <a:lnTo>
                  <a:pt x="1883633" y="629065"/>
                </a:lnTo>
                <a:lnTo>
                  <a:pt x="1869022" y="619861"/>
                </a:lnTo>
                <a:lnTo>
                  <a:pt x="1854092" y="610339"/>
                </a:lnTo>
                <a:lnTo>
                  <a:pt x="1838845" y="601452"/>
                </a:lnTo>
                <a:lnTo>
                  <a:pt x="1823916" y="592566"/>
                </a:lnTo>
                <a:lnTo>
                  <a:pt x="1808352" y="584313"/>
                </a:lnTo>
                <a:lnTo>
                  <a:pt x="1792469" y="576061"/>
                </a:lnTo>
                <a:lnTo>
                  <a:pt x="1776905" y="568127"/>
                </a:lnTo>
                <a:lnTo>
                  <a:pt x="1761022" y="560827"/>
                </a:lnTo>
                <a:lnTo>
                  <a:pt x="1744823" y="553527"/>
                </a:lnTo>
                <a:lnTo>
                  <a:pt x="1728623" y="546862"/>
                </a:lnTo>
                <a:lnTo>
                  <a:pt x="1712105" y="540514"/>
                </a:lnTo>
                <a:lnTo>
                  <a:pt x="1695588" y="534166"/>
                </a:lnTo>
                <a:lnTo>
                  <a:pt x="1678435" y="528136"/>
                </a:lnTo>
                <a:lnTo>
                  <a:pt x="1661600" y="522740"/>
                </a:lnTo>
                <a:lnTo>
                  <a:pt x="1644765" y="517344"/>
                </a:lnTo>
                <a:lnTo>
                  <a:pt x="1627294" y="512584"/>
                </a:lnTo>
                <a:lnTo>
                  <a:pt x="1610141" y="507823"/>
                </a:lnTo>
                <a:lnTo>
                  <a:pt x="1592671" y="503697"/>
                </a:lnTo>
                <a:lnTo>
                  <a:pt x="1574883" y="499888"/>
                </a:lnTo>
                <a:lnTo>
                  <a:pt x="1557095" y="496397"/>
                </a:lnTo>
                <a:lnTo>
                  <a:pt x="1539306" y="492905"/>
                </a:lnTo>
                <a:lnTo>
                  <a:pt x="1521201" y="490366"/>
                </a:lnTo>
                <a:close/>
                <a:moveTo>
                  <a:pt x="1266450" y="490366"/>
                </a:moveTo>
                <a:lnTo>
                  <a:pt x="1248344" y="492905"/>
                </a:lnTo>
                <a:lnTo>
                  <a:pt x="1230556" y="496397"/>
                </a:lnTo>
                <a:lnTo>
                  <a:pt x="1212768" y="499888"/>
                </a:lnTo>
                <a:lnTo>
                  <a:pt x="1195297" y="503697"/>
                </a:lnTo>
                <a:lnTo>
                  <a:pt x="1177509" y="507823"/>
                </a:lnTo>
                <a:lnTo>
                  <a:pt x="1160039" y="512584"/>
                </a:lnTo>
                <a:lnTo>
                  <a:pt x="1142886" y="517344"/>
                </a:lnTo>
                <a:lnTo>
                  <a:pt x="1126051" y="522740"/>
                </a:lnTo>
                <a:lnTo>
                  <a:pt x="1108898" y="528136"/>
                </a:lnTo>
                <a:lnTo>
                  <a:pt x="1092063" y="534166"/>
                </a:lnTo>
                <a:lnTo>
                  <a:pt x="1075545" y="540514"/>
                </a:lnTo>
                <a:lnTo>
                  <a:pt x="1059028" y="546862"/>
                </a:lnTo>
                <a:lnTo>
                  <a:pt x="1042827" y="553527"/>
                </a:lnTo>
                <a:lnTo>
                  <a:pt x="1026627" y="560827"/>
                </a:lnTo>
                <a:lnTo>
                  <a:pt x="1010745" y="568127"/>
                </a:lnTo>
                <a:lnTo>
                  <a:pt x="994863" y="576061"/>
                </a:lnTo>
                <a:lnTo>
                  <a:pt x="978981" y="584313"/>
                </a:lnTo>
                <a:lnTo>
                  <a:pt x="963734" y="592566"/>
                </a:lnTo>
                <a:lnTo>
                  <a:pt x="948487" y="601452"/>
                </a:lnTo>
                <a:lnTo>
                  <a:pt x="933558" y="610339"/>
                </a:lnTo>
                <a:lnTo>
                  <a:pt x="918946" y="619861"/>
                </a:lnTo>
                <a:lnTo>
                  <a:pt x="904334" y="629065"/>
                </a:lnTo>
                <a:lnTo>
                  <a:pt x="889405" y="638904"/>
                </a:lnTo>
                <a:lnTo>
                  <a:pt x="875429" y="649061"/>
                </a:lnTo>
                <a:lnTo>
                  <a:pt x="861135" y="659535"/>
                </a:lnTo>
                <a:lnTo>
                  <a:pt x="847794" y="670326"/>
                </a:lnTo>
                <a:lnTo>
                  <a:pt x="833817" y="681117"/>
                </a:lnTo>
                <a:lnTo>
                  <a:pt x="820476" y="692226"/>
                </a:lnTo>
                <a:lnTo>
                  <a:pt x="807453" y="703652"/>
                </a:lnTo>
                <a:lnTo>
                  <a:pt x="794747" y="715395"/>
                </a:lnTo>
                <a:lnTo>
                  <a:pt x="781723" y="727456"/>
                </a:lnTo>
                <a:lnTo>
                  <a:pt x="769335" y="739834"/>
                </a:lnTo>
                <a:lnTo>
                  <a:pt x="757265" y="752212"/>
                </a:lnTo>
                <a:lnTo>
                  <a:pt x="745194" y="764591"/>
                </a:lnTo>
                <a:lnTo>
                  <a:pt x="733759" y="777603"/>
                </a:lnTo>
                <a:lnTo>
                  <a:pt x="722006" y="790934"/>
                </a:lnTo>
                <a:lnTo>
                  <a:pt x="710571" y="803947"/>
                </a:lnTo>
                <a:lnTo>
                  <a:pt x="699771" y="817594"/>
                </a:lnTo>
                <a:lnTo>
                  <a:pt x="689289" y="831560"/>
                </a:lnTo>
                <a:lnTo>
                  <a:pt x="678807" y="845525"/>
                </a:lnTo>
                <a:lnTo>
                  <a:pt x="668960" y="859807"/>
                </a:lnTo>
                <a:lnTo>
                  <a:pt x="658795" y="874090"/>
                </a:lnTo>
                <a:lnTo>
                  <a:pt x="649266" y="888690"/>
                </a:lnTo>
                <a:lnTo>
                  <a:pt x="640054" y="903607"/>
                </a:lnTo>
                <a:lnTo>
                  <a:pt x="630842" y="918842"/>
                </a:lnTo>
                <a:lnTo>
                  <a:pt x="622266" y="933759"/>
                </a:lnTo>
                <a:lnTo>
                  <a:pt x="614007" y="949311"/>
                </a:lnTo>
                <a:lnTo>
                  <a:pt x="605748" y="965180"/>
                </a:lnTo>
                <a:lnTo>
                  <a:pt x="598125" y="980732"/>
                </a:lnTo>
                <a:lnTo>
                  <a:pt x="590501" y="996602"/>
                </a:lnTo>
                <a:lnTo>
                  <a:pt x="583513" y="1012789"/>
                </a:lnTo>
                <a:lnTo>
                  <a:pt x="576207" y="1028976"/>
                </a:lnTo>
                <a:lnTo>
                  <a:pt x="569854" y="1045480"/>
                </a:lnTo>
                <a:lnTo>
                  <a:pt x="563502" y="1061984"/>
                </a:lnTo>
                <a:lnTo>
                  <a:pt x="557784" y="1079123"/>
                </a:lnTo>
                <a:lnTo>
                  <a:pt x="552066" y="1095945"/>
                </a:lnTo>
                <a:lnTo>
                  <a:pt x="546984" y="1112766"/>
                </a:lnTo>
                <a:lnTo>
                  <a:pt x="541902" y="1130223"/>
                </a:lnTo>
                <a:lnTo>
                  <a:pt x="537455" y="1147362"/>
                </a:lnTo>
                <a:lnTo>
                  <a:pt x="533325" y="1165136"/>
                </a:lnTo>
                <a:lnTo>
                  <a:pt x="529196" y="1182909"/>
                </a:lnTo>
                <a:lnTo>
                  <a:pt x="526019" y="1200683"/>
                </a:lnTo>
                <a:lnTo>
                  <a:pt x="522843" y="1218140"/>
                </a:lnTo>
                <a:lnTo>
                  <a:pt x="519984" y="1236231"/>
                </a:lnTo>
                <a:lnTo>
                  <a:pt x="1062444" y="1288803"/>
                </a:lnTo>
                <a:lnTo>
                  <a:pt x="1064583" y="1278691"/>
                </a:lnTo>
                <a:lnTo>
                  <a:pt x="1069347" y="1262491"/>
                </a:lnTo>
                <a:lnTo>
                  <a:pt x="1074747" y="1246609"/>
                </a:lnTo>
                <a:lnTo>
                  <a:pt x="1080783" y="1231361"/>
                </a:lnTo>
                <a:lnTo>
                  <a:pt x="1087771" y="1216114"/>
                </a:lnTo>
                <a:lnTo>
                  <a:pt x="1095077" y="1201503"/>
                </a:lnTo>
                <a:lnTo>
                  <a:pt x="1103336" y="1187526"/>
                </a:lnTo>
                <a:lnTo>
                  <a:pt x="1112230" y="1173549"/>
                </a:lnTo>
                <a:lnTo>
                  <a:pt x="1121442" y="1160526"/>
                </a:lnTo>
                <a:lnTo>
                  <a:pt x="1131606" y="1147185"/>
                </a:lnTo>
                <a:lnTo>
                  <a:pt x="1142407" y="1135432"/>
                </a:lnTo>
                <a:lnTo>
                  <a:pt x="1153524" y="1123361"/>
                </a:lnTo>
                <a:lnTo>
                  <a:pt x="1165595" y="1112243"/>
                </a:lnTo>
                <a:lnTo>
                  <a:pt x="1177665" y="1101443"/>
                </a:lnTo>
                <a:lnTo>
                  <a:pt x="1190689" y="1091279"/>
                </a:lnTo>
                <a:lnTo>
                  <a:pt x="1204030" y="1081749"/>
                </a:lnTo>
                <a:lnTo>
                  <a:pt x="1218007" y="1073173"/>
                </a:lnTo>
                <a:lnTo>
                  <a:pt x="1231983" y="1064914"/>
                </a:lnTo>
                <a:lnTo>
                  <a:pt x="1246595" y="1057290"/>
                </a:lnTo>
                <a:lnTo>
                  <a:pt x="1261525" y="1050620"/>
                </a:lnTo>
                <a:lnTo>
                  <a:pt x="1277089" y="1044584"/>
                </a:lnTo>
                <a:lnTo>
                  <a:pt x="1292972" y="1039184"/>
                </a:lnTo>
                <a:lnTo>
                  <a:pt x="1309172" y="1034737"/>
                </a:lnTo>
                <a:lnTo>
                  <a:pt x="1319052" y="1032267"/>
                </a:lnTo>
                <a:lnTo>
                  <a:pt x="1266450" y="490366"/>
                </a:lnTo>
                <a:close/>
                <a:moveTo>
                  <a:pt x="1094286" y="0"/>
                </a:moveTo>
                <a:lnTo>
                  <a:pt x="1100957" y="0"/>
                </a:lnTo>
                <a:lnTo>
                  <a:pt x="1107627" y="952"/>
                </a:lnTo>
                <a:lnTo>
                  <a:pt x="1113980" y="2539"/>
                </a:lnTo>
                <a:lnTo>
                  <a:pt x="1120333" y="4761"/>
                </a:lnTo>
                <a:lnTo>
                  <a:pt x="1126368" y="7300"/>
                </a:lnTo>
                <a:lnTo>
                  <a:pt x="1132086" y="10791"/>
                </a:lnTo>
                <a:lnTo>
                  <a:pt x="1137168" y="14600"/>
                </a:lnTo>
                <a:lnTo>
                  <a:pt x="1142568" y="18726"/>
                </a:lnTo>
                <a:lnTo>
                  <a:pt x="1147015" y="23487"/>
                </a:lnTo>
                <a:lnTo>
                  <a:pt x="1151145" y="28882"/>
                </a:lnTo>
                <a:lnTo>
                  <a:pt x="1154956" y="34595"/>
                </a:lnTo>
                <a:lnTo>
                  <a:pt x="1157815" y="40943"/>
                </a:lnTo>
                <a:lnTo>
                  <a:pt x="1160674" y="47291"/>
                </a:lnTo>
                <a:lnTo>
                  <a:pt x="1231191" y="266290"/>
                </a:lnTo>
                <a:lnTo>
                  <a:pt x="1251203" y="263433"/>
                </a:lnTo>
                <a:lnTo>
                  <a:pt x="1271532" y="261211"/>
                </a:lnTo>
                <a:lnTo>
                  <a:pt x="1291544" y="258990"/>
                </a:lnTo>
                <a:lnTo>
                  <a:pt x="1311873" y="257403"/>
                </a:lnTo>
                <a:lnTo>
                  <a:pt x="1332202" y="256133"/>
                </a:lnTo>
                <a:lnTo>
                  <a:pt x="1352531" y="255181"/>
                </a:lnTo>
                <a:lnTo>
                  <a:pt x="1373178" y="254546"/>
                </a:lnTo>
                <a:lnTo>
                  <a:pt x="1393825" y="254546"/>
                </a:lnTo>
                <a:lnTo>
                  <a:pt x="1414154" y="254546"/>
                </a:lnTo>
                <a:lnTo>
                  <a:pt x="1435119" y="255181"/>
                </a:lnTo>
                <a:lnTo>
                  <a:pt x="1455448" y="256133"/>
                </a:lnTo>
                <a:lnTo>
                  <a:pt x="1475778" y="257403"/>
                </a:lnTo>
                <a:lnTo>
                  <a:pt x="1496107" y="258990"/>
                </a:lnTo>
                <a:lnTo>
                  <a:pt x="1515801" y="261211"/>
                </a:lnTo>
                <a:lnTo>
                  <a:pt x="1536130" y="263433"/>
                </a:lnTo>
                <a:lnTo>
                  <a:pt x="1556142" y="266290"/>
                </a:lnTo>
                <a:lnTo>
                  <a:pt x="1627294" y="47291"/>
                </a:lnTo>
                <a:lnTo>
                  <a:pt x="1629835" y="40626"/>
                </a:lnTo>
                <a:lnTo>
                  <a:pt x="1633012" y="34595"/>
                </a:lnTo>
                <a:lnTo>
                  <a:pt x="1636823" y="28882"/>
                </a:lnTo>
                <a:lnTo>
                  <a:pt x="1640953" y="23487"/>
                </a:lnTo>
                <a:lnTo>
                  <a:pt x="1645400" y="18726"/>
                </a:lnTo>
                <a:lnTo>
                  <a:pt x="1650164" y="14600"/>
                </a:lnTo>
                <a:lnTo>
                  <a:pt x="1655882" y="10474"/>
                </a:lnTo>
                <a:lnTo>
                  <a:pt x="1661600" y="7300"/>
                </a:lnTo>
                <a:lnTo>
                  <a:pt x="1667635" y="4761"/>
                </a:lnTo>
                <a:lnTo>
                  <a:pt x="1673670" y="2539"/>
                </a:lnTo>
                <a:lnTo>
                  <a:pt x="1680023" y="952"/>
                </a:lnTo>
                <a:lnTo>
                  <a:pt x="1686694" y="0"/>
                </a:lnTo>
                <a:lnTo>
                  <a:pt x="1693682" y="0"/>
                </a:lnTo>
                <a:lnTo>
                  <a:pt x="1700352" y="317"/>
                </a:lnTo>
                <a:lnTo>
                  <a:pt x="1707023" y="1270"/>
                </a:lnTo>
                <a:lnTo>
                  <a:pt x="1714011" y="2857"/>
                </a:lnTo>
                <a:lnTo>
                  <a:pt x="1934774" y="75221"/>
                </a:lnTo>
                <a:lnTo>
                  <a:pt x="1941762" y="77443"/>
                </a:lnTo>
                <a:lnTo>
                  <a:pt x="1947798" y="80617"/>
                </a:lnTo>
                <a:lnTo>
                  <a:pt x="1953833" y="84108"/>
                </a:lnTo>
                <a:lnTo>
                  <a:pt x="1958915" y="88234"/>
                </a:lnTo>
                <a:lnTo>
                  <a:pt x="1963997" y="93312"/>
                </a:lnTo>
                <a:lnTo>
                  <a:pt x="1968127" y="98073"/>
                </a:lnTo>
                <a:lnTo>
                  <a:pt x="1971621" y="103469"/>
                </a:lnTo>
                <a:lnTo>
                  <a:pt x="1975115" y="108864"/>
                </a:lnTo>
                <a:lnTo>
                  <a:pt x="1977656" y="114895"/>
                </a:lnTo>
                <a:lnTo>
                  <a:pt x="1980197" y="121243"/>
                </a:lnTo>
                <a:lnTo>
                  <a:pt x="1981468" y="127908"/>
                </a:lnTo>
                <a:lnTo>
                  <a:pt x="1982421" y="134573"/>
                </a:lnTo>
                <a:lnTo>
                  <a:pt x="1982738" y="141238"/>
                </a:lnTo>
                <a:lnTo>
                  <a:pt x="1981786" y="148221"/>
                </a:lnTo>
                <a:lnTo>
                  <a:pt x="1980833" y="154886"/>
                </a:lnTo>
                <a:lnTo>
                  <a:pt x="1979244" y="161551"/>
                </a:lnTo>
                <a:lnTo>
                  <a:pt x="1907774" y="380550"/>
                </a:lnTo>
                <a:lnTo>
                  <a:pt x="1925880" y="390389"/>
                </a:lnTo>
                <a:lnTo>
                  <a:pt x="1943986" y="400228"/>
                </a:lnTo>
                <a:lnTo>
                  <a:pt x="1961456" y="410702"/>
                </a:lnTo>
                <a:lnTo>
                  <a:pt x="1978927" y="421175"/>
                </a:lnTo>
                <a:lnTo>
                  <a:pt x="1996397" y="431967"/>
                </a:lnTo>
                <a:lnTo>
                  <a:pt x="2013232" y="443393"/>
                </a:lnTo>
                <a:lnTo>
                  <a:pt x="2029750" y="454501"/>
                </a:lnTo>
                <a:lnTo>
                  <a:pt x="2046585" y="466562"/>
                </a:lnTo>
                <a:lnTo>
                  <a:pt x="2062785" y="478623"/>
                </a:lnTo>
                <a:lnTo>
                  <a:pt x="2078985" y="491001"/>
                </a:lnTo>
                <a:lnTo>
                  <a:pt x="2094867" y="503697"/>
                </a:lnTo>
                <a:lnTo>
                  <a:pt x="2110432" y="516709"/>
                </a:lnTo>
                <a:lnTo>
                  <a:pt x="2125679" y="529723"/>
                </a:lnTo>
                <a:lnTo>
                  <a:pt x="2140925" y="543370"/>
                </a:lnTo>
                <a:lnTo>
                  <a:pt x="2155855" y="557335"/>
                </a:lnTo>
                <a:lnTo>
                  <a:pt x="2170466" y="571301"/>
                </a:lnTo>
                <a:lnTo>
                  <a:pt x="2357242" y="435775"/>
                </a:lnTo>
                <a:lnTo>
                  <a:pt x="2362959" y="431967"/>
                </a:lnTo>
                <a:lnTo>
                  <a:pt x="2369312" y="428793"/>
                </a:lnTo>
                <a:lnTo>
                  <a:pt x="2375347" y="426571"/>
                </a:lnTo>
                <a:lnTo>
                  <a:pt x="2382018" y="424667"/>
                </a:lnTo>
                <a:lnTo>
                  <a:pt x="2388371" y="423397"/>
                </a:lnTo>
                <a:lnTo>
                  <a:pt x="2395041" y="422762"/>
                </a:lnTo>
                <a:lnTo>
                  <a:pt x="2401712" y="422762"/>
                </a:lnTo>
                <a:lnTo>
                  <a:pt x="2408065" y="423397"/>
                </a:lnTo>
                <a:lnTo>
                  <a:pt x="2414418" y="424984"/>
                </a:lnTo>
                <a:lnTo>
                  <a:pt x="2420770" y="426888"/>
                </a:lnTo>
                <a:lnTo>
                  <a:pt x="2426806" y="429428"/>
                </a:lnTo>
                <a:lnTo>
                  <a:pt x="2432841" y="432601"/>
                </a:lnTo>
                <a:lnTo>
                  <a:pt x="2438559" y="436093"/>
                </a:lnTo>
                <a:lnTo>
                  <a:pt x="2443959" y="440854"/>
                </a:lnTo>
                <a:lnTo>
                  <a:pt x="2448406" y="445614"/>
                </a:lnTo>
                <a:lnTo>
                  <a:pt x="2452853" y="451327"/>
                </a:lnTo>
                <a:lnTo>
                  <a:pt x="2589757" y="638904"/>
                </a:lnTo>
                <a:lnTo>
                  <a:pt x="2593569" y="644935"/>
                </a:lnTo>
                <a:lnTo>
                  <a:pt x="2596746" y="650965"/>
                </a:lnTo>
                <a:lnTo>
                  <a:pt x="2599287" y="657313"/>
                </a:lnTo>
                <a:lnTo>
                  <a:pt x="2601193" y="663661"/>
                </a:lnTo>
                <a:lnTo>
                  <a:pt x="2602463" y="670326"/>
                </a:lnTo>
                <a:lnTo>
                  <a:pt x="2602781" y="676991"/>
                </a:lnTo>
                <a:lnTo>
                  <a:pt x="2602781" y="683656"/>
                </a:lnTo>
                <a:lnTo>
                  <a:pt x="2601828" y="690004"/>
                </a:lnTo>
                <a:lnTo>
                  <a:pt x="2600557" y="696352"/>
                </a:lnTo>
                <a:lnTo>
                  <a:pt x="2598652" y="703017"/>
                </a:lnTo>
                <a:lnTo>
                  <a:pt x="2596428" y="709047"/>
                </a:lnTo>
                <a:lnTo>
                  <a:pt x="2592934" y="715078"/>
                </a:lnTo>
                <a:lnTo>
                  <a:pt x="2589122" y="720473"/>
                </a:lnTo>
                <a:lnTo>
                  <a:pt x="2584993" y="725869"/>
                </a:lnTo>
                <a:lnTo>
                  <a:pt x="2580228" y="730630"/>
                </a:lnTo>
                <a:lnTo>
                  <a:pt x="2574828" y="734756"/>
                </a:lnTo>
                <a:lnTo>
                  <a:pt x="2388053" y="870281"/>
                </a:lnTo>
                <a:lnTo>
                  <a:pt x="2396629" y="888372"/>
                </a:lnTo>
                <a:lnTo>
                  <a:pt x="2405524" y="906781"/>
                </a:lnTo>
                <a:lnTo>
                  <a:pt x="2413465" y="925189"/>
                </a:lnTo>
                <a:lnTo>
                  <a:pt x="2421088" y="943598"/>
                </a:lnTo>
                <a:lnTo>
                  <a:pt x="2428712" y="962324"/>
                </a:lnTo>
                <a:lnTo>
                  <a:pt x="2436017" y="981367"/>
                </a:lnTo>
                <a:lnTo>
                  <a:pt x="2442688" y="1000411"/>
                </a:lnTo>
                <a:lnTo>
                  <a:pt x="2449041" y="1019454"/>
                </a:lnTo>
                <a:lnTo>
                  <a:pt x="2455394" y="1039132"/>
                </a:lnTo>
                <a:lnTo>
                  <a:pt x="2461111" y="1058810"/>
                </a:lnTo>
                <a:lnTo>
                  <a:pt x="2466829" y="1078171"/>
                </a:lnTo>
                <a:lnTo>
                  <a:pt x="2471594" y="1098167"/>
                </a:lnTo>
                <a:lnTo>
                  <a:pt x="2476676" y="1118162"/>
                </a:lnTo>
                <a:lnTo>
                  <a:pt x="2480805" y="1138158"/>
                </a:lnTo>
                <a:lnTo>
                  <a:pt x="2484935" y="1158470"/>
                </a:lnTo>
                <a:lnTo>
                  <a:pt x="2488746" y="1178783"/>
                </a:lnTo>
                <a:lnTo>
                  <a:pt x="2718721" y="1178783"/>
                </a:lnTo>
                <a:lnTo>
                  <a:pt x="2725709" y="1179101"/>
                </a:lnTo>
                <a:lnTo>
                  <a:pt x="2732698" y="1180370"/>
                </a:lnTo>
                <a:lnTo>
                  <a:pt x="2739368" y="1181640"/>
                </a:lnTo>
                <a:lnTo>
                  <a:pt x="2745403" y="1184496"/>
                </a:lnTo>
                <a:lnTo>
                  <a:pt x="2751439" y="1187035"/>
                </a:lnTo>
                <a:lnTo>
                  <a:pt x="2757156" y="1190527"/>
                </a:lnTo>
                <a:lnTo>
                  <a:pt x="2762239" y="1194653"/>
                </a:lnTo>
                <a:lnTo>
                  <a:pt x="2767321" y="1199096"/>
                </a:lnTo>
                <a:lnTo>
                  <a:pt x="2771768" y="1203857"/>
                </a:lnTo>
                <a:lnTo>
                  <a:pt x="2775897" y="1209253"/>
                </a:lnTo>
                <a:lnTo>
                  <a:pt x="2779391" y="1214966"/>
                </a:lnTo>
                <a:lnTo>
                  <a:pt x="2782250" y="1220361"/>
                </a:lnTo>
                <a:lnTo>
                  <a:pt x="2784474" y="1226709"/>
                </a:lnTo>
                <a:lnTo>
                  <a:pt x="2786062" y="1233692"/>
                </a:lnTo>
                <a:lnTo>
                  <a:pt x="2787015" y="1240357"/>
                </a:lnTo>
                <a:lnTo>
                  <a:pt x="2787650" y="1247022"/>
                </a:lnTo>
                <a:lnTo>
                  <a:pt x="2787650" y="1479986"/>
                </a:lnTo>
                <a:lnTo>
                  <a:pt x="2787015" y="1486651"/>
                </a:lnTo>
                <a:lnTo>
                  <a:pt x="2786380" y="1493951"/>
                </a:lnTo>
                <a:lnTo>
                  <a:pt x="2784474" y="1500299"/>
                </a:lnTo>
                <a:lnTo>
                  <a:pt x="2782250" y="1506646"/>
                </a:lnTo>
                <a:lnTo>
                  <a:pt x="2779391" y="1512677"/>
                </a:lnTo>
                <a:lnTo>
                  <a:pt x="2775897" y="1518390"/>
                </a:lnTo>
                <a:lnTo>
                  <a:pt x="2771768" y="1523785"/>
                </a:lnTo>
                <a:lnTo>
                  <a:pt x="2767639" y="1528546"/>
                </a:lnTo>
                <a:lnTo>
                  <a:pt x="2762556" y="1532672"/>
                </a:lnTo>
                <a:lnTo>
                  <a:pt x="2757156" y="1536798"/>
                </a:lnTo>
                <a:lnTo>
                  <a:pt x="2751439" y="1540290"/>
                </a:lnTo>
                <a:lnTo>
                  <a:pt x="2745403" y="1543146"/>
                </a:lnTo>
                <a:lnTo>
                  <a:pt x="2739368" y="1545368"/>
                </a:lnTo>
                <a:lnTo>
                  <a:pt x="2732698" y="1546955"/>
                </a:lnTo>
                <a:lnTo>
                  <a:pt x="2725709" y="1548224"/>
                </a:lnTo>
                <a:lnTo>
                  <a:pt x="2719039" y="1548542"/>
                </a:lnTo>
                <a:lnTo>
                  <a:pt x="2488746" y="1548542"/>
                </a:lnTo>
                <a:lnTo>
                  <a:pt x="2484935" y="1568855"/>
                </a:lnTo>
                <a:lnTo>
                  <a:pt x="2480805" y="1589168"/>
                </a:lnTo>
                <a:lnTo>
                  <a:pt x="2476676" y="1609163"/>
                </a:lnTo>
                <a:lnTo>
                  <a:pt x="2471594" y="1629476"/>
                </a:lnTo>
                <a:lnTo>
                  <a:pt x="2466829" y="1648837"/>
                </a:lnTo>
                <a:lnTo>
                  <a:pt x="2461111" y="1668832"/>
                </a:lnTo>
                <a:lnTo>
                  <a:pt x="2455394" y="1688510"/>
                </a:lnTo>
                <a:lnTo>
                  <a:pt x="2449041" y="1707554"/>
                </a:lnTo>
                <a:lnTo>
                  <a:pt x="2442688" y="1726914"/>
                </a:lnTo>
                <a:lnTo>
                  <a:pt x="2436017" y="1745958"/>
                </a:lnTo>
                <a:lnTo>
                  <a:pt x="2428712" y="1764684"/>
                </a:lnTo>
                <a:lnTo>
                  <a:pt x="2421088" y="1783410"/>
                </a:lnTo>
                <a:lnTo>
                  <a:pt x="2413465" y="1802453"/>
                </a:lnTo>
                <a:lnTo>
                  <a:pt x="2405524" y="1820862"/>
                </a:lnTo>
                <a:lnTo>
                  <a:pt x="2396629" y="1838953"/>
                </a:lnTo>
                <a:lnTo>
                  <a:pt x="2388053" y="1857044"/>
                </a:lnTo>
                <a:lnTo>
                  <a:pt x="2574828" y="1992252"/>
                </a:lnTo>
                <a:lnTo>
                  <a:pt x="2580228" y="1996378"/>
                </a:lnTo>
                <a:lnTo>
                  <a:pt x="2584993" y="2001456"/>
                </a:lnTo>
                <a:lnTo>
                  <a:pt x="2589122" y="2006534"/>
                </a:lnTo>
                <a:lnTo>
                  <a:pt x="2592934" y="2012247"/>
                </a:lnTo>
                <a:lnTo>
                  <a:pt x="2596428" y="2018278"/>
                </a:lnTo>
                <a:lnTo>
                  <a:pt x="2598652" y="2024308"/>
                </a:lnTo>
                <a:lnTo>
                  <a:pt x="2600557" y="2030656"/>
                </a:lnTo>
                <a:lnTo>
                  <a:pt x="2601828" y="2037004"/>
                </a:lnTo>
                <a:lnTo>
                  <a:pt x="2602781" y="2043352"/>
                </a:lnTo>
                <a:lnTo>
                  <a:pt x="2602781" y="2050334"/>
                </a:lnTo>
                <a:lnTo>
                  <a:pt x="2602463" y="2056682"/>
                </a:lnTo>
                <a:lnTo>
                  <a:pt x="2601193" y="2063347"/>
                </a:lnTo>
                <a:lnTo>
                  <a:pt x="2599287" y="2069695"/>
                </a:lnTo>
                <a:lnTo>
                  <a:pt x="2596746" y="2076360"/>
                </a:lnTo>
                <a:lnTo>
                  <a:pt x="2593569" y="2082073"/>
                </a:lnTo>
                <a:lnTo>
                  <a:pt x="2589757" y="2087786"/>
                </a:lnTo>
                <a:lnTo>
                  <a:pt x="2452853" y="2276315"/>
                </a:lnTo>
                <a:lnTo>
                  <a:pt x="2448406" y="2281711"/>
                </a:lnTo>
                <a:lnTo>
                  <a:pt x="2443959" y="2286472"/>
                </a:lnTo>
                <a:lnTo>
                  <a:pt x="2438559" y="2290915"/>
                </a:lnTo>
                <a:lnTo>
                  <a:pt x="2432841" y="2294406"/>
                </a:lnTo>
                <a:lnTo>
                  <a:pt x="2426806" y="2297898"/>
                </a:lnTo>
                <a:lnTo>
                  <a:pt x="2420770" y="2300437"/>
                </a:lnTo>
                <a:lnTo>
                  <a:pt x="2414418" y="2302341"/>
                </a:lnTo>
                <a:lnTo>
                  <a:pt x="2408065" y="2303293"/>
                </a:lnTo>
                <a:lnTo>
                  <a:pt x="2401712" y="2304245"/>
                </a:lnTo>
                <a:lnTo>
                  <a:pt x="2395041" y="2304563"/>
                </a:lnTo>
                <a:lnTo>
                  <a:pt x="2388371" y="2303611"/>
                </a:lnTo>
                <a:lnTo>
                  <a:pt x="2381700" y="2302658"/>
                </a:lnTo>
                <a:lnTo>
                  <a:pt x="2375347" y="2300754"/>
                </a:lnTo>
                <a:lnTo>
                  <a:pt x="2368994" y="2298532"/>
                </a:lnTo>
                <a:lnTo>
                  <a:pt x="2362959" y="2295041"/>
                </a:lnTo>
                <a:lnTo>
                  <a:pt x="2357242" y="2291232"/>
                </a:lnTo>
                <a:lnTo>
                  <a:pt x="2170466" y="2156025"/>
                </a:lnTo>
                <a:lnTo>
                  <a:pt x="2155855" y="2170307"/>
                </a:lnTo>
                <a:lnTo>
                  <a:pt x="2140925" y="2183638"/>
                </a:lnTo>
                <a:lnTo>
                  <a:pt x="2125679" y="2197285"/>
                </a:lnTo>
                <a:lnTo>
                  <a:pt x="2110432" y="2210616"/>
                </a:lnTo>
                <a:lnTo>
                  <a:pt x="2094867" y="2223629"/>
                </a:lnTo>
                <a:lnTo>
                  <a:pt x="2078985" y="2236007"/>
                </a:lnTo>
                <a:lnTo>
                  <a:pt x="2062785" y="2248385"/>
                </a:lnTo>
                <a:lnTo>
                  <a:pt x="2046585" y="2260446"/>
                </a:lnTo>
                <a:lnTo>
                  <a:pt x="2030068" y="2272506"/>
                </a:lnTo>
                <a:lnTo>
                  <a:pt x="2013232" y="2283932"/>
                </a:lnTo>
                <a:lnTo>
                  <a:pt x="1996397" y="2295041"/>
                </a:lnTo>
                <a:lnTo>
                  <a:pt x="1978927" y="2306150"/>
                </a:lnTo>
                <a:lnTo>
                  <a:pt x="1961456" y="2316624"/>
                </a:lnTo>
                <a:lnTo>
                  <a:pt x="1943986" y="2327097"/>
                </a:lnTo>
                <a:lnTo>
                  <a:pt x="1925880" y="2336936"/>
                </a:lnTo>
                <a:lnTo>
                  <a:pt x="1907774" y="2346776"/>
                </a:lnTo>
                <a:lnTo>
                  <a:pt x="1979244" y="2565457"/>
                </a:lnTo>
                <a:lnTo>
                  <a:pt x="1980833" y="2572439"/>
                </a:lnTo>
                <a:lnTo>
                  <a:pt x="1981786" y="2579422"/>
                </a:lnTo>
                <a:lnTo>
                  <a:pt x="1982738" y="2586404"/>
                </a:lnTo>
                <a:lnTo>
                  <a:pt x="1982421" y="2592752"/>
                </a:lnTo>
                <a:lnTo>
                  <a:pt x="1981468" y="2599417"/>
                </a:lnTo>
                <a:lnTo>
                  <a:pt x="1980197" y="2605765"/>
                </a:lnTo>
                <a:lnTo>
                  <a:pt x="1977656" y="2612113"/>
                </a:lnTo>
                <a:lnTo>
                  <a:pt x="1975115" y="2618143"/>
                </a:lnTo>
                <a:lnTo>
                  <a:pt x="1971621" y="2623856"/>
                </a:lnTo>
                <a:lnTo>
                  <a:pt x="1968127" y="2629252"/>
                </a:lnTo>
                <a:lnTo>
                  <a:pt x="1963997" y="2634013"/>
                </a:lnTo>
                <a:lnTo>
                  <a:pt x="1958915" y="2638774"/>
                </a:lnTo>
                <a:lnTo>
                  <a:pt x="1953833" y="2642900"/>
                </a:lnTo>
                <a:lnTo>
                  <a:pt x="1948115" y="2646391"/>
                </a:lnTo>
                <a:lnTo>
                  <a:pt x="1941762" y="2649565"/>
                </a:lnTo>
                <a:lnTo>
                  <a:pt x="1935409" y="2652104"/>
                </a:lnTo>
                <a:lnTo>
                  <a:pt x="1714011" y="2724151"/>
                </a:lnTo>
                <a:lnTo>
                  <a:pt x="1707023" y="2725738"/>
                </a:lnTo>
                <a:lnTo>
                  <a:pt x="1700352" y="2727008"/>
                </a:lnTo>
                <a:lnTo>
                  <a:pt x="1693682" y="2727325"/>
                </a:lnTo>
                <a:lnTo>
                  <a:pt x="1686694" y="2727325"/>
                </a:lnTo>
                <a:lnTo>
                  <a:pt x="1680023" y="2726056"/>
                </a:lnTo>
                <a:lnTo>
                  <a:pt x="1673670" y="2724786"/>
                </a:lnTo>
                <a:lnTo>
                  <a:pt x="1667635" y="2722564"/>
                </a:lnTo>
                <a:lnTo>
                  <a:pt x="1661600" y="2719708"/>
                </a:lnTo>
                <a:lnTo>
                  <a:pt x="1655564" y="2716851"/>
                </a:lnTo>
                <a:lnTo>
                  <a:pt x="1650164" y="2712725"/>
                </a:lnTo>
                <a:lnTo>
                  <a:pt x="1645400" y="2708599"/>
                </a:lnTo>
                <a:lnTo>
                  <a:pt x="1640953" y="2703521"/>
                </a:lnTo>
                <a:lnTo>
                  <a:pt x="1636823" y="2698443"/>
                </a:lnTo>
                <a:lnTo>
                  <a:pt x="1633012" y="2692730"/>
                </a:lnTo>
                <a:lnTo>
                  <a:pt x="1629835" y="2686382"/>
                </a:lnTo>
                <a:lnTo>
                  <a:pt x="1627294" y="2680034"/>
                </a:lnTo>
                <a:lnTo>
                  <a:pt x="1556142" y="2460718"/>
                </a:lnTo>
                <a:lnTo>
                  <a:pt x="1536130" y="2463575"/>
                </a:lnTo>
                <a:lnTo>
                  <a:pt x="1516436" y="2465796"/>
                </a:lnTo>
                <a:lnTo>
                  <a:pt x="1496107" y="2467701"/>
                </a:lnTo>
                <a:lnTo>
                  <a:pt x="1475778" y="2469605"/>
                </a:lnTo>
                <a:lnTo>
                  <a:pt x="1455448" y="2470875"/>
                </a:lnTo>
                <a:lnTo>
                  <a:pt x="1435119" y="2471827"/>
                </a:lnTo>
                <a:lnTo>
                  <a:pt x="1414154" y="2472144"/>
                </a:lnTo>
                <a:lnTo>
                  <a:pt x="1393825" y="2472779"/>
                </a:lnTo>
                <a:lnTo>
                  <a:pt x="1373178" y="2472144"/>
                </a:lnTo>
                <a:lnTo>
                  <a:pt x="1352531" y="2471827"/>
                </a:lnTo>
                <a:lnTo>
                  <a:pt x="1332202" y="2470875"/>
                </a:lnTo>
                <a:lnTo>
                  <a:pt x="1311873" y="2469605"/>
                </a:lnTo>
                <a:lnTo>
                  <a:pt x="1291544" y="2467701"/>
                </a:lnTo>
                <a:lnTo>
                  <a:pt x="1271532" y="2465796"/>
                </a:lnTo>
                <a:lnTo>
                  <a:pt x="1251203" y="2463575"/>
                </a:lnTo>
                <a:lnTo>
                  <a:pt x="1231191" y="2460718"/>
                </a:lnTo>
                <a:lnTo>
                  <a:pt x="1160674" y="2680034"/>
                </a:lnTo>
                <a:lnTo>
                  <a:pt x="1157815" y="2686699"/>
                </a:lnTo>
                <a:lnTo>
                  <a:pt x="1154956" y="2692730"/>
                </a:lnTo>
                <a:lnTo>
                  <a:pt x="1151145" y="2698443"/>
                </a:lnTo>
                <a:lnTo>
                  <a:pt x="1147015" y="2703521"/>
                </a:lnTo>
                <a:lnTo>
                  <a:pt x="1142568" y="2708599"/>
                </a:lnTo>
                <a:lnTo>
                  <a:pt x="1137168" y="2712725"/>
                </a:lnTo>
                <a:lnTo>
                  <a:pt x="1132086" y="2716851"/>
                </a:lnTo>
                <a:lnTo>
                  <a:pt x="1126368" y="2719708"/>
                </a:lnTo>
                <a:lnTo>
                  <a:pt x="1120333" y="2722564"/>
                </a:lnTo>
                <a:lnTo>
                  <a:pt x="1113980" y="2724786"/>
                </a:lnTo>
                <a:lnTo>
                  <a:pt x="1107627" y="2726056"/>
                </a:lnTo>
                <a:lnTo>
                  <a:pt x="1100639" y="2727325"/>
                </a:lnTo>
                <a:lnTo>
                  <a:pt x="1094286" y="2727325"/>
                </a:lnTo>
                <a:lnTo>
                  <a:pt x="1087616" y="2727008"/>
                </a:lnTo>
                <a:lnTo>
                  <a:pt x="1080628" y="2725738"/>
                </a:lnTo>
                <a:lnTo>
                  <a:pt x="1073639" y="2723834"/>
                </a:lnTo>
                <a:lnTo>
                  <a:pt x="852558" y="2652104"/>
                </a:lnTo>
                <a:lnTo>
                  <a:pt x="845888" y="2649565"/>
                </a:lnTo>
                <a:lnTo>
                  <a:pt x="839852" y="2646391"/>
                </a:lnTo>
                <a:lnTo>
                  <a:pt x="834135" y="2642900"/>
                </a:lnTo>
                <a:lnTo>
                  <a:pt x="829052" y="2638774"/>
                </a:lnTo>
                <a:lnTo>
                  <a:pt x="823970" y="2634013"/>
                </a:lnTo>
                <a:lnTo>
                  <a:pt x="819523" y="2629252"/>
                </a:lnTo>
                <a:lnTo>
                  <a:pt x="815711" y="2623856"/>
                </a:lnTo>
                <a:lnTo>
                  <a:pt x="812853" y="2618143"/>
                </a:lnTo>
                <a:lnTo>
                  <a:pt x="809676" y="2612113"/>
                </a:lnTo>
                <a:lnTo>
                  <a:pt x="807770" y="2605765"/>
                </a:lnTo>
                <a:lnTo>
                  <a:pt x="806182" y="2599417"/>
                </a:lnTo>
                <a:lnTo>
                  <a:pt x="805229" y="2592752"/>
                </a:lnTo>
                <a:lnTo>
                  <a:pt x="805229" y="2586404"/>
                </a:lnTo>
                <a:lnTo>
                  <a:pt x="805547" y="2579422"/>
                </a:lnTo>
                <a:lnTo>
                  <a:pt x="806817" y="2572439"/>
                </a:lnTo>
                <a:lnTo>
                  <a:pt x="808088" y="2565457"/>
                </a:lnTo>
                <a:lnTo>
                  <a:pt x="879876" y="2346776"/>
                </a:lnTo>
                <a:lnTo>
                  <a:pt x="861770" y="2336936"/>
                </a:lnTo>
                <a:lnTo>
                  <a:pt x="843982" y="2327097"/>
                </a:lnTo>
                <a:lnTo>
                  <a:pt x="826194" y="2316624"/>
                </a:lnTo>
                <a:lnTo>
                  <a:pt x="808723" y="2306150"/>
                </a:lnTo>
                <a:lnTo>
                  <a:pt x="791570" y="2295041"/>
                </a:lnTo>
                <a:lnTo>
                  <a:pt x="774418" y="2283932"/>
                </a:lnTo>
                <a:lnTo>
                  <a:pt x="757900" y="2272506"/>
                </a:lnTo>
                <a:lnTo>
                  <a:pt x="741065" y="2260446"/>
                </a:lnTo>
                <a:lnTo>
                  <a:pt x="724547" y="2248385"/>
                </a:lnTo>
                <a:lnTo>
                  <a:pt x="708665" y="2236007"/>
                </a:lnTo>
                <a:lnTo>
                  <a:pt x="692783" y="2223311"/>
                </a:lnTo>
                <a:lnTo>
                  <a:pt x="677218" y="2210616"/>
                </a:lnTo>
                <a:lnTo>
                  <a:pt x="661654" y="2197285"/>
                </a:lnTo>
                <a:lnTo>
                  <a:pt x="646724" y="2183638"/>
                </a:lnTo>
                <a:lnTo>
                  <a:pt x="631795" y="2169990"/>
                </a:lnTo>
                <a:lnTo>
                  <a:pt x="616866" y="2155707"/>
                </a:lnTo>
                <a:lnTo>
                  <a:pt x="430726" y="2291232"/>
                </a:lnTo>
                <a:lnTo>
                  <a:pt x="424691" y="2295041"/>
                </a:lnTo>
                <a:lnTo>
                  <a:pt x="418655" y="2298532"/>
                </a:lnTo>
                <a:lnTo>
                  <a:pt x="412303" y="2300754"/>
                </a:lnTo>
                <a:lnTo>
                  <a:pt x="405632" y="2302658"/>
                </a:lnTo>
                <a:lnTo>
                  <a:pt x="399279" y="2303611"/>
                </a:lnTo>
                <a:lnTo>
                  <a:pt x="392609" y="2304563"/>
                </a:lnTo>
                <a:lnTo>
                  <a:pt x="385938" y="2304563"/>
                </a:lnTo>
                <a:lnTo>
                  <a:pt x="379585" y="2303611"/>
                </a:lnTo>
                <a:lnTo>
                  <a:pt x="372915" y="2302341"/>
                </a:lnTo>
                <a:lnTo>
                  <a:pt x="366562" y="2300437"/>
                </a:lnTo>
                <a:lnTo>
                  <a:pt x="360527" y="2297898"/>
                </a:lnTo>
                <a:lnTo>
                  <a:pt x="354491" y="2294724"/>
                </a:lnTo>
                <a:lnTo>
                  <a:pt x="349409" y="2290915"/>
                </a:lnTo>
                <a:lnTo>
                  <a:pt x="344009" y="2286472"/>
                </a:lnTo>
                <a:lnTo>
                  <a:pt x="339244" y="2281711"/>
                </a:lnTo>
                <a:lnTo>
                  <a:pt x="334797" y="2276315"/>
                </a:lnTo>
                <a:lnTo>
                  <a:pt x="197575" y="2087786"/>
                </a:lnTo>
                <a:lnTo>
                  <a:pt x="193763" y="2082073"/>
                </a:lnTo>
                <a:lnTo>
                  <a:pt x="190904" y="2076360"/>
                </a:lnTo>
                <a:lnTo>
                  <a:pt x="188363" y="2069695"/>
                </a:lnTo>
                <a:lnTo>
                  <a:pt x="186457" y="2063347"/>
                </a:lnTo>
                <a:lnTo>
                  <a:pt x="185187" y="2056682"/>
                </a:lnTo>
                <a:lnTo>
                  <a:pt x="184869" y="2050334"/>
                </a:lnTo>
                <a:lnTo>
                  <a:pt x="184869" y="2043352"/>
                </a:lnTo>
                <a:lnTo>
                  <a:pt x="185504" y="2037004"/>
                </a:lnTo>
                <a:lnTo>
                  <a:pt x="187092" y="2030656"/>
                </a:lnTo>
                <a:lnTo>
                  <a:pt x="188998" y="2024308"/>
                </a:lnTo>
                <a:lnTo>
                  <a:pt x="191540" y="2018278"/>
                </a:lnTo>
                <a:lnTo>
                  <a:pt x="194716" y="2012247"/>
                </a:lnTo>
                <a:lnTo>
                  <a:pt x="198528" y="2006534"/>
                </a:lnTo>
                <a:lnTo>
                  <a:pt x="202657" y="2001456"/>
                </a:lnTo>
                <a:lnTo>
                  <a:pt x="207422" y="1996695"/>
                </a:lnTo>
                <a:lnTo>
                  <a:pt x="213139" y="1992252"/>
                </a:lnTo>
                <a:lnTo>
                  <a:pt x="399279" y="1857044"/>
                </a:lnTo>
                <a:lnTo>
                  <a:pt x="390703" y="1838953"/>
                </a:lnTo>
                <a:lnTo>
                  <a:pt x="382444" y="1820544"/>
                </a:lnTo>
                <a:lnTo>
                  <a:pt x="374185" y="1802453"/>
                </a:lnTo>
                <a:lnTo>
                  <a:pt x="366244" y="1783410"/>
                </a:lnTo>
                <a:lnTo>
                  <a:pt x="358621" y="1764684"/>
                </a:lnTo>
                <a:lnTo>
                  <a:pt x="351632" y="1745958"/>
                </a:lnTo>
                <a:lnTo>
                  <a:pt x="344962" y="1726914"/>
                </a:lnTo>
                <a:lnTo>
                  <a:pt x="338291" y="1707554"/>
                </a:lnTo>
                <a:lnTo>
                  <a:pt x="332256" y="1688510"/>
                </a:lnTo>
                <a:lnTo>
                  <a:pt x="326221" y="1668832"/>
                </a:lnTo>
                <a:lnTo>
                  <a:pt x="321139" y="1648837"/>
                </a:lnTo>
                <a:lnTo>
                  <a:pt x="315739" y="1629476"/>
                </a:lnTo>
                <a:lnTo>
                  <a:pt x="311292" y="1609163"/>
                </a:lnTo>
                <a:lnTo>
                  <a:pt x="306845" y="1589168"/>
                </a:lnTo>
                <a:lnTo>
                  <a:pt x="303033" y="1568855"/>
                </a:lnTo>
                <a:lnTo>
                  <a:pt x="299221" y="1548542"/>
                </a:lnTo>
                <a:lnTo>
                  <a:pt x="68929" y="1548542"/>
                </a:lnTo>
                <a:lnTo>
                  <a:pt x="61623" y="1548224"/>
                </a:lnTo>
                <a:lnTo>
                  <a:pt x="54952" y="1546955"/>
                </a:lnTo>
                <a:lnTo>
                  <a:pt x="48282" y="1545368"/>
                </a:lnTo>
                <a:lnTo>
                  <a:pt x="41929" y="1543146"/>
                </a:lnTo>
                <a:lnTo>
                  <a:pt x="36211" y="1540290"/>
                </a:lnTo>
                <a:lnTo>
                  <a:pt x="30494" y="1536798"/>
                </a:lnTo>
                <a:lnTo>
                  <a:pt x="24776" y="1532672"/>
                </a:lnTo>
                <a:lnTo>
                  <a:pt x="20329" y="1528546"/>
                </a:lnTo>
                <a:lnTo>
                  <a:pt x="15882" y="1523785"/>
                </a:lnTo>
                <a:lnTo>
                  <a:pt x="11753" y="1518390"/>
                </a:lnTo>
                <a:lnTo>
                  <a:pt x="8259" y="1512677"/>
                </a:lnTo>
                <a:lnTo>
                  <a:pt x="5400" y="1506646"/>
                </a:lnTo>
                <a:lnTo>
                  <a:pt x="2859" y="1500299"/>
                </a:lnTo>
                <a:lnTo>
                  <a:pt x="1588" y="1493951"/>
                </a:lnTo>
                <a:lnTo>
                  <a:pt x="317" y="1486651"/>
                </a:lnTo>
                <a:lnTo>
                  <a:pt x="0" y="1479986"/>
                </a:lnTo>
                <a:lnTo>
                  <a:pt x="0" y="1247022"/>
                </a:lnTo>
                <a:lnTo>
                  <a:pt x="317" y="1240357"/>
                </a:lnTo>
                <a:lnTo>
                  <a:pt x="1588" y="1233692"/>
                </a:lnTo>
                <a:lnTo>
                  <a:pt x="2859" y="1226709"/>
                </a:lnTo>
                <a:lnTo>
                  <a:pt x="5400" y="1220361"/>
                </a:lnTo>
                <a:lnTo>
                  <a:pt x="8259" y="1214966"/>
                </a:lnTo>
                <a:lnTo>
                  <a:pt x="11753" y="1209253"/>
                </a:lnTo>
                <a:lnTo>
                  <a:pt x="15882" y="1203857"/>
                </a:lnTo>
                <a:lnTo>
                  <a:pt x="20329" y="1199096"/>
                </a:lnTo>
                <a:lnTo>
                  <a:pt x="24776" y="1194653"/>
                </a:lnTo>
                <a:lnTo>
                  <a:pt x="30494" y="1190527"/>
                </a:lnTo>
                <a:lnTo>
                  <a:pt x="36211" y="1187035"/>
                </a:lnTo>
                <a:lnTo>
                  <a:pt x="41929" y="1184496"/>
                </a:lnTo>
                <a:lnTo>
                  <a:pt x="48282" y="1181640"/>
                </a:lnTo>
                <a:lnTo>
                  <a:pt x="54952" y="1180370"/>
                </a:lnTo>
                <a:lnTo>
                  <a:pt x="61623" y="1179101"/>
                </a:lnTo>
                <a:lnTo>
                  <a:pt x="68929" y="1178783"/>
                </a:lnTo>
                <a:lnTo>
                  <a:pt x="299221" y="1178783"/>
                </a:lnTo>
                <a:lnTo>
                  <a:pt x="303033" y="1158470"/>
                </a:lnTo>
                <a:lnTo>
                  <a:pt x="306845" y="1138158"/>
                </a:lnTo>
                <a:lnTo>
                  <a:pt x="311292" y="1118162"/>
                </a:lnTo>
                <a:lnTo>
                  <a:pt x="315739" y="1098167"/>
                </a:lnTo>
                <a:lnTo>
                  <a:pt x="321139" y="1078171"/>
                </a:lnTo>
                <a:lnTo>
                  <a:pt x="326221" y="1058493"/>
                </a:lnTo>
                <a:lnTo>
                  <a:pt x="332256" y="1038815"/>
                </a:lnTo>
                <a:lnTo>
                  <a:pt x="338291" y="1019454"/>
                </a:lnTo>
                <a:lnTo>
                  <a:pt x="344962" y="1000411"/>
                </a:lnTo>
                <a:lnTo>
                  <a:pt x="351632" y="981367"/>
                </a:lnTo>
                <a:lnTo>
                  <a:pt x="358621" y="962324"/>
                </a:lnTo>
                <a:lnTo>
                  <a:pt x="366244" y="943598"/>
                </a:lnTo>
                <a:lnTo>
                  <a:pt x="374185" y="924872"/>
                </a:lnTo>
                <a:lnTo>
                  <a:pt x="382444" y="906463"/>
                </a:lnTo>
                <a:lnTo>
                  <a:pt x="390703" y="888372"/>
                </a:lnTo>
                <a:lnTo>
                  <a:pt x="399279" y="870281"/>
                </a:lnTo>
                <a:lnTo>
                  <a:pt x="213139" y="734756"/>
                </a:lnTo>
                <a:lnTo>
                  <a:pt x="207422" y="730312"/>
                </a:lnTo>
                <a:lnTo>
                  <a:pt x="202657" y="725552"/>
                </a:lnTo>
                <a:lnTo>
                  <a:pt x="198528" y="720473"/>
                </a:lnTo>
                <a:lnTo>
                  <a:pt x="194716" y="715078"/>
                </a:lnTo>
                <a:lnTo>
                  <a:pt x="191540" y="709047"/>
                </a:lnTo>
                <a:lnTo>
                  <a:pt x="188998" y="703017"/>
                </a:lnTo>
                <a:lnTo>
                  <a:pt x="187092" y="696352"/>
                </a:lnTo>
                <a:lnTo>
                  <a:pt x="185504" y="690004"/>
                </a:lnTo>
                <a:lnTo>
                  <a:pt x="184869" y="683656"/>
                </a:lnTo>
                <a:lnTo>
                  <a:pt x="184869" y="676991"/>
                </a:lnTo>
                <a:lnTo>
                  <a:pt x="185187" y="670326"/>
                </a:lnTo>
                <a:lnTo>
                  <a:pt x="186457" y="663661"/>
                </a:lnTo>
                <a:lnTo>
                  <a:pt x="188363" y="657313"/>
                </a:lnTo>
                <a:lnTo>
                  <a:pt x="190904" y="650965"/>
                </a:lnTo>
                <a:lnTo>
                  <a:pt x="193763" y="644935"/>
                </a:lnTo>
                <a:lnTo>
                  <a:pt x="197575" y="638904"/>
                </a:lnTo>
                <a:lnTo>
                  <a:pt x="334797" y="451327"/>
                </a:lnTo>
                <a:lnTo>
                  <a:pt x="339244" y="445614"/>
                </a:lnTo>
                <a:lnTo>
                  <a:pt x="344009" y="440854"/>
                </a:lnTo>
                <a:lnTo>
                  <a:pt x="349409" y="436093"/>
                </a:lnTo>
                <a:lnTo>
                  <a:pt x="354491" y="432601"/>
                </a:lnTo>
                <a:lnTo>
                  <a:pt x="360527" y="429428"/>
                </a:lnTo>
                <a:lnTo>
                  <a:pt x="366562" y="426888"/>
                </a:lnTo>
                <a:lnTo>
                  <a:pt x="372915" y="424984"/>
                </a:lnTo>
                <a:lnTo>
                  <a:pt x="379585" y="423397"/>
                </a:lnTo>
                <a:lnTo>
                  <a:pt x="385938" y="422762"/>
                </a:lnTo>
                <a:lnTo>
                  <a:pt x="392609" y="422762"/>
                </a:lnTo>
                <a:lnTo>
                  <a:pt x="399279" y="423397"/>
                </a:lnTo>
                <a:lnTo>
                  <a:pt x="405632" y="424667"/>
                </a:lnTo>
                <a:lnTo>
                  <a:pt x="412303" y="426571"/>
                </a:lnTo>
                <a:lnTo>
                  <a:pt x="418655" y="428793"/>
                </a:lnTo>
                <a:lnTo>
                  <a:pt x="424691" y="431967"/>
                </a:lnTo>
                <a:lnTo>
                  <a:pt x="430726" y="435775"/>
                </a:lnTo>
                <a:lnTo>
                  <a:pt x="616866" y="571301"/>
                </a:lnTo>
                <a:lnTo>
                  <a:pt x="631795" y="557335"/>
                </a:lnTo>
                <a:lnTo>
                  <a:pt x="646724" y="543370"/>
                </a:lnTo>
                <a:lnTo>
                  <a:pt x="661654" y="529723"/>
                </a:lnTo>
                <a:lnTo>
                  <a:pt x="677218" y="516709"/>
                </a:lnTo>
                <a:lnTo>
                  <a:pt x="693101" y="503697"/>
                </a:lnTo>
                <a:lnTo>
                  <a:pt x="708665" y="491001"/>
                </a:lnTo>
                <a:lnTo>
                  <a:pt x="724547" y="478623"/>
                </a:lnTo>
                <a:lnTo>
                  <a:pt x="741065" y="466562"/>
                </a:lnTo>
                <a:lnTo>
                  <a:pt x="757900" y="454501"/>
                </a:lnTo>
                <a:lnTo>
                  <a:pt x="774418" y="443393"/>
                </a:lnTo>
                <a:lnTo>
                  <a:pt x="791570" y="431967"/>
                </a:lnTo>
                <a:lnTo>
                  <a:pt x="808723" y="421175"/>
                </a:lnTo>
                <a:lnTo>
                  <a:pt x="826194" y="410702"/>
                </a:lnTo>
                <a:lnTo>
                  <a:pt x="843982" y="400228"/>
                </a:lnTo>
                <a:lnTo>
                  <a:pt x="861770" y="390389"/>
                </a:lnTo>
                <a:lnTo>
                  <a:pt x="879876" y="380550"/>
                </a:lnTo>
                <a:lnTo>
                  <a:pt x="808088" y="161551"/>
                </a:lnTo>
                <a:lnTo>
                  <a:pt x="806182" y="154886"/>
                </a:lnTo>
                <a:lnTo>
                  <a:pt x="805547" y="147586"/>
                </a:lnTo>
                <a:lnTo>
                  <a:pt x="804911" y="140921"/>
                </a:lnTo>
                <a:lnTo>
                  <a:pt x="805229" y="134573"/>
                </a:lnTo>
                <a:lnTo>
                  <a:pt x="805864" y="127908"/>
                </a:lnTo>
                <a:lnTo>
                  <a:pt x="807770" y="121243"/>
                </a:lnTo>
                <a:lnTo>
                  <a:pt x="809676" y="114895"/>
                </a:lnTo>
                <a:lnTo>
                  <a:pt x="812217" y="109499"/>
                </a:lnTo>
                <a:lnTo>
                  <a:pt x="815711" y="103469"/>
                </a:lnTo>
                <a:lnTo>
                  <a:pt x="819523" y="98073"/>
                </a:lnTo>
                <a:lnTo>
                  <a:pt x="823970" y="93312"/>
                </a:lnTo>
                <a:lnTo>
                  <a:pt x="829052" y="88552"/>
                </a:lnTo>
                <a:lnTo>
                  <a:pt x="834135" y="84426"/>
                </a:lnTo>
                <a:lnTo>
                  <a:pt x="839852" y="80617"/>
                </a:lnTo>
                <a:lnTo>
                  <a:pt x="845888" y="77760"/>
                </a:lnTo>
                <a:lnTo>
                  <a:pt x="852558" y="75221"/>
                </a:lnTo>
                <a:lnTo>
                  <a:pt x="1073957" y="2857"/>
                </a:lnTo>
                <a:lnTo>
                  <a:pt x="1080628" y="1270"/>
                </a:lnTo>
                <a:lnTo>
                  <a:pt x="1087616" y="317"/>
                </a:lnTo>
                <a:lnTo>
                  <a:pt x="1094286" y="0"/>
                </a:lnTo>
                <a:close/>
              </a:path>
            </a:pathLst>
          </a:custGeom>
          <a:solidFill>
            <a:srgbClr val="482400"/>
          </a:solidFill>
          <a:ln>
            <a:noFill/>
          </a:ln>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chemeClr val="accent1"/>
              </a:solidFill>
              <a:latin typeface="+mn-lt"/>
              <a:ea typeface="+mn-ea"/>
            </a:endParaRPr>
          </a:p>
        </p:txBody>
      </p:sp>
      <p:sp>
        <p:nvSpPr>
          <p:cNvPr id="24" name="MH_Other_11"/>
          <p:cNvSpPr>
            <a:spLocks noChangeAspect="1"/>
          </p:cNvSpPr>
          <p:nvPr>
            <p:custDataLst>
              <p:tags r:id="rId17"/>
            </p:custDataLst>
          </p:nvPr>
        </p:nvSpPr>
        <p:spPr bwMode="auto">
          <a:xfrm>
            <a:off x="6434709" y="4124921"/>
            <a:ext cx="231775" cy="22860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482400"/>
          </a:solidFill>
          <a:ln>
            <a:noFill/>
          </a:ln>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482400"/>
              </a:solidFill>
              <a:latin typeface="+mn-lt"/>
              <a:ea typeface="+mn-ea"/>
            </a:endParaRPr>
          </a:p>
        </p:txBody>
      </p:sp>
      <p:sp>
        <p:nvSpPr>
          <p:cNvPr id="25" name="MH_Other_12"/>
          <p:cNvSpPr>
            <a:spLocks noChangeAspect="1" noChangeArrowheads="1"/>
          </p:cNvSpPr>
          <p:nvPr>
            <p:custDataLst>
              <p:tags r:id="rId18"/>
            </p:custDataLst>
          </p:nvPr>
        </p:nvSpPr>
        <p:spPr bwMode="auto">
          <a:xfrm>
            <a:off x="4096322" y="4131271"/>
            <a:ext cx="230187" cy="217487"/>
          </a:xfrm>
          <a:custGeom>
            <a:avLst/>
            <a:gdLst>
              <a:gd name="T0" fmla="*/ 186557 w 1993900"/>
              <a:gd name="T1" fmla="*/ 1472016 h 1873250"/>
              <a:gd name="T2" fmla="*/ 1296550 w 1993900"/>
              <a:gd name="T3" fmla="*/ 576666 h 1873250"/>
              <a:gd name="T4" fmla="*/ 1153710 w 1993900"/>
              <a:gd name="T5" fmla="*/ 1135821 h 1873250"/>
              <a:gd name="T6" fmla="*/ 1097106 w 1993900"/>
              <a:gd name="T7" fmla="*/ 797974 h 1873250"/>
              <a:gd name="T8" fmla="*/ 1032144 w 1993900"/>
              <a:gd name="T9" fmla="*/ 704592 h 1873250"/>
              <a:gd name="T10" fmla="*/ 1078871 w 1993900"/>
              <a:gd name="T11" fmla="*/ 694343 h 1873250"/>
              <a:gd name="T12" fmla="*/ 1116861 w 1993900"/>
              <a:gd name="T13" fmla="*/ 676502 h 1873250"/>
              <a:gd name="T14" fmla="*/ 1146872 w 1993900"/>
              <a:gd name="T15" fmla="*/ 652207 h 1873250"/>
              <a:gd name="T16" fmla="*/ 1168526 w 1993900"/>
              <a:gd name="T17" fmla="*/ 620700 h 1873250"/>
              <a:gd name="T18" fmla="*/ 1184861 w 1993900"/>
              <a:gd name="T19" fmla="*/ 576666 h 1873250"/>
              <a:gd name="T20" fmla="*/ 568770 w 1993900"/>
              <a:gd name="T21" fmla="*/ 1239833 h 1873250"/>
              <a:gd name="T22" fmla="*/ 673241 w 1993900"/>
              <a:gd name="T23" fmla="*/ 791901 h 1873250"/>
              <a:gd name="T24" fmla="*/ 568770 w 1993900"/>
              <a:gd name="T25" fmla="*/ 802909 h 1873250"/>
              <a:gd name="T26" fmla="*/ 609419 w 1993900"/>
              <a:gd name="T27" fmla="*/ 698519 h 1873250"/>
              <a:gd name="T28" fmla="*/ 650068 w 1993900"/>
              <a:gd name="T29" fmla="*/ 682954 h 1873250"/>
              <a:gd name="T30" fmla="*/ 682739 w 1993900"/>
              <a:gd name="T31" fmla="*/ 660938 h 1873250"/>
              <a:gd name="T32" fmla="*/ 707052 w 1993900"/>
              <a:gd name="T33" fmla="*/ 632088 h 1873250"/>
              <a:gd name="T34" fmla="*/ 724147 w 1993900"/>
              <a:gd name="T35" fmla="*/ 596405 h 1873250"/>
              <a:gd name="T36" fmla="*/ 214659 w 1993900"/>
              <a:gd name="T37" fmla="*/ 266708 h 1873250"/>
              <a:gd name="T38" fmla="*/ 171803 w 1993900"/>
              <a:gd name="T39" fmla="*/ 295920 h 1873250"/>
              <a:gd name="T40" fmla="*/ 151323 w 1993900"/>
              <a:gd name="T41" fmla="*/ 344102 h 1873250"/>
              <a:gd name="T42" fmla="*/ 158150 w 1993900"/>
              <a:gd name="T43" fmla="*/ 1583935 h 1873250"/>
              <a:gd name="T44" fmla="*/ 190766 w 1993900"/>
              <a:gd name="T45" fmla="*/ 1623770 h 1873250"/>
              <a:gd name="T46" fmla="*/ 241586 w 1993900"/>
              <a:gd name="T47" fmla="*/ 1639325 h 1873250"/>
              <a:gd name="T48" fmla="*/ 1706270 w 1993900"/>
              <a:gd name="T49" fmla="*/ 1627944 h 1873250"/>
              <a:gd name="T50" fmla="*/ 1743058 w 1993900"/>
              <a:gd name="T51" fmla="*/ 1591902 h 1873250"/>
              <a:gd name="T52" fmla="*/ 1754056 w 1993900"/>
              <a:gd name="T53" fmla="*/ 353207 h 1873250"/>
              <a:gd name="T54" fmla="*/ 1738127 w 1993900"/>
              <a:gd name="T55" fmla="*/ 302749 h 1873250"/>
              <a:gd name="T56" fmla="*/ 1698306 w 1993900"/>
              <a:gd name="T57" fmla="*/ 269743 h 1873250"/>
              <a:gd name="T58" fmla="*/ 1541294 w 1993900"/>
              <a:gd name="T59" fmla="*/ 323995 h 1873250"/>
              <a:gd name="T60" fmla="*/ 334125 w 1993900"/>
              <a:gd name="T61" fmla="*/ 262534 h 1873250"/>
              <a:gd name="T62" fmla="*/ 1334979 w 1993900"/>
              <a:gd name="T63" fmla="*/ 206006 h 1873250"/>
              <a:gd name="T64" fmla="*/ 1663414 w 1993900"/>
              <a:gd name="T65" fmla="*/ 111160 h 1873250"/>
              <a:gd name="T66" fmla="*/ 1735094 w 1993900"/>
              <a:gd name="T67" fmla="*/ 122162 h 1873250"/>
              <a:gd name="T68" fmla="*/ 1798429 w 1993900"/>
              <a:gd name="T69" fmla="*/ 152513 h 1873250"/>
              <a:gd name="T70" fmla="*/ 1849629 w 1993900"/>
              <a:gd name="T71" fmla="*/ 199557 h 1873250"/>
              <a:gd name="T72" fmla="*/ 1886037 w 1993900"/>
              <a:gd name="T73" fmla="*/ 259120 h 1873250"/>
              <a:gd name="T74" fmla="*/ 1903862 w 1993900"/>
              <a:gd name="T75" fmla="*/ 328927 h 1873250"/>
              <a:gd name="T76" fmla="*/ 1902346 w 1993900"/>
              <a:gd name="T77" fmla="*/ 1585453 h 1873250"/>
              <a:gd name="T78" fmla="*/ 1881107 w 1993900"/>
              <a:gd name="T79" fmla="*/ 1653362 h 1873250"/>
              <a:gd name="T80" fmla="*/ 1842044 w 1993900"/>
              <a:gd name="T81" fmla="*/ 1711029 h 1873250"/>
              <a:gd name="T82" fmla="*/ 1788568 w 1993900"/>
              <a:gd name="T83" fmla="*/ 1755417 h 1873250"/>
              <a:gd name="T84" fmla="*/ 1723716 w 1993900"/>
              <a:gd name="T85" fmla="*/ 1782733 h 1873250"/>
              <a:gd name="T86" fmla="*/ 241586 w 1993900"/>
              <a:gd name="T87" fmla="*/ 1790700 h 1873250"/>
              <a:gd name="T88" fmla="*/ 169906 w 1993900"/>
              <a:gd name="T89" fmla="*/ 1779698 h 1873250"/>
              <a:gd name="T90" fmla="*/ 106191 w 1993900"/>
              <a:gd name="T91" fmla="*/ 1748968 h 1873250"/>
              <a:gd name="T92" fmla="*/ 54992 w 1993900"/>
              <a:gd name="T93" fmla="*/ 1702303 h 1873250"/>
              <a:gd name="T94" fmla="*/ 18963 w 1993900"/>
              <a:gd name="T95" fmla="*/ 1642740 h 1873250"/>
              <a:gd name="T96" fmla="*/ 1138 w 1993900"/>
              <a:gd name="T97" fmla="*/ 1573312 h 1873250"/>
              <a:gd name="T98" fmla="*/ 2655 w 1993900"/>
              <a:gd name="T99" fmla="*/ 316408 h 1873250"/>
              <a:gd name="T100" fmla="*/ 23514 w 1993900"/>
              <a:gd name="T101" fmla="*/ 248497 h 1873250"/>
              <a:gd name="T102" fmla="*/ 62577 w 1993900"/>
              <a:gd name="T103" fmla="*/ 190451 h 1873250"/>
              <a:gd name="T104" fmla="*/ 116432 w 1993900"/>
              <a:gd name="T105" fmla="*/ 146064 h 1873250"/>
              <a:gd name="T106" fmla="*/ 181284 w 1993900"/>
              <a:gd name="T107" fmla="*/ 118748 h 1873250"/>
              <a:gd name="T108" fmla="*/ 363706 w 1993900"/>
              <a:gd name="T109" fmla="*/ 111160 h 187325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993900" h="1873250">
                <a:moveTo>
                  <a:pt x="195263" y="1631950"/>
                </a:moveTo>
                <a:lnTo>
                  <a:pt x="1766888" y="1631950"/>
                </a:lnTo>
                <a:lnTo>
                  <a:pt x="1766888" y="1663700"/>
                </a:lnTo>
                <a:lnTo>
                  <a:pt x="195263" y="1663700"/>
                </a:lnTo>
                <a:lnTo>
                  <a:pt x="195263" y="1631950"/>
                </a:lnTo>
                <a:close/>
                <a:moveTo>
                  <a:pt x="195263" y="1539875"/>
                </a:moveTo>
                <a:lnTo>
                  <a:pt x="1766888" y="1539875"/>
                </a:lnTo>
                <a:lnTo>
                  <a:pt x="1766888" y="1570038"/>
                </a:lnTo>
                <a:lnTo>
                  <a:pt x="195263" y="1570038"/>
                </a:lnTo>
                <a:lnTo>
                  <a:pt x="195263" y="1539875"/>
                </a:lnTo>
                <a:close/>
                <a:moveTo>
                  <a:pt x="1240155" y="603250"/>
                </a:moveTo>
                <a:lnTo>
                  <a:pt x="1357056" y="603250"/>
                </a:lnTo>
                <a:lnTo>
                  <a:pt x="1357056" y="1188182"/>
                </a:lnTo>
                <a:lnTo>
                  <a:pt x="1493838" y="1188182"/>
                </a:lnTo>
                <a:lnTo>
                  <a:pt x="1493838" y="1296988"/>
                </a:lnTo>
                <a:lnTo>
                  <a:pt x="1071563" y="1296988"/>
                </a:lnTo>
                <a:lnTo>
                  <a:pt x="1071563" y="1188182"/>
                </a:lnTo>
                <a:lnTo>
                  <a:pt x="1207550" y="1188182"/>
                </a:lnTo>
                <a:lnTo>
                  <a:pt x="1207550" y="820068"/>
                </a:lnTo>
                <a:lnTo>
                  <a:pt x="1201586" y="822053"/>
                </a:lnTo>
                <a:lnTo>
                  <a:pt x="1194826" y="824833"/>
                </a:lnTo>
                <a:lnTo>
                  <a:pt x="1180909" y="828407"/>
                </a:lnTo>
                <a:lnTo>
                  <a:pt x="1165402" y="831981"/>
                </a:lnTo>
                <a:lnTo>
                  <a:pt x="1148304" y="834760"/>
                </a:lnTo>
                <a:lnTo>
                  <a:pt x="1130809" y="837143"/>
                </a:lnTo>
                <a:lnTo>
                  <a:pt x="1111723" y="838732"/>
                </a:lnTo>
                <a:lnTo>
                  <a:pt x="1091842" y="839526"/>
                </a:lnTo>
                <a:lnTo>
                  <a:pt x="1071563" y="839923"/>
                </a:lnTo>
                <a:lnTo>
                  <a:pt x="1071563" y="738265"/>
                </a:lnTo>
                <a:lnTo>
                  <a:pt x="1080311" y="737073"/>
                </a:lnTo>
                <a:lnTo>
                  <a:pt x="1089456" y="735882"/>
                </a:lnTo>
                <a:lnTo>
                  <a:pt x="1097806" y="734294"/>
                </a:lnTo>
                <a:lnTo>
                  <a:pt x="1106156" y="732705"/>
                </a:lnTo>
                <a:lnTo>
                  <a:pt x="1114109" y="730720"/>
                </a:lnTo>
                <a:lnTo>
                  <a:pt x="1121664" y="728734"/>
                </a:lnTo>
                <a:lnTo>
                  <a:pt x="1129218" y="726352"/>
                </a:lnTo>
                <a:lnTo>
                  <a:pt x="1136376" y="723969"/>
                </a:lnTo>
                <a:lnTo>
                  <a:pt x="1143931" y="720792"/>
                </a:lnTo>
                <a:lnTo>
                  <a:pt x="1150690" y="718012"/>
                </a:lnTo>
                <a:lnTo>
                  <a:pt x="1156654" y="714438"/>
                </a:lnTo>
                <a:lnTo>
                  <a:pt x="1163016" y="711262"/>
                </a:lnTo>
                <a:lnTo>
                  <a:pt x="1168981" y="707688"/>
                </a:lnTo>
                <a:lnTo>
                  <a:pt x="1174945" y="704114"/>
                </a:lnTo>
                <a:lnTo>
                  <a:pt x="1180512" y="699746"/>
                </a:lnTo>
                <a:lnTo>
                  <a:pt x="1186079" y="695775"/>
                </a:lnTo>
                <a:lnTo>
                  <a:pt x="1191248" y="691407"/>
                </a:lnTo>
                <a:lnTo>
                  <a:pt x="1195621" y="686641"/>
                </a:lnTo>
                <a:lnTo>
                  <a:pt x="1200393" y="682273"/>
                </a:lnTo>
                <a:lnTo>
                  <a:pt x="1204767" y="677111"/>
                </a:lnTo>
                <a:lnTo>
                  <a:pt x="1208743" y="671551"/>
                </a:lnTo>
                <a:lnTo>
                  <a:pt x="1213117" y="666389"/>
                </a:lnTo>
                <a:lnTo>
                  <a:pt x="1216298" y="661227"/>
                </a:lnTo>
                <a:lnTo>
                  <a:pt x="1220274" y="655270"/>
                </a:lnTo>
                <a:lnTo>
                  <a:pt x="1223057" y="649314"/>
                </a:lnTo>
                <a:lnTo>
                  <a:pt x="1226636" y="643357"/>
                </a:lnTo>
                <a:lnTo>
                  <a:pt x="1229022" y="637003"/>
                </a:lnTo>
                <a:lnTo>
                  <a:pt x="1231407" y="630650"/>
                </a:lnTo>
                <a:lnTo>
                  <a:pt x="1234191" y="623899"/>
                </a:lnTo>
                <a:lnTo>
                  <a:pt x="1236179" y="617148"/>
                </a:lnTo>
                <a:lnTo>
                  <a:pt x="1240155" y="603250"/>
                </a:lnTo>
                <a:close/>
                <a:moveTo>
                  <a:pt x="763507" y="603250"/>
                </a:moveTo>
                <a:lnTo>
                  <a:pt x="880806" y="603250"/>
                </a:lnTo>
                <a:lnTo>
                  <a:pt x="880806" y="1188182"/>
                </a:lnTo>
                <a:lnTo>
                  <a:pt x="1017588" y="1188182"/>
                </a:lnTo>
                <a:lnTo>
                  <a:pt x="1017588" y="1296988"/>
                </a:lnTo>
                <a:lnTo>
                  <a:pt x="595313" y="1296988"/>
                </a:lnTo>
                <a:lnTo>
                  <a:pt x="595313" y="1188182"/>
                </a:lnTo>
                <a:lnTo>
                  <a:pt x="731300" y="1188182"/>
                </a:lnTo>
                <a:lnTo>
                  <a:pt x="731300" y="820068"/>
                </a:lnTo>
                <a:lnTo>
                  <a:pt x="725336" y="822053"/>
                </a:lnTo>
                <a:lnTo>
                  <a:pt x="718576" y="824833"/>
                </a:lnTo>
                <a:lnTo>
                  <a:pt x="704659" y="828407"/>
                </a:lnTo>
                <a:lnTo>
                  <a:pt x="688754" y="831981"/>
                </a:lnTo>
                <a:lnTo>
                  <a:pt x="672054" y="834760"/>
                </a:lnTo>
                <a:lnTo>
                  <a:pt x="654161" y="837143"/>
                </a:lnTo>
                <a:lnTo>
                  <a:pt x="635473" y="838732"/>
                </a:lnTo>
                <a:lnTo>
                  <a:pt x="615592" y="839526"/>
                </a:lnTo>
                <a:lnTo>
                  <a:pt x="595313" y="839923"/>
                </a:lnTo>
                <a:lnTo>
                  <a:pt x="595313" y="738265"/>
                </a:lnTo>
                <a:lnTo>
                  <a:pt x="604061" y="737073"/>
                </a:lnTo>
                <a:lnTo>
                  <a:pt x="612809" y="735882"/>
                </a:lnTo>
                <a:lnTo>
                  <a:pt x="621159" y="734294"/>
                </a:lnTo>
                <a:lnTo>
                  <a:pt x="629906" y="732705"/>
                </a:lnTo>
                <a:lnTo>
                  <a:pt x="637859" y="730720"/>
                </a:lnTo>
                <a:lnTo>
                  <a:pt x="645414" y="728734"/>
                </a:lnTo>
                <a:lnTo>
                  <a:pt x="652968" y="726352"/>
                </a:lnTo>
                <a:lnTo>
                  <a:pt x="660126" y="723969"/>
                </a:lnTo>
                <a:lnTo>
                  <a:pt x="667283" y="720792"/>
                </a:lnTo>
                <a:lnTo>
                  <a:pt x="674042" y="718012"/>
                </a:lnTo>
                <a:lnTo>
                  <a:pt x="680404" y="714438"/>
                </a:lnTo>
                <a:lnTo>
                  <a:pt x="686766" y="711262"/>
                </a:lnTo>
                <a:lnTo>
                  <a:pt x="692731" y="707688"/>
                </a:lnTo>
                <a:lnTo>
                  <a:pt x="698695" y="704114"/>
                </a:lnTo>
                <a:lnTo>
                  <a:pt x="704262" y="699746"/>
                </a:lnTo>
                <a:lnTo>
                  <a:pt x="709431" y="695775"/>
                </a:lnTo>
                <a:lnTo>
                  <a:pt x="714600" y="691407"/>
                </a:lnTo>
                <a:lnTo>
                  <a:pt x="719371" y="686641"/>
                </a:lnTo>
                <a:lnTo>
                  <a:pt x="724143" y="682273"/>
                </a:lnTo>
                <a:lnTo>
                  <a:pt x="728119" y="677111"/>
                </a:lnTo>
                <a:lnTo>
                  <a:pt x="732493" y="671551"/>
                </a:lnTo>
                <a:lnTo>
                  <a:pt x="736469" y="666389"/>
                </a:lnTo>
                <a:lnTo>
                  <a:pt x="740048" y="661227"/>
                </a:lnTo>
                <a:lnTo>
                  <a:pt x="744024" y="655270"/>
                </a:lnTo>
                <a:lnTo>
                  <a:pt x="746807" y="649314"/>
                </a:lnTo>
                <a:lnTo>
                  <a:pt x="749988" y="643357"/>
                </a:lnTo>
                <a:lnTo>
                  <a:pt x="752772" y="637003"/>
                </a:lnTo>
                <a:lnTo>
                  <a:pt x="755157" y="630650"/>
                </a:lnTo>
                <a:lnTo>
                  <a:pt x="757941" y="623899"/>
                </a:lnTo>
                <a:lnTo>
                  <a:pt x="759929" y="617148"/>
                </a:lnTo>
                <a:lnTo>
                  <a:pt x="763507" y="603250"/>
                </a:lnTo>
                <a:close/>
                <a:moveTo>
                  <a:pt x="252860" y="274637"/>
                </a:moveTo>
                <a:lnTo>
                  <a:pt x="243333" y="275431"/>
                </a:lnTo>
                <a:lnTo>
                  <a:pt x="233806" y="276622"/>
                </a:lnTo>
                <a:lnTo>
                  <a:pt x="224676" y="279003"/>
                </a:lnTo>
                <a:lnTo>
                  <a:pt x="216340" y="282178"/>
                </a:lnTo>
                <a:lnTo>
                  <a:pt x="207607" y="286147"/>
                </a:lnTo>
                <a:lnTo>
                  <a:pt x="199668" y="290909"/>
                </a:lnTo>
                <a:lnTo>
                  <a:pt x="192523" y="296465"/>
                </a:lnTo>
                <a:lnTo>
                  <a:pt x="185774" y="302815"/>
                </a:lnTo>
                <a:lnTo>
                  <a:pt x="179820" y="309562"/>
                </a:lnTo>
                <a:lnTo>
                  <a:pt x="174263" y="316706"/>
                </a:lnTo>
                <a:lnTo>
                  <a:pt x="169499" y="324644"/>
                </a:lnTo>
                <a:lnTo>
                  <a:pt x="165530" y="332581"/>
                </a:lnTo>
                <a:lnTo>
                  <a:pt x="162354" y="341312"/>
                </a:lnTo>
                <a:lnTo>
                  <a:pt x="159972" y="350837"/>
                </a:lnTo>
                <a:lnTo>
                  <a:pt x="158385" y="359965"/>
                </a:lnTo>
                <a:lnTo>
                  <a:pt x="157988" y="369490"/>
                </a:lnTo>
                <a:lnTo>
                  <a:pt x="157988" y="1619647"/>
                </a:lnTo>
                <a:lnTo>
                  <a:pt x="158385" y="1629569"/>
                </a:lnTo>
                <a:lnTo>
                  <a:pt x="159972" y="1639094"/>
                </a:lnTo>
                <a:lnTo>
                  <a:pt x="162354" y="1647825"/>
                </a:lnTo>
                <a:lnTo>
                  <a:pt x="165530" y="1656953"/>
                </a:lnTo>
                <a:lnTo>
                  <a:pt x="169499" y="1665288"/>
                </a:lnTo>
                <a:lnTo>
                  <a:pt x="174263" y="1672828"/>
                </a:lnTo>
                <a:lnTo>
                  <a:pt x="179820" y="1679972"/>
                </a:lnTo>
                <a:lnTo>
                  <a:pt x="185774" y="1686719"/>
                </a:lnTo>
                <a:lnTo>
                  <a:pt x="192523" y="1693069"/>
                </a:lnTo>
                <a:lnTo>
                  <a:pt x="199668" y="1698625"/>
                </a:lnTo>
                <a:lnTo>
                  <a:pt x="207607" y="1702991"/>
                </a:lnTo>
                <a:lnTo>
                  <a:pt x="216340" y="1707356"/>
                </a:lnTo>
                <a:lnTo>
                  <a:pt x="224676" y="1710531"/>
                </a:lnTo>
                <a:lnTo>
                  <a:pt x="233806" y="1712913"/>
                </a:lnTo>
                <a:lnTo>
                  <a:pt x="243333" y="1714103"/>
                </a:lnTo>
                <a:lnTo>
                  <a:pt x="252860" y="1714897"/>
                </a:lnTo>
                <a:lnTo>
                  <a:pt x="1741040" y="1714897"/>
                </a:lnTo>
                <a:lnTo>
                  <a:pt x="1750567" y="1714103"/>
                </a:lnTo>
                <a:lnTo>
                  <a:pt x="1759697" y="1712913"/>
                </a:lnTo>
                <a:lnTo>
                  <a:pt x="1769224" y="1710531"/>
                </a:lnTo>
                <a:lnTo>
                  <a:pt x="1777560" y="1707356"/>
                </a:lnTo>
                <a:lnTo>
                  <a:pt x="1785896" y="1702991"/>
                </a:lnTo>
                <a:lnTo>
                  <a:pt x="1794232" y="1698625"/>
                </a:lnTo>
                <a:lnTo>
                  <a:pt x="1801377" y="1693069"/>
                </a:lnTo>
                <a:lnTo>
                  <a:pt x="1808126" y="1686719"/>
                </a:lnTo>
                <a:lnTo>
                  <a:pt x="1813683" y="1679972"/>
                </a:lnTo>
                <a:lnTo>
                  <a:pt x="1819240" y="1672828"/>
                </a:lnTo>
                <a:lnTo>
                  <a:pt x="1824401" y="1665288"/>
                </a:lnTo>
                <a:lnTo>
                  <a:pt x="1828370" y="1656953"/>
                </a:lnTo>
                <a:lnTo>
                  <a:pt x="1831546" y="1647825"/>
                </a:lnTo>
                <a:lnTo>
                  <a:pt x="1833531" y="1639094"/>
                </a:lnTo>
                <a:lnTo>
                  <a:pt x="1835516" y="1629569"/>
                </a:lnTo>
                <a:lnTo>
                  <a:pt x="1835912" y="1619647"/>
                </a:lnTo>
                <a:lnTo>
                  <a:pt x="1835912" y="369490"/>
                </a:lnTo>
                <a:lnTo>
                  <a:pt x="1835516" y="359965"/>
                </a:lnTo>
                <a:lnTo>
                  <a:pt x="1833531" y="350837"/>
                </a:lnTo>
                <a:lnTo>
                  <a:pt x="1831546" y="341312"/>
                </a:lnTo>
                <a:lnTo>
                  <a:pt x="1828370" y="332581"/>
                </a:lnTo>
                <a:lnTo>
                  <a:pt x="1824401" y="324644"/>
                </a:lnTo>
                <a:lnTo>
                  <a:pt x="1819240" y="316706"/>
                </a:lnTo>
                <a:lnTo>
                  <a:pt x="1813683" y="309562"/>
                </a:lnTo>
                <a:lnTo>
                  <a:pt x="1808126" y="302815"/>
                </a:lnTo>
                <a:lnTo>
                  <a:pt x="1801377" y="296465"/>
                </a:lnTo>
                <a:lnTo>
                  <a:pt x="1794232" y="290909"/>
                </a:lnTo>
                <a:lnTo>
                  <a:pt x="1785896" y="286147"/>
                </a:lnTo>
                <a:lnTo>
                  <a:pt x="1777560" y="282178"/>
                </a:lnTo>
                <a:lnTo>
                  <a:pt x="1769224" y="279003"/>
                </a:lnTo>
                <a:lnTo>
                  <a:pt x="1759697" y="276622"/>
                </a:lnTo>
                <a:lnTo>
                  <a:pt x="1750567" y="275431"/>
                </a:lnTo>
                <a:lnTo>
                  <a:pt x="1741040" y="274637"/>
                </a:lnTo>
                <a:lnTo>
                  <a:pt x="1613221" y="274637"/>
                </a:lnTo>
                <a:lnTo>
                  <a:pt x="1613221" y="338931"/>
                </a:lnTo>
                <a:lnTo>
                  <a:pt x="1366316" y="338931"/>
                </a:lnTo>
                <a:lnTo>
                  <a:pt x="1366316" y="274637"/>
                </a:lnTo>
                <a:lnTo>
                  <a:pt x="596622" y="274637"/>
                </a:lnTo>
                <a:lnTo>
                  <a:pt x="596622" y="338931"/>
                </a:lnTo>
                <a:lnTo>
                  <a:pt x="349717" y="338931"/>
                </a:lnTo>
                <a:lnTo>
                  <a:pt x="349717" y="274637"/>
                </a:lnTo>
                <a:lnTo>
                  <a:pt x="252860" y="274637"/>
                </a:lnTo>
                <a:close/>
                <a:moveTo>
                  <a:pt x="442207" y="0"/>
                </a:moveTo>
                <a:lnTo>
                  <a:pt x="565660" y="0"/>
                </a:lnTo>
                <a:lnTo>
                  <a:pt x="565660" y="116284"/>
                </a:lnTo>
                <a:lnTo>
                  <a:pt x="1397278" y="116284"/>
                </a:lnTo>
                <a:lnTo>
                  <a:pt x="1397278" y="215503"/>
                </a:lnTo>
                <a:lnTo>
                  <a:pt x="1397278" y="307975"/>
                </a:lnTo>
                <a:lnTo>
                  <a:pt x="1461188" y="307975"/>
                </a:lnTo>
                <a:lnTo>
                  <a:pt x="1461188" y="0"/>
                </a:lnTo>
                <a:lnTo>
                  <a:pt x="1551296" y="0"/>
                </a:lnTo>
                <a:lnTo>
                  <a:pt x="1551296" y="116284"/>
                </a:lnTo>
                <a:lnTo>
                  <a:pt x="1741040" y="116284"/>
                </a:lnTo>
                <a:lnTo>
                  <a:pt x="1754140" y="116681"/>
                </a:lnTo>
                <a:lnTo>
                  <a:pt x="1766446" y="117475"/>
                </a:lnTo>
                <a:lnTo>
                  <a:pt x="1779148" y="119062"/>
                </a:lnTo>
                <a:lnTo>
                  <a:pt x="1791851" y="121840"/>
                </a:lnTo>
                <a:lnTo>
                  <a:pt x="1804156" y="124222"/>
                </a:lnTo>
                <a:lnTo>
                  <a:pt x="1816065" y="127794"/>
                </a:lnTo>
                <a:lnTo>
                  <a:pt x="1827973" y="131762"/>
                </a:lnTo>
                <a:lnTo>
                  <a:pt x="1839088" y="136525"/>
                </a:lnTo>
                <a:lnTo>
                  <a:pt x="1850600" y="141684"/>
                </a:lnTo>
                <a:lnTo>
                  <a:pt x="1861318" y="147240"/>
                </a:lnTo>
                <a:lnTo>
                  <a:pt x="1872035" y="152797"/>
                </a:lnTo>
                <a:lnTo>
                  <a:pt x="1882356" y="159544"/>
                </a:lnTo>
                <a:lnTo>
                  <a:pt x="1892280" y="167084"/>
                </a:lnTo>
                <a:lnTo>
                  <a:pt x="1901807" y="174228"/>
                </a:lnTo>
                <a:lnTo>
                  <a:pt x="1911334" y="182165"/>
                </a:lnTo>
                <a:lnTo>
                  <a:pt x="1919670" y="190500"/>
                </a:lnTo>
                <a:lnTo>
                  <a:pt x="1928006" y="199231"/>
                </a:lnTo>
                <a:lnTo>
                  <a:pt x="1935945" y="208756"/>
                </a:lnTo>
                <a:lnTo>
                  <a:pt x="1943884" y="218281"/>
                </a:lnTo>
                <a:lnTo>
                  <a:pt x="1951029" y="228203"/>
                </a:lnTo>
                <a:lnTo>
                  <a:pt x="1957380" y="238125"/>
                </a:lnTo>
                <a:lnTo>
                  <a:pt x="1963732" y="249237"/>
                </a:lnTo>
                <a:lnTo>
                  <a:pt x="1968892" y="259953"/>
                </a:lnTo>
                <a:lnTo>
                  <a:pt x="1974052" y="271065"/>
                </a:lnTo>
                <a:lnTo>
                  <a:pt x="1978816" y="282575"/>
                </a:lnTo>
                <a:lnTo>
                  <a:pt x="1982389" y="294084"/>
                </a:lnTo>
                <a:lnTo>
                  <a:pt x="1985961" y="306387"/>
                </a:lnTo>
                <a:lnTo>
                  <a:pt x="1988740" y="318690"/>
                </a:lnTo>
                <a:lnTo>
                  <a:pt x="1991122" y="330994"/>
                </a:lnTo>
                <a:lnTo>
                  <a:pt x="1992709" y="344090"/>
                </a:lnTo>
                <a:lnTo>
                  <a:pt x="1993503" y="356790"/>
                </a:lnTo>
                <a:lnTo>
                  <a:pt x="1993900" y="369490"/>
                </a:lnTo>
                <a:lnTo>
                  <a:pt x="1993900" y="1619647"/>
                </a:lnTo>
                <a:lnTo>
                  <a:pt x="1993503" y="1632744"/>
                </a:lnTo>
                <a:lnTo>
                  <a:pt x="1992709" y="1645841"/>
                </a:lnTo>
                <a:lnTo>
                  <a:pt x="1991122" y="1658541"/>
                </a:lnTo>
                <a:lnTo>
                  <a:pt x="1988740" y="1670844"/>
                </a:lnTo>
                <a:lnTo>
                  <a:pt x="1985961" y="1682750"/>
                </a:lnTo>
                <a:lnTo>
                  <a:pt x="1982389" y="1695053"/>
                </a:lnTo>
                <a:lnTo>
                  <a:pt x="1978816" y="1706960"/>
                </a:lnTo>
                <a:lnTo>
                  <a:pt x="1974052" y="1718469"/>
                </a:lnTo>
                <a:lnTo>
                  <a:pt x="1968892" y="1729581"/>
                </a:lnTo>
                <a:lnTo>
                  <a:pt x="1963732" y="1740694"/>
                </a:lnTo>
                <a:lnTo>
                  <a:pt x="1957380" y="1751410"/>
                </a:lnTo>
                <a:lnTo>
                  <a:pt x="1951029" y="1761331"/>
                </a:lnTo>
                <a:lnTo>
                  <a:pt x="1943884" y="1771650"/>
                </a:lnTo>
                <a:lnTo>
                  <a:pt x="1935945" y="1780778"/>
                </a:lnTo>
                <a:lnTo>
                  <a:pt x="1928006" y="1789906"/>
                </a:lnTo>
                <a:lnTo>
                  <a:pt x="1919670" y="1799035"/>
                </a:lnTo>
                <a:lnTo>
                  <a:pt x="1911334" y="1807369"/>
                </a:lnTo>
                <a:lnTo>
                  <a:pt x="1901807" y="1815306"/>
                </a:lnTo>
                <a:lnTo>
                  <a:pt x="1892280" y="1822847"/>
                </a:lnTo>
                <a:lnTo>
                  <a:pt x="1882356" y="1829594"/>
                </a:lnTo>
                <a:lnTo>
                  <a:pt x="1872035" y="1836341"/>
                </a:lnTo>
                <a:lnTo>
                  <a:pt x="1861318" y="1842294"/>
                </a:lnTo>
                <a:lnTo>
                  <a:pt x="1850600" y="1848247"/>
                </a:lnTo>
                <a:lnTo>
                  <a:pt x="1839088" y="1853406"/>
                </a:lnTo>
                <a:lnTo>
                  <a:pt x="1827973" y="1857375"/>
                </a:lnTo>
                <a:lnTo>
                  <a:pt x="1816065" y="1861741"/>
                </a:lnTo>
                <a:lnTo>
                  <a:pt x="1804156" y="1864916"/>
                </a:lnTo>
                <a:lnTo>
                  <a:pt x="1791851" y="1868091"/>
                </a:lnTo>
                <a:lnTo>
                  <a:pt x="1779148" y="1870075"/>
                </a:lnTo>
                <a:lnTo>
                  <a:pt x="1766446" y="1871663"/>
                </a:lnTo>
                <a:lnTo>
                  <a:pt x="1754140" y="1872456"/>
                </a:lnTo>
                <a:lnTo>
                  <a:pt x="1741040" y="1873250"/>
                </a:lnTo>
                <a:lnTo>
                  <a:pt x="252860" y="1873250"/>
                </a:lnTo>
                <a:lnTo>
                  <a:pt x="239760" y="1872456"/>
                </a:lnTo>
                <a:lnTo>
                  <a:pt x="227058" y="1871663"/>
                </a:lnTo>
                <a:lnTo>
                  <a:pt x="214355" y="1870075"/>
                </a:lnTo>
                <a:lnTo>
                  <a:pt x="201653" y="1868091"/>
                </a:lnTo>
                <a:lnTo>
                  <a:pt x="189744" y="1864916"/>
                </a:lnTo>
                <a:lnTo>
                  <a:pt x="177835" y="1861741"/>
                </a:lnTo>
                <a:lnTo>
                  <a:pt x="165927" y="1857375"/>
                </a:lnTo>
                <a:lnTo>
                  <a:pt x="154018" y="1853406"/>
                </a:lnTo>
                <a:lnTo>
                  <a:pt x="143300" y="1848247"/>
                </a:lnTo>
                <a:lnTo>
                  <a:pt x="132186" y="1842294"/>
                </a:lnTo>
                <a:lnTo>
                  <a:pt x="121865" y="1836341"/>
                </a:lnTo>
                <a:lnTo>
                  <a:pt x="111147" y="1829594"/>
                </a:lnTo>
                <a:lnTo>
                  <a:pt x="101620" y="1822847"/>
                </a:lnTo>
                <a:lnTo>
                  <a:pt x="91696" y="1815306"/>
                </a:lnTo>
                <a:lnTo>
                  <a:pt x="82566" y="1807369"/>
                </a:lnTo>
                <a:lnTo>
                  <a:pt x="74230" y="1799035"/>
                </a:lnTo>
                <a:lnTo>
                  <a:pt x="65497" y="1789906"/>
                </a:lnTo>
                <a:lnTo>
                  <a:pt x="57558" y="1780778"/>
                </a:lnTo>
                <a:lnTo>
                  <a:pt x="50016" y="1771650"/>
                </a:lnTo>
                <a:lnTo>
                  <a:pt x="42871" y="1761331"/>
                </a:lnTo>
                <a:lnTo>
                  <a:pt x="36520" y="1751410"/>
                </a:lnTo>
                <a:lnTo>
                  <a:pt x="30168" y="1740694"/>
                </a:lnTo>
                <a:lnTo>
                  <a:pt x="24611" y="1729581"/>
                </a:lnTo>
                <a:lnTo>
                  <a:pt x="19848" y="1718469"/>
                </a:lnTo>
                <a:lnTo>
                  <a:pt x="15084" y="1706960"/>
                </a:lnTo>
                <a:lnTo>
                  <a:pt x="11115" y="1695053"/>
                </a:lnTo>
                <a:lnTo>
                  <a:pt x="7939" y="1682750"/>
                </a:lnTo>
                <a:lnTo>
                  <a:pt x="4763" y="1670844"/>
                </a:lnTo>
                <a:lnTo>
                  <a:pt x="2779" y="1658541"/>
                </a:lnTo>
                <a:lnTo>
                  <a:pt x="1191" y="1645841"/>
                </a:lnTo>
                <a:lnTo>
                  <a:pt x="0" y="1632744"/>
                </a:lnTo>
                <a:lnTo>
                  <a:pt x="0" y="1619647"/>
                </a:lnTo>
                <a:lnTo>
                  <a:pt x="0" y="369490"/>
                </a:lnTo>
                <a:lnTo>
                  <a:pt x="0" y="356790"/>
                </a:lnTo>
                <a:lnTo>
                  <a:pt x="1191" y="344090"/>
                </a:lnTo>
                <a:lnTo>
                  <a:pt x="2779" y="330994"/>
                </a:lnTo>
                <a:lnTo>
                  <a:pt x="4763" y="318690"/>
                </a:lnTo>
                <a:lnTo>
                  <a:pt x="7939" y="306387"/>
                </a:lnTo>
                <a:lnTo>
                  <a:pt x="11115" y="294084"/>
                </a:lnTo>
                <a:lnTo>
                  <a:pt x="15084" y="282575"/>
                </a:lnTo>
                <a:lnTo>
                  <a:pt x="19848" y="271065"/>
                </a:lnTo>
                <a:lnTo>
                  <a:pt x="24611" y="259953"/>
                </a:lnTo>
                <a:lnTo>
                  <a:pt x="30168" y="249237"/>
                </a:lnTo>
                <a:lnTo>
                  <a:pt x="36520" y="238125"/>
                </a:lnTo>
                <a:lnTo>
                  <a:pt x="42871" y="228203"/>
                </a:lnTo>
                <a:lnTo>
                  <a:pt x="50016" y="218281"/>
                </a:lnTo>
                <a:lnTo>
                  <a:pt x="57558" y="208756"/>
                </a:lnTo>
                <a:lnTo>
                  <a:pt x="65497" y="199231"/>
                </a:lnTo>
                <a:lnTo>
                  <a:pt x="74230" y="190500"/>
                </a:lnTo>
                <a:lnTo>
                  <a:pt x="82566" y="182165"/>
                </a:lnTo>
                <a:lnTo>
                  <a:pt x="91696" y="174228"/>
                </a:lnTo>
                <a:lnTo>
                  <a:pt x="101620" y="167084"/>
                </a:lnTo>
                <a:lnTo>
                  <a:pt x="111147" y="159544"/>
                </a:lnTo>
                <a:lnTo>
                  <a:pt x="121865" y="152797"/>
                </a:lnTo>
                <a:lnTo>
                  <a:pt x="132186" y="147240"/>
                </a:lnTo>
                <a:lnTo>
                  <a:pt x="143300" y="141684"/>
                </a:lnTo>
                <a:lnTo>
                  <a:pt x="154018" y="136525"/>
                </a:lnTo>
                <a:lnTo>
                  <a:pt x="165927" y="131762"/>
                </a:lnTo>
                <a:lnTo>
                  <a:pt x="177835" y="127794"/>
                </a:lnTo>
                <a:lnTo>
                  <a:pt x="189744" y="124222"/>
                </a:lnTo>
                <a:lnTo>
                  <a:pt x="201653" y="121840"/>
                </a:lnTo>
                <a:lnTo>
                  <a:pt x="214355" y="119062"/>
                </a:lnTo>
                <a:lnTo>
                  <a:pt x="227058" y="117475"/>
                </a:lnTo>
                <a:lnTo>
                  <a:pt x="239760" y="116681"/>
                </a:lnTo>
                <a:lnTo>
                  <a:pt x="252860" y="116284"/>
                </a:lnTo>
                <a:lnTo>
                  <a:pt x="380679" y="116284"/>
                </a:lnTo>
                <a:lnTo>
                  <a:pt x="380679" y="215503"/>
                </a:lnTo>
                <a:lnTo>
                  <a:pt x="380679" y="307975"/>
                </a:lnTo>
                <a:lnTo>
                  <a:pt x="442207" y="307975"/>
                </a:lnTo>
                <a:lnTo>
                  <a:pt x="442207" y="0"/>
                </a:lnTo>
                <a:close/>
              </a:path>
            </a:pathLst>
          </a:custGeom>
          <a:solidFill>
            <a:srgbClr val="482400"/>
          </a:solidFill>
          <a:ln>
            <a:noFill/>
          </a:ln>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482400"/>
              </a:solidFill>
              <a:latin typeface="+mn-lt"/>
              <a:ea typeface="+mn-ea"/>
            </a:endParaRPr>
          </a:p>
        </p:txBody>
      </p:sp>
      <p:sp>
        <p:nvSpPr>
          <p:cNvPr id="26" name="MH_Other_13"/>
          <p:cNvSpPr>
            <a:spLocks noChangeAspect="1"/>
          </p:cNvSpPr>
          <p:nvPr>
            <p:custDataLst>
              <p:tags r:id="rId19"/>
            </p:custDataLst>
          </p:nvPr>
        </p:nvSpPr>
        <p:spPr bwMode="auto">
          <a:xfrm>
            <a:off x="1775397" y="4124921"/>
            <a:ext cx="195262" cy="230187"/>
          </a:xfrm>
          <a:custGeom>
            <a:avLst/>
            <a:gdLst>
              <a:gd name="T0" fmla="*/ 2147483646 w 4388"/>
              <a:gd name="T1" fmla="*/ 0 h 5157"/>
              <a:gd name="T2" fmla="*/ 2147483646 w 4388"/>
              <a:gd name="T3" fmla="*/ 2147483646 h 5157"/>
              <a:gd name="T4" fmla="*/ 0 w 4388"/>
              <a:gd name="T5" fmla="*/ 2147483646 h 5157"/>
              <a:gd name="T6" fmla="*/ 2147483646 w 4388"/>
              <a:gd name="T7" fmla="*/ 2147483646 h 5157"/>
              <a:gd name="T8" fmla="*/ 2147483646 w 4388"/>
              <a:gd name="T9" fmla="*/ 2147483646 h 5157"/>
              <a:gd name="T10" fmla="*/ 2147483646 w 4388"/>
              <a:gd name="T11" fmla="*/ 2147483646 h 5157"/>
              <a:gd name="T12" fmla="*/ 2147483646 w 4388"/>
              <a:gd name="T13" fmla="*/ 2147483646 h 5157"/>
              <a:gd name="T14" fmla="*/ 2147483646 w 4388"/>
              <a:gd name="T15" fmla="*/ 2147483646 h 5157"/>
              <a:gd name="T16" fmla="*/ 2147483646 w 4388"/>
              <a:gd name="T17" fmla="*/ 2147483646 h 5157"/>
              <a:gd name="T18" fmla="*/ 2147483646 w 4388"/>
              <a:gd name="T19" fmla="*/ 2147483646 h 5157"/>
              <a:gd name="T20" fmla="*/ 2147483646 w 4388"/>
              <a:gd name="T21" fmla="*/ 2147483646 h 5157"/>
              <a:gd name="T22" fmla="*/ 2147483646 w 4388"/>
              <a:gd name="T23" fmla="*/ 2147483646 h 5157"/>
              <a:gd name="T24" fmla="*/ 2147483646 w 4388"/>
              <a:gd name="T25" fmla="*/ 2147483646 h 5157"/>
              <a:gd name="T26" fmla="*/ 2147483646 w 4388"/>
              <a:gd name="T27" fmla="*/ 2147483646 h 5157"/>
              <a:gd name="T28" fmla="*/ 2147483646 w 4388"/>
              <a:gd name="T29" fmla="*/ 2147483646 h 5157"/>
              <a:gd name="T30" fmla="*/ 2147483646 w 4388"/>
              <a:gd name="T31" fmla="*/ 2147483646 h 5157"/>
              <a:gd name="T32" fmla="*/ 2147483646 w 4388"/>
              <a:gd name="T33" fmla="*/ 2147483646 h 5157"/>
              <a:gd name="T34" fmla="*/ 2147483646 w 4388"/>
              <a:gd name="T35" fmla="*/ 2147483646 h 5157"/>
              <a:gd name="T36" fmla="*/ 2147483646 w 4388"/>
              <a:gd name="T37" fmla="*/ 2147483646 h 5157"/>
              <a:gd name="T38" fmla="*/ 2147483646 w 4388"/>
              <a:gd name="T39" fmla="*/ 2147483646 h 5157"/>
              <a:gd name="T40" fmla="*/ 2147483646 w 4388"/>
              <a:gd name="T41" fmla="*/ 2147483646 h 5157"/>
              <a:gd name="T42" fmla="*/ 2147483646 w 4388"/>
              <a:gd name="T43" fmla="*/ 2147483646 h 5157"/>
              <a:gd name="T44" fmla="*/ 2147483646 w 4388"/>
              <a:gd name="T45" fmla="*/ 2147483646 h 5157"/>
              <a:gd name="T46" fmla="*/ 2147483646 w 4388"/>
              <a:gd name="T47" fmla="*/ 2147483646 h 5157"/>
              <a:gd name="T48" fmla="*/ 2147483646 w 4388"/>
              <a:gd name="T49" fmla="*/ 2147483646 h 5157"/>
              <a:gd name="T50" fmla="*/ 2147483646 w 4388"/>
              <a:gd name="T51" fmla="*/ 2147483646 h 5157"/>
              <a:gd name="T52" fmla="*/ 2147483646 w 4388"/>
              <a:gd name="T53" fmla="*/ 2147483646 h 5157"/>
              <a:gd name="T54" fmla="*/ 2147483646 w 4388"/>
              <a:gd name="T55" fmla="*/ 2147483646 h 5157"/>
              <a:gd name="T56" fmla="*/ 2147483646 w 4388"/>
              <a:gd name="T57" fmla="*/ 2147483646 h 5157"/>
              <a:gd name="T58" fmla="*/ 2147483646 w 4388"/>
              <a:gd name="T59" fmla="*/ 2147483646 h 5157"/>
              <a:gd name="T60" fmla="*/ 2147483646 w 4388"/>
              <a:gd name="T61" fmla="*/ 2147483646 h 5157"/>
              <a:gd name="T62" fmla="*/ 2147483646 w 4388"/>
              <a:gd name="T63" fmla="*/ 2147483646 h 5157"/>
              <a:gd name="T64" fmla="*/ 2147483646 w 4388"/>
              <a:gd name="T65" fmla="*/ 2147483646 h 5157"/>
              <a:gd name="T66" fmla="*/ 2147483646 w 4388"/>
              <a:gd name="T67" fmla="*/ 2147483646 h 5157"/>
              <a:gd name="T68" fmla="*/ 2147483646 w 4388"/>
              <a:gd name="T69" fmla="*/ 2147483646 h 5157"/>
              <a:gd name="T70" fmla="*/ 2147483646 w 4388"/>
              <a:gd name="T71" fmla="*/ 2147483646 h 5157"/>
              <a:gd name="T72" fmla="*/ 2147483646 w 4388"/>
              <a:gd name="T73" fmla="*/ 2147483646 h 5157"/>
              <a:gd name="T74" fmla="*/ 2147483646 w 4388"/>
              <a:gd name="T75" fmla="*/ 2147483646 h 5157"/>
              <a:gd name="T76" fmla="*/ 2147483646 w 4388"/>
              <a:gd name="T77" fmla="*/ 2147483646 h 5157"/>
              <a:gd name="T78" fmla="*/ 2147483646 w 4388"/>
              <a:gd name="T79" fmla="*/ 2147483646 h 5157"/>
              <a:gd name="T80" fmla="*/ 2147483646 w 4388"/>
              <a:gd name="T81" fmla="*/ 2147483646 h 5157"/>
              <a:gd name="T82" fmla="*/ 2147483646 w 4388"/>
              <a:gd name="T83" fmla="*/ 2147483646 h 5157"/>
              <a:gd name="T84" fmla="*/ 2147483646 w 4388"/>
              <a:gd name="T85" fmla="*/ 2147483646 h 5157"/>
              <a:gd name="T86" fmla="*/ 2147483646 w 4388"/>
              <a:gd name="T87" fmla="*/ 2147483646 h 5157"/>
              <a:gd name="T88" fmla="*/ 2147483646 w 4388"/>
              <a:gd name="T89" fmla="*/ 2147483646 h 5157"/>
              <a:gd name="T90" fmla="*/ 2147483646 w 4388"/>
              <a:gd name="T91" fmla="*/ 2147483646 h 5157"/>
              <a:gd name="T92" fmla="*/ 2147483646 w 4388"/>
              <a:gd name="T93" fmla="*/ 2147483646 h 5157"/>
              <a:gd name="T94" fmla="*/ 2147483646 w 4388"/>
              <a:gd name="T95" fmla="*/ 2147483646 h 5157"/>
              <a:gd name="T96" fmla="*/ 2147483646 w 4388"/>
              <a:gd name="T97" fmla="*/ 2147483646 h 5157"/>
              <a:gd name="T98" fmla="*/ 2147483646 w 4388"/>
              <a:gd name="T99" fmla="*/ 2147483646 h 5157"/>
              <a:gd name="T100" fmla="*/ 2147483646 w 4388"/>
              <a:gd name="T101" fmla="*/ 2147483646 h 5157"/>
              <a:gd name="T102" fmla="*/ 2147483646 w 4388"/>
              <a:gd name="T103" fmla="*/ 2147483646 h 5157"/>
              <a:gd name="T104" fmla="*/ 2147483646 w 4388"/>
              <a:gd name="T105" fmla="*/ 2147483646 h 5157"/>
              <a:gd name="T106" fmla="*/ 2147483646 w 4388"/>
              <a:gd name="T107" fmla="*/ 2147483646 h 5157"/>
              <a:gd name="T108" fmla="*/ 2147483646 w 4388"/>
              <a:gd name="T109" fmla="*/ 2147483646 h 5157"/>
              <a:gd name="T110" fmla="*/ 2147483646 w 4388"/>
              <a:gd name="T111" fmla="*/ 2147483646 h 5157"/>
              <a:gd name="T112" fmla="*/ 2147483646 w 4388"/>
              <a:gd name="T113" fmla="*/ 2147483646 h 5157"/>
              <a:gd name="T114" fmla="*/ 2147483646 w 4388"/>
              <a:gd name="T115" fmla="*/ 2147483646 h 5157"/>
              <a:gd name="T116" fmla="*/ 2147483646 w 4388"/>
              <a:gd name="T117" fmla="*/ 2147483646 h 5157"/>
              <a:gd name="T118" fmla="*/ 2147483646 w 4388"/>
              <a:gd name="T119" fmla="*/ 2147483646 h 5157"/>
              <a:gd name="T120" fmla="*/ 2147483646 w 4388"/>
              <a:gd name="T121" fmla="*/ 2147483646 h 5157"/>
              <a:gd name="T122" fmla="*/ 2147483646 w 4388"/>
              <a:gd name="T123" fmla="*/ 2147483646 h 5157"/>
              <a:gd name="T124" fmla="*/ 2147483646 w 4388"/>
              <a:gd name="T125" fmla="*/ 2147483646 h 515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388" h="5157">
                <a:moveTo>
                  <a:pt x="2467" y="1672"/>
                </a:moveTo>
                <a:lnTo>
                  <a:pt x="3665" y="170"/>
                </a:lnTo>
                <a:lnTo>
                  <a:pt x="3451" y="0"/>
                </a:lnTo>
                <a:lnTo>
                  <a:pt x="2117" y="1672"/>
                </a:lnTo>
                <a:lnTo>
                  <a:pt x="2094" y="1672"/>
                </a:lnTo>
                <a:lnTo>
                  <a:pt x="1147" y="915"/>
                </a:lnTo>
                <a:lnTo>
                  <a:pt x="998" y="1102"/>
                </a:lnTo>
                <a:lnTo>
                  <a:pt x="1711" y="1672"/>
                </a:lnTo>
                <a:lnTo>
                  <a:pt x="0" y="1672"/>
                </a:lnTo>
                <a:lnTo>
                  <a:pt x="0" y="5157"/>
                </a:lnTo>
                <a:lnTo>
                  <a:pt x="4388" y="5157"/>
                </a:lnTo>
                <a:lnTo>
                  <a:pt x="4388" y="1672"/>
                </a:lnTo>
                <a:lnTo>
                  <a:pt x="2467" y="1672"/>
                </a:lnTo>
                <a:close/>
                <a:moveTo>
                  <a:pt x="2921" y="4831"/>
                </a:moveTo>
                <a:lnTo>
                  <a:pt x="2921" y="4831"/>
                </a:lnTo>
                <a:lnTo>
                  <a:pt x="2907" y="4830"/>
                </a:lnTo>
                <a:lnTo>
                  <a:pt x="2894" y="4829"/>
                </a:lnTo>
                <a:lnTo>
                  <a:pt x="2881" y="4828"/>
                </a:lnTo>
                <a:lnTo>
                  <a:pt x="2869" y="4825"/>
                </a:lnTo>
                <a:lnTo>
                  <a:pt x="2844" y="4819"/>
                </a:lnTo>
                <a:lnTo>
                  <a:pt x="2821" y="4810"/>
                </a:lnTo>
                <a:lnTo>
                  <a:pt x="2798" y="4799"/>
                </a:lnTo>
                <a:lnTo>
                  <a:pt x="2778" y="4787"/>
                </a:lnTo>
                <a:lnTo>
                  <a:pt x="2757" y="4771"/>
                </a:lnTo>
                <a:lnTo>
                  <a:pt x="2739" y="4755"/>
                </a:lnTo>
                <a:lnTo>
                  <a:pt x="2722" y="4737"/>
                </a:lnTo>
                <a:lnTo>
                  <a:pt x="2707" y="4717"/>
                </a:lnTo>
                <a:lnTo>
                  <a:pt x="2694" y="4696"/>
                </a:lnTo>
                <a:lnTo>
                  <a:pt x="2685" y="4674"/>
                </a:lnTo>
                <a:lnTo>
                  <a:pt x="2676" y="4651"/>
                </a:lnTo>
                <a:lnTo>
                  <a:pt x="2670" y="4626"/>
                </a:lnTo>
                <a:lnTo>
                  <a:pt x="2667" y="4614"/>
                </a:lnTo>
                <a:lnTo>
                  <a:pt x="2665" y="4601"/>
                </a:lnTo>
                <a:lnTo>
                  <a:pt x="2664" y="4588"/>
                </a:lnTo>
                <a:lnTo>
                  <a:pt x="2664" y="4574"/>
                </a:lnTo>
                <a:lnTo>
                  <a:pt x="2664" y="4561"/>
                </a:lnTo>
                <a:lnTo>
                  <a:pt x="2665" y="4548"/>
                </a:lnTo>
                <a:lnTo>
                  <a:pt x="2667" y="4535"/>
                </a:lnTo>
                <a:lnTo>
                  <a:pt x="2670" y="4523"/>
                </a:lnTo>
                <a:lnTo>
                  <a:pt x="2676" y="4498"/>
                </a:lnTo>
                <a:lnTo>
                  <a:pt x="2685" y="4475"/>
                </a:lnTo>
                <a:lnTo>
                  <a:pt x="2694" y="4452"/>
                </a:lnTo>
                <a:lnTo>
                  <a:pt x="2707" y="4431"/>
                </a:lnTo>
                <a:lnTo>
                  <a:pt x="2722" y="4411"/>
                </a:lnTo>
                <a:lnTo>
                  <a:pt x="2739" y="4393"/>
                </a:lnTo>
                <a:lnTo>
                  <a:pt x="2757" y="4376"/>
                </a:lnTo>
                <a:lnTo>
                  <a:pt x="2778" y="4361"/>
                </a:lnTo>
                <a:lnTo>
                  <a:pt x="2798" y="4349"/>
                </a:lnTo>
                <a:lnTo>
                  <a:pt x="2821" y="4339"/>
                </a:lnTo>
                <a:lnTo>
                  <a:pt x="2844" y="4330"/>
                </a:lnTo>
                <a:lnTo>
                  <a:pt x="2869" y="4324"/>
                </a:lnTo>
                <a:lnTo>
                  <a:pt x="2881" y="4321"/>
                </a:lnTo>
                <a:lnTo>
                  <a:pt x="2894" y="4319"/>
                </a:lnTo>
                <a:lnTo>
                  <a:pt x="2907" y="4318"/>
                </a:lnTo>
                <a:lnTo>
                  <a:pt x="2921" y="4318"/>
                </a:lnTo>
                <a:lnTo>
                  <a:pt x="2934" y="4318"/>
                </a:lnTo>
                <a:lnTo>
                  <a:pt x="2947" y="4319"/>
                </a:lnTo>
                <a:lnTo>
                  <a:pt x="2960" y="4321"/>
                </a:lnTo>
                <a:lnTo>
                  <a:pt x="2972" y="4324"/>
                </a:lnTo>
                <a:lnTo>
                  <a:pt x="2997" y="4330"/>
                </a:lnTo>
                <a:lnTo>
                  <a:pt x="3020" y="4339"/>
                </a:lnTo>
                <a:lnTo>
                  <a:pt x="3043" y="4349"/>
                </a:lnTo>
                <a:lnTo>
                  <a:pt x="3064" y="4361"/>
                </a:lnTo>
                <a:lnTo>
                  <a:pt x="3083" y="4376"/>
                </a:lnTo>
                <a:lnTo>
                  <a:pt x="3101" y="4393"/>
                </a:lnTo>
                <a:lnTo>
                  <a:pt x="3119" y="4411"/>
                </a:lnTo>
                <a:lnTo>
                  <a:pt x="3133" y="4431"/>
                </a:lnTo>
                <a:lnTo>
                  <a:pt x="3146" y="4452"/>
                </a:lnTo>
                <a:lnTo>
                  <a:pt x="3156" y="4475"/>
                </a:lnTo>
                <a:lnTo>
                  <a:pt x="3165" y="4498"/>
                </a:lnTo>
                <a:lnTo>
                  <a:pt x="3171" y="4523"/>
                </a:lnTo>
                <a:lnTo>
                  <a:pt x="3174" y="4535"/>
                </a:lnTo>
                <a:lnTo>
                  <a:pt x="3175" y="4548"/>
                </a:lnTo>
                <a:lnTo>
                  <a:pt x="3176" y="4561"/>
                </a:lnTo>
                <a:lnTo>
                  <a:pt x="3177" y="4574"/>
                </a:lnTo>
                <a:lnTo>
                  <a:pt x="3176" y="4588"/>
                </a:lnTo>
                <a:lnTo>
                  <a:pt x="3175" y="4601"/>
                </a:lnTo>
                <a:lnTo>
                  <a:pt x="3174" y="4614"/>
                </a:lnTo>
                <a:lnTo>
                  <a:pt x="3171" y="4626"/>
                </a:lnTo>
                <a:lnTo>
                  <a:pt x="3165" y="4651"/>
                </a:lnTo>
                <a:lnTo>
                  <a:pt x="3156" y="4674"/>
                </a:lnTo>
                <a:lnTo>
                  <a:pt x="3146" y="4696"/>
                </a:lnTo>
                <a:lnTo>
                  <a:pt x="3133" y="4717"/>
                </a:lnTo>
                <a:lnTo>
                  <a:pt x="3119" y="4737"/>
                </a:lnTo>
                <a:lnTo>
                  <a:pt x="3101" y="4755"/>
                </a:lnTo>
                <a:lnTo>
                  <a:pt x="3083" y="4771"/>
                </a:lnTo>
                <a:lnTo>
                  <a:pt x="3064" y="4787"/>
                </a:lnTo>
                <a:lnTo>
                  <a:pt x="3043" y="4799"/>
                </a:lnTo>
                <a:lnTo>
                  <a:pt x="3020" y="4810"/>
                </a:lnTo>
                <a:lnTo>
                  <a:pt x="2997" y="4819"/>
                </a:lnTo>
                <a:lnTo>
                  <a:pt x="2972" y="4825"/>
                </a:lnTo>
                <a:lnTo>
                  <a:pt x="2960" y="4828"/>
                </a:lnTo>
                <a:lnTo>
                  <a:pt x="2947" y="4829"/>
                </a:lnTo>
                <a:lnTo>
                  <a:pt x="2934" y="4830"/>
                </a:lnTo>
                <a:lnTo>
                  <a:pt x="2921" y="4831"/>
                </a:lnTo>
                <a:close/>
                <a:moveTo>
                  <a:pt x="3570" y="4831"/>
                </a:moveTo>
                <a:lnTo>
                  <a:pt x="3570" y="4831"/>
                </a:lnTo>
                <a:lnTo>
                  <a:pt x="3557" y="4830"/>
                </a:lnTo>
                <a:lnTo>
                  <a:pt x="3544" y="4829"/>
                </a:lnTo>
                <a:lnTo>
                  <a:pt x="3531" y="4828"/>
                </a:lnTo>
                <a:lnTo>
                  <a:pt x="3519" y="4825"/>
                </a:lnTo>
                <a:lnTo>
                  <a:pt x="3494" y="4819"/>
                </a:lnTo>
                <a:lnTo>
                  <a:pt x="3470" y="4810"/>
                </a:lnTo>
                <a:lnTo>
                  <a:pt x="3448" y="4799"/>
                </a:lnTo>
                <a:lnTo>
                  <a:pt x="3427" y="4787"/>
                </a:lnTo>
                <a:lnTo>
                  <a:pt x="3407" y="4771"/>
                </a:lnTo>
                <a:lnTo>
                  <a:pt x="3388" y="4755"/>
                </a:lnTo>
                <a:lnTo>
                  <a:pt x="3372" y="4737"/>
                </a:lnTo>
                <a:lnTo>
                  <a:pt x="3357" y="4717"/>
                </a:lnTo>
                <a:lnTo>
                  <a:pt x="3344" y="4696"/>
                </a:lnTo>
                <a:lnTo>
                  <a:pt x="3333" y="4674"/>
                </a:lnTo>
                <a:lnTo>
                  <a:pt x="3325" y="4651"/>
                </a:lnTo>
                <a:lnTo>
                  <a:pt x="3319" y="4626"/>
                </a:lnTo>
                <a:lnTo>
                  <a:pt x="3317" y="4614"/>
                </a:lnTo>
                <a:lnTo>
                  <a:pt x="3315" y="4601"/>
                </a:lnTo>
                <a:lnTo>
                  <a:pt x="3314" y="4588"/>
                </a:lnTo>
                <a:lnTo>
                  <a:pt x="3314" y="4574"/>
                </a:lnTo>
                <a:lnTo>
                  <a:pt x="3314" y="4561"/>
                </a:lnTo>
                <a:lnTo>
                  <a:pt x="3315" y="4548"/>
                </a:lnTo>
                <a:lnTo>
                  <a:pt x="3317" y="4535"/>
                </a:lnTo>
                <a:lnTo>
                  <a:pt x="3319" y="4523"/>
                </a:lnTo>
                <a:lnTo>
                  <a:pt x="3325" y="4498"/>
                </a:lnTo>
                <a:lnTo>
                  <a:pt x="3333" y="4475"/>
                </a:lnTo>
                <a:lnTo>
                  <a:pt x="3344" y="4452"/>
                </a:lnTo>
                <a:lnTo>
                  <a:pt x="3357" y="4431"/>
                </a:lnTo>
                <a:lnTo>
                  <a:pt x="3372" y="4411"/>
                </a:lnTo>
                <a:lnTo>
                  <a:pt x="3388" y="4393"/>
                </a:lnTo>
                <a:lnTo>
                  <a:pt x="3407" y="4376"/>
                </a:lnTo>
                <a:lnTo>
                  <a:pt x="3427" y="4361"/>
                </a:lnTo>
                <a:lnTo>
                  <a:pt x="3448" y="4349"/>
                </a:lnTo>
                <a:lnTo>
                  <a:pt x="3470" y="4339"/>
                </a:lnTo>
                <a:lnTo>
                  <a:pt x="3494" y="4330"/>
                </a:lnTo>
                <a:lnTo>
                  <a:pt x="3519" y="4324"/>
                </a:lnTo>
                <a:lnTo>
                  <a:pt x="3531" y="4321"/>
                </a:lnTo>
                <a:lnTo>
                  <a:pt x="3544" y="4319"/>
                </a:lnTo>
                <a:lnTo>
                  <a:pt x="3557" y="4318"/>
                </a:lnTo>
                <a:lnTo>
                  <a:pt x="3570" y="4318"/>
                </a:lnTo>
                <a:lnTo>
                  <a:pt x="3584" y="4318"/>
                </a:lnTo>
                <a:lnTo>
                  <a:pt x="3597" y="4319"/>
                </a:lnTo>
                <a:lnTo>
                  <a:pt x="3610" y="4321"/>
                </a:lnTo>
                <a:lnTo>
                  <a:pt x="3622" y="4324"/>
                </a:lnTo>
                <a:lnTo>
                  <a:pt x="3646" y="4330"/>
                </a:lnTo>
                <a:lnTo>
                  <a:pt x="3670" y="4339"/>
                </a:lnTo>
                <a:lnTo>
                  <a:pt x="3693" y="4349"/>
                </a:lnTo>
                <a:lnTo>
                  <a:pt x="3713" y="4361"/>
                </a:lnTo>
                <a:lnTo>
                  <a:pt x="3733" y="4376"/>
                </a:lnTo>
                <a:lnTo>
                  <a:pt x="3751" y="4393"/>
                </a:lnTo>
                <a:lnTo>
                  <a:pt x="3768" y="4411"/>
                </a:lnTo>
                <a:lnTo>
                  <a:pt x="3782" y="4431"/>
                </a:lnTo>
                <a:lnTo>
                  <a:pt x="3795" y="4452"/>
                </a:lnTo>
                <a:lnTo>
                  <a:pt x="3806" y="4475"/>
                </a:lnTo>
                <a:lnTo>
                  <a:pt x="3815" y="4498"/>
                </a:lnTo>
                <a:lnTo>
                  <a:pt x="3821" y="4523"/>
                </a:lnTo>
                <a:lnTo>
                  <a:pt x="3823" y="4535"/>
                </a:lnTo>
                <a:lnTo>
                  <a:pt x="3824" y="4548"/>
                </a:lnTo>
                <a:lnTo>
                  <a:pt x="3825" y="4561"/>
                </a:lnTo>
                <a:lnTo>
                  <a:pt x="3827" y="4574"/>
                </a:lnTo>
                <a:lnTo>
                  <a:pt x="3825" y="4588"/>
                </a:lnTo>
                <a:lnTo>
                  <a:pt x="3824" y="4601"/>
                </a:lnTo>
                <a:lnTo>
                  <a:pt x="3823" y="4614"/>
                </a:lnTo>
                <a:lnTo>
                  <a:pt x="3821" y="4626"/>
                </a:lnTo>
                <a:lnTo>
                  <a:pt x="3815" y="4651"/>
                </a:lnTo>
                <a:lnTo>
                  <a:pt x="3806" y="4674"/>
                </a:lnTo>
                <a:lnTo>
                  <a:pt x="3795" y="4696"/>
                </a:lnTo>
                <a:lnTo>
                  <a:pt x="3782" y="4717"/>
                </a:lnTo>
                <a:lnTo>
                  <a:pt x="3768" y="4737"/>
                </a:lnTo>
                <a:lnTo>
                  <a:pt x="3751" y="4755"/>
                </a:lnTo>
                <a:lnTo>
                  <a:pt x="3733" y="4771"/>
                </a:lnTo>
                <a:lnTo>
                  <a:pt x="3713" y="4787"/>
                </a:lnTo>
                <a:lnTo>
                  <a:pt x="3693" y="4799"/>
                </a:lnTo>
                <a:lnTo>
                  <a:pt x="3670" y="4810"/>
                </a:lnTo>
                <a:lnTo>
                  <a:pt x="3646" y="4819"/>
                </a:lnTo>
                <a:lnTo>
                  <a:pt x="3622" y="4825"/>
                </a:lnTo>
                <a:lnTo>
                  <a:pt x="3610" y="4828"/>
                </a:lnTo>
                <a:lnTo>
                  <a:pt x="3597" y="4829"/>
                </a:lnTo>
                <a:lnTo>
                  <a:pt x="3584" y="4830"/>
                </a:lnTo>
                <a:lnTo>
                  <a:pt x="3570" y="4831"/>
                </a:lnTo>
                <a:close/>
                <a:moveTo>
                  <a:pt x="3978" y="4050"/>
                </a:moveTo>
                <a:lnTo>
                  <a:pt x="411" y="4050"/>
                </a:lnTo>
                <a:lnTo>
                  <a:pt x="411" y="2041"/>
                </a:lnTo>
                <a:lnTo>
                  <a:pt x="3978" y="2041"/>
                </a:lnTo>
                <a:lnTo>
                  <a:pt x="3978" y="4050"/>
                </a:lnTo>
                <a:close/>
              </a:path>
            </a:pathLst>
          </a:custGeom>
          <a:solidFill>
            <a:srgbClr val="482400"/>
          </a:solidFill>
          <a:ln>
            <a:noFill/>
          </a:ln>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482400"/>
              </a:solidFill>
              <a:latin typeface="+mn-lt"/>
              <a:ea typeface="+mn-ea"/>
            </a:endParaRPr>
          </a:p>
        </p:txBody>
      </p:sp>
      <p:sp>
        <p:nvSpPr>
          <p:cNvPr id="27" name="MH_Other_4"/>
          <p:cNvSpPr/>
          <p:nvPr>
            <p:custDataLst>
              <p:tags r:id="rId20"/>
            </p:custDataLst>
          </p:nvPr>
        </p:nvSpPr>
        <p:spPr>
          <a:xfrm rot="5400000">
            <a:off x="7332315" y="2338190"/>
            <a:ext cx="1073150" cy="2335213"/>
          </a:xfrm>
          <a:prstGeom prst="bentArrow">
            <a:avLst>
              <a:gd name="adj1" fmla="val 9441"/>
              <a:gd name="adj2" fmla="val 12901"/>
              <a:gd name="adj3" fmla="val 16613"/>
              <a:gd name="adj4" fmla="val 40158"/>
            </a:avLst>
          </a:prstGeom>
          <a:solidFill>
            <a:srgbClr val="48240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sz="1350">
              <a:sym typeface="Arial" panose="020B0604020202020204" pitchFamily="34" charset="0"/>
            </a:endParaRPr>
          </a:p>
        </p:txBody>
      </p:sp>
      <p:sp>
        <p:nvSpPr>
          <p:cNvPr id="28" name="MH_Other_7"/>
          <p:cNvSpPr/>
          <p:nvPr>
            <p:custDataLst>
              <p:tags r:id="rId21"/>
            </p:custDataLst>
          </p:nvPr>
        </p:nvSpPr>
        <p:spPr>
          <a:xfrm rot="16200000" flipV="1">
            <a:off x="7334696" y="572579"/>
            <a:ext cx="1068387" cy="2335213"/>
          </a:xfrm>
          <a:prstGeom prst="bentArrow">
            <a:avLst>
              <a:gd name="adj1" fmla="val 9441"/>
              <a:gd name="adj2" fmla="val 12901"/>
              <a:gd name="adj3" fmla="val 16613"/>
              <a:gd name="adj4" fmla="val 40158"/>
            </a:avLst>
          </a:prstGeom>
          <a:solidFill>
            <a:srgbClr val="48240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sz="1350">
              <a:sym typeface="Arial" panose="020B0604020202020204" pitchFamily="34" charset="0"/>
            </a:endParaRPr>
          </a:p>
        </p:txBody>
      </p:sp>
      <p:sp>
        <p:nvSpPr>
          <p:cNvPr id="29" name="MH_SubTitle_6"/>
          <p:cNvSpPr txBox="1">
            <a:spLocks noChangeArrowheads="1"/>
          </p:cNvSpPr>
          <p:nvPr>
            <p:custDataLst>
              <p:tags r:id="rId22"/>
            </p:custDataLst>
          </p:nvPr>
        </p:nvSpPr>
        <p:spPr bwMode="auto">
          <a:xfrm>
            <a:off x="6732240" y="3755585"/>
            <a:ext cx="1690688"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1225">
              <a:defRPr>
                <a:solidFill>
                  <a:schemeClr val="tx1"/>
                </a:solidFill>
                <a:latin typeface="Calibri" panose="020F0502020204030204" pitchFamily="34" charset="0"/>
                <a:ea typeface="宋体" panose="02010600030101010101" pitchFamily="2" charset="-122"/>
              </a:defRPr>
            </a:lvl1pPr>
            <a:lvl2pPr marL="742950" indent="-285750" defTabSz="911225">
              <a:defRPr>
                <a:solidFill>
                  <a:schemeClr val="tx1"/>
                </a:solidFill>
                <a:latin typeface="Calibri" panose="020F0502020204030204" pitchFamily="34" charset="0"/>
                <a:ea typeface="宋体" panose="02010600030101010101" pitchFamily="2" charset="-122"/>
              </a:defRPr>
            </a:lvl2pPr>
            <a:lvl3pPr marL="1143000" indent="-228600" defTabSz="911225">
              <a:defRPr>
                <a:solidFill>
                  <a:schemeClr val="tx1"/>
                </a:solidFill>
                <a:latin typeface="Calibri" panose="020F0502020204030204" pitchFamily="34" charset="0"/>
                <a:ea typeface="宋体" panose="02010600030101010101" pitchFamily="2" charset="-122"/>
              </a:defRPr>
            </a:lvl3pPr>
            <a:lvl4pPr marL="1600200" indent="-228600" defTabSz="911225">
              <a:defRPr>
                <a:solidFill>
                  <a:schemeClr val="tx1"/>
                </a:solidFill>
                <a:latin typeface="Calibri" panose="020F0502020204030204" pitchFamily="34" charset="0"/>
                <a:ea typeface="宋体" panose="02010600030101010101" pitchFamily="2" charset="-122"/>
              </a:defRPr>
            </a:lvl4pPr>
            <a:lvl5pPr marL="2057400" indent="-228600" defTabSz="911225">
              <a:defRPr>
                <a:solidFill>
                  <a:schemeClr val="tx1"/>
                </a:solidFill>
                <a:latin typeface="Calibri" panose="020F0502020204030204" pitchFamily="34" charset="0"/>
                <a:ea typeface="宋体" panose="02010600030101010101" pitchFamily="2" charset="-122"/>
              </a:defRPr>
            </a:lvl5pPr>
            <a:lvl6pPr marL="2514600" indent="-228600"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2000" b="1" dirty="0">
                <a:solidFill>
                  <a:srgbClr val="482400"/>
                </a:solidFill>
                <a:sym typeface="Arial" panose="020B0604020202020204" pitchFamily="34" charset="0"/>
              </a:rPr>
              <a:t>2017</a:t>
            </a:r>
            <a:endParaRPr lang="en-US" altLang="zh-CN" sz="2000" b="1" dirty="0">
              <a:solidFill>
                <a:srgbClr val="482400"/>
              </a:solidFill>
              <a:sym typeface="Arial" panose="020B0604020202020204" pitchFamily="34" charset="0"/>
            </a:endParaRPr>
          </a:p>
        </p:txBody>
      </p:sp>
      <p:sp>
        <p:nvSpPr>
          <p:cNvPr id="30" name="MH_SubTitle_6"/>
          <p:cNvSpPr txBox="1">
            <a:spLocks noChangeArrowheads="1"/>
          </p:cNvSpPr>
          <p:nvPr>
            <p:custDataLst>
              <p:tags r:id="rId23"/>
            </p:custDataLst>
          </p:nvPr>
        </p:nvSpPr>
        <p:spPr bwMode="auto">
          <a:xfrm>
            <a:off x="6712034" y="956270"/>
            <a:ext cx="1690688"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1225">
              <a:defRPr>
                <a:solidFill>
                  <a:schemeClr val="tx1"/>
                </a:solidFill>
                <a:latin typeface="Calibri" panose="020F0502020204030204" pitchFamily="34" charset="0"/>
                <a:ea typeface="宋体" panose="02010600030101010101" pitchFamily="2" charset="-122"/>
              </a:defRPr>
            </a:lvl1pPr>
            <a:lvl2pPr marL="742950" indent="-285750" defTabSz="911225">
              <a:defRPr>
                <a:solidFill>
                  <a:schemeClr val="tx1"/>
                </a:solidFill>
                <a:latin typeface="Calibri" panose="020F0502020204030204" pitchFamily="34" charset="0"/>
                <a:ea typeface="宋体" panose="02010600030101010101" pitchFamily="2" charset="-122"/>
              </a:defRPr>
            </a:lvl2pPr>
            <a:lvl3pPr marL="1143000" indent="-228600" defTabSz="911225">
              <a:defRPr>
                <a:solidFill>
                  <a:schemeClr val="tx1"/>
                </a:solidFill>
                <a:latin typeface="Calibri" panose="020F0502020204030204" pitchFamily="34" charset="0"/>
                <a:ea typeface="宋体" panose="02010600030101010101" pitchFamily="2" charset="-122"/>
              </a:defRPr>
            </a:lvl3pPr>
            <a:lvl4pPr marL="1600200" indent="-228600" defTabSz="911225">
              <a:defRPr>
                <a:solidFill>
                  <a:schemeClr val="tx1"/>
                </a:solidFill>
                <a:latin typeface="Calibri" panose="020F0502020204030204" pitchFamily="34" charset="0"/>
                <a:ea typeface="宋体" panose="02010600030101010101" pitchFamily="2" charset="-122"/>
              </a:defRPr>
            </a:lvl4pPr>
            <a:lvl5pPr marL="2057400" indent="-228600" defTabSz="911225">
              <a:defRPr>
                <a:solidFill>
                  <a:schemeClr val="tx1"/>
                </a:solidFill>
                <a:latin typeface="Calibri" panose="020F0502020204030204" pitchFamily="34" charset="0"/>
                <a:ea typeface="宋体" panose="02010600030101010101" pitchFamily="2" charset="-122"/>
              </a:defRPr>
            </a:lvl5pPr>
            <a:lvl6pPr marL="2514600" indent="-228600"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12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2000" b="1" dirty="0" smtClean="0">
                <a:solidFill>
                  <a:srgbClr val="482400"/>
                </a:solidFill>
                <a:sym typeface="Arial" panose="020B0604020202020204" pitchFamily="34" charset="0"/>
              </a:rPr>
              <a:t>2016</a:t>
            </a:r>
            <a:endParaRPr lang="en-US" altLang="zh-CN" sz="2000" b="1" dirty="0">
              <a:solidFill>
                <a:srgbClr val="482400"/>
              </a:solidFill>
              <a:sym typeface="Arial" panose="020B0604020202020204" pitchFamily="34" charset="0"/>
            </a:endParaRPr>
          </a:p>
        </p:txBody>
      </p:sp>
      <p:sp>
        <p:nvSpPr>
          <p:cNvPr id="31" name="Text Placeholder 2"/>
          <p:cNvSpPr txBox="1"/>
          <p:nvPr/>
        </p:nvSpPr>
        <p:spPr bwMode="auto">
          <a:xfrm>
            <a:off x="179513" y="1383791"/>
            <a:ext cx="1578422" cy="755436"/>
          </a:xfrm>
          <a:prstGeom prst="rect">
            <a:avLst/>
          </a:prstGeom>
        </p:spPr>
        <p:txBody>
          <a:bodyPr lIns="68580" tIns="34290" rIns="68580" bIns="34290">
            <a:normAutofit/>
          </a:bodyPr>
          <a:lstStyle>
            <a:lvl1pPr marL="0" indent="0" algn="l" defTabSz="914400" rtl="0" eaLnBrk="1" latinLnBrk="0" hangingPunct="1">
              <a:lnSpc>
                <a:spcPct val="100000"/>
              </a:lnSpc>
              <a:spcBef>
                <a:spcPts val="1000"/>
              </a:spcBef>
              <a:buClr>
                <a:schemeClr val="accent1"/>
              </a:buClr>
              <a:buSzPct val="80000"/>
              <a:buFont typeface="Corbel" panose="020B0503020204020204"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9pPr>
          </a:lstStyle>
          <a:p>
            <a:pPr lvl="0" defTabSz="685165">
              <a:spcBef>
                <a:spcPct val="20000"/>
              </a:spcBef>
              <a:defRPr/>
            </a:pPr>
            <a:endParaRPr lang="en-US" altLang="zh-CN" sz="105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endParaRPr>
          </a:p>
        </p:txBody>
      </p:sp>
      <p:sp>
        <p:nvSpPr>
          <p:cNvPr id="32" name="TextBox 31"/>
          <p:cNvSpPr txBox="1"/>
          <p:nvPr/>
        </p:nvSpPr>
        <p:spPr>
          <a:xfrm>
            <a:off x="143508" y="1394693"/>
            <a:ext cx="1474664" cy="507831"/>
          </a:xfrm>
          <a:prstGeom prst="rect">
            <a:avLst/>
          </a:prstGeom>
          <a:noFill/>
        </p:spPr>
        <p:txBody>
          <a:bodyPr wrap="square" rtlCol="0">
            <a:spAutoFit/>
          </a:bodyPr>
          <a:lstStyle/>
          <a:p>
            <a:pPr defTabSz="685165">
              <a:spcBef>
                <a:spcPct val="20000"/>
              </a:spcBef>
              <a:defRPr/>
            </a:pPr>
            <a:r>
              <a:rPr lang="zh-CN" altLang="en-US" sz="9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这里</a:t>
            </a:r>
            <a:r>
              <a:rPr lang="zh-CN" altLang="en-US" sz="9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输入简单的文字概述里输入简单文字概述输入简单的文字</a:t>
            </a:r>
            <a:r>
              <a:rPr lang="zh-CN" altLang="en-US" sz="9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概述</a:t>
            </a:r>
            <a:endParaRPr lang="en-US" altLang="zh-CN" sz="9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endParaRPr>
          </a:p>
        </p:txBody>
      </p:sp>
      <p:sp>
        <p:nvSpPr>
          <p:cNvPr id="33" name="TextBox 32"/>
          <p:cNvSpPr txBox="1"/>
          <p:nvPr/>
        </p:nvSpPr>
        <p:spPr>
          <a:xfrm>
            <a:off x="150134" y="3329511"/>
            <a:ext cx="1474664" cy="507831"/>
          </a:xfrm>
          <a:prstGeom prst="rect">
            <a:avLst/>
          </a:prstGeom>
          <a:noFill/>
        </p:spPr>
        <p:txBody>
          <a:bodyPr wrap="square" rtlCol="0">
            <a:spAutoFit/>
          </a:bodyPr>
          <a:lstStyle/>
          <a:p>
            <a:pPr defTabSz="685165">
              <a:spcBef>
                <a:spcPct val="20000"/>
              </a:spcBef>
              <a:defRPr/>
            </a:pPr>
            <a:r>
              <a:rPr lang="zh-CN" altLang="en-US" sz="9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这里</a:t>
            </a:r>
            <a:r>
              <a:rPr lang="zh-CN" altLang="en-US" sz="9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输入简单的文字概述里输入简单文字概述输入简单的文字</a:t>
            </a:r>
            <a:r>
              <a:rPr lang="zh-CN" altLang="en-US" sz="9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概述</a:t>
            </a:r>
            <a:endParaRPr lang="en-US" altLang="zh-CN" sz="9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endParaRPr>
          </a:p>
        </p:txBody>
      </p:sp>
      <p:sp>
        <p:nvSpPr>
          <p:cNvPr id="34" name="TextBox 33"/>
          <p:cNvSpPr txBox="1"/>
          <p:nvPr/>
        </p:nvSpPr>
        <p:spPr>
          <a:xfrm>
            <a:off x="2040786" y="1437653"/>
            <a:ext cx="1474664" cy="507831"/>
          </a:xfrm>
          <a:prstGeom prst="rect">
            <a:avLst/>
          </a:prstGeom>
          <a:noFill/>
        </p:spPr>
        <p:txBody>
          <a:bodyPr wrap="square" rtlCol="0">
            <a:spAutoFit/>
          </a:bodyPr>
          <a:lstStyle/>
          <a:p>
            <a:pPr defTabSz="685165">
              <a:spcBef>
                <a:spcPct val="20000"/>
              </a:spcBef>
              <a:defRPr/>
            </a:pPr>
            <a:r>
              <a:rPr lang="zh-CN" altLang="en-US" sz="9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这里</a:t>
            </a:r>
            <a:r>
              <a:rPr lang="zh-CN" altLang="en-US" sz="9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输入简单的文字概述里输入简单文字概述输入简单的文字</a:t>
            </a:r>
            <a:r>
              <a:rPr lang="zh-CN" altLang="en-US" sz="9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概述</a:t>
            </a:r>
            <a:endParaRPr lang="en-US" altLang="zh-CN" sz="9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endParaRPr>
          </a:p>
        </p:txBody>
      </p:sp>
      <p:sp>
        <p:nvSpPr>
          <p:cNvPr id="35" name="TextBox 34"/>
          <p:cNvSpPr txBox="1"/>
          <p:nvPr/>
        </p:nvSpPr>
        <p:spPr>
          <a:xfrm>
            <a:off x="2047412" y="3372471"/>
            <a:ext cx="1474664" cy="507831"/>
          </a:xfrm>
          <a:prstGeom prst="rect">
            <a:avLst/>
          </a:prstGeom>
          <a:noFill/>
        </p:spPr>
        <p:txBody>
          <a:bodyPr wrap="square" rtlCol="0">
            <a:spAutoFit/>
          </a:bodyPr>
          <a:lstStyle/>
          <a:p>
            <a:pPr defTabSz="685165">
              <a:spcBef>
                <a:spcPct val="20000"/>
              </a:spcBef>
              <a:defRPr/>
            </a:pPr>
            <a:r>
              <a:rPr lang="zh-CN" altLang="en-US" sz="9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这里</a:t>
            </a:r>
            <a:r>
              <a:rPr lang="zh-CN" altLang="en-US" sz="9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输入简单的文字概述里输入简单文字概述输入简单的文字</a:t>
            </a:r>
            <a:r>
              <a:rPr lang="zh-CN" altLang="en-US" sz="9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概述</a:t>
            </a:r>
            <a:endParaRPr lang="en-US" altLang="zh-CN" sz="9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endParaRPr>
          </a:p>
        </p:txBody>
      </p:sp>
      <p:sp>
        <p:nvSpPr>
          <p:cNvPr id="36" name="TextBox 35"/>
          <p:cNvSpPr txBox="1"/>
          <p:nvPr/>
        </p:nvSpPr>
        <p:spPr>
          <a:xfrm>
            <a:off x="4346664" y="1404523"/>
            <a:ext cx="1474664" cy="507831"/>
          </a:xfrm>
          <a:prstGeom prst="rect">
            <a:avLst/>
          </a:prstGeom>
          <a:noFill/>
        </p:spPr>
        <p:txBody>
          <a:bodyPr wrap="square" rtlCol="0">
            <a:spAutoFit/>
          </a:bodyPr>
          <a:lstStyle/>
          <a:p>
            <a:pPr defTabSz="685165">
              <a:spcBef>
                <a:spcPct val="20000"/>
              </a:spcBef>
              <a:defRPr/>
            </a:pPr>
            <a:r>
              <a:rPr lang="zh-CN" altLang="en-US" sz="9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这里</a:t>
            </a:r>
            <a:r>
              <a:rPr lang="zh-CN" altLang="en-US" sz="9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输入简单的文字概述里输入简单文字概述输入简单的文字</a:t>
            </a:r>
            <a:r>
              <a:rPr lang="zh-CN" altLang="en-US" sz="9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概述</a:t>
            </a:r>
            <a:endParaRPr lang="en-US" altLang="zh-CN" sz="9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endParaRPr>
          </a:p>
        </p:txBody>
      </p:sp>
      <p:sp>
        <p:nvSpPr>
          <p:cNvPr id="37" name="TextBox 36"/>
          <p:cNvSpPr txBox="1"/>
          <p:nvPr/>
        </p:nvSpPr>
        <p:spPr>
          <a:xfrm>
            <a:off x="4353290" y="3339341"/>
            <a:ext cx="1474664" cy="507831"/>
          </a:xfrm>
          <a:prstGeom prst="rect">
            <a:avLst/>
          </a:prstGeom>
          <a:noFill/>
        </p:spPr>
        <p:txBody>
          <a:bodyPr wrap="square" rtlCol="0">
            <a:spAutoFit/>
          </a:bodyPr>
          <a:lstStyle/>
          <a:p>
            <a:pPr defTabSz="685165">
              <a:spcBef>
                <a:spcPct val="20000"/>
              </a:spcBef>
              <a:defRPr/>
            </a:pPr>
            <a:r>
              <a:rPr lang="zh-CN" altLang="en-US" sz="9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这里</a:t>
            </a:r>
            <a:r>
              <a:rPr lang="zh-CN" altLang="en-US" sz="9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输入简单的文字概述里输入简单文字概述输入简单的文字</a:t>
            </a:r>
            <a:r>
              <a:rPr lang="zh-CN" altLang="en-US" sz="9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概述</a:t>
            </a:r>
            <a:endParaRPr lang="en-US" altLang="zh-CN" sz="9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endParaRPr>
          </a:p>
        </p:txBody>
      </p:sp>
      <p:sp>
        <p:nvSpPr>
          <p:cNvPr id="38" name="TextBox 37"/>
          <p:cNvSpPr txBox="1"/>
          <p:nvPr/>
        </p:nvSpPr>
        <p:spPr>
          <a:xfrm>
            <a:off x="6645916" y="1404523"/>
            <a:ext cx="1474664" cy="507831"/>
          </a:xfrm>
          <a:prstGeom prst="rect">
            <a:avLst/>
          </a:prstGeom>
          <a:noFill/>
        </p:spPr>
        <p:txBody>
          <a:bodyPr wrap="square" rtlCol="0">
            <a:spAutoFit/>
          </a:bodyPr>
          <a:lstStyle/>
          <a:p>
            <a:pPr defTabSz="685165">
              <a:spcBef>
                <a:spcPct val="20000"/>
              </a:spcBef>
              <a:defRPr/>
            </a:pPr>
            <a:r>
              <a:rPr lang="zh-CN" altLang="en-US" sz="9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这里</a:t>
            </a:r>
            <a:r>
              <a:rPr lang="zh-CN" altLang="en-US" sz="9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输入简单的文字概述里输入简单文字概述输入简单的文字</a:t>
            </a:r>
            <a:r>
              <a:rPr lang="zh-CN" altLang="en-US" sz="9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概述</a:t>
            </a:r>
            <a:endParaRPr lang="en-US" altLang="zh-CN" sz="9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endParaRPr>
          </a:p>
        </p:txBody>
      </p:sp>
      <p:sp>
        <p:nvSpPr>
          <p:cNvPr id="39" name="TextBox 38"/>
          <p:cNvSpPr txBox="1"/>
          <p:nvPr/>
        </p:nvSpPr>
        <p:spPr>
          <a:xfrm>
            <a:off x="6652542" y="3339341"/>
            <a:ext cx="1474664" cy="507831"/>
          </a:xfrm>
          <a:prstGeom prst="rect">
            <a:avLst/>
          </a:prstGeom>
          <a:noFill/>
        </p:spPr>
        <p:txBody>
          <a:bodyPr wrap="square" rtlCol="0">
            <a:spAutoFit/>
          </a:bodyPr>
          <a:lstStyle/>
          <a:p>
            <a:pPr defTabSz="685165">
              <a:spcBef>
                <a:spcPct val="20000"/>
              </a:spcBef>
              <a:defRPr/>
            </a:pPr>
            <a:r>
              <a:rPr lang="zh-CN" altLang="en-US" sz="9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这里</a:t>
            </a:r>
            <a:r>
              <a:rPr lang="zh-CN" altLang="en-US" sz="9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输入简单的文字概述里输入简单文字概述输入简单的文字</a:t>
            </a:r>
            <a:r>
              <a:rPr lang="zh-CN" altLang="en-US" sz="9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概述</a:t>
            </a:r>
            <a:endParaRPr lang="en-US" altLang="zh-CN" sz="9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barn(inVertical)">
                                      <p:cBhvr>
                                        <p:cTn id="19" dur="500"/>
                                        <p:tgtEl>
                                          <p:spTgt spid="32"/>
                                        </p:tgtEl>
                                      </p:cBhvr>
                                    </p:animEffect>
                                  </p:childTnLst>
                                </p:cTn>
                              </p:par>
                            </p:childTnLst>
                          </p:cTn>
                        </p:par>
                        <p:par>
                          <p:cTn id="20" fill="hold">
                            <p:stCondLst>
                              <p:cond delay="2000"/>
                            </p:stCondLst>
                            <p:childTnLst>
                              <p:par>
                                <p:cTn id="21" presetID="1" presetClass="entr" presetSubtype="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left)">
                                      <p:cBhvr>
                                        <p:cTn id="26" dur="500"/>
                                        <p:tgtEl>
                                          <p:spTgt spid="3"/>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childTnLst>
                          </p:cTn>
                        </p:par>
                        <p:par>
                          <p:cTn id="31" fill="hold">
                            <p:stCondLst>
                              <p:cond delay="3000"/>
                            </p:stCondLst>
                            <p:childTnLst>
                              <p:par>
                                <p:cTn id="32" presetID="16" presetClass="entr" presetSubtype="21" fill="hold" grpId="0" nodeType="after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barn(inVertical)">
                                      <p:cBhvr>
                                        <p:cTn id="34" dur="500"/>
                                        <p:tgtEl>
                                          <p:spTgt spid="33"/>
                                        </p:tgtEl>
                                      </p:cBhvr>
                                    </p:animEffect>
                                  </p:childTnLst>
                                </p:cTn>
                              </p:par>
                            </p:childTnLst>
                          </p:cTn>
                        </p:par>
                        <p:par>
                          <p:cTn id="35" fill="hold">
                            <p:stCondLst>
                              <p:cond delay="3500"/>
                            </p:stCondLst>
                            <p:childTnLst>
                              <p:par>
                                <p:cTn id="36" presetID="1" presetClass="entr" presetSubtype="0"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left)">
                                      <p:cBhvr>
                                        <p:cTn id="41" dur="500"/>
                                        <p:tgtEl>
                                          <p:spTgt spid="7"/>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500"/>
                                        <p:tgtEl>
                                          <p:spTgt spid="11"/>
                                        </p:tgtEl>
                                      </p:cBhvr>
                                    </p:animEffect>
                                  </p:childTnLst>
                                </p:cTn>
                              </p:par>
                            </p:childTnLst>
                          </p:cTn>
                        </p:par>
                        <p:par>
                          <p:cTn id="46" fill="hold">
                            <p:stCondLst>
                              <p:cond delay="4500"/>
                            </p:stCondLst>
                            <p:childTnLst>
                              <p:par>
                                <p:cTn id="47" presetID="16" presetClass="entr" presetSubtype="21" fill="hold" grpId="0" nodeType="after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barn(inVertical)">
                                      <p:cBhvr>
                                        <p:cTn id="49" dur="500"/>
                                        <p:tgtEl>
                                          <p:spTgt spid="34"/>
                                        </p:tgtEl>
                                      </p:cBhvr>
                                    </p:animEffect>
                                  </p:childTnLst>
                                </p:cTn>
                              </p:par>
                            </p:childTnLst>
                          </p:cTn>
                        </p:par>
                        <p:par>
                          <p:cTn id="50" fill="hold">
                            <p:stCondLst>
                              <p:cond delay="5000"/>
                            </p:stCondLst>
                            <p:childTnLst>
                              <p:par>
                                <p:cTn id="51" presetID="1" presetClass="entr" presetSubtype="0"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childTnLst>
                                </p:cTn>
                              </p:par>
                            </p:childTnLst>
                          </p:cTn>
                        </p:par>
                        <p:par>
                          <p:cTn id="53" fill="hold">
                            <p:stCondLst>
                              <p:cond delay="5000"/>
                            </p:stCondLst>
                            <p:childTnLst>
                              <p:par>
                                <p:cTn id="54" presetID="22" presetClass="entr" presetSubtype="8" fill="hold" grpId="0" nodeType="after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wipe(left)">
                                      <p:cBhvr>
                                        <p:cTn id="56" dur="500"/>
                                        <p:tgtEl>
                                          <p:spTgt spid="4"/>
                                        </p:tgtEl>
                                      </p:cBhvr>
                                    </p:animEffect>
                                  </p:childTnLst>
                                </p:cTn>
                              </p:par>
                            </p:childTnLst>
                          </p:cTn>
                        </p:par>
                        <p:par>
                          <p:cTn id="57" fill="hold">
                            <p:stCondLst>
                              <p:cond delay="5500"/>
                            </p:stCondLst>
                            <p:childTnLst>
                              <p:par>
                                <p:cTn id="58" presetID="10" presetClass="entr" presetSubtype="0" fill="hold" grpId="0"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500"/>
                                        <p:tgtEl>
                                          <p:spTgt spid="17"/>
                                        </p:tgtEl>
                                      </p:cBhvr>
                                    </p:animEffect>
                                  </p:childTnLst>
                                </p:cTn>
                              </p:par>
                            </p:childTnLst>
                          </p:cTn>
                        </p:par>
                        <p:par>
                          <p:cTn id="61" fill="hold">
                            <p:stCondLst>
                              <p:cond delay="6000"/>
                            </p:stCondLst>
                            <p:childTnLst>
                              <p:par>
                                <p:cTn id="62" presetID="16" presetClass="entr" presetSubtype="21" fill="hold" grpId="0" nodeType="afterEffect">
                                  <p:stCondLst>
                                    <p:cond delay="0"/>
                                  </p:stCondLst>
                                  <p:childTnLst>
                                    <p:set>
                                      <p:cBhvr>
                                        <p:cTn id="63" dur="1" fill="hold">
                                          <p:stCondLst>
                                            <p:cond delay="0"/>
                                          </p:stCondLst>
                                        </p:cTn>
                                        <p:tgtEl>
                                          <p:spTgt spid="35"/>
                                        </p:tgtEl>
                                        <p:attrNameLst>
                                          <p:attrName>style.visibility</p:attrName>
                                        </p:attrNameLst>
                                      </p:cBhvr>
                                      <p:to>
                                        <p:strVal val="visible"/>
                                      </p:to>
                                    </p:set>
                                    <p:animEffect transition="in" filter="barn(inVertical)">
                                      <p:cBhvr>
                                        <p:cTn id="64" dur="500"/>
                                        <p:tgtEl>
                                          <p:spTgt spid="35"/>
                                        </p:tgtEl>
                                      </p:cBhvr>
                                    </p:animEffect>
                                  </p:childTnLst>
                                </p:cTn>
                              </p:par>
                            </p:childTnLst>
                          </p:cTn>
                        </p:par>
                        <p:par>
                          <p:cTn id="65" fill="hold">
                            <p:stCondLst>
                              <p:cond delay="6500"/>
                            </p:stCondLst>
                            <p:childTnLst>
                              <p:par>
                                <p:cTn id="66" presetID="1" presetClass="entr" presetSubtype="0"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childTnLst>
                                </p:cTn>
                              </p:par>
                            </p:childTnLst>
                          </p:cTn>
                        </p:par>
                        <p:par>
                          <p:cTn id="68" fill="hold">
                            <p:stCondLst>
                              <p:cond delay="6500"/>
                            </p:stCondLst>
                            <p:childTnLst>
                              <p:par>
                                <p:cTn id="69" presetID="22" presetClass="entr" presetSubtype="8" fill="hold" grpId="0" nodeType="afterEffect">
                                  <p:stCondLst>
                                    <p:cond delay="0"/>
                                  </p:stCondLst>
                                  <p:childTnLst>
                                    <p:set>
                                      <p:cBhvr>
                                        <p:cTn id="70" dur="1" fill="hold">
                                          <p:stCondLst>
                                            <p:cond delay="0"/>
                                          </p:stCondLst>
                                        </p:cTn>
                                        <p:tgtEl>
                                          <p:spTgt spid="8"/>
                                        </p:tgtEl>
                                        <p:attrNameLst>
                                          <p:attrName>style.visibility</p:attrName>
                                        </p:attrNameLst>
                                      </p:cBhvr>
                                      <p:to>
                                        <p:strVal val="visible"/>
                                      </p:to>
                                    </p:set>
                                    <p:animEffect transition="in" filter="wipe(left)">
                                      <p:cBhvr>
                                        <p:cTn id="71" dur="500"/>
                                        <p:tgtEl>
                                          <p:spTgt spid="8"/>
                                        </p:tgtEl>
                                      </p:cBhvr>
                                    </p:animEffect>
                                  </p:childTnLst>
                                </p:cTn>
                              </p:par>
                            </p:childTnLst>
                          </p:cTn>
                        </p:par>
                        <p:par>
                          <p:cTn id="72" fill="hold">
                            <p:stCondLst>
                              <p:cond delay="7000"/>
                            </p:stCondLst>
                            <p:childTnLst>
                              <p:par>
                                <p:cTn id="73" presetID="10" presetClass="entr" presetSubtype="0" fill="hold" grpId="0" nodeType="after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fade">
                                      <p:cBhvr>
                                        <p:cTn id="75" dur="500"/>
                                        <p:tgtEl>
                                          <p:spTgt spid="13"/>
                                        </p:tgtEl>
                                      </p:cBhvr>
                                    </p:animEffect>
                                  </p:childTnLst>
                                </p:cTn>
                              </p:par>
                            </p:childTnLst>
                          </p:cTn>
                        </p:par>
                        <p:par>
                          <p:cTn id="76" fill="hold">
                            <p:stCondLst>
                              <p:cond delay="7500"/>
                            </p:stCondLst>
                            <p:childTnLst>
                              <p:par>
                                <p:cTn id="77" presetID="16" presetClass="entr" presetSubtype="21" fill="hold" grpId="0" nodeType="afterEffect">
                                  <p:stCondLst>
                                    <p:cond delay="0"/>
                                  </p:stCondLst>
                                  <p:childTnLst>
                                    <p:set>
                                      <p:cBhvr>
                                        <p:cTn id="78" dur="1" fill="hold">
                                          <p:stCondLst>
                                            <p:cond delay="0"/>
                                          </p:stCondLst>
                                        </p:cTn>
                                        <p:tgtEl>
                                          <p:spTgt spid="36"/>
                                        </p:tgtEl>
                                        <p:attrNameLst>
                                          <p:attrName>style.visibility</p:attrName>
                                        </p:attrNameLst>
                                      </p:cBhvr>
                                      <p:to>
                                        <p:strVal val="visible"/>
                                      </p:to>
                                    </p:set>
                                    <p:animEffect transition="in" filter="barn(inVertical)">
                                      <p:cBhvr>
                                        <p:cTn id="79" dur="500"/>
                                        <p:tgtEl>
                                          <p:spTgt spid="36"/>
                                        </p:tgtEl>
                                      </p:cBhvr>
                                    </p:animEffect>
                                  </p:childTnLst>
                                </p:cTn>
                              </p:par>
                            </p:childTnLst>
                          </p:cTn>
                        </p:par>
                        <p:par>
                          <p:cTn id="80" fill="hold">
                            <p:stCondLst>
                              <p:cond delay="8000"/>
                            </p:stCondLst>
                            <p:childTnLst>
                              <p:par>
                                <p:cTn id="81" presetID="1" presetClass="entr" presetSubtype="0" fill="hold" grpId="0" nodeType="afterEffect">
                                  <p:stCondLst>
                                    <p:cond delay="0"/>
                                  </p:stCondLst>
                                  <p:childTnLst>
                                    <p:set>
                                      <p:cBhvr>
                                        <p:cTn id="82" dur="1" fill="hold">
                                          <p:stCondLst>
                                            <p:cond delay="0"/>
                                          </p:stCondLst>
                                        </p:cTn>
                                        <p:tgtEl>
                                          <p:spTgt spid="23"/>
                                        </p:tgtEl>
                                        <p:attrNameLst>
                                          <p:attrName>style.visibility</p:attrName>
                                        </p:attrNameLst>
                                      </p:cBhvr>
                                      <p:to>
                                        <p:strVal val="visible"/>
                                      </p:to>
                                    </p:set>
                                  </p:childTnLst>
                                </p:cTn>
                              </p:par>
                            </p:childTnLst>
                          </p:cTn>
                        </p:par>
                        <p:par>
                          <p:cTn id="83" fill="hold">
                            <p:stCondLst>
                              <p:cond delay="8000"/>
                            </p:stCondLst>
                            <p:childTnLst>
                              <p:par>
                                <p:cTn id="84" presetID="22" presetClass="entr" presetSubtype="8"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left)">
                                      <p:cBhvr>
                                        <p:cTn id="86" dur="500"/>
                                        <p:tgtEl>
                                          <p:spTgt spid="5"/>
                                        </p:tgtEl>
                                      </p:cBhvr>
                                    </p:animEffect>
                                  </p:childTnLst>
                                </p:cTn>
                              </p:par>
                            </p:childTnLst>
                          </p:cTn>
                        </p:par>
                        <p:par>
                          <p:cTn id="87" fill="hold">
                            <p:stCondLst>
                              <p:cond delay="8500"/>
                            </p:stCondLst>
                            <p:childTnLst>
                              <p:par>
                                <p:cTn id="88" presetID="10" presetClass="entr" presetSubtype="0" fill="hold" grpId="0" nodeType="afterEffect">
                                  <p:stCondLst>
                                    <p:cond delay="0"/>
                                  </p:stCondLst>
                                  <p:childTnLst>
                                    <p:set>
                                      <p:cBhvr>
                                        <p:cTn id="89" dur="1" fill="hold">
                                          <p:stCondLst>
                                            <p:cond delay="0"/>
                                          </p:stCondLst>
                                        </p:cTn>
                                        <p:tgtEl>
                                          <p:spTgt spid="19"/>
                                        </p:tgtEl>
                                        <p:attrNameLst>
                                          <p:attrName>style.visibility</p:attrName>
                                        </p:attrNameLst>
                                      </p:cBhvr>
                                      <p:to>
                                        <p:strVal val="visible"/>
                                      </p:to>
                                    </p:set>
                                    <p:animEffect transition="in" filter="fade">
                                      <p:cBhvr>
                                        <p:cTn id="90" dur="500"/>
                                        <p:tgtEl>
                                          <p:spTgt spid="19"/>
                                        </p:tgtEl>
                                      </p:cBhvr>
                                    </p:animEffect>
                                  </p:childTnLst>
                                </p:cTn>
                              </p:par>
                            </p:childTnLst>
                          </p:cTn>
                        </p:par>
                        <p:par>
                          <p:cTn id="91" fill="hold">
                            <p:stCondLst>
                              <p:cond delay="9000"/>
                            </p:stCondLst>
                            <p:childTnLst>
                              <p:par>
                                <p:cTn id="92" presetID="16" presetClass="entr" presetSubtype="21" fill="hold" grpId="0" nodeType="afterEffect">
                                  <p:stCondLst>
                                    <p:cond delay="0"/>
                                  </p:stCondLst>
                                  <p:childTnLst>
                                    <p:set>
                                      <p:cBhvr>
                                        <p:cTn id="93" dur="1" fill="hold">
                                          <p:stCondLst>
                                            <p:cond delay="0"/>
                                          </p:stCondLst>
                                        </p:cTn>
                                        <p:tgtEl>
                                          <p:spTgt spid="37"/>
                                        </p:tgtEl>
                                        <p:attrNameLst>
                                          <p:attrName>style.visibility</p:attrName>
                                        </p:attrNameLst>
                                      </p:cBhvr>
                                      <p:to>
                                        <p:strVal val="visible"/>
                                      </p:to>
                                    </p:set>
                                    <p:animEffect transition="in" filter="barn(inVertical)">
                                      <p:cBhvr>
                                        <p:cTn id="94" dur="500"/>
                                        <p:tgtEl>
                                          <p:spTgt spid="37"/>
                                        </p:tgtEl>
                                      </p:cBhvr>
                                    </p:animEffect>
                                  </p:childTnLst>
                                </p:cTn>
                              </p:par>
                            </p:childTnLst>
                          </p:cTn>
                        </p:par>
                        <p:par>
                          <p:cTn id="95" fill="hold">
                            <p:stCondLst>
                              <p:cond delay="9500"/>
                            </p:stCondLst>
                            <p:childTnLst>
                              <p:par>
                                <p:cTn id="96" presetID="1" presetClass="entr" presetSubtype="0" fill="hold" grpId="0" nodeType="afterEffect">
                                  <p:stCondLst>
                                    <p:cond delay="0"/>
                                  </p:stCondLst>
                                  <p:childTnLst>
                                    <p:set>
                                      <p:cBhvr>
                                        <p:cTn id="97" dur="1" fill="hold">
                                          <p:stCondLst>
                                            <p:cond delay="0"/>
                                          </p:stCondLst>
                                        </p:cTn>
                                        <p:tgtEl>
                                          <p:spTgt spid="24"/>
                                        </p:tgtEl>
                                        <p:attrNameLst>
                                          <p:attrName>style.visibility</p:attrName>
                                        </p:attrNameLst>
                                      </p:cBhvr>
                                      <p:to>
                                        <p:strVal val="visible"/>
                                      </p:to>
                                    </p:set>
                                  </p:childTnLst>
                                </p:cTn>
                              </p:par>
                            </p:childTnLst>
                          </p:cTn>
                        </p:par>
                        <p:par>
                          <p:cTn id="98" fill="hold">
                            <p:stCondLst>
                              <p:cond delay="9500"/>
                            </p:stCondLst>
                            <p:childTnLst>
                              <p:par>
                                <p:cTn id="99" presetID="22" presetClass="entr" presetSubtype="8" fill="hold" grpId="0" nodeType="afterEffect">
                                  <p:stCondLst>
                                    <p:cond delay="0"/>
                                  </p:stCondLst>
                                  <p:childTnLst>
                                    <p:set>
                                      <p:cBhvr>
                                        <p:cTn id="100" dur="1" fill="hold">
                                          <p:stCondLst>
                                            <p:cond delay="0"/>
                                          </p:stCondLst>
                                        </p:cTn>
                                        <p:tgtEl>
                                          <p:spTgt spid="28"/>
                                        </p:tgtEl>
                                        <p:attrNameLst>
                                          <p:attrName>style.visibility</p:attrName>
                                        </p:attrNameLst>
                                      </p:cBhvr>
                                      <p:to>
                                        <p:strVal val="visible"/>
                                      </p:to>
                                    </p:set>
                                    <p:animEffect transition="in" filter="wipe(left)">
                                      <p:cBhvr>
                                        <p:cTn id="101" dur="500"/>
                                        <p:tgtEl>
                                          <p:spTgt spid="28"/>
                                        </p:tgtEl>
                                      </p:cBhvr>
                                    </p:animEffect>
                                  </p:childTnLst>
                                </p:cTn>
                              </p:par>
                            </p:childTnLst>
                          </p:cTn>
                        </p:par>
                        <p:par>
                          <p:cTn id="102" fill="hold">
                            <p:stCondLst>
                              <p:cond delay="10000"/>
                            </p:stCondLst>
                            <p:childTnLst>
                              <p:par>
                                <p:cTn id="103" presetID="10" presetClass="entr" presetSubtype="0" fill="hold" grpId="0" nodeType="afterEffect">
                                  <p:stCondLst>
                                    <p:cond delay="0"/>
                                  </p:stCondLst>
                                  <p:childTnLst>
                                    <p:set>
                                      <p:cBhvr>
                                        <p:cTn id="104" dur="1" fill="hold">
                                          <p:stCondLst>
                                            <p:cond delay="0"/>
                                          </p:stCondLst>
                                        </p:cTn>
                                        <p:tgtEl>
                                          <p:spTgt spid="30"/>
                                        </p:tgtEl>
                                        <p:attrNameLst>
                                          <p:attrName>style.visibility</p:attrName>
                                        </p:attrNameLst>
                                      </p:cBhvr>
                                      <p:to>
                                        <p:strVal val="visible"/>
                                      </p:to>
                                    </p:set>
                                    <p:animEffect transition="in" filter="fade">
                                      <p:cBhvr>
                                        <p:cTn id="105" dur="500"/>
                                        <p:tgtEl>
                                          <p:spTgt spid="30"/>
                                        </p:tgtEl>
                                      </p:cBhvr>
                                    </p:animEffect>
                                  </p:childTnLst>
                                </p:cTn>
                              </p:par>
                            </p:childTnLst>
                          </p:cTn>
                        </p:par>
                        <p:par>
                          <p:cTn id="106" fill="hold">
                            <p:stCondLst>
                              <p:cond delay="10500"/>
                            </p:stCondLst>
                            <p:childTnLst>
                              <p:par>
                                <p:cTn id="107" presetID="16" presetClass="entr" presetSubtype="21" fill="hold" grpId="0" nodeType="afterEffect">
                                  <p:stCondLst>
                                    <p:cond delay="0"/>
                                  </p:stCondLst>
                                  <p:childTnLst>
                                    <p:set>
                                      <p:cBhvr>
                                        <p:cTn id="108" dur="1" fill="hold">
                                          <p:stCondLst>
                                            <p:cond delay="0"/>
                                          </p:stCondLst>
                                        </p:cTn>
                                        <p:tgtEl>
                                          <p:spTgt spid="38"/>
                                        </p:tgtEl>
                                        <p:attrNameLst>
                                          <p:attrName>style.visibility</p:attrName>
                                        </p:attrNameLst>
                                      </p:cBhvr>
                                      <p:to>
                                        <p:strVal val="visible"/>
                                      </p:to>
                                    </p:set>
                                    <p:animEffect transition="in" filter="barn(inVertical)">
                                      <p:cBhvr>
                                        <p:cTn id="109" dur="500"/>
                                        <p:tgtEl>
                                          <p:spTgt spid="38"/>
                                        </p:tgtEl>
                                      </p:cBhvr>
                                    </p:animEffect>
                                  </p:childTnLst>
                                </p:cTn>
                              </p:par>
                            </p:childTnLst>
                          </p:cTn>
                        </p:par>
                        <p:par>
                          <p:cTn id="110" fill="hold">
                            <p:stCondLst>
                              <p:cond delay="11000"/>
                            </p:stCondLst>
                            <p:childTnLst>
                              <p:par>
                                <p:cTn id="111" presetID="22" presetClass="entr" presetSubtype="8" fill="hold" grpId="0" nodeType="afterEffect">
                                  <p:stCondLst>
                                    <p:cond delay="0"/>
                                  </p:stCondLst>
                                  <p:childTnLst>
                                    <p:set>
                                      <p:cBhvr>
                                        <p:cTn id="112" dur="1" fill="hold">
                                          <p:stCondLst>
                                            <p:cond delay="0"/>
                                          </p:stCondLst>
                                        </p:cTn>
                                        <p:tgtEl>
                                          <p:spTgt spid="27"/>
                                        </p:tgtEl>
                                        <p:attrNameLst>
                                          <p:attrName>style.visibility</p:attrName>
                                        </p:attrNameLst>
                                      </p:cBhvr>
                                      <p:to>
                                        <p:strVal val="visible"/>
                                      </p:to>
                                    </p:set>
                                    <p:animEffect transition="in" filter="wipe(left)">
                                      <p:cBhvr>
                                        <p:cTn id="113" dur="500"/>
                                        <p:tgtEl>
                                          <p:spTgt spid="27"/>
                                        </p:tgtEl>
                                      </p:cBhvr>
                                    </p:animEffect>
                                  </p:childTnLst>
                                </p:cTn>
                              </p:par>
                            </p:childTnLst>
                          </p:cTn>
                        </p:par>
                        <p:par>
                          <p:cTn id="114" fill="hold">
                            <p:stCondLst>
                              <p:cond delay="11500"/>
                            </p:stCondLst>
                            <p:childTnLst>
                              <p:par>
                                <p:cTn id="115" presetID="10" presetClass="entr" presetSubtype="0" fill="hold" grpId="0" nodeType="afterEffect">
                                  <p:stCondLst>
                                    <p:cond delay="0"/>
                                  </p:stCondLst>
                                  <p:childTnLst>
                                    <p:set>
                                      <p:cBhvr>
                                        <p:cTn id="116" dur="1" fill="hold">
                                          <p:stCondLst>
                                            <p:cond delay="0"/>
                                          </p:stCondLst>
                                        </p:cTn>
                                        <p:tgtEl>
                                          <p:spTgt spid="29"/>
                                        </p:tgtEl>
                                        <p:attrNameLst>
                                          <p:attrName>style.visibility</p:attrName>
                                        </p:attrNameLst>
                                      </p:cBhvr>
                                      <p:to>
                                        <p:strVal val="visible"/>
                                      </p:to>
                                    </p:set>
                                    <p:animEffect transition="in" filter="fade">
                                      <p:cBhvr>
                                        <p:cTn id="117" dur="500"/>
                                        <p:tgtEl>
                                          <p:spTgt spid="29"/>
                                        </p:tgtEl>
                                      </p:cBhvr>
                                    </p:animEffect>
                                  </p:childTnLst>
                                </p:cTn>
                              </p:par>
                            </p:childTnLst>
                          </p:cTn>
                        </p:par>
                        <p:par>
                          <p:cTn id="118" fill="hold">
                            <p:stCondLst>
                              <p:cond delay="12000"/>
                            </p:stCondLst>
                            <p:childTnLst>
                              <p:par>
                                <p:cTn id="119" presetID="16" presetClass="entr" presetSubtype="21" fill="hold" grpId="0" nodeType="afterEffect">
                                  <p:stCondLst>
                                    <p:cond delay="0"/>
                                  </p:stCondLst>
                                  <p:childTnLst>
                                    <p:set>
                                      <p:cBhvr>
                                        <p:cTn id="120" dur="1" fill="hold">
                                          <p:stCondLst>
                                            <p:cond delay="0"/>
                                          </p:stCondLst>
                                        </p:cTn>
                                        <p:tgtEl>
                                          <p:spTgt spid="39"/>
                                        </p:tgtEl>
                                        <p:attrNameLst>
                                          <p:attrName>style.visibility</p:attrName>
                                        </p:attrNameLst>
                                      </p:cBhvr>
                                      <p:to>
                                        <p:strVal val="visible"/>
                                      </p:to>
                                    </p:set>
                                    <p:animEffect transition="in" filter="barn(inVertical)">
                                      <p:cBhvr>
                                        <p:cTn id="12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p:bldP spid="11" grpId="0"/>
      <p:bldP spid="13" grpId="0"/>
      <p:bldP spid="15" grpId="0"/>
      <p:bldP spid="17" grpId="0"/>
      <p:bldP spid="19" grpId="0"/>
      <p:bldP spid="21" grpId="0" animBg="1"/>
      <p:bldP spid="22" grpId="0" animBg="1"/>
      <p:bldP spid="23" grpId="0" animBg="1"/>
      <p:bldP spid="24" grpId="0" animBg="1"/>
      <p:bldP spid="25" grpId="0" animBg="1"/>
      <p:bldP spid="26" grpId="0" animBg="1"/>
      <p:bldP spid="27" grpId="0" animBg="1"/>
      <p:bldP spid="28" grpId="0" animBg="1"/>
      <p:bldP spid="29" grpId="0"/>
      <p:bldP spid="30" grpId="0"/>
      <p:bldP spid="32" grpId="0"/>
      <p:bldP spid="33" grpId="0"/>
      <p:bldP spid="34" grpId="0"/>
      <p:bldP spid="35" grpId="0"/>
      <p:bldP spid="36" grpId="0"/>
      <p:bldP spid="37" grpId="0"/>
      <p:bldP spid="38" grpId="0"/>
      <p:bldP spid="3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2538413" y="2804443"/>
            <a:ext cx="400050" cy="196850"/>
          </a:xfrm>
          <a:prstGeom prst="rect">
            <a:avLst/>
          </a:prstGeom>
          <a:solidFill>
            <a:srgbClr val="383838"/>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sym typeface="宋体" panose="02010600030101010101" pitchFamily="2" charset="-122"/>
            </a:endParaRPr>
          </a:p>
        </p:txBody>
      </p:sp>
      <p:sp>
        <p:nvSpPr>
          <p:cNvPr id="3" name="Rectangle 6"/>
          <p:cNvSpPr>
            <a:spLocks noChangeArrowheads="1"/>
          </p:cNvSpPr>
          <p:nvPr/>
        </p:nvSpPr>
        <p:spPr bwMode="auto">
          <a:xfrm>
            <a:off x="2938463" y="2804443"/>
            <a:ext cx="400050" cy="196850"/>
          </a:xfrm>
          <a:prstGeom prst="rect">
            <a:avLst/>
          </a:prstGeom>
          <a:solidFill>
            <a:srgbClr val="252525"/>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sym typeface="宋体" panose="02010600030101010101" pitchFamily="2" charset="-122"/>
            </a:endParaRPr>
          </a:p>
        </p:txBody>
      </p:sp>
      <p:sp>
        <p:nvSpPr>
          <p:cNvPr id="4" name="Rectangle 7"/>
          <p:cNvSpPr>
            <a:spLocks noChangeArrowheads="1"/>
          </p:cNvSpPr>
          <p:nvPr/>
        </p:nvSpPr>
        <p:spPr bwMode="auto">
          <a:xfrm>
            <a:off x="3738563" y="2804443"/>
            <a:ext cx="400050" cy="196850"/>
          </a:xfrm>
          <a:prstGeom prst="rect">
            <a:avLst/>
          </a:prstGeom>
          <a:solidFill>
            <a:srgbClr val="252525"/>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sym typeface="宋体" panose="02010600030101010101" pitchFamily="2" charset="-122"/>
            </a:endParaRPr>
          </a:p>
        </p:txBody>
      </p:sp>
      <p:sp>
        <p:nvSpPr>
          <p:cNvPr id="5" name="Rectangle 8"/>
          <p:cNvSpPr>
            <a:spLocks noChangeArrowheads="1"/>
          </p:cNvSpPr>
          <p:nvPr/>
        </p:nvSpPr>
        <p:spPr bwMode="auto">
          <a:xfrm>
            <a:off x="3338513" y="2804443"/>
            <a:ext cx="400050" cy="196850"/>
          </a:xfrm>
          <a:prstGeom prst="rect">
            <a:avLst/>
          </a:prstGeom>
          <a:solidFill>
            <a:srgbClr val="383838"/>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sym typeface="宋体" panose="02010600030101010101" pitchFamily="2" charset="-122"/>
            </a:endParaRPr>
          </a:p>
        </p:txBody>
      </p:sp>
      <p:sp>
        <p:nvSpPr>
          <p:cNvPr id="6" name="Rectangle 9"/>
          <p:cNvSpPr>
            <a:spLocks noChangeArrowheads="1"/>
          </p:cNvSpPr>
          <p:nvPr/>
        </p:nvSpPr>
        <p:spPr bwMode="auto">
          <a:xfrm>
            <a:off x="2141538" y="2804443"/>
            <a:ext cx="396875" cy="196850"/>
          </a:xfrm>
          <a:prstGeom prst="rect">
            <a:avLst/>
          </a:prstGeom>
          <a:solidFill>
            <a:srgbClr val="252525"/>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sym typeface="宋体" panose="02010600030101010101" pitchFamily="2" charset="-122"/>
            </a:endParaRPr>
          </a:p>
        </p:txBody>
      </p:sp>
      <p:sp>
        <p:nvSpPr>
          <p:cNvPr id="7" name="Rectangle 10"/>
          <p:cNvSpPr>
            <a:spLocks noChangeArrowheads="1"/>
          </p:cNvSpPr>
          <p:nvPr/>
        </p:nvSpPr>
        <p:spPr bwMode="auto">
          <a:xfrm>
            <a:off x="617538" y="2804443"/>
            <a:ext cx="323850" cy="196850"/>
          </a:xfrm>
          <a:prstGeom prst="rect">
            <a:avLst/>
          </a:prstGeom>
          <a:solidFill>
            <a:srgbClr val="252525"/>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sym typeface="宋体" panose="02010600030101010101" pitchFamily="2" charset="-122"/>
            </a:endParaRPr>
          </a:p>
        </p:txBody>
      </p:sp>
      <p:sp>
        <p:nvSpPr>
          <p:cNvPr id="8" name="Rectangle 11"/>
          <p:cNvSpPr>
            <a:spLocks noChangeArrowheads="1"/>
          </p:cNvSpPr>
          <p:nvPr/>
        </p:nvSpPr>
        <p:spPr bwMode="auto">
          <a:xfrm>
            <a:off x="4138613" y="2804443"/>
            <a:ext cx="400050" cy="196850"/>
          </a:xfrm>
          <a:prstGeom prst="rect">
            <a:avLst/>
          </a:prstGeom>
          <a:solidFill>
            <a:srgbClr val="383838"/>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sym typeface="宋体" panose="02010600030101010101" pitchFamily="2" charset="-122"/>
            </a:endParaRPr>
          </a:p>
        </p:txBody>
      </p:sp>
      <p:sp>
        <p:nvSpPr>
          <p:cNvPr id="9" name="Rectangle 12"/>
          <p:cNvSpPr>
            <a:spLocks noChangeArrowheads="1"/>
          </p:cNvSpPr>
          <p:nvPr/>
        </p:nvSpPr>
        <p:spPr bwMode="auto">
          <a:xfrm>
            <a:off x="941388" y="2804443"/>
            <a:ext cx="400050" cy="196850"/>
          </a:xfrm>
          <a:prstGeom prst="rect">
            <a:avLst/>
          </a:prstGeom>
          <a:solidFill>
            <a:srgbClr val="383838"/>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sym typeface="宋体" panose="02010600030101010101" pitchFamily="2" charset="-122"/>
            </a:endParaRPr>
          </a:p>
        </p:txBody>
      </p:sp>
      <p:sp>
        <p:nvSpPr>
          <p:cNvPr id="10" name="Rectangle 13"/>
          <p:cNvSpPr>
            <a:spLocks noChangeArrowheads="1"/>
          </p:cNvSpPr>
          <p:nvPr/>
        </p:nvSpPr>
        <p:spPr bwMode="auto">
          <a:xfrm>
            <a:off x="1341438" y="2804443"/>
            <a:ext cx="400050" cy="196850"/>
          </a:xfrm>
          <a:prstGeom prst="rect">
            <a:avLst/>
          </a:prstGeom>
          <a:solidFill>
            <a:srgbClr val="252525"/>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sym typeface="宋体" panose="02010600030101010101" pitchFamily="2" charset="-122"/>
            </a:endParaRPr>
          </a:p>
        </p:txBody>
      </p:sp>
      <p:sp>
        <p:nvSpPr>
          <p:cNvPr id="11" name="Rectangle 14"/>
          <p:cNvSpPr>
            <a:spLocks noChangeArrowheads="1"/>
          </p:cNvSpPr>
          <p:nvPr/>
        </p:nvSpPr>
        <p:spPr bwMode="auto">
          <a:xfrm>
            <a:off x="1741488" y="2804443"/>
            <a:ext cx="400050" cy="196850"/>
          </a:xfrm>
          <a:prstGeom prst="rect">
            <a:avLst/>
          </a:prstGeom>
          <a:solidFill>
            <a:srgbClr val="383838"/>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sym typeface="宋体" panose="02010600030101010101" pitchFamily="2" charset="-122"/>
            </a:endParaRPr>
          </a:p>
        </p:txBody>
      </p:sp>
      <p:sp>
        <p:nvSpPr>
          <p:cNvPr id="12" name="Rectangle 15"/>
          <p:cNvSpPr>
            <a:spLocks noChangeArrowheads="1"/>
          </p:cNvSpPr>
          <p:nvPr/>
        </p:nvSpPr>
        <p:spPr bwMode="auto">
          <a:xfrm>
            <a:off x="8131175" y="2804443"/>
            <a:ext cx="390525" cy="196850"/>
          </a:xfrm>
          <a:prstGeom prst="rect">
            <a:avLst/>
          </a:prstGeom>
          <a:solidFill>
            <a:srgbClr val="383838"/>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sym typeface="宋体" panose="02010600030101010101" pitchFamily="2" charset="-122"/>
            </a:endParaRPr>
          </a:p>
        </p:txBody>
      </p:sp>
      <p:sp>
        <p:nvSpPr>
          <p:cNvPr id="13" name="Rectangle 16"/>
          <p:cNvSpPr>
            <a:spLocks noChangeArrowheads="1"/>
          </p:cNvSpPr>
          <p:nvPr/>
        </p:nvSpPr>
        <p:spPr bwMode="auto">
          <a:xfrm>
            <a:off x="6534150" y="2804443"/>
            <a:ext cx="400050" cy="196850"/>
          </a:xfrm>
          <a:prstGeom prst="rect">
            <a:avLst/>
          </a:prstGeom>
          <a:solidFill>
            <a:srgbClr val="383838"/>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sym typeface="宋体" panose="02010600030101010101" pitchFamily="2" charset="-122"/>
            </a:endParaRPr>
          </a:p>
        </p:txBody>
      </p:sp>
      <p:sp>
        <p:nvSpPr>
          <p:cNvPr id="14" name="Rectangle 17"/>
          <p:cNvSpPr>
            <a:spLocks noChangeArrowheads="1"/>
          </p:cNvSpPr>
          <p:nvPr/>
        </p:nvSpPr>
        <p:spPr bwMode="auto">
          <a:xfrm>
            <a:off x="7334250" y="2804443"/>
            <a:ext cx="400050" cy="196850"/>
          </a:xfrm>
          <a:prstGeom prst="rect">
            <a:avLst/>
          </a:prstGeom>
          <a:solidFill>
            <a:srgbClr val="383838"/>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sym typeface="宋体" panose="02010600030101010101" pitchFamily="2" charset="-122"/>
            </a:endParaRPr>
          </a:p>
        </p:txBody>
      </p:sp>
      <p:sp>
        <p:nvSpPr>
          <p:cNvPr id="15" name="Rectangle 18"/>
          <p:cNvSpPr>
            <a:spLocks noChangeArrowheads="1"/>
          </p:cNvSpPr>
          <p:nvPr/>
        </p:nvSpPr>
        <p:spPr bwMode="auto">
          <a:xfrm>
            <a:off x="6934200" y="2804443"/>
            <a:ext cx="400050" cy="196850"/>
          </a:xfrm>
          <a:prstGeom prst="rect">
            <a:avLst/>
          </a:prstGeom>
          <a:solidFill>
            <a:srgbClr val="252525"/>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sym typeface="宋体" panose="02010600030101010101" pitchFamily="2" charset="-122"/>
            </a:endParaRPr>
          </a:p>
        </p:txBody>
      </p:sp>
      <p:sp>
        <p:nvSpPr>
          <p:cNvPr id="16" name="Rectangle 19"/>
          <p:cNvSpPr>
            <a:spLocks noChangeArrowheads="1"/>
          </p:cNvSpPr>
          <p:nvPr/>
        </p:nvSpPr>
        <p:spPr bwMode="auto">
          <a:xfrm>
            <a:off x="7734300" y="2804443"/>
            <a:ext cx="400050" cy="196850"/>
          </a:xfrm>
          <a:prstGeom prst="rect">
            <a:avLst/>
          </a:prstGeom>
          <a:solidFill>
            <a:srgbClr val="252525"/>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sym typeface="宋体" panose="02010600030101010101" pitchFamily="2" charset="-122"/>
            </a:endParaRPr>
          </a:p>
        </p:txBody>
      </p:sp>
      <p:sp>
        <p:nvSpPr>
          <p:cNvPr id="17" name="Rectangle 20"/>
          <p:cNvSpPr>
            <a:spLocks noChangeArrowheads="1"/>
          </p:cNvSpPr>
          <p:nvPr/>
        </p:nvSpPr>
        <p:spPr bwMode="auto">
          <a:xfrm>
            <a:off x="4938713" y="2804443"/>
            <a:ext cx="400050" cy="196850"/>
          </a:xfrm>
          <a:prstGeom prst="rect">
            <a:avLst/>
          </a:prstGeom>
          <a:solidFill>
            <a:srgbClr val="383838"/>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sym typeface="宋体" panose="02010600030101010101" pitchFamily="2" charset="-122"/>
            </a:endParaRPr>
          </a:p>
        </p:txBody>
      </p:sp>
      <p:sp>
        <p:nvSpPr>
          <p:cNvPr id="18" name="Rectangle 21"/>
          <p:cNvSpPr>
            <a:spLocks noChangeArrowheads="1"/>
          </p:cNvSpPr>
          <p:nvPr/>
        </p:nvSpPr>
        <p:spPr bwMode="auto">
          <a:xfrm>
            <a:off x="5338763" y="2804443"/>
            <a:ext cx="395287" cy="196850"/>
          </a:xfrm>
          <a:prstGeom prst="rect">
            <a:avLst/>
          </a:prstGeom>
          <a:solidFill>
            <a:srgbClr val="252525"/>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sym typeface="宋体" panose="02010600030101010101" pitchFamily="2" charset="-122"/>
            </a:endParaRPr>
          </a:p>
        </p:txBody>
      </p:sp>
      <p:sp>
        <p:nvSpPr>
          <p:cNvPr id="19" name="Rectangle 22"/>
          <p:cNvSpPr>
            <a:spLocks noChangeArrowheads="1"/>
          </p:cNvSpPr>
          <p:nvPr/>
        </p:nvSpPr>
        <p:spPr bwMode="auto">
          <a:xfrm>
            <a:off x="6134100" y="2804443"/>
            <a:ext cx="400050" cy="196850"/>
          </a:xfrm>
          <a:prstGeom prst="rect">
            <a:avLst/>
          </a:prstGeom>
          <a:solidFill>
            <a:srgbClr val="252525"/>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sym typeface="宋体" panose="02010600030101010101" pitchFamily="2" charset="-122"/>
            </a:endParaRPr>
          </a:p>
        </p:txBody>
      </p:sp>
      <p:sp>
        <p:nvSpPr>
          <p:cNvPr id="20" name="Rectangle 23"/>
          <p:cNvSpPr>
            <a:spLocks noChangeArrowheads="1"/>
          </p:cNvSpPr>
          <p:nvPr/>
        </p:nvSpPr>
        <p:spPr bwMode="auto">
          <a:xfrm>
            <a:off x="4538663" y="2804443"/>
            <a:ext cx="400050" cy="196850"/>
          </a:xfrm>
          <a:prstGeom prst="rect">
            <a:avLst/>
          </a:prstGeom>
          <a:solidFill>
            <a:srgbClr val="252525"/>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sym typeface="宋体" panose="02010600030101010101" pitchFamily="2" charset="-122"/>
            </a:endParaRPr>
          </a:p>
        </p:txBody>
      </p:sp>
      <p:sp>
        <p:nvSpPr>
          <p:cNvPr id="21" name="Rectangle 24"/>
          <p:cNvSpPr>
            <a:spLocks noChangeArrowheads="1"/>
          </p:cNvSpPr>
          <p:nvPr/>
        </p:nvSpPr>
        <p:spPr bwMode="auto">
          <a:xfrm>
            <a:off x="5734050" y="2804443"/>
            <a:ext cx="400050" cy="196850"/>
          </a:xfrm>
          <a:prstGeom prst="rect">
            <a:avLst/>
          </a:prstGeom>
          <a:solidFill>
            <a:srgbClr val="383838"/>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sym typeface="宋体" panose="02010600030101010101" pitchFamily="2" charset="-122"/>
            </a:endParaRPr>
          </a:p>
        </p:txBody>
      </p:sp>
      <p:sp>
        <p:nvSpPr>
          <p:cNvPr id="22" name="Freeform 85"/>
          <p:cNvSpPr>
            <a:spLocks noChangeArrowheads="1"/>
          </p:cNvSpPr>
          <p:nvPr/>
        </p:nvSpPr>
        <p:spPr bwMode="auto">
          <a:xfrm>
            <a:off x="995363" y="2285330"/>
            <a:ext cx="1550987" cy="519113"/>
          </a:xfrm>
          <a:custGeom>
            <a:avLst/>
            <a:gdLst>
              <a:gd name="T0" fmla="*/ 0 w 977"/>
              <a:gd name="T1" fmla="*/ 327 h 327"/>
              <a:gd name="T2" fmla="*/ 218 w 977"/>
              <a:gd name="T3" fmla="*/ 64 h 327"/>
              <a:gd name="T4" fmla="*/ 470 w 977"/>
              <a:gd name="T5" fmla="*/ 0 h 327"/>
              <a:gd name="T6" fmla="*/ 722 w 977"/>
              <a:gd name="T7" fmla="*/ 100 h 327"/>
              <a:gd name="T8" fmla="*/ 972 w 977"/>
              <a:gd name="T9" fmla="*/ 123 h 327"/>
              <a:gd name="T10" fmla="*/ 977 w 977"/>
              <a:gd name="T11" fmla="*/ 327 h 327"/>
              <a:gd name="T12" fmla="*/ 0 w 977"/>
              <a:gd name="T13" fmla="*/ 327 h 327"/>
              <a:gd name="T14" fmla="*/ 0 60000 65536"/>
              <a:gd name="T15" fmla="*/ 0 60000 65536"/>
              <a:gd name="T16" fmla="*/ 0 60000 65536"/>
              <a:gd name="T17" fmla="*/ 0 60000 65536"/>
              <a:gd name="T18" fmla="*/ 0 60000 65536"/>
              <a:gd name="T19" fmla="*/ 0 60000 65536"/>
              <a:gd name="T20" fmla="*/ 0 60000 65536"/>
              <a:gd name="T21" fmla="*/ 0 w 977"/>
              <a:gd name="T22" fmla="*/ 0 h 327"/>
              <a:gd name="T23" fmla="*/ 977 w 977"/>
              <a:gd name="T24" fmla="*/ 327 h 3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77" h="327">
                <a:moveTo>
                  <a:pt x="0" y="327"/>
                </a:moveTo>
                <a:lnTo>
                  <a:pt x="218" y="64"/>
                </a:lnTo>
                <a:lnTo>
                  <a:pt x="470" y="0"/>
                </a:lnTo>
                <a:lnTo>
                  <a:pt x="722" y="100"/>
                </a:lnTo>
                <a:lnTo>
                  <a:pt x="972" y="123"/>
                </a:lnTo>
                <a:lnTo>
                  <a:pt x="977" y="327"/>
                </a:lnTo>
                <a:lnTo>
                  <a:pt x="0" y="327"/>
                </a:lnTo>
                <a:close/>
              </a:path>
            </a:pathLst>
          </a:custGeom>
          <a:solidFill>
            <a:srgbClr val="482400"/>
          </a:solidFill>
          <a:ln>
            <a:noFill/>
          </a:ln>
        </p:spPr>
        <p:txBody>
          <a:bodyPr/>
          <a:lstStyle/>
          <a:p>
            <a:endParaRPr lang="zh-CN" altLang="zh-CN" sz="1600">
              <a:solidFill>
                <a:srgbClr val="000000"/>
              </a:solidFill>
              <a:sym typeface="宋体" panose="02010600030101010101" pitchFamily="2" charset="-122"/>
            </a:endParaRPr>
          </a:p>
        </p:txBody>
      </p:sp>
      <p:sp>
        <p:nvSpPr>
          <p:cNvPr id="23" name="Freeform 86"/>
          <p:cNvSpPr>
            <a:spLocks noChangeArrowheads="1"/>
          </p:cNvSpPr>
          <p:nvPr/>
        </p:nvSpPr>
        <p:spPr bwMode="auto">
          <a:xfrm>
            <a:off x="4440238" y="2409155"/>
            <a:ext cx="1693862" cy="395288"/>
          </a:xfrm>
          <a:custGeom>
            <a:avLst/>
            <a:gdLst>
              <a:gd name="T0" fmla="*/ 0 w 1067"/>
              <a:gd name="T1" fmla="*/ 249 h 249"/>
              <a:gd name="T2" fmla="*/ 314 w 1067"/>
              <a:gd name="T3" fmla="*/ 39 h 249"/>
              <a:gd name="T4" fmla="*/ 566 w 1067"/>
              <a:gd name="T5" fmla="*/ 0 h 249"/>
              <a:gd name="T6" fmla="*/ 815 w 1067"/>
              <a:gd name="T7" fmla="*/ 123 h 249"/>
              <a:gd name="T8" fmla="*/ 1067 w 1067"/>
              <a:gd name="T9" fmla="*/ 193 h 249"/>
              <a:gd name="T10" fmla="*/ 1067 w 1067"/>
              <a:gd name="T11" fmla="*/ 249 h 249"/>
              <a:gd name="T12" fmla="*/ 0 w 1067"/>
              <a:gd name="T13" fmla="*/ 249 h 249"/>
              <a:gd name="T14" fmla="*/ 0 60000 65536"/>
              <a:gd name="T15" fmla="*/ 0 60000 65536"/>
              <a:gd name="T16" fmla="*/ 0 60000 65536"/>
              <a:gd name="T17" fmla="*/ 0 60000 65536"/>
              <a:gd name="T18" fmla="*/ 0 60000 65536"/>
              <a:gd name="T19" fmla="*/ 0 60000 65536"/>
              <a:gd name="T20" fmla="*/ 0 60000 65536"/>
              <a:gd name="T21" fmla="*/ 0 w 1067"/>
              <a:gd name="T22" fmla="*/ 0 h 249"/>
              <a:gd name="T23" fmla="*/ 1067 w 1067"/>
              <a:gd name="T24" fmla="*/ 249 h 2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 h="249">
                <a:moveTo>
                  <a:pt x="0" y="249"/>
                </a:moveTo>
                <a:lnTo>
                  <a:pt x="314" y="39"/>
                </a:lnTo>
                <a:lnTo>
                  <a:pt x="566" y="0"/>
                </a:lnTo>
                <a:lnTo>
                  <a:pt x="815" y="123"/>
                </a:lnTo>
                <a:lnTo>
                  <a:pt x="1067" y="193"/>
                </a:lnTo>
                <a:lnTo>
                  <a:pt x="1067" y="249"/>
                </a:lnTo>
                <a:lnTo>
                  <a:pt x="0" y="249"/>
                </a:lnTo>
                <a:close/>
              </a:path>
            </a:pathLst>
          </a:custGeom>
          <a:solidFill>
            <a:srgbClr val="663300"/>
          </a:solidFill>
          <a:ln>
            <a:noFill/>
          </a:ln>
        </p:spPr>
        <p:txBody>
          <a:bodyPr/>
          <a:lstStyle/>
          <a:p>
            <a:endParaRPr lang="zh-CN" altLang="zh-CN" sz="1600">
              <a:solidFill>
                <a:srgbClr val="000000"/>
              </a:solidFill>
              <a:sym typeface="宋体" panose="02010600030101010101" pitchFamily="2" charset="-122"/>
            </a:endParaRPr>
          </a:p>
        </p:txBody>
      </p:sp>
      <p:sp>
        <p:nvSpPr>
          <p:cNvPr id="24" name="Freeform 87"/>
          <p:cNvSpPr>
            <a:spLocks noChangeArrowheads="1"/>
          </p:cNvSpPr>
          <p:nvPr/>
        </p:nvSpPr>
        <p:spPr bwMode="auto">
          <a:xfrm>
            <a:off x="617538" y="2515518"/>
            <a:ext cx="1123950" cy="288925"/>
          </a:xfrm>
          <a:custGeom>
            <a:avLst/>
            <a:gdLst>
              <a:gd name="T0" fmla="*/ 0 w 708"/>
              <a:gd name="T1" fmla="*/ 182 h 182"/>
              <a:gd name="T2" fmla="*/ 204 w 708"/>
              <a:gd name="T3" fmla="*/ 59 h 182"/>
              <a:gd name="T4" fmla="*/ 456 w 708"/>
              <a:gd name="T5" fmla="*/ 0 h 182"/>
              <a:gd name="T6" fmla="*/ 708 w 708"/>
              <a:gd name="T7" fmla="*/ 112 h 182"/>
              <a:gd name="T8" fmla="*/ 708 w 708"/>
              <a:gd name="T9" fmla="*/ 182 h 182"/>
              <a:gd name="T10" fmla="*/ 0 w 708"/>
              <a:gd name="T11" fmla="*/ 182 h 182"/>
              <a:gd name="T12" fmla="*/ 0 60000 65536"/>
              <a:gd name="T13" fmla="*/ 0 60000 65536"/>
              <a:gd name="T14" fmla="*/ 0 60000 65536"/>
              <a:gd name="T15" fmla="*/ 0 60000 65536"/>
              <a:gd name="T16" fmla="*/ 0 60000 65536"/>
              <a:gd name="T17" fmla="*/ 0 60000 65536"/>
              <a:gd name="T18" fmla="*/ 0 w 708"/>
              <a:gd name="T19" fmla="*/ 0 h 182"/>
              <a:gd name="T20" fmla="*/ 708 w 708"/>
              <a:gd name="T21" fmla="*/ 182 h 182"/>
            </a:gdLst>
            <a:ahLst/>
            <a:cxnLst>
              <a:cxn ang="T12">
                <a:pos x="T0" y="T1"/>
              </a:cxn>
              <a:cxn ang="T13">
                <a:pos x="T2" y="T3"/>
              </a:cxn>
              <a:cxn ang="T14">
                <a:pos x="T4" y="T5"/>
              </a:cxn>
              <a:cxn ang="T15">
                <a:pos x="T6" y="T7"/>
              </a:cxn>
              <a:cxn ang="T16">
                <a:pos x="T8" y="T9"/>
              </a:cxn>
              <a:cxn ang="T17">
                <a:pos x="T10" y="T11"/>
              </a:cxn>
            </a:cxnLst>
            <a:rect l="T18" t="T19" r="T20" b="T21"/>
            <a:pathLst>
              <a:path w="708" h="182">
                <a:moveTo>
                  <a:pt x="0" y="182"/>
                </a:moveTo>
                <a:lnTo>
                  <a:pt x="204" y="59"/>
                </a:lnTo>
                <a:lnTo>
                  <a:pt x="456" y="0"/>
                </a:lnTo>
                <a:lnTo>
                  <a:pt x="708" y="112"/>
                </a:lnTo>
                <a:lnTo>
                  <a:pt x="708" y="182"/>
                </a:lnTo>
                <a:lnTo>
                  <a:pt x="0" y="182"/>
                </a:lnTo>
                <a:close/>
              </a:path>
            </a:pathLst>
          </a:custGeom>
          <a:solidFill>
            <a:srgbClr val="663300"/>
          </a:solidFill>
          <a:ln>
            <a:noFill/>
          </a:ln>
        </p:spPr>
        <p:txBody>
          <a:bodyPr/>
          <a:lstStyle/>
          <a:p>
            <a:endParaRPr lang="zh-CN" altLang="zh-CN" sz="1600">
              <a:solidFill>
                <a:srgbClr val="000000"/>
              </a:solidFill>
              <a:sym typeface="宋体" panose="02010600030101010101" pitchFamily="2" charset="-122"/>
            </a:endParaRPr>
          </a:p>
        </p:txBody>
      </p:sp>
      <p:sp>
        <p:nvSpPr>
          <p:cNvPr id="25" name="Freeform 88"/>
          <p:cNvSpPr>
            <a:spLocks noChangeArrowheads="1"/>
          </p:cNvSpPr>
          <p:nvPr/>
        </p:nvSpPr>
        <p:spPr bwMode="auto">
          <a:xfrm>
            <a:off x="2790825" y="2191668"/>
            <a:ext cx="2952750" cy="612775"/>
          </a:xfrm>
          <a:custGeom>
            <a:avLst/>
            <a:gdLst>
              <a:gd name="T0" fmla="*/ 0 w 1860"/>
              <a:gd name="T1" fmla="*/ 386 h 386"/>
              <a:gd name="T2" fmla="*/ 345 w 1860"/>
              <a:gd name="T3" fmla="*/ 81 h 386"/>
              <a:gd name="T4" fmla="*/ 597 w 1860"/>
              <a:gd name="T5" fmla="*/ 112 h 386"/>
              <a:gd name="T6" fmla="*/ 849 w 1860"/>
              <a:gd name="T7" fmla="*/ 0 h 386"/>
              <a:gd name="T8" fmla="*/ 1101 w 1860"/>
              <a:gd name="T9" fmla="*/ 213 h 386"/>
              <a:gd name="T10" fmla="*/ 1353 w 1860"/>
              <a:gd name="T11" fmla="*/ 213 h 386"/>
              <a:gd name="T12" fmla="*/ 1605 w 1860"/>
              <a:gd name="T13" fmla="*/ 302 h 386"/>
              <a:gd name="T14" fmla="*/ 1860 w 1860"/>
              <a:gd name="T15" fmla="*/ 386 h 386"/>
              <a:gd name="T16" fmla="*/ 0 w 1860"/>
              <a:gd name="T17" fmla="*/ 386 h 3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60"/>
              <a:gd name="T28" fmla="*/ 0 h 386"/>
              <a:gd name="T29" fmla="*/ 1860 w 1860"/>
              <a:gd name="T30" fmla="*/ 386 h 38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60" h="386">
                <a:moveTo>
                  <a:pt x="0" y="386"/>
                </a:moveTo>
                <a:lnTo>
                  <a:pt x="345" y="81"/>
                </a:lnTo>
                <a:lnTo>
                  <a:pt x="597" y="112"/>
                </a:lnTo>
                <a:lnTo>
                  <a:pt x="849" y="0"/>
                </a:lnTo>
                <a:lnTo>
                  <a:pt x="1101" y="213"/>
                </a:lnTo>
                <a:lnTo>
                  <a:pt x="1353" y="213"/>
                </a:lnTo>
                <a:lnTo>
                  <a:pt x="1605" y="302"/>
                </a:lnTo>
                <a:lnTo>
                  <a:pt x="1860" y="386"/>
                </a:lnTo>
                <a:lnTo>
                  <a:pt x="0" y="386"/>
                </a:lnTo>
                <a:close/>
              </a:path>
            </a:pathLst>
          </a:custGeom>
          <a:solidFill>
            <a:srgbClr val="482400"/>
          </a:solidFill>
          <a:ln>
            <a:noFill/>
          </a:ln>
        </p:spPr>
        <p:txBody>
          <a:bodyPr/>
          <a:lstStyle/>
          <a:p>
            <a:endParaRPr lang="zh-CN" altLang="zh-CN" sz="1600">
              <a:solidFill>
                <a:srgbClr val="000000"/>
              </a:solidFill>
              <a:sym typeface="宋体" panose="02010600030101010101" pitchFamily="2" charset="-122"/>
            </a:endParaRPr>
          </a:p>
        </p:txBody>
      </p:sp>
      <p:sp>
        <p:nvSpPr>
          <p:cNvPr id="26" name="Freeform 89"/>
          <p:cNvSpPr>
            <a:spLocks noChangeArrowheads="1"/>
          </p:cNvSpPr>
          <p:nvPr/>
        </p:nvSpPr>
        <p:spPr bwMode="auto">
          <a:xfrm>
            <a:off x="6343650" y="2248818"/>
            <a:ext cx="1790700" cy="555625"/>
          </a:xfrm>
          <a:custGeom>
            <a:avLst/>
            <a:gdLst>
              <a:gd name="T0" fmla="*/ 5 w 1128"/>
              <a:gd name="T1" fmla="*/ 350 h 350"/>
              <a:gd name="T2" fmla="*/ 372 w 1128"/>
              <a:gd name="T3" fmla="*/ 0 h 350"/>
              <a:gd name="T4" fmla="*/ 624 w 1128"/>
              <a:gd name="T5" fmla="*/ 191 h 350"/>
              <a:gd name="T6" fmla="*/ 876 w 1128"/>
              <a:gd name="T7" fmla="*/ 73 h 350"/>
              <a:gd name="T8" fmla="*/ 1128 w 1128"/>
              <a:gd name="T9" fmla="*/ 219 h 350"/>
              <a:gd name="T10" fmla="*/ 1128 w 1128"/>
              <a:gd name="T11" fmla="*/ 350 h 350"/>
              <a:gd name="T12" fmla="*/ 0 w 1128"/>
              <a:gd name="T13" fmla="*/ 350 h 350"/>
              <a:gd name="T14" fmla="*/ 5 w 1128"/>
              <a:gd name="T15" fmla="*/ 350 h 350"/>
              <a:gd name="T16" fmla="*/ 0 60000 65536"/>
              <a:gd name="T17" fmla="*/ 0 60000 65536"/>
              <a:gd name="T18" fmla="*/ 0 60000 65536"/>
              <a:gd name="T19" fmla="*/ 0 60000 65536"/>
              <a:gd name="T20" fmla="*/ 0 60000 65536"/>
              <a:gd name="T21" fmla="*/ 0 60000 65536"/>
              <a:gd name="T22" fmla="*/ 0 60000 65536"/>
              <a:gd name="T23" fmla="*/ 0 60000 65536"/>
              <a:gd name="T24" fmla="*/ 0 w 1128"/>
              <a:gd name="T25" fmla="*/ 0 h 350"/>
              <a:gd name="T26" fmla="*/ 1128 w 1128"/>
              <a:gd name="T27" fmla="*/ 350 h 35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8" h="350">
                <a:moveTo>
                  <a:pt x="5" y="350"/>
                </a:moveTo>
                <a:lnTo>
                  <a:pt x="372" y="0"/>
                </a:lnTo>
                <a:lnTo>
                  <a:pt x="624" y="191"/>
                </a:lnTo>
                <a:lnTo>
                  <a:pt x="876" y="73"/>
                </a:lnTo>
                <a:lnTo>
                  <a:pt x="1128" y="219"/>
                </a:lnTo>
                <a:lnTo>
                  <a:pt x="1128" y="350"/>
                </a:lnTo>
                <a:lnTo>
                  <a:pt x="0" y="350"/>
                </a:lnTo>
                <a:lnTo>
                  <a:pt x="5" y="350"/>
                </a:lnTo>
                <a:close/>
              </a:path>
            </a:pathLst>
          </a:custGeom>
          <a:solidFill>
            <a:srgbClr val="663300"/>
          </a:solidFill>
          <a:ln>
            <a:noFill/>
          </a:ln>
        </p:spPr>
        <p:txBody>
          <a:bodyPr/>
          <a:lstStyle/>
          <a:p>
            <a:endParaRPr lang="zh-CN" altLang="zh-CN" sz="1600">
              <a:solidFill>
                <a:srgbClr val="000000"/>
              </a:solidFill>
              <a:sym typeface="宋体" panose="02010600030101010101" pitchFamily="2" charset="-122"/>
            </a:endParaRPr>
          </a:p>
        </p:txBody>
      </p:sp>
      <p:sp>
        <p:nvSpPr>
          <p:cNvPr id="27" name="Freeform 90"/>
          <p:cNvSpPr>
            <a:spLocks noChangeArrowheads="1"/>
          </p:cNvSpPr>
          <p:nvPr/>
        </p:nvSpPr>
        <p:spPr bwMode="auto">
          <a:xfrm>
            <a:off x="6343650" y="2248818"/>
            <a:ext cx="1790700" cy="555625"/>
          </a:xfrm>
          <a:custGeom>
            <a:avLst/>
            <a:gdLst>
              <a:gd name="T0" fmla="*/ 5 w 1128"/>
              <a:gd name="T1" fmla="*/ 350 h 350"/>
              <a:gd name="T2" fmla="*/ 372 w 1128"/>
              <a:gd name="T3" fmla="*/ 0 h 350"/>
              <a:gd name="T4" fmla="*/ 624 w 1128"/>
              <a:gd name="T5" fmla="*/ 191 h 350"/>
              <a:gd name="T6" fmla="*/ 876 w 1128"/>
              <a:gd name="T7" fmla="*/ 73 h 350"/>
              <a:gd name="T8" fmla="*/ 1128 w 1128"/>
              <a:gd name="T9" fmla="*/ 219 h 350"/>
              <a:gd name="T10" fmla="*/ 1128 w 1128"/>
              <a:gd name="T11" fmla="*/ 350 h 350"/>
              <a:gd name="T12" fmla="*/ 0 w 1128"/>
              <a:gd name="T13" fmla="*/ 350 h 350"/>
              <a:gd name="T14" fmla="*/ 0 60000 65536"/>
              <a:gd name="T15" fmla="*/ 0 60000 65536"/>
              <a:gd name="T16" fmla="*/ 0 60000 65536"/>
              <a:gd name="T17" fmla="*/ 0 60000 65536"/>
              <a:gd name="T18" fmla="*/ 0 60000 65536"/>
              <a:gd name="T19" fmla="*/ 0 60000 65536"/>
              <a:gd name="T20" fmla="*/ 0 60000 65536"/>
              <a:gd name="T21" fmla="*/ 0 w 1128"/>
              <a:gd name="T22" fmla="*/ 0 h 350"/>
              <a:gd name="T23" fmla="*/ 1128 w 1128"/>
              <a:gd name="T24" fmla="*/ 350 h 3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28" h="350">
                <a:moveTo>
                  <a:pt x="5" y="350"/>
                </a:moveTo>
                <a:lnTo>
                  <a:pt x="372" y="0"/>
                </a:lnTo>
                <a:lnTo>
                  <a:pt x="624" y="191"/>
                </a:lnTo>
                <a:lnTo>
                  <a:pt x="876" y="73"/>
                </a:lnTo>
                <a:lnTo>
                  <a:pt x="1128" y="219"/>
                </a:lnTo>
                <a:lnTo>
                  <a:pt x="1128" y="350"/>
                </a:lnTo>
                <a:lnTo>
                  <a:pt x="0" y="3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sym typeface="宋体" panose="02010600030101010101" pitchFamily="2" charset="-122"/>
            </a:endParaRPr>
          </a:p>
        </p:txBody>
      </p:sp>
      <p:sp>
        <p:nvSpPr>
          <p:cNvPr id="28" name="Freeform 91"/>
          <p:cNvSpPr>
            <a:spLocks noChangeArrowheads="1"/>
          </p:cNvSpPr>
          <p:nvPr/>
        </p:nvSpPr>
        <p:spPr bwMode="auto">
          <a:xfrm>
            <a:off x="3249613" y="3001293"/>
            <a:ext cx="2089150" cy="830262"/>
          </a:xfrm>
          <a:custGeom>
            <a:avLst/>
            <a:gdLst>
              <a:gd name="T0" fmla="*/ 1316 w 1316"/>
              <a:gd name="T1" fmla="*/ 0 h 523"/>
              <a:gd name="T2" fmla="*/ 1064 w 1316"/>
              <a:gd name="T3" fmla="*/ 473 h 523"/>
              <a:gd name="T4" fmla="*/ 806 w 1316"/>
              <a:gd name="T5" fmla="*/ 333 h 523"/>
              <a:gd name="T6" fmla="*/ 560 w 1316"/>
              <a:gd name="T7" fmla="*/ 523 h 523"/>
              <a:gd name="T8" fmla="*/ 308 w 1316"/>
              <a:gd name="T9" fmla="*/ 456 h 523"/>
              <a:gd name="T10" fmla="*/ 56 w 1316"/>
              <a:gd name="T11" fmla="*/ 333 h 523"/>
              <a:gd name="T12" fmla="*/ 0 w 1316"/>
              <a:gd name="T13" fmla="*/ 0 h 523"/>
              <a:gd name="T14" fmla="*/ 1316 w 1316"/>
              <a:gd name="T15" fmla="*/ 0 h 523"/>
              <a:gd name="T16" fmla="*/ 0 60000 65536"/>
              <a:gd name="T17" fmla="*/ 0 60000 65536"/>
              <a:gd name="T18" fmla="*/ 0 60000 65536"/>
              <a:gd name="T19" fmla="*/ 0 60000 65536"/>
              <a:gd name="T20" fmla="*/ 0 60000 65536"/>
              <a:gd name="T21" fmla="*/ 0 60000 65536"/>
              <a:gd name="T22" fmla="*/ 0 60000 65536"/>
              <a:gd name="T23" fmla="*/ 0 60000 65536"/>
              <a:gd name="T24" fmla="*/ 0 w 1316"/>
              <a:gd name="T25" fmla="*/ 0 h 523"/>
              <a:gd name="T26" fmla="*/ 1316 w 1316"/>
              <a:gd name="T27" fmla="*/ 523 h 5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16" h="523">
                <a:moveTo>
                  <a:pt x="1316" y="0"/>
                </a:moveTo>
                <a:lnTo>
                  <a:pt x="1064" y="473"/>
                </a:lnTo>
                <a:lnTo>
                  <a:pt x="806" y="333"/>
                </a:lnTo>
                <a:lnTo>
                  <a:pt x="560" y="523"/>
                </a:lnTo>
                <a:lnTo>
                  <a:pt x="308" y="456"/>
                </a:lnTo>
                <a:lnTo>
                  <a:pt x="56" y="333"/>
                </a:lnTo>
                <a:lnTo>
                  <a:pt x="0" y="0"/>
                </a:lnTo>
                <a:lnTo>
                  <a:pt x="1316" y="0"/>
                </a:lnTo>
                <a:close/>
              </a:path>
            </a:pathLst>
          </a:custGeom>
          <a:solidFill>
            <a:srgbClr val="663300"/>
          </a:solidFill>
          <a:ln>
            <a:noFill/>
          </a:ln>
        </p:spPr>
        <p:txBody>
          <a:bodyPr/>
          <a:lstStyle/>
          <a:p>
            <a:endParaRPr lang="zh-CN" altLang="zh-CN" sz="1600">
              <a:solidFill>
                <a:srgbClr val="000000"/>
              </a:solidFill>
              <a:sym typeface="宋体" panose="02010600030101010101" pitchFamily="2" charset="-122"/>
            </a:endParaRPr>
          </a:p>
        </p:txBody>
      </p:sp>
      <p:sp>
        <p:nvSpPr>
          <p:cNvPr id="29" name="Freeform 92"/>
          <p:cNvSpPr>
            <a:spLocks noChangeArrowheads="1"/>
          </p:cNvSpPr>
          <p:nvPr/>
        </p:nvSpPr>
        <p:spPr bwMode="auto">
          <a:xfrm>
            <a:off x="617538" y="3001293"/>
            <a:ext cx="1920875" cy="333375"/>
          </a:xfrm>
          <a:custGeom>
            <a:avLst/>
            <a:gdLst>
              <a:gd name="T0" fmla="*/ 0 w 1210"/>
              <a:gd name="T1" fmla="*/ 0 h 210"/>
              <a:gd name="T2" fmla="*/ 204 w 1210"/>
              <a:gd name="T3" fmla="*/ 140 h 210"/>
              <a:gd name="T4" fmla="*/ 456 w 1210"/>
              <a:gd name="T5" fmla="*/ 210 h 210"/>
              <a:gd name="T6" fmla="*/ 708 w 1210"/>
              <a:gd name="T7" fmla="*/ 86 h 210"/>
              <a:gd name="T8" fmla="*/ 960 w 1210"/>
              <a:gd name="T9" fmla="*/ 168 h 210"/>
              <a:gd name="T10" fmla="*/ 1210 w 1210"/>
              <a:gd name="T11" fmla="*/ 92 h 210"/>
              <a:gd name="T12" fmla="*/ 1210 w 1210"/>
              <a:gd name="T13" fmla="*/ 0 h 210"/>
              <a:gd name="T14" fmla="*/ 0 w 1210"/>
              <a:gd name="T15" fmla="*/ 0 h 210"/>
              <a:gd name="T16" fmla="*/ 0 60000 65536"/>
              <a:gd name="T17" fmla="*/ 0 60000 65536"/>
              <a:gd name="T18" fmla="*/ 0 60000 65536"/>
              <a:gd name="T19" fmla="*/ 0 60000 65536"/>
              <a:gd name="T20" fmla="*/ 0 60000 65536"/>
              <a:gd name="T21" fmla="*/ 0 60000 65536"/>
              <a:gd name="T22" fmla="*/ 0 60000 65536"/>
              <a:gd name="T23" fmla="*/ 0 60000 65536"/>
              <a:gd name="T24" fmla="*/ 0 w 1210"/>
              <a:gd name="T25" fmla="*/ 0 h 210"/>
              <a:gd name="T26" fmla="*/ 1210 w 1210"/>
              <a:gd name="T27" fmla="*/ 210 h 2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10" h="210">
                <a:moveTo>
                  <a:pt x="0" y="0"/>
                </a:moveTo>
                <a:lnTo>
                  <a:pt x="204" y="140"/>
                </a:lnTo>
                <a:lnTo>
                  <a:pt x="456" y="210"/>
                </a:lnTo>
                <a:lnTo>
                  <a:pt x="708" y="86"/>
                </a:lnTo>
                <a:lnTo>
                  <a:pt x="960" y="168"/>
                </a:lnTo>
                <a:lnTo>
                  <a:pt x="1210" y="92"/>
                </a:lnTo>
                <a:lnTo>
                  <a:pt x="1210" y="0"/>
                </a:lnTo>
                <a:lnTo>
                  <a:pt x="0" y="0"/>
                </a:lnTo>
                <a:close/>
              </a:path>
            </a:pathLst>
          </a:custGeom>
          <a:solidFill>
            <a:srgbClr val="663300"/>
          </a:solidFill>
          <a:ln>
            <a:noFill/>
          </a:ln>
        </p:spPr>
        <p:txBody>
          <a:bodyPr/>
          <a:lstStyle/>
          <a:p>
            <a:endParaRPr lang="zh-CN" altLang="zh-CN" sz="1600">
              <a:solidFill>
                <a:srgbClr val="000000"/>
              </a:solidFill>
              <a:sym typeface="宋体" panose="02010600030101010101" pitchFamily="2" charset="-122"/>
            </a:endParaRPr>
          </a:p>
        </p:txBody>
      </p:sp>
      <p:sp>
        <p:nvSpPr>
          <p:cNvPr id="30" name="Freeform 93"/>
          <p:cNvSpPr>
            <a:spLocks noChangeArrowheads="1"/>
          </p:cNvSpPr>
          <p:nvPr/>
        </p:nvSpPr>
        <p:spPr bwMode="auto">
          <a:xfrm>
            <a:off x="4854575" y="3001293"/>
            <a:ext cx="2879725" cy="492125"/>
          </a:xfrm>
          <a:custGeom>
            <a:avLst/>
            <a:gdLst>
              <a:gd name="T0" fmla="*/ 1814 w 1814"/>
              <a:gd name="T1" fmla="*/ 0 h 310"/>
              <a:gd name="T2" fmla="*/ 1562 w 1814"/>
              <a:gd name="T3" fmla="*/ 229 h 310"/>
              <a:gd name="T4" fmla="*/ 1310 w 1814"/>
              <a:gd name="T5" fmla="*/ 310 h 310"/>
              <a:gd name="T6" fmla="*/ 1058 w 1814"/>
              <a:gd name="T7" fmla="*/ 294 h 310"/>
              <a:gd name="T8" fmla="*/ 806 w 1814"/>
              <a:gd name="T9" fmla="*/ 215 h 310"/>
              <a:gd name="T10" fmla="*/ 554 w 1814"/>
              <a:gd name="T11" fmla="*/ 280 h 310"/>
              <a:gd name="T12" fmla="*/ 305 w 1814"/>
              <a:gd name="T13" fmla="*/ 224 h 310"/>
              <a:gd name="T14" fmla="*/ 0 w 1814"/>
              <a:gd name="T15" fmla="*/ 0 h 310"/>
              <a:gd name="T16" fmla="*/ 1814 w 1814"/>
              <a:gd name="T17" fmla="*/ 0 h 3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14"/>
              <a:gd name="T28" fmla="*/ 0 h 310"/>
              <a:gd name="T29" fmla="*/ 1814 w 1814"/>
              <a:gd name="T30" fmla="*/ 310 h 3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14" h="310">
                <a:moveTo>
                  <a:pt x="1814" y="0"/>
                </a:moveTo>
                <a:lnTo>
                  <a:pt x="1562" y="229"/>
                </a:lnTo>
                <a:lnTo>
                  <a:pt x="1310" y="310"/>
                </a:lnTo>
                <a:lnTo>
                  <a:pt x="1058" y="294"/>
                </a:lnTo>
                <a:lnTo>
                  <a:pt x="806" y="215"/>
                </a:lnTo>
                <a:lnTo>
                  <a:pt x="554" y="280"/>
                </a:lnTo>
                <a:lnTo>
                  <a:pt x="305" y="224"/>
                </a:lnTo>
                <a:lnTo>
                  <a:pt x="0" y="0"/>
                </a:lnTo>
                <a:lnTo>
                  <a:pt x="1814" y="0"/>
                </a:lnTo>
                <a:close/>
              </a:path>
            </a:pathLst>
          </a:custGeom>
          <a:solidFill>
            <a:srgbClr val="482400"/>
          </a:solidFill>
          <a:ln>
            <a:noFill/>
          </a:ln>
        </p:spPr>
        <p:txBody>
          <a:bodyPr/>
          <a:lstStyle/>
          <a:p>
            <a:endParaRPr lang="zh-CN" altLang="zh-CN" sz="1600">
              <a:solidFill>
                <a:srgbClr val="000000"/>
              </a:solidFill>
              <a:sym typeface="宋体" panose="02010600030101010101" pitchFamily="2" charset="-122"/>
            </a:endParaRPr>
          </a:p>
        </p:txBody>
      </p:sp>
      <p:sp>
        <p:nvSpPr>
          <p:cNvPr id="31" name="Freeform 94"/>
          <p:cNvSpPr>
            <a:spLocks noEditPoints="1" noChangeArrowheads="1"/>
          </p:cNvSpPr>
          <p:nvPr/>
        </p:nvSpPr>
        <p:spPr bwMode="auto">
          <a:xfrm>
            <a:off x="2262188" y="2485355"/>
            <a:ext cx="88900" cy="84138"/>
          </a:xfrm>
          <a:custGeom>
            <a:avLst/>
            <a:gdLst>
              <a:gd name="T0" fmla="*/ 10 w 20"/>
              <a:gd name="T1" fmla="*/ 0 h 19"/>
              <a:gd name="T2" fmla="*/ 0 w 20"/>
              <a:gd name="T3" fmla="*/ 9 h 19"/>
              <a:gd name="T4" fmla="*/ 10 w 20"/>
              <a:gd name="T5" fmla="*/ 19 h 19"/>
              <a:gd name="T6" fmla="*/ 20 w 20"/>
              <a:gd name="T7" fmla="*/ 9 h 19"/>
              <a:gd name="T8" fmla="*/ 10 w 20"/>
              <a:gd name="T9" fmla="*/ 0 h 19"/>
              <a:gd name="T10" fmla="*/ 10 w 20"/>
              <a:gd name="T11" fmla="*/ 15 h 19"/>
              <a:gd name="T12" fmla="*/ 5 w 20"/>
              <a:gd name="T13" fmla="*/ 9 h 19"/>
              <a:gd name="T14" fmla="*/ 10 w 20"/>
              <a:gd name="T15" fmla="*/ 4 h 19"/>
              <a:gd name="T16" fmla="*/ 15 w 20"/>
              <a:gd name="T17" fmla="*/ 9 h 19"/>
              <a:gd name="T18" fmla="*/ 10 w 20"/>
              <a:gd name="T19" fmla="*/ 15 h 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19"/>
              <a:gd name="T32" fmla="*/ 20 w 20"/>
              <a:gd name="T33" fmla="*/ 19 h 1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19">
                <a:moveTo>
                  <a:pt x="10" y="0"/>
                </a:moveTo>
                <a:cubicBezTo>
                  <a:pt x="4" y="0"/>
                  <a:pt x="0" y="4"/>
                  <a:pt x="0" y="9"/>
                </a:cubicBezTo>
                <a:cubicBezTo>
                  <a:pt x="0" y="15"/>
                  <a:pt x="4" y="19"/>
                  <a:pt x="10" y="19"/>
                </a:cubicBezTo>
                <a:cubicBezTo>
                  <a:pt x="15" y="19"/>
                  <a:pt x="20" y="15"/>
                  <a:pt x="20" y="9"/>
                </a:cubicBezTo>
                <a:cubicBezTo>
                  <a:pt x="20" y="4"/>
                  <a:pt x="15" y="0"/>
                  <a:pt x="10" y="0"/>
                </a:cubicBezTo>
                <a:close/>
                <a:moveTo>
                  <a:pt x="10" y="15"/>
                </a:moveTo>
                <a:cubicBezTo>
                  <a:pt x="7" y="15"/>
                  <a:pt x="5" y="12"/>
                  <a:pt x="5" y="9"/>
                </a:cubicBezTo>
                <a:cubicBezTo>
                  <a:pt x="5" y="7"/>
                  <a:pt x="7" y="4"/>
                  <a:pt x="10" y="4"/>
                </a:cubicBezTo>
                <a:cubicBezTo>
                  <a:pt x="13" y="4"/>
                  <a:pt x="15" y="7"/>
                  <a:pt x="15" y="9"/>
                </a:cubicBezTo>
                <a:cubicBezTo>
                  <a:pt x="15" y="12"/>
                  <a:pt x="13" y="15"/>
                  <a:pt x="10" y="15"/>
                </a:cubicBezTo>
                <a:close/>
              </a:path>
            </a:pathLst>
          </a:custGeom>
          <a:solidFill>
            <a:srgbClr val="F2F2F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25D94"/>
              </a:solidFill>
              <a:sym typeface="宋体" panose="02010600030101010101" pitchFamily="2" charset="-122"/>
            </a:endParaRPr>
          </a:p>
        </p:txBody>
      </p:sp>
      <p:sp>
        <p:nvSpPr>
          <p:cNvPr id="32" name="Freeform 95"/>
          <p:cNvSpPr>
            <a:spLocks noEditPoints="1" noChangeArrowheads="1"/>
          </p:cNvSpPr>
          <p:nvPr/>
        </p:nvSpPr>
        <p:spPr bwMode="auto">
          <a:xfrm>
            <a:off x="3743325" y="2453605"/>
            <a:ext cx="88900" cy="88900"/>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5 h 20"/>
              <a:gd name="T12" fmla="*/ 5 w 20"/>
              <a:gd name="T13" fmla="*/ 10 h 20"/>
              <a:gd name="T14" fmla="*/ 10 w 20"/>
              <a:gd name="T15" fmla="*/ 5 h 20"/>
              <a:gd name="T16" fmla="*/ 15 w 20"/>
              <a:gd name="T17" fmla="*/ 10 h 20"/>
              <a:gd name="T18" fmla="*/ 10 w 20"/>
              <a:gd name="T19" fmla="*/ 15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0"/>
                </a:moveTo>
                <a:cubicBezTo>
                  <a:pt x="5" y="0"/>
                  <a:pt x="0" y="5"/>
                  <a:pt x="0" y="10"/>
                </a:cubicBezTo>
                <a:cubicBezTo>
                  <a:pt x="0" y="16"/>
                  <a:pt x="5" y="20"/>
                  <a:pt x="10" y="20"/>
                </a:cubicBezTo>
                <a:cubicBezTo>
                  <a:pt x="16" y="20"/>
                  <a:pt x="20" y="16"/>
                  <a:pt x="20" y="10"/>
                </a:cubicBezTo>
                <a:cubicBezTo>
                  <a:pt x="20" y="5"/>
                  <a:pt x="16" y="0"/>
                  <a:pt x="10" y="0"/>
                </a:cubicBezTo>
                <a:close/>
                <a:moveTo>
                  <a:pt x="10" y="15"/>
                </a:moveTo>
                <a:cubicBezTo>
                  <a:pt x="7" y="15"/>
                  <a:pt x="5" y="13"/>
                  <a:pt x="5" y="10"/>
                </a:cubicBezTo>
                <a:cubicBezTo>
                  <a:pt x="5" y="7"/>
                  <a:pt x="7" y="5"/>
                  <a:pt x="10" y="5"/>
                </a:cubicBezTo>
                <a:cubicBezTo>
                  <a:pt x="13" y="5"/>
                  <a:pt x="15" y="7"/>
                  <a:pt x="15" y="10"/>
                </a:cubicBezTo>
                <a:cubicBezTo>
                  <a:pt x="15" y="13"/>
                  <a:pt x="13" y="15"/>
                  <a:pt x="10" y="15"/>
                </a:cubicBezTo>
                <a:close/>
              </a:path>
            </a:pathLst>
          </a:custGeom>
          <a:solidFill>
            <a:srgbClr val="F2F2F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25D94"/>
              </a:solidFill>
              <a:sym typeface="宋体" panose="02010600030101010101" pitchFamily="2" charset="-122"/>
            </a:endParaRPr>
          </a:p>
        </p:txBody>
      </p:sp>
      <p:sp>
        <p:nvSpPr>
          <p:cNvPr id="33" name="Freeform 96"/>
          <p:cNvSpPr>
            <a:spLocks noEditPoints="1" noChangeArrowheads="1"/>
          </p:cNvSpPr>
          <p:nvPr/>
        </p:nvSpPr>
        <p:spPr bwMode="auto">
          <a:xfrm>
            <a:off x="5334000" y="2498055"/>
            <a:ext cx="88900" cy="88900"/>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5 h 20"/>
              <a:gd name="T12" fmla="*/ 5 w 20"/>
              <a:gd name="T13" fmla="*/ 10 h 20"/>
              <a:gd name="T14" fmla="*/ 10 w 20"/>
              <a:gd name="T15" fmla="*/ 5 h 20"/>
              <a:gd name="T16" fmla="*/ 15 w 20"/>
              <a:gd name="T17" fmla="*/ 10 h 20"/>
              <a:gd name="T18" fmla="*/ 10 w 20"/>
              <a:gd name="T19" fmla="*/ 15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0"/>
                </a:moveTo>
                <a:cubicBezTo>
                  <a:pt x="4" y="0"/>
                  <a:pt x="0" y="5"/>
                  <a:pt x="0" y="10"/>
                </a:cubicBezTo>
                <a:cubicBezTo>
                  <a:pt x="0" y="16"/>
                  <a:pt x="4" y="20"/>
                  <a:pt x="10" y="20"/>
                </a:cubicBezTo>
                <a:cubicBezTo>
                  <a:pt x="15" y="20"/>
                  <a:pt x="20" y="16"/>
                  <a:pt x="20" y="10"/>
                </a:cubicBezTo>
                <a:cubicBezTo>
                  <a:pt x="20" y="5"/>
                  <a:pt x="15" y="0"/>
                  <a:pt x="10" y="0"/>
                </a:cubicBezTo>
                <a:close/>
                <a:moveTo>
                  <a:pt x="10" y="15"/>
                </a:moveTo>
                <a:cubicBezTo>
                  <a:pt x="7" y="15"/>
                  <a:pt x="5" y="13"/>
                  <a:pt x="5" y="10"/>
                </a:cubicBezTo>
                <a:cubicBezTo>
                  <a:pt x="5" y="7"/>
                  <a:pt x="7" y="5"/>
                  <a:pt x="10" y="5"/>
                </a:cubicBezTo>
                <a:cubicBezTo>
                  <a:pt x="13" y="5"/>
                  <a:pt x="15" y="7"/>
                  <a:pt x="15" y="10"/>
                </a:cubicBezTo>
                <a:cubicBezTo>
                  <a:pt x="15" y="13"/>
                  <a:pt x="13" y="15"/>
                  <a:pt x="10" y="15"/>
                </a:cubicBezTo>
                <a:close/>
              </a:path>
            </a:pathLst>
          </a:custGeom>
          <a:solidFill>
            <a:srgbClr val="F2F2F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sym typeface="宋体" panose="02010600030101010101" pitchFamily="2" charset="-122"/>
            </a:endParaRPr>
          </a:p>
        </p:txBody>
      </p:sp>
      <p:sp>
        <p:nvSpPr>
          <p:cNvPr id="34" name="Freeform 97"/>
          <p:cNvSpPr>
            <a:spLocks noEditPoints="1" noChangeArrowheads="1"/>
          </p:cNvSpPr>
          <p:nvPr/>
        </p:nvSpPr>
        <p:spPr bwMode="auto">
          <a:xfrm>
            <a:off x="6889750" y="2498055"/>
            <a:ext cx="88900" cy="88900"/>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5 h 20"/>
              <a:gd name="T12" fmla="*/ 5 w 20"/>
              <a:gd name="T13" fmla="*/ 10 h 20"/>
              <a:gd name="T14" fmla="*/ 10 w 20"/>
              <a:gd name="T15" fmla="*/ 5 h 20"/>
              <a:gd name="T16" fmla="*/ 15 w 20"/>
              <a:gd name="T17" fmla="*/ 10 h 20"/>
              <a:gd name="T18" fmla="*/ 10 w 20"/>
              <a:gd name="T19" fmla="*/ 15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0"/>
                </a:moveTo>
                <a:cubicBezTo>
                  <a:pt x="4" y="0"/>
                  <a:pt x="0" y="5"/>
                  <a:pt x="0" y="10"/>
                </a:cubicBezTo>
                <a:cubicBezTo>
                  <a:pt x="0" y="16"/>
                  <a:pt x="4" y="20"/>
                  <a:pt x="10" y="20"/>
                </a:cubicBezTo>
                <a:cubicBezTo>
                  <a:pt x="15" y="20"/>
                  <a:pt x="20" y="16"/>
                  <a:pt x="20" y="10"/>
                </a:cubicBezTo>
                <a:cubicBezTo>
                  <a:pt x="20" y="5"/>
                  <a:pt x="15" y="0"/>
                  <a:pt x="10" y="0"/>
                </a:cubicBezTo>
                <a:close/>
                <a:moveTo>
                  <a:pt x="10" y="15"/>
                </a:moveTo>
                <a:cubicBezTo>
                  <a:pt x="7" y="15"/>
                  <a:pt x="5" y="13"/>
                  <a:pt x="5" y="10"/>
                </a:cubicBezTo>
                <a:cubicBezTo>
                  <a:pt x="5" y="7"/>
                  <a:pt x="7" y="5"/>
                  <a:pt x="10" y="5"/>
                </a:cubicBezTo>
                <a:cubicBezTo>
                  <a:pt x="13" y="5"/>
                  <a:pt x="15" y="7"/>
                  <a:pt x="15" y="10"/>
                </a:cubicBezTo>
                <a:cubicBezTo>
                  <a:pt x="15" y="13"/>
                  <a:pt x="13" y="15"/>
                  <a:pt x="10" y="15"/>
                </a:cubicBezTo>
                <a:close/>
              </a:path>
            </a:pathLst>
          </a:custGeom>
          <a:solidFill>
            <a:srgbClr val="F2F2F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sym typeface="宋体" panose="02010600030101010101" pitchFamily="2" charset="-122"/>
            </a:endParaRPr>
          </a:p>
        </p:txBody>
      </p:sp>
      <p:sp>
        <p:nvSpPr>
          <p:cNvPr id="35" name="Freeform 98"/>
          <p:cNvSpPr>
            <a:spLocks noEditPoints="1" noChangeArrowheads="1"/>
          </p:cNvSpPr>
          <p:nvPr/>
        </p:nvSpPr>
        <p:spPr bwMode="auto">
          <a:xfrm>
            <a:off x="6076950" y="3129880"/>
            <a:ext cx="88900" cy="88900"/>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5 h 20"/>
              <a:gd name="T12" fmla="*/ 5 w 20"/>
              <a:gd name="T13" fmla="*/ 10 h 20"/>
              <a:gd name="T14" fmla="*/ 10 w 20"/>
              <a:gd name="T15" fmla="*/ 5 h 20"/>
              <a:gd name="T16" fmla="*/ 15 w 20"/>
              <a:gd name="T17" fmla="*/ 10 h 20"/>
              <a:gd name="T18" fmla="*/ 10 w 20"/>
              <a:gd name="T19" fmla="*/ 15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0"/>
                </a:moveTo>
                <a:cubicBezTo>
                  <a:pt x="4" y="0"/>
                  <a:pt x="0" y="4"/>
                  <a:pt x="0" y="10"/>
                </a:cubicBezTo>
                <a:cubicBezTo>
                  <a:pt x="0" y="15"/>
                  <a:pt x="4" y="20"/>
                  <a:pt x="10" y="20"/>
                </a:cubicBezTo>
                <a:cubicBezTo>
                  <a:pt x="15" y="20"/>
                  <a:pt x="20" y="15"/>
                  <a:pt x="20" y="10"/>
                </a:cubicBezTo>
                <a:cubicBezTo>
                  <a:pt x="20" y="4"/>
                  <a:pt x="15" y="0"/>
                  <a:pt x="10" y="0"/>
                </a:cubicBezTo>
                <a:close/>
                <a:moveTo>
                  <a:pt x="10" y="15"/>
                </a:moveTo>
                <a:cubicBezTo>
                  <a:pt x="7" y="15"/>
                  <a:pt x="5" y="13"/>
                  <a:pt x="5" y="10"/>
                </a:cubicBezTo>
                <a:cubicBezTo>
                  <a:pt x="5" y="7"/>
                  <a:pt x="7" y="5"/>
                  <a:pt x="10" y="5"/>
                </a:cubicBezTo>
                <a:cubicBezTo>
                  <a:pt x="13" y="5"/>
                  <a:pt x="15" y="7"/>
                  <a:pt x="15" y="10"/>
                </a:cubicBezTo>
                <a:cubicBezTo>
                  <a:pt x="15" y="13"/>
                  <a:pt x="13" y="15"/>
                  <a:pt x="10" y="15"/>
                </a:cubicBezTo>
                <a:close/>
              </a:path>
            </a:pathLst>
          </a:custGeom>
          <a:solidFill>
            <a:srgbClr val="F2F2F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25D94"/>
              </a:solidFill>
              <a:sym typeface="宋体" panose="02010600030101010101" pitchFamily="2" charset="-122"/>
            </a:endParaRPr>
          </a:p>
        </p:txBody>
      </p:sp>
      <p:sp>
        <p:nvSpPr>
          <p:cNvPr id="36" name="Freeform 99"/>
          <p:cNvSpPr>
            <a:spLocks noEditPoints="1" noChangeArrowheads="1"/>
          </p:cNvSpPr>
          <p:nvPr/>
        </p:nvSpPr>
        <p:spPr bwMode="auto">
          <a:xfrm>
            <a:off x="3916363" y="3431505"/>
            <a:ext cx="88900" cy="88900"/>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5 h 20"/>
              <a:gd name="T12" fmla="*/ 5 w 20"/>
              <a:gd name="T13" fmla="*/ 10 h 20"/>
              <a:gd name="T14" fmla="*/ 10 w 20"/>
              <a:gd name="T15" fmla="*/ 5 h 20"/>
              <a:gd name="T16" fmla="*/ 15 w 20"/>
              <a:gd name="T17" fmla="*/ 10 h 20"/>
              <a:gd name="T18" fmla="*/ 10 w 20"/>
              <a:gd name="T19" fmla="*/ 15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0"/>
                </a:moveTo>
                <a:cubicBezTo>
                  <a:pt x="4" y="0"/>
                  <a:pt x="0" y="5"/>
                  <a:pt x="0" y="10"/>
                </a:cubicBezTo>
                <a:cubicBezTo>
                  <a:pt x="0" y="16"/>
                  <a:pt x="4" y="20"/>
                  <a:pt x="10" y="20"/>
                </a:cubicBezTo>
                <a:cubicBezTo>
                  <a:pt x="15" y="20"/>
                  <a:pt x="20" y="16"/>
                  <a:pt x="20" y="10"/>
                </a:cubicBezTo>
                <a:cubicBezTo>
                  <a:pt x="20" y="5"/>
                  <a:pt x="15" y="0"/>
                  <a:pt x="10" y="0"/>
                </a:cubicBezTo>
                <a:close/>
                <a:moveTo>
                  <a:pt x="10" y="15"/>
                </a:moveTo>
                <a:cubicBezTo>
                  <a:pt x="7" y="15"/>
                  <a:pt x="5" y="13"/>
                  <a:pt x="5" y="10"/>
                </a:cubicBezTo>
                <a:cubicBezTo>
                  <a:pt x="5" y="7"/>
                  <a:pt x="7" y="5"/>
                  <a:pt x="10" y="5"/>
                </a:cubicBezTo>
                <a:cubicBezTo>
                  <a:pt x="13" y="5"/>
                  <a:pt x="15" y="7"/>
                  <a:pt x="15" y="10"/>
                </a:cubicBezTo>
                <a:cubicBezTo>
                  <a:pt x="15" y="13"/>
                  <a:pt x="13" y="15"/>
                  <a:pt x="10" y="15"/>
                </a:cubicBezTo>
                <a:close/>
              </a:path>
            </a:pathLst>
          </a:custGeom>
          <a:solidFill>
            <a:srgbClr val="F2F2F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25D94"/>
              </a:solidFill>
              <a:sym typeface="宋体" panose="02010600030101010101" pitchFamily="2" charset="-122"/>
            </a:endParaRPr>
          </a:p>
        </p:txBody>
      </p:sp>
      <p:sp>
        <p:nvSpPr>
          <p:cNvPr id="37" name="Freeform 100"/>
          <p:cNvSpPr>
            <a:spLocks noEditPoints="1" noChangeArrowheads="1"/>
          </p:cNvSpPr>
          <p:nvPr/>
        </p:nvSpPr>
        <p:spPr bwMode="auto">
          <a:xfrm>
            <a:off x="1293813" y="3182268"/>
            <a:ext cx="88900" cy="88900"/>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5 h 20"/>
              <a:gd name="T12" fmla="*/ 5 w 20"/>
              <a:gd name="T13" fmla="*/ 10 h 20"/>
              <a:gd name="T14" fmla="*/ 10 w 20"/>
              <a:gd name="T15" fmla="*/ 5 h 20"/>
              <a:gd name="T16" fmla="*/ 15 w 20"/>
              <a:gd name="T17" fmla="*/ 10 h 20"/>
              <a:gd name="T18" fmla="*/ 10 w 20"/>
              <a:gd name="T19" fmla="*/ 15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0"/>
                </a:moveTo>
                <a:cubicBezTo>
                  <a:pt x="4" y="0"/>
                  <a:pt x="0" y="4"/>
                  <a:pt x="0" y="10"/>
                </a:cubicBezTo>
                <a:cubicBezTo>
                  <a:pt x="0" y="15"/>
                  <a:pt x="4" y="20"/>
                  <a:pt x="10" y="20"/>
                </a:cubicBezTo>
                <a:cubicBezTo>
                  <a:pt x="15" y="20"/>
                  <a:pt x="20" y="15"/>
                  <a:pt x="20" y="10"/>
                </a:cubicBezTo>
                <a:cubicBezTo>
                  <a:pt x="20" y="4"/>
                  <a:pt x="15" y="0"/>
                  <a:pt x="10" y="0"/>
                </a:cubicBezTo>
                <a:close/>
                <a:moveTo>
                  <a:pt x="10" y="15"/>
                </a:moveTo>
                <a:cubicBezTo>
                  <a:pt x="7" y="15"/>
                  <a:pt x="5" y="13"/>
                  <a:pt x="5" y="10"/>
                </a:cubicBezTo>
                <a:cubicBezTo>
                  <a:pt x="5" y="7"/>
                  <a:pt x="7" y="5"/>
                  <a:pt x="10" y="5"/>
                </a:cubicBezTo>
                <a:cubicBezTo>
                  <a:pt x="13" y="5"/>
                  <a:pt x="15" y="7"/>
                  <a:pt x="15" y="10"/>
                </a:cubicBezTo>
                <a:cubicBezTo>
                  <a:pt x="15" y="13"/>
                  <a:pt x="13" y="15"/>
                  <a:pt x="10" y="15"/>
                </a:cubicBezTo>
                <a:close/>
              </a:path>
            </a:pathLst>
          </a:custGeom>
          <a:solidFill>
            <a:srgbClr val="F2F2F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25D94"/>
              </a:solidFill>
              <a:sym typeface="宋体" panose="02010600030101010101" pitchFamily="2" charset="-122"/>
            </a:endParaRPr>
          </a:p>
        </p:txBody>
      </p:sp>
      <p:sp>
        <p:nvSpPr>
          <p:cNvPr id="38" name="Freeform 101"/>
          <p:cNvSpPr>
            <a:spLocks noEditPoints="1" noChangeArrowheads="1"/>
          </p:cNvSpPr>
          <p:nvPr/>
        </p:nvSpPr>
        <p:spPr bwMode="auto">
          <a:xfrm>
            <a:off x="1177925" y="2618705"/>
            <a:ext cx="88900" cy="88900"/>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5 h 20"/>
              <a:gd name="T12" fmla="*/ 5 w 20"/>
              <a:gd name="T13" fmla="*/ 10 h 20"/>
              <a:gd name="T14" fmla="*/ 10 w 20"/>
              <a:gd name="T15" fmla="*/ 5 h 20"/>
              <a:gd name="T16" fmla="*/ 15 w 20"/>
              <a:gd name="T17" fmla="*/ 10 h 20"/>
              <a:gd name="T18" fmla="*/ 10 w 20"/>
              <a:gd name="T19" fmla="*/ 15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0"/>
                </a:moveTo>
                <a:cubicBezTo>
                  <a:pt x="5" y="0"/>
                  <a:pt x="0" y="4"/>
                  <a:pt x="0" y="10"/>
                </a:cubicBezTo>
                <a:cubicBezTo>
                  <a:pt x="0" y="15"/>
                  <a:pt x="5" y="20"/>
                  <a:pt x="10" y="20"/>
                </a:cubicBezTo>
                <a:cubicBezTo>
                  <a:pt x="16" y="20"/>
                  <a:pt x="20" y="15"/>
                  <a:pt x="20" y="10"/>
                </a:cubicBezTo>
                <a:cubicBezTo>
                  <a:pt x="20" y="4"/>
                  <a:pt x="16" y="0"/>
                  <a:pt x="10" y="0"/>
                </a:cubicBezTo>
                <a:close/>
                <a:moveTo>
                  <a:pt x="10" y="15"/>
                </a:moveTo>
                <a:cubicBezTo>
                  <a:pt x="7" y="15"/>
                  <a:pt x="5" y="13"/>
                  <a:pt x="5" y="10"/>
                </a:cubicBezTo>
                <a:cubicBezTo>
                  <a:pt x="5" y="7"/>
                  <a:pt x="7" y="5"/>
                  <a:pt x="10" y="5"/>
                </a:cubicBezTo>
                <a:cubicBezTo>
                  <a:pt x="13" y="5"/>
                  <a:pt x="15" y="7"/>
                  <a:pt x="15" y="10"/>
                </a:cubicBezTo>
                <a:cubicBezTo>
                  <a:pt x="15" y="13"/>
                  <a:pt x="13" y="15"/>
                  <a:pt x="10" y="15"/>
                </a:cubicBezTo>
                <a:close/>
              </a:path>
            </a:pathLst>
          </a:custGeom>
          <a:solidFill>
            <a:srgbClr val="F2F2F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sym typeface="宋体" panose="02010600030101010101" pitchFamily="2" charset="-122"/>
            </a:endParaRPr>
          </a:p>
        </p:txBody>
      </p:sp>
      <p:sp>
        <p:nvSpPr>
          <p:cNvPr id="39" name="TextBox 682"/>
          <p:cNvSpPr>
            <a:spLocks noChangeArrowheads="1"/>
          </p:cNvSpPr>
          <p:nvPr/>
        </p:nvSpPr>
        <p:spPr bwMode="auto">
          <a:xfrm>
            <a:off x="7685088" y="2769518"/>
            <a:ext cx="500062"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000">
                <a:solidFill>
                  <a:schemeClr val="bg1"/>
                </a:solidFill>
                <a:latin typeface="方正中等线简体" panose="02010601030101010101" pitchFamily="2" charset="-122"/>
                <a:ea typeface="方正中等线简体" panose="02010601030101010101" pitchFamily="2" charset="-122"/>
              </a:rPr>
              <a:t>2013</a:t>
            </a:r>
            <a:endParaRPr lang="zh-CN" altLang="en-US" sz="1000">
              <a:solidFill>
                <a:schemeClr val="bg1"/>
              </a:solidFill>
              <a:latin typeface="方正中等线简体" panose="02010601030101010101" pitchFamily="2" charset="-122"/>
              <a:ea typeface="方正中等线简体" panose="02010601030101010101" pitchFamily="2" charset="-122"/>
            </a:endParaRPr>
          </a:p>
        </p:txBody>
      </p:sp>
      <p:sp>
        <p:nvSpPr>
          <p:cNvPr id="40" name="TextBox 682"/>
          <p:cNvSpPr>
            <a:spLocks noChangeArrowheads="1"/>
          </p:cNvSpPr>
          <p:nvPr/>
        </p:nvSpPr>
        <p:spPr bwMode="auto">
          <a:xfrm>
            <a:off x="7299325" y="2769518"/>
            <a:ext cx="4857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000">
                <a:solidFill>
                  <a:schemeClr val="bg1"/>
                </a:solidFill>
                <a:latin typeface="方正中等线简体" panose="02010601030101010101" pitchFamily="2" charset="-122"/>
                <a:ea typeface="方正中等线简体" panose="02010601030101010101" pitchFamily="2" charset="-122"/>
              </a:rPr>
              <a:t>2012</a:t>
            </a:r>
            <a:endParaRPr lang="zh-CN" altLang="en-US" sz="1000">
              <a:solidFill>
                <a:schemeClr val="bg1"/>
              </a:solidFill>
              <a:latin typeface="方正中等线简体" panose="02010601030101010101" pitchFamily="2" charset="-122"/>
              <a:ea typeface="方正中等线简体" panose="02010601030101010101" pitchFamily="2" charset="-122"/>
            </a:endParaRPr>
          </a:p>
        </p:txBody>
      </p:sp>
      <p:sp>
        <p:nvSpPr>
          <p:cNvPr id="41" name="TextBox 682"/>
          <p:cNvSpPr>
            <a:spLocks noChangeArrowheads="1"/>
          </p:cNvSpPr>
          <p:nvPr/>
        </p:nvSpPr>
        <p:spPr bwMode="auto">
          <a:xfrm>
            <a:off x="6900863" y="2769518"/>
            <a:ext cx="4857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000">
                <a:solidFill>
                  <a:schemeClr val="bg1"/>
                </a:solidFill>
                <a:latin typeface="方正中等线简体" panose="02010601030101010101" pitchFamily="2" charset="-122"/>
                <a:ea typeface="方正中等线简体" panose="02010601030101010101" pitchFamily="2" charset="-122"/>
              </a:rPr>
              <a:t>2011</a:t>
            </a:r>
            <a:endParaRPr lang="zh-CN" altLang="en-US" sz="1000">
              <a:solidFill>
                <a:schemeClr val="bg1"/>
              </a:solidFill>
              <a:latin typeface="方正中等线简体" panose="02010601030101010101" pitchFamily="2" charset="-122"/>
              <a:ea typeface="方正中等线简体" panose="02010601030101010101" pitchFamily="2" charset="-122"/>
            </a:endParaRPr>
          </a:p>
        </p:txBody>
      </p:sp>
      <p:sp>
        <p:nvSpPr>
          <p:cNvPr id="42" name="TextBox 682"/>
          <p:cNvSpPr>
            <a:spLocks noChangeArrowheads="1"/>
          </p:cNvSpPr>
          <p:nvPr/>
        </p:nvSpPr>
        <p:spPr bwMode="auto">
          <a:xfrm>
            <a:off x="6505575" y="2769518"/>
            <a:ext cx="4857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000">
                <a:solidFill>
                  <a:schemeClr val="bg1"/>
                </a:solidFill>
                <a:latin typeface="方正中等线简体" panose="02010601030101010101" pitchFamily="2" charset="-122"/>
                <a:ea typeface="方正中等线简体" panose="02010601030101010101" pitchFamily="2" charset="-122"/>
              </a:rPr>
              <a:t>2010</a:t>
            </a:r>
            <a:endParaRPr lang="zh-CN" altLang="en-US" sz="1000">
              <a:solidFill>
                <a:schemeClr val="bg1"/>
              </a:solidFill>
              <a:latin typeface="方正中等线简体" panose="02010601030101010101" pitchFamily="2" charset="-122"/>
              <a:ea typeface="方正中等线简体" panose="02010601030101010101" pitchFamily="2" charset="-122"/>
            </a:endParaRPr>
          </a:p>
        </p:txBody>
      </p:sp>
      <p:sp>
        <p:nvSpPr>
          <p:cNvPr id="43" name="TextBox 682"/>
          <p:cNvSpPr>
            <a:spLocks noChangeArrowheads="1"/>
          </p:cNvSpPr>
          <p:nvPr/>
        </p:nvSpPr>
        <p:spPr bwMode="auto">
          <a:xfrm>
            <a:off x="6094413" y="2769518"/>
            <a:ext cx="4857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000">
                <a:solidFill>
                  <a:schemeClr val="bg1"/>
                </a:solidFill>
                <a:latin typeface="方正中等线简体" panose="02010601030101010101" pitchFamily="2" charset="-122"/>
                <a:ea typeface="方正中等线简体" panose="02010601030101010101" pitchFamily="2" charset="-122"/>
              </a:rPr>
              <a:t>2009</a:t>
            </a:r>
            <a:endParaRPr lang="zh-CN" altLang="en-US" sz="1000">
              <a:solidFill>
                <a:schemeClr val="bg1"/>
              </a:solidFill>
              <a:latin typeface="方正中等线简体" panose="02010601030101010101" pitchFamily="2" charset="-122"/>
              <a:ea typeface="方正中等线简体" panose="02010601030101010101" pitchFamily="2" charset="-122"/>
            </a:endParaRPr>
          </a:p>
        </p:txBody>
      </p:sp>
      <p:sp>
        <p:nvSpPr>
          <p:cNvPr id="44" name="TextBox 682"/>
          <p:cNvSpPr>
            <a:spLocks noChangeArrowheads="1"/>
          </p:cNvSpPr>
          <p:nvPr/>
        </p:nvSpPr>
        <p:spPr bwMode="auto">
          <a:xfrm>
            <a:off x="5700713" y="2769518"/>
            <a:ext cx="4857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000">
                <a:solidFill>
                  <a:schemeClr val="bg1"/>
                </a:solidFill>
                <a:latin typeface="方正中等线简体" panose="02010601030101010101" pitchFamily="2" charset="-122"/>
                <a:ea typeface="方正中等线简体" panose="02010601030101010101" pitchFamily="2" charset="-122"/>
              </a:rPr>
              <a:t>2008</a:t>
            </a:r>
            <a:endParaRPr lang="zh-CN" altLang="en-US" sz="1000">
              <a:solidFill>
                <a:schemeClr val="bg1"/>
              </a:solidFill>
              <a:latin typeface="方正中等线简体" panose="02010601030101010101" pitchFamily="2" charset="-122"/>
              <a:ea typeface="方正中等线简体" panose="02010601030101010101" pitchFamily="2" charset="-122"/>
            </a:endParaRPr>
          </a:p>
        </p:txBody>
      </p:sp>
      <p:sp>
        <p:nvSpPr>
          <p:cNvPr id="45" name="TextBox 682"/>
          <p:cNvSpPr>
            <a:spLocks noChangeArrowheads="1"/>
          </p:cNvSpPr>
          <p:nvPr/>
        </p:nvSpPr>
        <p:spPr bwMode="auto">
          <a:xfrm>
            <a:off x="5295900" y="2769518"/>
            <a:ext cx="4857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000">
                <a:solidFill>
                  <a:schemeClr val="bg1"/>
                </a:solidFill>
                <a:latin typeface="方正中等线简体" panose="02010601030101010101" pitchFamily="2" charset="-122"/>
                <a:ea typeface="方正中等线简体" panose="02010601030101010101" pitchFamily="2" charset="-122"/>
              </a:rPr>
              <a:t>2007</a:t>
            </a:r>
            <a:endParaRPr lang="zh-CN" altLang="en-US" sz="1000">
              <a:solidFill>
                <a:schemeClr val="bg1"/>
              </a:solidFill>
              <a:latin typeface="方正中等线简体" panose="02010601030101010101" pitchFamily="2" charset="-122"/>
              <a:ea typeface="方正中等线简体" panose="02010601030101010101" pitchFamily="2" charset="-122"/>
            </a:endParaRPr>
          </a:p>
        </p:txBody>
      </p:sp>
      <p:sp>
        <p:nvSpPr>
          <p:cNvPr id="46" name="TextBox 682"/>
          <p:cNvSpPr>
            <a:spLocks noChangeArrowheads="1"/>
          </p:cNvSpPr>
          <p:nvPr/>
        </p:nvSpPr>
        <p:spPr bwMode="auto">
          <a:xfrm>
            <a:off x="4905375" y="2769518"/>
            <a:ext cx="4857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000">
                <a:solidFill>
                  <a:schemeClr val="bg1"/>
                </a:solidFill>
                <a:latin typeface="方正中等线简体" panose="02010601030101010101" pitchFamily="2" charset="-122"/>
                <a:ea typeface="方正中等线简体" panose="02010601030101010101" pitchFamily="2" charset="-122"/>
              </a:rPr>
              <a:t>2006</a:t>
            </a:r>
            <a:endParaRPr lang="zh-CN" altLang="en-US" sz="1000">
              <a:solidFill>
                <a:schemeClr val="bg1"/>
              </a:solidFill>
              <a:latin typeface="方正中等线简体" panose="02010601030101010101" pitchFamily="2" charset="-122"/>
              <a:ea typeface="方正中等线简体" panose="02010601030101010101" pitchFamily="2" charset="-122"/>
            </a:endParaRPr>
          </a:p>
        </p:txBody>
      </p:sp>
      <p:sp>
        <p:nvSpPr>
          <p:cNvPr id="47" name="TextBox 682"/>
          <p:cNvSpPr>
            <a:spLocks noChangeArrowheads="1"/>
          </p:cNvSpPr>
          <p:nvPr/>
        </p:nvSpPr>
        <p:spPr bwMode="auto">
          <a:xfrm>
            <a:off x="4511675" y="2769518"/>
            <a:ext cx="4857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000">
                <a:solidFill>
                  <a:schemeClr val="bg1"/>
                </a:solidFill>
                <a:latin typeface="方正中等线简体" panose="02010601030101010101" pitchFamily="2" charset="-122"/>
                <a:ea typeface="方正中等线简体" panose="02010601030101010101" pitchFamily="2" charset="-122"/>
              </a:rPr>
              <a:t>2005</a:t>
            </a:r>
            <a:endParaRPr lang="zh-CN" altLang="en-US" sz="1000">
              <a:solidFill>
                <a:schemeClr val="bg1"/>
              </a:solidFill>
              <a:latin typeface="方正中等线简体" panose="02010601030101010101" pitchFamily="2" charset="-122"/>
              <a:ea typeface="方正中等线简体" panose="02010601030101010101" pitchFamily="2" charset="-122"/>
            </a:endParaRPr>
          </a:p>
        </p:txBody>
      </p:sp>
      <p:sp>
        <p:nvSpPr>
          <p:cNvPr id="48" name="TextBox 682"/>
          <p:cNvSpPr>
            <a:spLocks noChangeArrowheads="1"/>
          </p:cNvSpPr>
          <p:nvPr/>
        </p:nvSpPr>
        <p:spPr bwMode="auto">
          <a:xfrm>
            <a:off x="4105275" y="2769518"/>
            <a:ext cx="4857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000">
                <a:solidFill>
                  <a:schemeClr val="bg1"/>
                </a:solidFill>
                <a:latin typeface="方正中等线简体" panose="02010601030101010101" pitchFamily="2" charset="-122"/>
                <a:ea typeface="方正中等线简体" panose="02010601030101010101" pitchFamily="2" charset="-122"/>
              </a:rPr>
              <a:t>2004</a:t>
            </a:r>
            <a:endParaRPr lang="zh-CN" altLang="en-US" sz="1000">
              <a:solidFill>
                <a:schemeClr val="bg1"/>
              </a:solidFill>
              <a:latin typeface="方正中等线简体" panose="02010601030101010101" pitchFamily="2" charset="-122"/>
              <a:ea typeface="方正中等线简体" panose="02010601030101010101" pitchFamily="2" charset="-122"/>
            </a:endParaRPr>
          </a:p>
        </p:txBody>
      </p:sp>
      <p:sp>
        <p:nvSpPr>
          <p:cNvPr id="49" name="TextBox 682"/>
          <p:cNvSpPr>
            <a:spLocks noChangeArrowheads="1"/>
          </p:cNvSpPr>
          <p:nvPr/>
        </p:nvSpPr>
        <p:spPr bwMode="auto">
          <a:xfrm>
            <a:off x="3705225" y="2769518"/>
            <a:ext cx="4857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000">
                <a:solidFill>
                  <a:schemeClr val="bg1"/>
                </a:solidFill>
                <a:latin typeface="方正中等线简体" panose="02010601030101010101" pitchFamily="2" charset="-122"/>
                <a:ea typeface="方正中等线简体" panose="02010601030101010101" pitchFamily="2" charset="-122"/>
              </a:rPr>
              <a:t>2003</a:t>
            </a:r>
            <a:endParaRPr lang="zh-CN" altLang="en-US" sz="1000">
              <a:solidFill>
                <a:schemeClr val="bg1"/>
              </a:solidFill>
              <a:latin typeface="方正中等线简体" panose="02010601030101010101" pitchFamily="2" charset="-122"/>
              <a:ea typeface="方正中等线简体" panose="02010601030101010101" pitchFamily="2" charset="-122"/>
            </a:endParaRPr>
          </a:p>
        </p:txBody>
      </p:sp>
      <p:sp>
        <p:nvSpPr>
          <p:cNvPr id="50" name="TextBox 682"/>
          <p:cNvSpPr>
            <a:spLocks noChangeArrowheads="1"/>
          </p:cNvSpPr>
          <p:nvPr/>
        </p:nvSpPr>
        <p:spPr bwMode="auto">
          <a:xfrm>
            <a:off x="3298825" y="2769518"/>
            <a:ext cx="4857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000">
                <a:solidFill>
                  <a:schemeClr val="bg1"/>
                </a:solidFill>
                <a:latin typeface="方正中等线简体" panose="02010601030101010101" pitchFamily="2" charset="-122"/>
                <a:ea typeface="方正中等线简体" panose="02010601030101010101" pitchFamily="2" charset="-122"/>
              </a:rPr>
              <a:t>2002</a:t>
            </a:r>
            <a:endParaRPr lang="zh-CN" altLang="en-US" sz="1000">
              <a:solidFill>
                <a:schemeClr val="bg1"/>
              </a:solidFill>
              <a:latin typeface="方正中等线简体" panose="02010601030101010101" pitchFamily="2" charset="-122"/>
              <a:ea typeface="方正中等线简体" panose="02010601030101010101" pitchFamily="2" charset="-122"/>
            </a:endParaRPr>
          </a:p>
        </p:txBody>
      </p:sp>
      <p:sp>
        <p:nvSpPr>
          <p:cNvPr id="51" name="TextBox 682"/>
          <p:cNvSpPr>
            <a:spLocks noChangeArrowheads="1"/>
          </p:cNvSpPr>
          <p:nvPr/>
        </p:nvSpPr>
        <p:spPr bwMode="auto">
          <a:xfrm>
            <a:off x="2905125" y="2769518"/>
            <a:ext cx="4857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000">
                <a:solidFill>
                  <a:schemeClr val="bg1"/>
                </a:solidFill>
                <a:latin typeface="方正中等线简体" panose="02010601030101010101" pitchFamily="2" charset="-122"/>
                <a:ea typeface="方正中等线简体" panose="02010601030101010101" pitchFamily="2" charset="-122"/>
              </a:rPr>
              <a:t>2001</a:t>
            </a:r>
            <a:endParaRPr lang="zh-CN" altLang="en-US" sz="1000">
              <a:solidFill>
                <a:schemeClr val="bg1"/>
              </a:solidFill>
              <a:latin typeface="方正中等线简体" panose="02010601030101010101" pitchFamily="2" charset="-122"/>
              <a:ea typeface="方正中等线简体" panose="02010601030101010101" pitchFamily="2" charset="-122"/>
            </a:endParaRPr>
          </a:p>
        </p:txBody>
      </p:sp>
      <p:sp>
        <p:nvSpPr>
          <p:cNvPr id="52" name="TextBox 682"/>
          <p:cNvSpPr>
            <a:spLocks noChangeArrowheads="1"/>
          </p:cNvSpPr>
          <p:nvPr/>
        </p:nvSpPr>
        <p:spPr bwMode="auto">
          <a:xfrm>
            <a:off x="2508250" y="2769518"/>
            <a:ext cx="4857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000">
                <a:solidFill>
                  <a:schemeClr val="bg1"/>
                </a:solidFill>
                <a:latin typeface="方正中等线简体" panose="02010601030101010101" pitchFamily="2" charset="-122"/>
                <a:ea typeface="方正中等线简体" panose="02010601030101010101" pitchFamily="2" charset="-122"/>
              </a:rPr>
              <a:t>2000</a:t>
            </a:r>
            <a:endParaRPr lang="zh-CN" altLang="en-US" sz="1000">
              <a:solidFill>
                <a:schemeClr val="bg1"/>
              </a:solidFill>
              <a:latin typeface="方正中等线简体" panose="02010601030101010101" pitchFamily="2" charset="-122"/>
              <a:ea typeface="方正中等线简体" panose="02010601030101010101" pitchFamily="2" charset="-122"/>
            </a:endParaRPr>
          </a:p>
        </p:txBody>
      </p:sp>
      <p:sp>
        <p:nvSpPr>
          <p:cNvPr id="53" name="TextBox 682"/>
          <p:cNvSpPr>
            <a:spLocks noChangeArrowheads="1"/>
          </p:cNvSpPr>
          <p:nvPr/>
        </p:nvSpPr>
        <p:spPr bwMode="auto">
          <a:xfrm>
            <a:off x="2101850" y="2769518"/>
            <a:ext cx="4857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000">
                <a:solidFill>
                  <a:schemeClr val="bg1"/>
                </a:solidFill>
                <a:latin typeface="方正中等线简体" panose="02010601030101010101" pitchFamily="2" charset="-122"/>
                <a:ea typeface="方正中等线简体" panose="02010601030101010101" pitchFamily="2" charset="-122"/>
              </a:rPr>
              <a:t>1999</a:t>
            </a:r>
            <a:endParaRPr lang="zh-CN" altLang="en-US" sz="1000">
              <a:solidFill>
                <a:schemeClr val="bg1"/>
              </a:solidFill>
              <a:latin typeface="方正中等线简体" panose="02010601030101010101" pitchFamily="2" charset="-122"/>
              <a:ea typeface="方正中等线简体" panose="02010601030101010101" pitchFamily="2" charset="-122"/>
            </a:endParaRPr>
          </a:p>
        </p:txBody>
      </p:sp>
      <p:sp>
        <p:nvSpPr>
          <p:cNvPr id="54" name="TextBox 682"/>
          <p:cNvSpPr>
            <a:spLocks noChangeArrowheads="1"/>
          </p:cNvSpPr>
          <p:nvPr/>
        </p:nvSpPr>
        <p:spPr bwMode="auto">
          <a:xfrm>
            <a:off x="1692275" y="2769518"/>
            <a:ext cx="4857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000">
                <a:solidFill>
                  <a:schemeClr val="bg1"/>
                </a:solidFill>
                <a:latin typeface="方正中等线简体" panose="02010601030101010101" pitchFamily="2" charset="-122"/>
                <a:ea typeface="方正中等线简体" panose="02010601030101010101" pitchFamily="2" charset="-122"/>
              </a:rPr>
              <a:t>1998</a:t>
            </a:r>
            <a:endParaRPr lang="zh-CN" altLang="en-US" sz="1000">
              <a:solidFill>
                <a:schemeClr val="bg1"/>
              </a:solidFill>
              <a:latin typeface="方正中等线简体" panose="02010601030101010101" pitchFamily="2" charset="-122"/>
              <a:ea typeface="方正中等线简体" panose="02010601030101010101" pitchFamily="2" charset="-122"/>
            </a:endParaRPr>
          </a:p>
        </p:txBody>
      </p:sp>
      <p:sp>
        <p:nvSpPr>
          <p:cNvPr id="55" name="TextBox 682"/>
          <p:cNvSpPr>
            <a:spLocks noChangeArrowheads="1"/>
          </p:cNvSpPr>
          <p:nvPr/>
        </p:nvSpPr>
        <p:spPr bwMode="auto">
          <a:xfrm>
            <a:off x="1296988" y="2769518"/>
            <a:ext cx="4857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000">
                <a:solidFill>
                  <a:schemeClr val="bg1"/>
                </a:solidFill>
                <a:latin typeface="方正中等线简体" panose="02010601030101010101" pitchFamily="2" charset="-122"/>
                <a:ea typeface="方正中等线简体" panose="02010601030101010101" pitchFamily="2" charset="-122"/>
              </a:rPr>
              <a:t>1997</a:t>
            </a:r>
            <a:endParaRPr lang="zh-CN" altLang="en-US" sz="1000">
              <a:solidFill>
                <a:schemeClr val="bg1"/>
              </a:solidFill>
              <a:latin typeface="方正中等线简体" panose="02010601030101010101" pitchFamily="2" charset="-122"/>
              <a:ea typeface="方正中等线简体" panose="02010601030101010101" pitchFamily="2" charset="-122"/>
            </a:endParaRPr>
          </a:p>
        </p:txBody>
      </p:sp>
      <p:sp>
        <p:nvSpPr>
          <p:cNvPr id="56" name="TextBox 682"/>
          <p:cNvSpPr>
            <a:spLocks noChangeArrowheads="1"/>
          </p:cNvSpPr>
          <p:nvPr/>
        </p:nvSpPr>
        <p:spPr bwMode="auto">
          <a:xfrm>
            <a:off x="906463" y="2769518"/>
            <a:ext cx="4857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000">
                <a:solidFill>
                  <a:schemeClr val="bg1"/>
                </a:solidFill>
                <a:latin typeface="方正中等线简体" panose="02010601030101010101" pitchFamily="2" charset="-122"/>
                <a:ea typeface="方正中等线简体" panose="02010601030101010101" pitchFamily="2" charset="-122"/>
              </a:rPr>
              <a:t>1996</a:t>
            </a:r>
            <a:endParaRPr lang="zh-CN" altLang="en-US" sz="1000">
              <a:solidFill>
                <a:schemeClr val="bg1"/>
              </a:solidFill>
              <a:latin typeface="方正中等线简体" panose="02010601030101010101" pitchFamily="2" charset="-122"/>
              <a:ea typeface="方正中等线简体" panose="02010601030101010101" pitchFamily="2" charset="-122"/>
            </a:endParaRPr>
          </a:p>
        </p:txBody>
      </p:sp>
      <p:sp>
        <p:nvSpPr>
          <p:cNvPr id="57" name="TextBox 682"/>
          <p:cNvSpPr>
            <a:spLocks noChangeArrowheads="1"/>
          </p:cNvSpPr>
          <p:nvPr/>
        </p:nvSpPr>
        <p:spPr bwMode="auto">
          <a:xfrm>
            <a:off x="563563" y="2769518"/>
            <a:ext cx="4857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000">
                <a:solidFill>
                  <a:schemeClr val="bg1"/>
                </a:solidFill>
                <a:latin typeface="方正中等线简体" panose="02010601030101010101" pitchFamily="2" charset="-122"/>
                <a:ea typeface="方正中等线简体" panose="02010601030101010101" pitchFamily="2" charset="-122"/>
              </a:rPr>
              <a:t>1995</a:t>
            </a:r>
            <a:endParaRPr lang="zh-CN" altLang="en-US" sz="1000">
              <a:solidFill>
                <a:schemeClr val="bg1"/>
              </a:solidFill>
              <a:latin typeface="方正中等线简体" panose="02010601030101010101" pitchFamily="2" charset="-122"/>
              <a:ea typeface="方正中等线简体" panose="02010601030101010101" pitchFamily="2" charset="-122"/>
            </a:endParaRPr>
          </a:p>
        </p:txBody>
      </p:sp>
      <p:grpSp>
        <p:nvGrpSpPr>
          <p:cNvPr id="58" name="组合 57"/>
          <p:cNvGrpSpPr/>
          <p:nvPr/>
        </p:nvGrpSpPr>
        <p:grpSpPr>
          <a:xfrm>
            <a:off x="1222375" y="1658268"/>
            <a:ext cx="1312178" cy="1004887"/>
            <a:chOff x="1222375" y="1331913"/>
            <a:chExt cx="1312178" cy="1004887"/>
          </a:xfrm>
        </p:grpSpPr>
        <p:sp>
          <p:nvSpPr>
            <p:cNvPr id="59" name="Freeform 104"/>
            <p:cNvSpPr>
              <a:spLocks noChangeArrowheads="1"/>
            </p:cNvSpPr>
            <p:nvPr/>
          </p:nvSpPr>
          <p:spPr bwMode="auto">
            <a:xfrm>
              <a:off x="1222375" y="1638300"/>
              <a:ext cx="1035050" cy="698500"/>
            </a:xfrm>
            <a:custGeom>
              <a:avLst/>
              <a:gdLst>
                <a:gd name="T0" fmla="*/ 3 w 652"/>
                <a:gd name="T1" fmla="*/ 440 h 440"/>
                <a:gd name="T2" fmla="*/ 0 w 652"/>
                <a:gd name="T3" fmla="*/ 437 h 440"/>
                <a:gd name="T4" fmla="*/ 434 w 652"/>
                <a:gd name="T5" fmla="*/ 0 h 440"/>
                <a:gd name="T6" fmla="*/ 652 w 652"/>
                <a:gd name="T7" fmla="*/ 0 h 440"/>
                <a:gd name="T8" fmla="*/ 652 w 652"/>
                <a:gd name="T9" fmla="*/ 5 h 440"/>
                <a:gd name="T10" fmla="*/ 437 w 652"/>
                <a:gd name="T11" fmla="*/ 5 h 440"/>
                <a:gd name="T12" fmla="*/ 3 w 652"/>
                <a:gd name="T13" fmla="*/ 440 h 440"/>
                <a:gd name="T14" fmla="*/ 0 60000 65536"/>
                <a:gd name="T15" fmla="*/ 0 60000 65536"/>
                <a:gd name="T16" fmla="*/ 0 60000 65536"/>
                <a:gd name="T17" fmla="*/ 0 60000 65536"/>
                <a:gd name="T18" fmla="*/ 0 60000 65536"/>
                <a:gd name="T19" fmla="*/ 0 60000 65536"/>
                <a:gd name="T20" fmla="*/ 0 60000 65536"/>
                <a:gd name="T21" fmla="*/ 0 w 652"/>
                <a:gd name="T22" fmla="*/ 0 h 440"/>
                <a:gd name="T23" fmla="*/ 652 w 652"/>
                <a:gd name="T24" fmla="*/ 440 h 4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2" h="440">
                  <a:moveTo>
                    <a:pt x="3" y="440"/>
                  </a:moveTo>
                  <a:lnTo>
                    <a:pt x="0" y="437"/>
                  </a:lnTo>
                  <a:lnTo>
                    <a:pt x="434" y="0"/>
                  </a:lnTo>
                  <a:lnTo>
                    <a:pt x="652" y="0"/>
                  </a:lnTo>
                  <a:lnTo>
                    <a:pt x="652" y="5"/>
                  </a:lnTo>
                  <a:lnTo>
                    <a:pt x="437" y="5"/>
                  </a:lnTo>
                  <a:lnTo>
                    <a:pt x="3" y="440"/>
                  </a:lnTo>
                  <a:close/>
                </a:path>
              </a:pathLst>
            </a:custGeom>
            <a:solidFill>
              <a:srgbClr val="483225"/>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sym typeface="宋体" panose="02010600030101010101" pitchFamily="2" charset="-122"/>
              </a:endParaRPr>
            </a:p>
          </p:txBody>
        </p:sp>
        <p:sp>
          <p:nvSpPr>
            <p:cNvPr id="60" name="TextBox 436"/>
            <p:cNvSpPr>
              <a:spLocks noChangeArrowheads="1"/>
            </p:cNvSpPr>
            <p:nvPr/>
          </p:nvSpPr>
          <p:spPr bwMode="auto">
            <a:xfrm>
              <a:off x="1888222" y="1635125"/>
              <a:ext cx="64633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tx1">
                    <a:lumMod val="65000"/>
                    <a:lumOff val="35000"/>
                  </a:schemeClr>
                </a:solidFill>
              </a:endParaRPr>
            </a:p>
          </p:txBody>
        </p:sp>
        <p:sp>
          <p:nvSpPr>
            <p:cNvPr id="61" name="TextBox 682"/>
            <p:cNvSpPr>
              <a:spLocks noChangeArrowheads="1"/>
            </p:cNvSpPr>
            <p:nvPr/>
          </p:nvSpPr>
          <p:spPr bwMode="auto">
            <a:xfrm>
              <a:off x="1800225" y="1331913"/>
              <a:ext cx="6461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solidFill>
                    <a:schemeClr val="tx1">
                      <a:lumMod val="65000"/>
                      <a:lumOff val="35000"/>
                    </a:schemeClr>
                  </a:solidFill>
                  <a:latin typeface="方正中等线简体" panose="02010601030101010101" pitchFamily="2" charset="-122"/>
                  <a:ea typeface="方正中等线简体" panose="02010601030101010101" pitchFamily="2" charset="-122"/>
                </a:rPr>
                <a:t>42%</a:t>
              </a:r>
              <a:endParaRPr lang="zh-CN" altLang="en-US">
                <a:solidFill>
                  <a:schemeClr val="tx1">
                    <a:lumMod val="65000"/>
                    <a:lumOff val="35000"/>
                  </a:schemeClr>
                </a:solidFill>
                <a:latin typeface="方正中等线简体" panose="02010601030101010101" pitchFamily="2" charset="-122"/>
                <a:ea typeface="方正中等线简体" panose="02010601030101010101" pitchFamily="2" charset="-122"/>
              </a:endParaRPr>
            </a:p>
          </p:txBody>
        </p:sp>
      </p:grpSp>
      <p:grpSp>
        <p:nvGrpSpPr>
          <p:cNvPr id="62" name="组合 61"/>
          <p:cNvGrpSpPr/>
          <p:nvPr/>
        </p:nvGrpSpPr>
        <p:grpSpPr>
          <a:xfrm>
            <a:off x="2306638" y="1513805"/>
            <a:ext cx="1321702" cy="1023938"/>
            <a:chOff x="2306638" y="1187450"/>
            <a:chExt cx="1321702" cy="1023938"/>
          </a:xfrm>
        </p:grpSpPr>
        <p:sp>
          <p:nvSpPr>
            <p:cNvPr id="63" name="Freeform 103"/>
            <p:cNvSpPr>
              <a:spLocks noChangeArrowheads="1"/>
            </p:cNvSpPr>
            <p:nvPr/>
          </p:nvSpPr>
          <p:spPr bwMode="auto">
            <a:xfrm>
              <a:off x="2306638" y="1512888"/>
              <a:ext cx="1039812" cy="698500"/>
            </a:xfrm>
            <a:custGeom>
              <a:avLst/>
              <a:gdLst>
                <a:gd name="T0" fmla="*/ 3 w 655"/>
                <a:gd name="T1" fmla="*/ 440 h 440"/>
                <a:gd name="T2" fmla="*/ 0 w 655"/>
                <a:gd name="T3" fmla="*/ 437 h 440"/>
                <a:gd name="T4" fmla="*/ 434 w 655"/>
                <a:gd name="T5" fmla="*/ 0 h 440"/>
                <a:gd name="T6" fmla="*/ 655 w 655"/>
                <a:gd name="T7" fmla="*/ 0 h 440"/>
                <a:gd name="T8" fmla="*/ 655 w 655"/>
                <a:gd name="T9" fmla="*/ 6 h 440"/>
                <a:gd name="T10" fmla="*/ 437 w 655"/>
                <a:gd name="T11" fmla="*/ 6 h 440"/>
                <a:gd name="T12" fmla="*/ 3 w 655"/>
                <a:gd name="T13" fmla="*/ 440 h 440"/>
                <a:gd name="T14" fmla="*/ 0 60000 65536"/>
                <a:gd name="T15" fmla="*/ 0 60000 65536"/>
                <a:gd name="T16" fmla="*/ 0 60000 65536"/>
                <a:gd name="T17" fmla="*/ 0 60000 65536"/>
                <a:gd name="T18" fmla="*/ 0 60000 65536"/>
                <a:gd name="T19" fmla="*/ 0 60000 65536"/>
                <a:gd name="T20" fmla="*/ 0 60000 65536"/>
                <a:gd name="T21" fmla="*/ 0 w 655"/>
                <a:gd name="T22" fmla="*/ 0 h 440"/>
                <a:gd name="T23" fmla="*/ 655 w 655"/>
                <a:gd name="T24" fmla="*/ 440 h 4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5" h="440">
                  <a:moveTo>
                    <a:pt x="3" y="440"/>
                  </a:moveTo>
                  <a:lnTo>
                    <a:pt x="0" y="437"/>
                  </a:lnTo>
                  <a:lnTo>
                    <a:pt x="434" y="0"/>
                  </a:lnTo>
                  <a:lnTo>
                    <a:pt x="655" y="0"/>
                  </a:lnTo>
                  <a:lnTo>
                    <a:pt x="655" y="6"/>
                  </a:lnTo>
                  <a:lnTo>
                    <a:pt x="437" y="6"/>
                  </a:lnTo>
                  <a:lnTo>
                    <a:pt x="3" y="440"/>
                  </a:lnTo>
                  <a:close/>
                </a:path>
              </a:pathLst>
            </a:custGeom>
            <a:solidFill>
              <a:srgbClr val="483225"/>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sym typeface="宋体" panose="02010600030101010101" pitchFamily="2" charset="-122"/>
              </a:endParaRPr>
            </a:p>
          </p:txBody>
        </p:sp>
        <p:sp>
          <p:nvSpPr>
            <p:cNvPr id="64" name="TextBox 438"/>
            <p:cNvSpPr>
              <a:spLocks noChangeArrowheads="1"/>
            </p:cNvSpPr>
            <p:nvPr/>
          </p:nvSpPr>
          <p:spPr bwMode="auto">
            <a:xfrm>
              <a:off x="2982009" y="1490663"/>
              <a:ext cx="64633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90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chemeClr val="tx1">
                    <a:lumMod val="65000"/>
                    <a:lumOff val="35000"/>
                  </a:schemeClr>
                </a:solidFill>
              </a:endParaRPr>
            </a:p>
          </p:txBody>
        </p:sp>
        <p:sp>
          <p:nvSpPr>
            <p:cNvPr id="65" name="TextBox 682"/>
            <p:cNvSpPr>
              <a:spLocks noChangeArrowheads="1"/>
            </p:cNvSpPr>
            <p:nvPr/>
          </p:nvSpPr>
          <p:spPr bwMode="auto">
            <a:xfrm>
              <a:off x="2894013" y="1187450"/>
              <a:ext cx="6461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solidFill>
                    <a:schemeClr val="tx1">
                      <a:lumMod val="65000"/>
                      <a:lumOff val="35000"/>
                    </a:schemeClr>
                  </a:solidFill>
                  <a:latin typeface="方正中等线简体" panose="02010601030101010101" pitchFamily="2" charset="-122"/>
                  <a:ea typeface="方正中等线简体" panose="02010601030101010101" pitchFamily="2" charset="-122"/>
                </a:rPr>
                <a:t>42%</a:t>
              </a:r>
              <a:endParaRPr lang="zh-CN" altLang="en-US">
                <a:solidFill>
                  <a:schemeClr val="tx1">
                    <a:lumMod val="65000"/>
                    <a:lumOff val="35000"/>
                  </a:schemeClr>
                </a:solidFill>
                <a:latin typeface="方正中等线简体" panose="02010601030101010101" pitchFamily="2" charset="-122"/>
                <a:ea typeface="方正中等线简体" panose="02010601030101010101" pitchFamily="2" charset="-122"/>
              </a:endParaRPr>
            </a:p>
          </p:txBody>
        </p:sp>
      </p:grpSp>
      <p:grpSp>
        <p:nvGrpSpPr>
          <p:cNvPr id="66" name="组合 65"/>
          <p:cNvGrpSpPr/>
          <p:nvPr/>
        </p:nvGrpSpPr>
        <p:grpSpPr>
          <a:xfrm>
            <a:off x="3787775" y="1474118"/>
            <a:ext cx="1331228" cy="1023937"/>
            <a:chOff x="3787775" y="1147763"/>
            <a:chExt cx="1331228" cy="1023937"/>
          </a:xfrm>
        </p:grpSpPr>
        <p:sp>
          <p:nvSpPr>
            <p:cNvPr id="67" name="Freeform 102"/>
            <p:cNvSpPr>
              <a:spLocks noChangeArrowheads="1"/>
            </p:cNvSpPr>
            <p:nvPr/>
          </p:nvSpPr>
          <p:spPr bwMode="auto">
            <a:xfrm>
              <a:off x="3787775" y="1477963"/>
              <a:ext cx="1039813" cy="693737"/>
            </a:xfrm>
            <a:custGeom>
              <a:avLst/>
              <a:gdLst>
                <a:gd name="T0" fmla="*/ 2 w 655"/>
                <a:gd name="T1" fmla="*/ 437 h 437"/>
                <a:gd name="T2" fmla="*/ 0 w 655"/>
                <a:gd name="T3" fmla="*/ 434 h 437"/>
                <a:gd name="T4" fmla="*/ 436 w 655"/>
                <a:gd name="T5" fmla="*/ 0 h 437"/>
                <a:gd name="T6" fmla="*/ 655 w 655"/>
                <a:gd name="T7" fmla="*/ 0 h 437"/>
                <a:gd name="T8" fmla="*/ 655 w 655"/>
                <a:gd name="T9" fmla="*/ 3 h 437"/>
                <a:gd name="T10" fmla="*/ 436 w 655"/>
                <a:gd name="T11" fmla="*/ 3 h 437"/>
                <a:gd name="T12" fmla="*/ 2 w 655"/>
                <a:gd name="T13" fmla="*/ 437 h 437"/>
                <a:gd name="T14" fmla="*/ 0 60000 65536"/>
                <a:gd name="T15" fmla="*/ 0 60000 65536"/>
                <a:gd name="T16" fmla="*/ 0 60000 65536"/>
                <a:gd name="T17" fmla="*/ 0 60000 65536"/>
                <a:gd name="T18" fmla="*/ 0 60000 65536"/>
                <a:gd name="T19" fmla="*/ 0 60000 65536"/>
                <a:gd name="T20" fmla="*/ 0 60000 65536"/>
                <a:gd name="T21" fmla="*/ 0 w 655"/>
                <a:gd name="T22" fmla="*/ 0 h 437"/>
                <a:gd name="T23" fmla="*/ 655 w 655"/>
                <a:gd name="T24" fmla="*/ 437 h 4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5" h="437">
                  <a:moveTo>
                    <a:pt x="2" y="437"/>
                  </a:moveTo>
                  <a:lnTo>
                    <a:pt x="0" y="434"/>
                  </a:lnTo>
                  <a:lnTo>
                    <a:pt x="436" y="0"/>
                  </a:lnTo>
                  <a:lnTo>
                    <a:pt x="655" y="0"/>
                  </a:lnTo>
                  <a:lnTo>
                    <a:pt x="655" y="3"/>
                  </a:lnTo>
                  <a:lnTo>
                    <a:pt x="436" y="3"/>
                  </a:lnTo>
                  <a:lnTo>
                    <a:pt x="2" y="437"/>
                  </a:lnTo>
                  <a:close/>
                </a:path>
              </a:pathLst>
            </a:custGeom>
            <a:solidFill>
              <a:srgbClr val="483225"/>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sym typeface="宋体" panose="02010600030101010101" pitchFamily="2" charset="-122"/>
              </a:endParaRPr>
            </a:p>
          </p:txBody>
        </p:sp>
        <p:sp>
          <p:nvSpPr>
            <p:cNvPr id="68" name="TextBox 440"/>
            <p:cNvSpPr>
              <a:spLocks noChangeArrowheads="1"/>
            </p:cNvSpPr>
            <p:nvPr/>
          </p:nvSpPr>
          <p:spPr bwMode="auto">
            <a:xfrm>
              <a:off x="4472672" y="1450975"/>
              <a:ext cx="64633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90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chemeClr val="tx1">
                    <a:lumMod val="65000"/>
                    <a:lumOff val="35000"/>
                  </a:schemeClr>
                </a:solidFill>
              </a:endParaRPr>
            </a:p>
          </p:txBody>
        </p:sp>
        <p:sp>
          <p:nvSpPr>
            <p:cNvPr id="69" name="TextBox 682"/>
            <p:cNvSpPr>
              <a:spLocks noChangeArrowheads="1"/>
            </p:cNvSpPr>
            <p:nvPr/>
          </p:nvSpPr>
          <p:spPr bwMode="auto">
            <a:xfrm>
              <a:off x="4384675" y="1147763"/>
              <a:ext cx="6461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solidFill>
                    <a:schemeClr val="tx1">
                      <a:lumMod val="65000"/>
                      <a:lumOff val="35000"/>
                    </a:schemeClr>
                  </a:solidFill>
                  <a:latin typeface="方正中等线简体" panose="02010601030101010101" pitchFamily="2" charset="-122"/>
                  <a:ea typeface="方正中等线简体" panose="02010601030101010101" pitchFamily="2" charset="-122"/>
                </a:rPr>
                <a:t>42%</a:t>
              </a:r>
              <a:endParaRPr lang="zh-CN" altLang="en-US">
                <a:solidFill>
                  <a:schemeClr val="tx1">
                    <a:lumMod val="65000"/>
                    <a:lumOff val="35000"/>
                  </a:schemeClr>
                </a:solidFill>
                <a:latin typeface="方正中等线简体" panose="02010601030101010101" pitchFamily="2" charset="-122"/>
                <a:ea typeface="方正中等线简体" panose="02010601030101010101" pitchFamily="2" charset="-122"/>
              </a:endParaRPr>
            </a:p>
          </p:txBody>
        </p:sp>
      </p:grpSp>
      <p:grpSp>
        <p:nvGrpSpPr>
          <p:cNvPr id="70" name="组合 69"/>
          <p:cNvGrpSpPr/>
          <p:nvPr/>
        </p:nvGrpSpPr>
        <p:grpSpPr>
          <a:xfrm>
            <a:off x="5378450" y="1513805"/>
            <a:ext cx="1339165" cy="1023938"/>
            <a:chOff x="5378450" y="1187450"/>
            <a:chExt cx="1339165" cy="1023938"/>
          </a:xfrm>
        </p:grpSpPr>
        <p:sp>
          <p:nvSpPr>
            <p:cNvPr id="71" name="Freeform 105"/>
            <p:cNvSpPr>
              <a:spLocks noChangeArrowheads="1"/>
            </p:cNvSpPr>
            <p:nvPr/>
          </p:nvSpPr>
          <p:spPr bwMode="auto">
            <a:xfrm>
              <a:off x="5378450" y="1512888"/>
              <a:ext cx="1036638" cy="698500"/>
            </a:xfrm>
            <a:custGeom>
              <a:avLst/>
              <a:gdLst>
                <a:gd name="T0" fmla="*/ 3 w 653"/>
                <a:gd name="T1" fmla="*/ 440 h 440"/>
                <a:gd name="T2" fmla="*/ 0 w 653"/>
                <a:gd name="T3" fmla="*/ 437 h 440"/>
                <a:gd name="T4" fmla="*/ 434 w 653"/>
                <a:gd name="T5" fmla="*/ 0 h 440"/>
                <a:gd name="T6" fmla="*/ 653 w 653"/>
                <a:gd name="T7" fmla="*/ 0 h 440"/>
                <a:gd name="T8" fmla="*/ 653 w 653"/>
                <a:gd name="T9" fmla="*/ 6 h 440"/>
                <a:gd name="T10" fmla="*/ 437 w 653"/>
                <a:gd name="T11" fmla="*/ 6 h 440"/>
                <a:gd name="T12" fmla="*/ 3 w 653"/>
                <a:gd name="T13" fmla="*/ 440 h 440"/>
                <a:gd name="T14" fmla="*/ 0 60000 65536"/>
                <a:gd name="T15" fmla="*/ 0 60000 65536"/>
                <a:gd name="T16" fmla="*/ 0 60000 65536"/>
                <a:gd name="T17" fmla="*/ 0 60000 65536"/>
                <a:gd name="T18" fmla="*/ 0 60000 65536"/>
                <a:gd name="T19" fmla="*/ 0 60000 65536"/>
                <a:gd name="T20" fmla="*/ 0 60000 65536"/>
                <a:gd name="T21" fmla="*/ 0 w 653"/>
                <a:gd name="T22" fmla="*/ 0 h 440"/>
                <a:gd name="T23" fmla="*/ 653 w 653"/>
                <a:gd name="T24" fmla="*/ 440 h 4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3" h="440">
                  <a:moveTo>
                    <a:pt x="3" y="440"/>
                  </a:moveTo>
                  <a:lnTo>
                    <a:pt x="0" y="437"/>
                  </a:lnTo>
                  <a:lnTo>
                    <a:pt x="434" y="0"/>
                  </a:lnTo>
                  <a:lnTo>
                    <a:pt x="653" y="0"/>
                  </a:lnTo>
                  <a:lnTo>
                    <a:pt x="653" y="6"/>
                  </a:lnTo>
                  <a:lnTo>
                    <a:pt x="437" y="6"/>
                  </a:lnTo>
                  <a:lnTo>
                    <a:pt x="3" y="440"/>
                  </a:lnTo>
                  <a:close/>
                </a:path>
              </a:pathLst>
            </a:custGeom>
            <a:solidFill>
              <a:srgbClr val="483225"/>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sym typeface="宋体" panose="02010600030101010101" pitchFamily="2" charset="-122"/>
              </a:endParaRPr>
            </a:p>
          </p:txBody>
        </p:sp>
        <p:sp>
          <p:nvSpPr>
            <p:cNvPr id="72" name="TextBox 442"/>
            <p:cNvSpPr>
              <a:spLocks noChangeArrowheads="1"/>
            </p:cNvSpPr>
            <p:nvPr/>
          </p:nvSpPr>
          <p:spPr bwMode="auto">
            <a:xfrm>
              <a:off x="6071284" y="1490663"/>
              <a:ext cx="64633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90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chemeClr val="tx1">
                    <a:lumMod val="65000"/>
                    <a:lumOff val="35000"/>
                  </a:schemeClr>
                </a:solidFill>
              </a:endParaRPr>
            </a:p>
          </p:txBody>
        </p:sp>
        <p:sp>
          <p:nvSpPr>
            <p:cNvPr id="73" name="TextBox 682"/>
            <p:cNvSpPr>
              <a:spLocks noChangeArrowheads="1"/>
            </p:cNvSpPr>
            <p:nvPr/>
          </p:nvSpPr>
          <p:spPr bwMode="auto">
            <a:xfrm>
              <a:off x="5983288" y="1187450"/>
              <a:ext cx="6461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solidFill>
                    <a:schemeClr val="tx1">
                      <a:lumMod val="65000"/>
                      <a:lumOff val="35000"/>
                    </a:schemeClr>
                  </a:solidFill>
                  <a:latin typeface="方正中等线简体" panose="02010601030101010101" pitchFamily="2" charset="-122"/>
                  <a:ea typeface="方正中等线简体" panose="02010601030101010101" pitchFamily="2" charset="-122"/>
                </a:rPr>
                <a:t>42%</a:t>
              </a:r>
              <a:endParaRPr lang="zh-CN" altLang="en-US">
                <a:solidFill>
                  <a:schemeClr val="tx1">
                    <a:lumMod val="65000"/>
                    <a:lumOff val="35000"/>
                  </a:schemeClr>
                </a:solidFill>
                <a:latin typeface="方正中等线简体" panose="02010601030101010101" pitchFamily="2" charset="-122"/>
                <a:ea typeface="方正中等线简体" panose="02010601030101010101" pitchFamily="2" charset="-122"/>
              </a:endParaRPr>
            </a:p>
          </p:txBody>
        </p:sp>
      </p:grpSp>
      <p:grpSp>
        <p:nvGrpSpPr>
          <p:cNvPr id="74" name="组合 73"/>
          <p:cNvGrpSpPr/>
          <p:nvPr/>
        </p:nvGrpSpPr>
        <p:grpSpPr>
          <a:xfrm>
            <a:off x="6931025" y="1512218"/>
            <a:ext cx="1329640" cy="1025525"/>
            <a:chOff x="6931025" y="1185863"/>
            <a:chExt cx="1329640" cy="1025525"/>
          </a:xfrm>
        </p:grpSpPr>
        <p:sp>
          <p:nvSpPr>
            <p:cNvPr id="75" name="Freeform 106"/>
            <p:cNvSpPr>
              <a:spLocks noChangeArrowheads="1"/>
            </p:cNvSpPr>
            <p:nvPr/>
          </p:nvSpPr>
          <p:spPr bwMode="auto">
            <a:xfrm>
              <a:off x="6931025" y="1512888"/>
              <a:ext cx="1039813" cy="698500"/>
            </a:xfrm>
            <a:custGeom>
              <a:avLst/>
              <a:gdLst>
                <a:gd name="T0" fmla="*/ 5 w 655"/>
                <a:gd name="T1" fmla="*/ 440 h 440"/>
                <a:gd name="T2" fmla="*/ 0 w 655"/>
                <a:gd name="T3" fmla="*/ 437 h 440"/>
                <a:gd name="T4" fmla="*/ 436 w 655"/>
                <a:gd name="T5" fmla="*/ 0 h 440"/>
                <a:gd name="T6" fmla="*/ 655 w 655"/>
                <a:gd name="T7" fmla="*/ 0 h 440"/>
                <a:gd name="T8" fmla="*/ 655 w 655"/>
                <a:gd name="T9" fmla="*/ 6 h 440"/>
                <a:gd name="T10" fmla="*/ 439 w 655"/>
                <a:gd name="T11" fmla="*/ 6 h 440"/>
                <a:gd name="T12" fmla="*/ 5 w 655"/>
                <a:gd name="T13" fmla="*/ 440 h 440"/>
                <a:gd name="T14" fmla="*/ 0 60000 65536"/>
                <a:gd name="T15" fmla="*/ 0 60000 65536"/>
                <a:gd name="T16" fmla="*/ 0 60000 65536"/>
                <a:gd name="T17" fmla="*/ 0 60000 65536"/>
                <a:gd name="T18" fmla="*/ 0 60000 65536"/>
                <a:gd name="T19" fmla="*/ 0 60000 65536"/>
                <a:gd name="T20" fmla="*/ 0 60000 65536"/>
                <a:gd name="T21" fmla="*/ 0 w 655"/>
                <a:gd name="T22" fmla="*/ 0 h 440"/>
                <a:gd name="T23" fmla="*/ 655 w 655"/>
                <a:gd name="T24" fmla="*/ 440 h 4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5" h="440">
                  <a:moveTo>
                    <a:pt x="5" y="440"/>
                  </a:moveTo>
                  <a:lnTo>
                    <a:pt x="0" y="437"/>
                  </a:lnTo>
                  <a:lnTo>
                    <a:pt x="436" y="0"/>
                  </a:lnTo>
                  <a:lnTo>
                    <a:pt x="655" y="0"/>
                  </a:lnTo>
                  <a:lnTo>
                    <a:pt x="655" y="6"/>
                  </a:lnTo>
                  <a:lnTo>
                    <a:pt x="439" y="6"/>
                  </a:lnTo>
                  <a:lnTo>
                    <a:pt x="5" y="440"/>
                  </a:lnTo>
                  <a:close/>
                </a:path>
              </a:pathLst>
            </a:custGeom>
            <a:solidFill>
              <a:srgbClr val="483225"/>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sym typeface="宋体" panose="02010600030101010101" pitchFamily="2" charset="-122"/>
              </a:endParaRPr>
            </a:p>
          </p:txBody>
        </p:sp>
        <p:sp>
          <p:nvSpPr>
            <p:cNvPr id="76" name="TextBox 444"/>
            <p:cNvSpPr>
              <a:spLocks noChangeArrowheads="1"/>
            </p:cNvSpPr>
            <p:nvPr/>
          </p:nvSpPr>
          <p:spPr bwMode="auto">
            <a:xfrm>
              <a:off x="7614334" y="1490663"/>
              <a:ext cx="64633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90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chemeClr val="tx1">
                    <a:lumMod val="65000"/>
                    <a:lumOff val="35000"/>
                  </a:schemeClr>
                </a:solidFill>
              </a:endParaRPr>
            </a:p>
          </p:txBody>
        </p:sp>
        <p:sp>
          <p:nvSpPr>
            <p:cNvPr id="77" name="TextBox 682"/>
            <p:cNvSpPr>
              <a:spLocks noChangeArrowheads="1"/>
            </p:cNvSpPr>
            <p:nvPr/>
          </p:nvSpPr>
          <p:spPr bwMode="auto">
            <a:xfrm>
              <a:off x="7526338" y="1185863"/>
              <a:ext cx="6461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solidFill>
                    <a:schemeClr val="tx1">
                      <a:lumMod val="65000"/>
                      <a:lumOff val="35000"/>
                    </a:schemeClr>
                  </a:solidFill>
                  <a:latin typeface="方正中等线简体" panose="02010601030101010101" pitchFamily="2" charset="-122"/>
                  <a:ea typeface="方正中等线简体" panose="02010601030101010101" pitchFamily="2" charset="-122"/>
                </a:rPr>
                <a:t>42%</a:t>
              </a:r>
              <a:endParaRPr lang="zh-CN" altLang="en-US">
                <a:solidFill>
                  <a:schemeClr val="tx1">
                    <a:lumMod val="65000"/>
                    <a:lumOff val="35000"/>
                  </a:schemeClr>
                </a:solidFill>
                <a:latin typeface="方正中等线简体" panose="02010601030101010101" pitchFamily="2" charset="-122"/>
                <a:ea typeface="方正中等线简体" panose="02010601030101010101" pitchFamily="2" charset="-122"/>
              </a:endParaRPr>
            </a:p>
          </p:txBody>
        </p:sp>
      </p:grpSp>
      <p:grpSp>
        <p:nvGrpSpPr>
          <p:cNvPr id="78" name="组合 77"/>
          <p:cNvGrpSpPr/>
          <p:nvPr/>
        </p:nvGrpSpPr>
        <p:grpSpPr>
          <a:xfrm>
            <a:off x="6121400" y="3174330"/>
            <a:ext cx="1355040" cy="905520"/>
            <a:chOff x="6121400" y="2847975"/>
            <a:chExt cx="1355040" cy="905520"/>
          </a:xfrm>
        </p:grpSpPr>
        <p:sp>
          <p:nvSpPr>
            <p:cNvPr id="79" name="Freeform 107"/>
            <p:cNvSpPr>
              <a:spLocks noChangeArrowheads="1"/>
            </p:cNvSpPr>
            <p:nvPr/>
          </p:nvSpPr>
          <p:spPr bwMode="auto">
            <a:xfrm>
              <a:off x="6121400" y="2847975"/>
              <a:ext cx="1035050" cy="698500"/>
            </a:xfrm>
            <a:custGeom>
              <a:avLst/>
              <a:gdLst>
                <a:gd name="T0" fmla="*/ 652 w 652"/>
                <a:gd name="T1" fmla="*/ 440 h 440"/>
                <a:gd name="T2" fmla="*/ 434 w 652"/>
                <a:gd name="T3" fmla="*/ 440 h 440"/>
                <a:gd name="T4" fmla="*/ 0 w 652"/>
                <a:gd name="T5" fmla="*/ 3 h 440"/>
                <a:gd name="T6" fmla="*/ 3 w 652"/>
                <a:gd name="T7" fmla="*/ 0 h 440"/>
                <a:gd name="T8" fmla="*/ 437 w 652"/>
                <a:gd name="T9" fmla="*/ 434 h 440"/>
                <a:gd name="T10" fmla="*/ 652 w 652"/>
                <a:gd name="T11" fmla="*/ 434 h 440"/>
                <a:gd name="T12" fmla="*/ 652 w 652"/>
                <a:gd name="T13" fmla="*/ 440 h 440"/>
                <a:gd name="T14" fmla="*/ 0 60000 65536"/>
                <a:gd name="T15" fmla="*/ 0 60000 65536"/>
                <a:gd name="T16" fmla="*/ 0 60000 65536"/>
                <a:gd name="T17" fmla="*/ 0 60000 65536"/>
                <a:gd name="T18" fmla="*/ 0 60000 65536"/>
                <a:gd name="T19" fmla="*/ 0 60000 65536"/>
                <a:gd name="T20" fmla="*/ 0 60000 65536"/>
                <a:gd name="T21" fmla="*/ 0 w 652"/>
                <a:gd name="T22" fmla="*/ 0 h 440"/>
                <a:gd name="T23" fmla="*/ 652 w 652"/>
                <a:gd name="T24" fmla="*/ 440 h 4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2" h="440">
                  <a:moveTo>
                    <a:pt x="652" y="440"/>
                  </a:moveTo>
                  <a:lnTo>
                    <a:pt x="434" y="440"/>
                  </a:lnTo>
                  <a:lnTo>
                    <a:pt x="0" y="3"/>
                  </a:lnTo>
                  <a:lnTo>
                    <a:pt x="3" y="0"/>
                  </a:lnTo>
                  <a:lnTo>
                    <a:pt x="437" y="434"/>
                  </a:lnTo>
                  <a:lnTo>
                    <a:pt x="652" y="434"/>
                  </a:lnTo>
                  <a:lnTo>
                    <a:pt x="652" y="440"/>
                  </a:lnTo>
                  <a:close/>
                </a:path>
              </a:pathLst>
            </a:custGeom>
            <a:solidFill>
              <a:srgbClr val="483225"/>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sym typeface="宋体" panose="02010600030101010101" pitchFamily="2" charset="-122"/>
              </a:endParaRPr>
            </a:p>
          </p:txBody>
        </p:sp>
        <p:sp>
          <p:nvSpPr>
            <p:cNvPr id="80" name="TextBox 446"/>
            <p:cNvSpPr>
              <a:spLocks noChangeArrowheads="1"/>
            </p:cNvSpPr>
            <p:nvPr/>
          </p:nvSpPr>
          <p:spPr bwMode="auto">
            <a:xfrm>
              <a:off x="6830109" y="3522663"/>
              <a:ext cx="64633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90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chemeClr val="tx1">
                    <a:lumMod val="65000"/>
                    <a:lumOff val="35000"/>
                  </a:schemeClr>
                </a:solidFill>
              </a:endParaRPr>
            </a:p>
          </p:txBody>
        </p:sp>
        <p:sp>
          <p:nvSpPr>
            <p:cNvPr id="81" name="TextBox 682"/>
            <p:cNvSpPr>
              <a:spLocks noChangeArrowheads="1"/>
            </p:cNvSpPr>
            <p:nvPr/>
          </p:nvSpPr>
          <p:spPr bwMode="auto">
            <a:xfrm>
              <a:off x="6740525" y="3219450"/>
              <a:ext cx="6477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solidFill>
                    <a:schemeClr val="tx1">
                      <a:lumMod val="65000"/>
                      <a:lumOff val="35000"/>
                    </a:schemeClr>
                  </a:solidFill>
                  <a:latin typeface="方正中等线简体" panose="02010601030101010101" pitchFamily="2" charset="-122"/>
                  <a:ea typeface="方正中等线简体" panose="02010601030101010101" pitchFamily="2" charset="-122"/>
                </a:rPr>
                <a:t>42%</a:t>
              </a:r>
              <a:endParaRPr lang="zh-CN" altLang="en-US">
                <a:solidFill>
                  <a:schemeClr val="tx1">
                    <a:lumMod val="65000"/>
                    <a:lumOff val="35000"/>
                  </a:schemeClr>
                </a:solidFill>
                <a:latin typeface="方正中等线简体" panose="02010601030101010101" pitchFamily="2" charset="-122"/>
                <a:ea typeface="方正中等线简体" panose="02010601030101010101" pitchFamily="2" charset="-122"/>
              </a:endParaRPr>
            </a:p>
          </p:txBody>
        </p:sp>
      </p:grpSp>
      <p:grpSp>
        <p:nvGrpSpPr>
          <p:cNvPr id="82" name="组合 81"/>
          <p:cNvGrpSpPr/>
          <p:nvPr/>
        </p:nvGrpSpPr>
        <p:grpSpPr>
          <a:xfrm>
            <a:off x="3960813" y="3471193"/>
            <a:ext cx="1366152" cy="900757"/>
            <a:chOff x="3960813" y="3144838"/>
            <a:chExt cx="1366152" cy="900757"/>
          </a:xfrm>
        </p:grpSpPr>
        <p:sp>
          <p:nvSpPr>
            <p:cNvPr id="83" name="Freeform 108"/>
            <p:cNvSpPr>
              <a:spLocks noChangeArrowheads="1"/>
            </p:cNvSpPr>
            <p:nvPr/>
          </p:nvSpPr>
          <p:spPr bwMode="auto">
            <a:xfrm>
              <a:off x="3960813" y="3144838"/>
              <a:ext cx="1039812" cy="698500"/>
            </a:xfrm>
            <a:custGeom>
              <a:avLst/>
              <a:gdLst>
                <a:gd name="T0" fmla="*/ 655 w 655"/>
                <a:gd name="T1" fmla="*/ 440 h 440"/>
                <a:gd name="T2" fmla="*/ 437 w 655"/>
                <a:gd name="T3" fmla="*/ 440 h 440"/>
                <a:gd name="T4" fmla="*/ 0 w 655"/>
                <a:gd name="T5" fmla="*/ 3 h 440"/>
                <a:gd name="T6" fmla="*/ 3 w 655"/>
                <a:gd name="T7" fmla="*/ 0 h 440"/>
                <a:gd name="T8" fmla="*/ 437 w 655"/>
                <a:gd name="T9" fmla="*/ 435 h 440"/>
                <a:gd name="T10" fmla="*/ 655 w 655"/>
                <a:gd name="T11" fmla="*/ 435 h 440"/>
                <a:gd name="T12" fmla="*/ 655 w 655"/>
                <a:gd name="T13" fmla="*/ 440 h 440"/>
                <a:gd name="T14" fmla="*/ 0 60000 65536"/>
                <a:gd name="T15" fmla="*/ 0 60000 65536"/>
                <a:gd name="T16" fmla="*/ 0 60000 65536"/>
                <a:gd name="T17" fmla="*/ 0 60000 65536"/>
                <a:gd name="T18" fmla="*/ 0 60000 65536"/>
                <a:gd name="T19" fmla="*/ 0 60000 65536"/>
                <a:gd name="T20" fmla="*/ 0 60000 65536"/>
                <a:gd name="T21" fmla="*/ 0 w 655"/>
                <a:gd name="T22" fmla="*/ 0 h 440"/>
                <a:gd name="T23" fmla="*/ 655 w 655"/>
                <a:gd name="T24" fmla="*/ 440 h 4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5" h="440">
                  <a:moveTo>
                    <a:pt x="655" y="440"/>
                  </a:moveTo>
                  <a:lnTo>
                    <a:pt x="437" y="440"/>
                  </a:lnTo>
                  <a:lnTo>
                    <a:pt x="0" y="3"/>
                  </a:lnTo>
                  <a:lnTo>
                    <a:pt x="3" y="0"/>
                  </a:lnTo>
                  <a:lnTo>
                    <a:pt x="437" y="435"/>
                  </a:lnTo>
                  <a:lnTo>
                    <a:pt x="655" y="435"/>
                  </a:lnTo>
                  <a:lnTo>
                    <a:pt x="655" y="440"/>
                  </a:lnTo>
                  <a:close/>
                </a:path>
              </a:pathLst>
            </a:custGeom>
            <a:solidFill>
              <a:srgbClr val="483225"/>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sym typeface="宋体" panose="02010600030101010101" pitchFamily="2" charset="-122"/>
              </a:endParaRPr>
            </a:p>
          </p:txBody>
        </p:sp>
        <p:sp>
          <p:nvSpPr>
            <p:cNvPr id="84" name="TextBox 448"/>
            <p:cNvSpPr>
              <a:spLocks noChangeArrowheads="1"/>
            </p:cNvSpPr>
            <p:nvPr/>
          </p:nvSpPr>
          <p:spPr bwMode="auto">
            <a:xfrm>
              <a:off x="4680634" y="3814763"/>
              <a:ext cx="64633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90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chemeClr val="tx1">
                    <a:lumMod val="65000"/>
                    <a:lumOff val="35000"/>
                  </a:schemeClr>
                </a:solidFill>
              </a:endParaRPr>
            </a:p>
          </p:txBody>
        </p:sp>
        <p:sp>
          <p:nvSpPr>
            <p:cNvPr id="85" name="TextBox 682"/>
            <p:cNvSpPr>
              <a:spLocks noChangeArrowheads="1"/>
            </p:cNvSpPr>
            <p:nvPr/>
          </p:nvSpPr>
          <p:spPr bwMode="auto">
            <a:xfrm>
              <a:off x="4592638" y="3511550"/>
              <a:ext cx="6461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solidFill>
                    <a:schemeClr val="tx1">
                      <a:lumMod val="65000"/>
                      <a:lumOff val="35000"/>
                    </a:schemeClr>
                  </a:solidFill>
                  <a:latin typeface="方正中等线简体" panose="02010601030101010101" pitchFamily="2" charset="-122"/>
                  <a:ea typeface="方正中等线简体" panose="02010601030101010101" pitchFamily="2" charset="-122"/>
                </a:rPr>
                <a:t>42%</a:t>
              </a:r>
              <a:endParaRPr lang="zh-CN" altLang="en-US">
                <a:solidFill>
                  <a:schemeClr val="tx1">
                    <a:lumMod val="65000"/>
                    <a:lumOff val="35000"/>
                  </a:schemeClr>
                </a:solidFill>
                <a:latin typeface="方正中等线简体" panose="02010601030101010101" pitchFamily="2" charset="-122"/>
                <a:ea typeface="方正中等线简体" panose="02010601030101010101" pitchFamily="2" charset="-122"/>
              </a:endParaRPr>
            </a:p>
          </p:txBody>
        </p:sp>
      </p:grpSp>
      <p:grpSp>
        <p:nvGrpSpPr>
          <p:cNvPr id="86" name="组合 85"/>
          <p:cNvGrpSpPr/>
          <p:nvPr/>
        </p:nvGrpSpPr>
        <p:grpSpPr>
          <a:xfrm>
            <a:off x="1338263" y="3226718"/>
            <a:ext cx="1385202" cy="895994"/>
            <a:chOff x="1338263" y="2900363"/>
            <a:chExt cx="1385202" cy="895994"/>
          </a:xfrm>
        </p:grpSpPr>
        <p:sp>
          <p:nvSpPr>
            <p:cNvPr id="87" name="Freeform 109"/>
            <p:cNvSpPr>
              <a:spLocks noChangeArrowheads="1"/>
            </p:cNvSpPr>
            <p:nvPr/>
          </p:nvSpPr>
          <p:spPr bwMode="auto">
            <a:xfrm>
              <a:off x="1338263" y="2900363"/>
              <a:ext cx="1039812" cy="698500"/>
            </a:xfrm>
            <a:custGeom>
              <a:avLst/>
              <a:gdLst>
                <a:gd name="T0" fmla="*/ 655 w 655"/>
                <a:gd name="T1" fmla="*/ 440 h 440"/>
                <a:gd name="T2" fmla="*/ 434 w 655"/>
                <a:gd name="T3" fmla="*/ 440 h 440"/>
                <a:gd name="T4" fmla="*/ 0 w 655"/>
                <a:gd name="T5" fmla="*/ 3 h 440"/>
                <a:gd name="T6" fmla="*/ 2 w 655"/>
                <a:gd name="T7" fmla="*/ 0 h 440"/>
                <a:gd name="T8" fmla="*/ 436 w 655"/>
                <a:gd name="T9" fmla="*/ 435 h 440"/>
                <a:gd name="T10" fmla="*/ 655 w 655"/>
                <a:gd name="T11" fmla="*/ 435 h 440"/>
                <a:gd name="T12" fmla="*/ 655 w 655"/>
                <a:gd name="T13" fmla="*/ 440 h 440"/>
                <a:gd name="T14" fmla="*/ 0 60000 65536"/>
                <a:gd name="T15" fmla="*/ 0 60000 65536"/>
                <a:gd name="T16" fmla="*/ 0 60000 65536"/>
                <a:gd name="T17" fmla="*/ 0 60000 65536"/>
                <a:gd name="T18" fmla="*/ 0 60000 65536"/>
                <a:gd name="T19" fmla="*/ 0 60000 65536"/>
                <a:gd name="T20" fmla="*/ 0 60000 65536"/>
                <a:gd name="T21" fmla="*/ 0 w 655"/>
                <a:gd name="T22" fmla="*/ 0 h 440"/>
                <a:gd name="T23" fmla="*/ 655 w 655"/>
                <a:gd name="T24" fmla="*/ 440 h 4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5" h="440">
                  <a:moveTo>
                    <a:pt x="655" y="440"/>
                  </a:moveTo>
                  <a:lnTo>
                    <a:pt x="434" y="440"/>
                  </a:lnTo>
                  <a:lnTo>
                    <a:pt x="0" y="3"/>
                  </a:lnTo>
                  <a:lnTo>
                    <a:pt x="2" y="0"/>
                  </a:lnTo>
                  <a:lnTo>
                    <a:pt x="436" y="435"/>
                  </a:lnTo>
                  <a:lnTo>
                    <a:pt x="655" y="435"/>
                  </a:lnTo>
                  <a:lnTo>
                    <a:pt x="655" y="440"/>
                  </a:lnTo>
                  <a:close/>
                </a:path>
              </a:pathLst>
            </a:custGeom>
            <a:solidFill>
              <a:srgbClr val="483225"/>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sym typeface="宋体" panose="02010600030101010101" pitchFamily="2" charset="-122"/>
              </a:endParaRPr>
            </a:p>
          </p:txBody>
        </p:sp>
        <p:sp>
          <p:nvSpPr>
            <p:cNvPr id="88" name="TextBox 450"/>
            <p:cNvSpPr>
              <a:spLocks noChangeArrowheads="1"/>
            </p:cNvSpPr>
            <p:nvPr/>
          </p:nvSpPr>
          <p:spPr bwMode="auto">
            <a:xfrm>
              <a:off x="2077134" y="3565525"/>
              <a:ext cx="64633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90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chemeClr val="tx1">
                    <a:lumMod val="65000"/>
                    <a:lumOff val="35000"/>
                  </a:schemeClr>
                </a:solidFill>
              </a:endParaRPr>
            </a:p>
          </p:txBody>
        </p:sp>
        <p:sp>
          <p:nvSpPr>
            <p:cNvPr id="89" name="TextBox 682"/>
            <p:cNvSpPr>
              <a:spLocks noChangeArrowheads="1"/>
            </p:cNvSpPr>
            <p:nvPr/>
          </p:nvSpPr>
          <p:spPr bwMode="auto">
            <a:xfrm>
              <a:off x="1989138" y="3262313"/>
              <a:ext cx="6461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solidFill>
                    <a:schemeClr val="tx1">
                      <a:lumMod val="65000"/>
                      <a:lumOff val="35000"/>
                    </a:schemeClr>
                  </a:solidFill>
                  <a:latin typeface="方正中等线简体" panose="02010601030101010101" pitchFamily="2" charset="-122"/>
                  <a:ea typeface="方正中等线简体" panose="02010601030101010101" pitchFamily="2" charset="-122"/>
                </a:rPr>
                <a:t>42%</a:t>
              </a:r>
              <a:endParaRPr lang="zh-CN" altLang="en-US">
                <a:solidFill>
                  <a:schemeClr val="tx1">
                    <a:lumMod val="65000"/>
                    <a:lumOff val="35000"/>
                  </a:schemeClr>
                </a:solidFill>
                <a:latin typeface="方正中等线简体" panose="02010601030101010101" pitchFamily="2" charset="-122"/>
                <a:ea typeface="方正中等线简体" panose="02010601030101010101" pitchFamily="2" charset="-122"/>
              </a:endParaRPr>
            </a:p>
          </p:txBody>
        </p:sp>
      </p:grpSp>
      <p:sp>
        <p:nvSpPr>
          <p:cNvPr id="90" name="TextBox 89"/>
          <p:cNvSpPr txBox="1"/>
          <p:nvPr/>
        </p:nvSpPr>
        <p:spPr>
          <a:xfrm>
            <a:off x="668615" y="519599"/>
            <a:ext cx="2236510" cy="338554"/>
          </a:xfrm>
          <a:prstGeom prst="rect">
            <a:avLst/>
          </a:prstGeom>
          <a:noFill/>
        </p:spPr>
        <p:txBody>
          <a:bodyPr wrap="none" rtlCol="0">
            <a:spAutoFit/>
          </a:bodyPr>
          <a:lstStyle/>
          <a:p>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单击此处输入标题内容</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cxnSp>
        <p:nvCxnSpPr>
          <p:cNvPr id="91" name="直接连接符 90"/>
          <p:cNvCxnSpPr/>
          <p:nvPr/>
        </p:nvCxnSpPr>
        <p:spPr>
          <a:xfrm>
            <a:off x="762100" y="842130"/>
            <a:ext cx="2320999" cy="0"/>
          </a:xfrm>
          <a:prstGeom prst="line">
            <a:avLst/>
          </a:prstGeom>
          <a:ln>
            <a:solidFill>
              <a:srgbClr val="482400"/>
            </a:solidFill>
          </a:ln>
        </p:spPr>
        <p:style>
          <a:lnRef idx="1">
            <a:schemeClr val="accent1"/>
          </a:lnRef>
          <a:fillRef idx="0">
            <a:schemeClr val="accent1"/>
          </a:fillRef>
          <a:effectRef idx="0">
            <a:schemeClr val="accent1"/>
          </a:effectRef>
          <a:fontRef idx="minor">
            <a:schemeClr val="tx1"/>
          </a:fontRef>
        </p:style>
      </p:cxnSp>
      <p:sp>
        <p:nvSpPr>
          <p:cNvPr id="92" name="TextBox 91"/>
          <p:cNvSpPr txBox="1"/>
          <p:nvPr/>
        </p:nvSpPr>
        <p:spPr>
          <a:xfrm>
            <a:off x="707695" y="828750"/>
            <a:ext cx="2318373" cy="230832"/>
          </a:xfrm>
          <a:prstGeom prst="rect">
            <a:avLst/>
          </a:prstGeom>
          <a:noFill/>
        </p:spPr>
        <p:txBody>
          <a:bodyPr wrap="square" rtlCol="0">
            <a:spAutoFit/>
          </a:bodyPr>
          <a:lstStyle/>
          <a:p>
            <a:r>
              <a:rPr lang="en-US" altLang="zh-CN" sz="900" dirty="0" smtClean="0"/>
              <a:t>DAN JI CI CHU SHU RU BIAO TI</a:t>
            </a:r>
            <a:endParaRPr lang="zh-CN" altLang="en-US" sz="900" dirty="0"/>
          </a:p>
        </p:txBody>
      </p:sp>
      <p:pic>
        <p:nvPicPr>
          <p:cNvPr id="93" name="图片 9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9343" y="499566"/>
            <a:ext cx="725887" cy="725887"/>
          </a:xfrm>
          <a:prstGeom prst="rect">
            <a:avLst/>
          </a:prstGeom>
        </p:spPr>
      </p:pic>
      <p:sp>
        <p:nvSpPr>
          <p:cNvPr id="94" name="TextBox 93"/>
          <p:cNvSpPr txBox="1"/>
          <p:nvPr/>
        </p:nvSpPr>
        <p:spPr>
          <a:xfrm>
            <a:off x="210185" y="539343"/>
            <a:ext cx="364202" cy="523220"/>
          </a:xfrm>
          <a:prstGeom prst="rect">
            <a:avLst/>
          </a:prstGeom>
          <a:noFill/>
        </p:spPr>
        <p:txBody>
          <a:bodyPr wrap="none" rtlCol="0">
            <a:spAutoFit/>
          </a:bodyPr>
          <a:lstStyle/>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古</a:t>
            </a:r>
            <a:endParaRPr lang="en-US" altLang="zh-CN" sz="1400" dirty="0" smtClean="0">
              <a:solidFill>
                <a:schemeClr val="bg1"/>
              </a:solidFill>
              <a:latin typeface="钟齐李洤标准草书符号" panose="02010600030101010101" pitchFamily="2" charset="-122"/>
              <a:ea typeface="钟齐李洤标准草书符号" panose="02010600030101010101" pitchFamily="2" charset="-122"/>
            </a:endParaRPr>
          </a:p>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韵</a:t>
            </a:r>
            <a:endParaRPr lang="zh-CN" altLang="en-US" sz="1400" dirty="0">
              <a:solidFill>
                <a:schemeClr val="bg1"/>
              </a:solidFill>
              <a:latin typeface="钟齐李洤标准草书符号" panose="02010600030101010101" pitchFamily="2" charset="-122"/>
              <a:ea typeface="钟齐李洤标准草书符号"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down)">
                                      <p:cBhvr>
                                        <p:cTn id="7" dur="750"/>
                                        <p:tgtEl>
                                          <p:spTgt spid="58"/>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86"/>
                                        </p:tgtEl>
                                        <p:attrNameLst>
                                          <p:attrName>style.visibility</p:attrName>
                                        </p:attrNameLst>
                                      </p:cBhvr>
                                      <p:to>
                                        <p:strVal val="visible"/>
                                      </p:to>
                                    </p:set>
                                    <p:animEffect transition="in" filter="wipe(down)">
                                      <p:cBhvr>
                                        <p:cTn id="11" dur="750"/>
                                        <p:tgtEl>
                                          <p:spTgt spid="86"/>
                                        </p:tgtEl>
                                      </p:cBhvr>
                                    </p:animEffect>
                                  </p:childTnLst>
                                </p:cTn>
                              </p:par>
                            </p:childTnLst>
                          </p:cTn>
                        </p:par>
                        <p:par>
                          <p:cTn id="12" fill="hold">
                            <p:stCondLst>
                              <p:cond delay="2000"/>
                            </p:stCondLst>
                            <p:childTnLst>
                              <p:par>
                                <p:cTn id="13" presetID="22" presetClass="entr" presetSubtype="4" fill="hold" nodeType="afterEffect">
                                  <p:stCondLst>
                                    <p:cond delay="0"/>
                                  </p:stCondLst>
                                  <p:childTnLst>
                                    <p:set>
                                      <p:cBhvr>
                                        <p:cTn id="14" dur="1" fill="hold">
                                          <p:stCondLst>
                                            <p:cond delay="0"/>
                                          </p:stCondLst>
                                        </p:cTn>
                                        <p:tgtEl>
                                          <p:spTgt spid="62"/>
                                        </p:tgtEl>
                                        <p:attrNameLst>
                                          <p:attrName>style.visibility</p:attrName>
                                        </p:attrNameLst>
                                      </p:cBhvr>
                                      <p:to>
                                        <p:strVal val="visible"/>
                                      </p:to>
                                    </p:set>
                                    <p:animEffect transition="in" filter="wipe(down)">
                                      <p:cBhvr>
                                        <p:cTn id="15" dur="750"/>
                                        <p:tgtEl>
                                          <p:spTgt spid="62"/>
                                        </p:tgtEl>
                                      </p:cBhvr>
                                    </p:animEffect>
                                  </p:childTnLst>
                                </p:cTn>
                              </p:par>
                            </p:childTnLst>
                          </p:cTn>
                        </p:par>
                        <p:par>
                          <p:cTn id="16" fill="hold">
                            <p:stCondLst>
                              <p:cond delay="3000"/>
                            </p:stCondLst>
                            <p:childTnLst>
                              <p:par>
                                <p:cTn id="17" presetID="22" presetClass="entr" presetSubtype="4" fill="hold" nodeType="afterEffect">
                                  <p:stCondLst>
                                    <p:cond delay="0"/>
                                  </p:stCondLst>
                                  <p:childTnLst>
                                    <p:set>
                                      <p:cBhvr>
                                        <p:cTn id="18" dur="1" fill="hold">
                                          <p:stCondLst>
                                            <p:cond delay="0"/>
                                          </p:stCondLst>
                                        </p:cTn>
                                        <p:tgtEl>
                                          <p:spTgt spid="82"/>
                                        </p:tgtEl>
                                        <p:attrNameLst>
                                          <p:attrName>style.visibility</p:attrName>
                                        </p:attrNameLst>
                                      </p:cBhvr>
                                      <p:to>
                                        <p:strVal val="visible"/>
                                      </p:to>
                                    </p:set>
                                    <p:animEffect transition="in" filter="wipe(down)">
                                      <p:cBhvr>
                                        <p:cTn id="19" dur="750"/>
                                        <p:tgtEl>
                                          <p:spTgt spid="82"/>
                                        </p:tgtEl>
                                      </p:cBhvr>
                                    </p:animEffect>
                                  </p:childTnLst>
                                </p:cTn>
                              </p:par>
                            </p:childTnLst>
                          </p:cTn>
                        </p:par>
                        <p:par>
                          <p:cTn id="20" fill="hold">
                            <p:stCondLst>
                              <p:cond delay="4000"/>
                            </p:stCondLst>
                            <p:childTnLst>
                              <p:par>
                                <p:cTn id="21" presetID="22" presetClass="entr" presetSubtype="4" fill="hold" nodeType="afterEffect">
                                  <p:stCondLst>
                                    <p:cond delay="0"/>
                                  </p:stCondLst>
                                  <p:childTnLst>
                                    <p:set>
                                      <p:cBhvr>
                                        <p:cTn id="22" dur="1" fill="hold">
                                          <p:stCondLst>
                                            <p:cond delay="0"/>
                                          </p:stCondLst>
                                        </p:cTn>
                                        <p:tgtEl>
                                          <p:spTgt spid="66"/>
                                        </p:tgtEl>
                                        <p:attrNameLst>
                                          <p:attrName>style.visibility</p:attrName>
                                        </p:attrNameLst>
                                      </p:cBhvr>
                                      <p:to>
                                        <p:strVal val="visible"/>
                                      </p:to>
                                    </p:set>
                                    <p:animEffect transition="in" filter="wipe(down)">
                                      <p:cBhvr>
                                        <p:cTn id="23" dur="750"/>
                                        <p:tgtEl>
                                          <p:spTgt spid="66"/>
                                        </p:tgtEl>
                                      </p:cBhvr>
                                    </p:animEffect>
                                  </p:childTnLst>
                                </p:cTn>
                              </p:par>
                            </p:childTnLst>
                          </p:cTn>
                        </p:par>
                        <p:par>
                          <p:cTn id="24" fill="hold">
                            <p:stCondLst>
                              <p:cond delay="5000"/>
                            </p:stCondLst>
                            <p:childTnLst>
                              <p:par>
                                <p:cTn id="25" presetID="22" presetClass="entr" presetSubtype="4" fill="hold" nodeType="after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wipe(down)">
                                      <p:cBhvr>
                                        <p:cTn id="27" dur="750"/>
                                        <p:tgtEl>
                                          <p:spTgt spid="70"/>
                                        </p:tgtEl>
                                      </p:cBhvr>
                                    </p:animEffect>
                                  </p:childTnLst>
                                </p:cTn>
                              </p:par>
                            </p:childTnLst>
                          </p:cTn>
                        </p:par>
                        <p:par>
                          <p:cTn id="28" fill="hold">
                            <p:stCondLst>
                              <p:cond delay="6000"/>
                            </p:stCondLst>
                            <p:childTnLst>
                              <p:par>
                                <p:cTn id="29" presetID="22" presetClass="entr" presetSubtype="4" fill="hold" nodeType="afterEffect">
                                  <p:stCondLst>
                                    <p:cond delay="0"/>
                                  </p:stCondLst>
                                  <p:childTnLst>
                                    <p:set>
                                      <p:cBhvr>
                                        <p:cTn id="30" dur="1" fill="hold">
                                          <p:stCondLst>
                                            <p:cond delay="0"/>
                                          </p:stCondLst>
                                        </p:cTn>
                                        <p:tgtEl>
                                          <p:spTgt spid="78"/>
                                        </p:tgtEl>
                                        <p:attrNameLst>
                                          <p:attrName>style.visibility</p:attrName>
                                        </p:attrNameLst>
                                      </p:cBhvr>
                                      <p:to>
                                        <p:strVal val="visible"/>
                                      </p:to>
                                    </p:set>
                                    <p:animEffect transition="in" filter="wipe(down)">
                                      <p:cBhvr>
                                        <p:cTn id="31" dur="750"/>
                                        <p:tgtEl>
                                          <p:spTgt spid="78"/>
                                        </p:tgtEl>
                                      </p:cBhvr>
                                    </p:animEffect>
                                  </p:childTnLst>
                                </p:cTn>
                              </p:par>
                            </p:childTnLst>
                          </p:cTn>
                        </p:par>
                        <p:par>
                          <p:cTn id="32" fill="hold">
                            <p:stCondLst>
                              <p:cond delay="7000"/>
                            </p:stCondLst>
                            <p:childTnLst>
                              <p:par>
                                <p:cTn id="33" presetID="22" presetClass="entr" presetSubtype="4" fill="hold" nodeType="afterEffect">
                                  <p:stCondLst>
                                    <p:cond delay="0"/>
                                  </p:stCondLst>
                                  <p:childTnLst>
                                    <p:set>
                                      <p:cBhvr>
                                        <p:cTn id="34" dur="1" fill="hold">
                                          <p:stCondLst>
                                            <p:cond delay="0"/>
                                          </p:stCondLst>
                                        </p:cTn>
                                        <p:tgtEl>
                                          <p:spTgt spid="74"/>
                                        </p:tgtEl>
                                        <p:attrNameLst>
                                          <p:attrName>style.visibility</p:attrName>
                                        </p:attrNameLst>
                                      </p:cBhvr>
                                      <p:to>
                                        <p:strVal val="visible"/>
                                      </p:to>
                                    </p:set>
                                    <p:animEffect transition="in" filter="wipe(down)">
                                      <p:cBhvr>
                                        <p:cTn id="35" dur="75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p:cNvSpPr/>
          <p:nvPr/>
        </p:nvSpPr>
        <p:spPr>
          <a:xfrm>
            <a:off x="2337258" y="2987898"/>
            <a:ext cx="1534187" cy="1322403"/>
          </a:xfrm>
          <a:prstGeom prst="hexagon">
            <a:avLst/>
          </a:prstGeom>
          <a:blipFill>
            <a:blip r:embed="rId1"/>
            <a:stretch>
              <a:fillRect/>
            </a:stretch>
          </a:bli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 name="六边形 2"/>
          <p:cNvSpPr/>
          <p:nvPr/>
        </p:nvSpPr>
        <p:spPr>
          <a:xfrm>
            <a:off x="2323605" y="1622617"/>
            <a:ext cx="1534187" cy="1322403"/>
          </a:xfrm>
          <a:prstGeom prst="hexagon">
            <a:avLst/>
          </a:prstGeom>
          <a:blipFill>
            <a:blip r:embed="rId2"/>
            <a:stretch>
              <a:fillRect/>
            </a:stretch>
          </a:bli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 name="六边形 3"/>
          <p:cNvSpPr/>
          <p:nvPr/>
        </p:nvSpPr>
        <p:spPr>
          <a:xfrm>
            <a:off x="3606969" y="912672"/>
            <a:ext cx="1534187" cy="1322403"/>
          </a:xfrm>
          <a:prstGeom prst="hexagon">
            <a:avLst/>
          </a:prstGeom>
          <a:blipFill>
            <a:blip r:embed="rId3"/>
            <a:stretch>
              <a:fillRect/>
            </a:stretch>
          </a:bli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 name="六边形 4"/>
          <p:cNvSpPr/>
          <p:nvPr/>
        </p:nvSpPr>
        <p:spPr>
          <a:xfrm>
            <a:off x="3606969" y="2305258"/>
            <a:ext cx="1534187" cy="1322403"/>
          </a:xfrm>
          <a:prstGeom prst="hexagon">
            <a:avLst/>
          </a:prstGeom>
          <a:blipFill>
            <a:blip r:embed="rId4">
              <a:extLst>
                <a:ext uri="{BEBA8EAE-BF5A-486C-A8C5-ECC9F3942E4B}">
                  <a14:imgProps xmlns:a14="http://schemas.microsoft.com/office/drawing/2010/main">
                    <a14:imgLayer r:embed="rId5">
                      <a14:imgEffect>
                        <a14:colorTemperature colorTemp="5900"/>
                      </a14:imgEffect>
                    </a14:imgLayer>
                  </a14:imgProps>
                </a:ext>
              </a:extLst>
            </a:blip>
            <a:stretch>
              <a:fillRect/>
            </a:stretch>
          </a:bli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6" name="六边形 5"/>
          <p:cNvSpPr/>
          <p:nvPr/>
        </p:nvSpPr>
        <p:spPr>
          <a:xfrm>
            <a:off x="4890332" y="1622617"/>
            <a:ext cx="1534187" cy="1322403"/>
          </a:xfrm>
          <a:prstGeom prst="hexagon">
            <a:avLst/>
          </a:prstGeom>
          <a:blipFill>
            <a:blip r:embed="rId6"/>
            <a:stretch>
              <a:fillRect/>
            </a:stretch>
          </a:bli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7" name="六边形 6"/>
          <p:cNvSpPr/>
          <p:nvPr/>
        </p:nvSpPr>
        <p:spPr>
          <a:xfrm>
            <a:off x="4883506" y="3001550"/>
            <a:ext cx="1534187" cy="1322403"/>
          </a:xfrm>
          <a:prstGeom prst="hexagon">
            <a:avLst/>
          </a:prstGeom>
          <a:blipFill>
            <a:blip r:embed="rId7"/>
            <a:stretch>
              <a:fillRect/>
            </a:stretch>
          </a:bli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六边形 7"/>
          <p:cNvSpPr/>
          <p:nvPr/>
        </p:nvSpPr>
        <p:spPr>
          <a:xfrm>
            <a:off x="611560" y="2235075"/>
            <a:ext cx="1922010" cy="1656690"/>
          </a:xfrm>
          <a:prstGeom prst="hexagon">
            <a:avLst/>
          </a:prstGeom>
          <a:solidFill>
            <a:srgbClr val="48240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611560" y="2540200"/>
            <a:ext cx="1908434" cy="742553"/>
            <a:chOff x="611560" y="2540200"/>
            <a:chExt cx="1908434" cy="742553"/>
          </a:xfrm>
        </p:grpSpPr>
        <p:sp>
          <p:nvSpPr>
            <p:cNvPr id="10" name="文本框 22"/>
            <p:cNvSpPr txBox="1"/>
            <p:nvPr/>
          </p:nvSpPr>
          <p:spPr>
            <a:xfrm>
              <a:off x="773689" y="2540200"/>
              <a:ext cx="1584176" cy="461665"/>
            </a:xfrm>
            <a:prstGeom prst="rect">
              <a:avLst/>
            </a:prstGeom>
            <a:noFill/>
          </p:spPr>
          <p:txBody>
            <a:bodyPr wrap="square" rtlCol="0">
              <a:spAutoFit/>
            </a:bodyPr>
            <a:lstStyle/>
            <a:p>
              <a:pPr algn="ctr"/>
              <a:r>
                <a:rPr lang="zh-CN" altLang="en-US" sz="2400" spc="-150" dirty="0">
                  <a:solidFill>
                    <a:schemeClr val="bg1"/>
                  </a:solidFill>
                  <a:latin typeface="方正启笛简体" panose="02000000000000000000" pitchFamily="2" charset="-122"/>
                  <a:ea typeface="方正启笛简体" panose="02000000000000000000" pitchFamily="2" charset="-122"/>
                </a:rPr>
                <a:t>云</a:t>
              </a:r>
              <a:r>
                <a:rPr lang="zh-CN" altLang="en-US" sz="2400" spc="-150" dirty="0" smtClean="0">
                  <a:solidFill>
                    <a:schemeClr val="bg1"/>
                  </a:solidFill>
                  <a:latin typeface="方正启笛简体" panose="02000000000000000000" pitchFamily="2" charset="-122"/>
                  <a:ea typeface="方正启笛简体" panose="02000000000000000000" pitchFamily="2" charset="-122"/>
                </a:rPr>
                <a:t>岩一小</a:t>
              </a:r>
              <a:endParaRPr lang="zh-CN" altLang="en-US" sz="2400" spc="-150" dirty="0">
                <a:solidFill>
                  <a:schemeClr val="bg1"/>
                </a:solidFill>
                <a:latin typeface="方正启笛简体" panose="02000000000000000000" pitchFamily="2" charset="-122"/>
                <a:ea typeface="方正启笛简体" panose="02000000000000000000" pitchFamily="2" charset="-122"/>
              </a:endParaRPr>
            </a:p>
          </p:txBody>
        </p:sp>
        <p:cxnSp>
          <p:nvCxnSpPr>
            <p:cNvPr id="11" name="直接连接符 10"/>
            <p:cNvCxnSpPr/>
            <p:nvPr/>
          </p:nvCxnSpPr>
          <p:spPr>
            <a:xfrm>
              <a:off x="898850" y="2956083"/>
              <a:ext cx="1382447"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2" name="矩形 55"/>
            <p:cNvSpPr/>
            <p:nvPr/>
          </p:nvSpPr>
          <p:spPr>
            <a:xfrm>
              <a:off x="611560" y="2974976"/>
              <a:ext cx="1908434" cy="307777"/>
            </a:xfrm>
            <a:prstGeom prst="rect">
              <a:avLst/>
            </a:prstGeom>
          </p:spPr>
          <p:txBody>
            <a:bodyPr wrap="square">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以生为本</a:t>
              </a:r>
              <a:r>
                <a:rPr lang="zh-CN" altLang="en-US" sz="1400" dirty="0" smtClean="0">
                  <a:solidFill>
                    <a:schemeClr val="bg1"/>
                  </a:solidFill>
                  <a:latin typeface="微软雅黑" panose="020B0503020204020204" pitchFamily="34" charset="-122"/>
                  <a:ea typeface="微软雅黑" panose="020B0503020204020204" pitchFamily="34" charset="-122"/>
                </a:rPr>
                <a:t>的课程</a:t>
              </a:r>
              <a:r>
                <a:rPr lang="zh-CN" altLang="en-US" sz="1400" dirty="0">
                  <a:solidFill>
                    <a:schemeClr val="bg1"/>
                  </a:solidFill>
                  <a:latin typeface="微软雅黑" panose="020B0503020204020204" pitchFamily="34" charset="-122"/>
                  <a:ea typeface="微软雅黑" panose="020B0503020204020204" pitchFamily="34" charset="-122"/>
                </a:rPr>
                <a:t>改革</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
        <p:nvSpPr>
          <p:cNvPr id="13" name="矩形 12"/>
          <p:cNvSpPr/>
          <p:nvPr/>
        </p:nvSpPr>
        <p:spPr>
          <a:xfrm>
            <a:off x="2659357" y="1374738"/>
            <a:ext cx="889987" cy="261610"/>
          </a:xfrm>
          <a:prstGeom prst="rect">
            <a:avLst/>
          </a:prstGeom>
        </p:spPr>
        <p:txBody>
          <a:bodyPr wrap="none">
            <a:spAutoFit/>
          </a:bodyPr>
          <a:lstStyle/>
          <a:p>
            <a:r>
              <a:rPr lang="zh-CN" altLang="en-US" sz="1100" b="1" dirty="0">
                <a:solidFill>
                  <a:schemeClr val="tx1">
                    <a:lumMod val="85000"/>
                    <a:lumOff val="15000"/>
                  </a:schemeClr>
                </a:solidFill>
                <a:latin typeface="微软雅黑" panose="020B0503020204020204" pitchFamily="34" charset="-122"/>
                <a:ea typeface="微软雅黑" panose="020B0503020204020204" pitchFamily="34" charset="-122"/>
              </a:rPr>
              <a:t>科技活动月</a:t>
            </a:r>
            <a:endParaRPr lang="zh-CN" altLang="en-US" sz="11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3779912" y="677252"/>
            <a:ext cx="1172116" cy="261610"/>
          </a:xfrm>
          <a:prstGeom prst="rect">
            <a:avLst/>
          </a:prstGeom>
        </p:spPr>
        <p:txBody>
          <a:bodyPr wrap="none">
            <a:spAutoFit/>
          </a:bodyPr>
          <a:lstStyle/>
          <a:p>
            <a:r>
              <a:rPr lang="zh-CN" altLang="en-US" sz="1100" b="1" dirty="0">
                <a:solidFill>
                  <a:schemeClr val="tx1">
                    <a:lumMod val="85000"/>
                    <a:lumOff val="15000"/>
                  </a:schemeClr>
                </a:solidFill>
                <a:latin typeface="微软雅黑" panose="020B0503020204020204" pitchFamily="34" charset="-122"/>
                <a:ea typeface="微软雅黑" panose="020B0503020204020204" pitchFamily="34" charset="-122"/>
              </a:rPr>
              <a:t>道德模范进校园</a:t>
            </a:r>
            <a:endParaRPr lang="zh-CN" altLang="en-US" sz="11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a:off x="2626159" y="4305669"/>
            <a:ext cx="889987" cy="261610"/>
          </a:xfrm>
          <a:prstGeom prst="rect">
            <a:avLst/>
          </a:prstGeom>
        </p:spPr>
        <p:txBody>
          <a:bodyPr wrap="none">
            <a:spAutoFit/>
          </a:bodyPr>
          <a:lstStyle/>
          <a:p>
            <a:r>
              <a:rPr lang="zh-CN" altLang="en-US" sz="1100" b="1" dirty="0" smtClean="0">
                <a:solidFill>
                  <a:schemeClr val="tx1">
                    <a:lumMod val="85000"/>
                    <a:lumOff val="15000"/>
                  </a:schemeClr>
                </a:solidFill>
                <a:latin typeface="微软雅黑" panose="020B0503020204020204" pitchFamily="34" charset="-122"/>
                <a:ea typeface="微软雅黑" panose="020B0503020204020204" pitchFamily="34" charset="-122"/>
              </a:rPr>
              <a:t>读书活动月</a:t>
            </a:r>
            <a:endParaRPr lang="zh-CN" altLang="en-US" sz="11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3999600" y="3638686"/>
            <a:ext cx="748923" cy="261610"/>
          </a:xfrm>
          <a:prstGeom prst="rect">
            <a:avLst/>
          </a:prstGeom>
        </p:spPr>
        <p:txBody>
          <a:bodyPr wrap="none">
            <a:spAutoFit/>
          </a:bodyPr>
          <a:lstStyle/>
          <a:p>
            <a:r>
              <a:rPr lang="zh-CN" altLang="en-US" sz="1100" b="1" dirty="0">
                <a:solidFill>
                  <a:schemeClr val="tx1">
                    <a:lumMod val="85000"/>
                    <a:lumOff val="15000"/>
                  </a:schemeClr>
                </a:solidFill>
                <a:latin typeface="微软雅黑" panose="020B0503020204020204" pitchFamily="34" charset="-122"/>
                <a:ea typeface="微软雅黑" panose="020B0503020204020204" pitchFamily="34" charset="-122"/>
              </a:rPr>
              <a:t>诵读比赛</a:t>
            </a:r>
            <a:endParaRPr lang="zh-CN" altLang="en-US" sz="11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5230211" y="4312295"/>
            <a:ext cx="889987" cy="261610"/>
          </a:xfrm>
          <a:prstGeom prst="rect">
            <a:avLst/>
          </a:prstGeom>
        </p:spPr>
        <p:txBody>
          <a:bodyPr wrap="none">
            <a:spAutoFit/>
          </a:bodyPr>
          <a:lstStyle/>
          <a:p>
            <a:r>
              <a:rPr lang="zh-CN" altLang="en-US" sz="1100" b="1" dirty="0">
                <a:solidFill>
                  <a:schemeClr val="tx1">
                    <a:lumMod val="85000"/>
                    <a:lumOff val="15000"/>
                  </a:schemeClr>
                </a:solidFill>
                <a:latin typeface="微软雅黑" panose="020B0503020204020204" pitchFamily="34" charset="-122"/>
                <a:ea typeface="微软雅黑" panose="020B0503020204020204" pitchFamily="34" charset="-122"/>
              </a:rPr>
              <a:t>体艺活动月</a:t>
            </a:r>
            <a:endParaRPr lang="zh-CN" altLang="en-US" sz="11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5157515" y="1314840"/>
            <a:ext cx="889987" cy="261610"/>
          </a:xfrm>
          <a:prstGeom prst="rect">
            <a:avLst/>
          </a:prstGeom>
        </p:spPr>
        <p:txBody>
          <a:bodyPr wrap="none">
            <a:spAutoFit/>
          </a:bodyPr>
          <a:lstStyle/>
          <a:p>
            <a:r>
              <a:rPr lang="zh-CN" altLang="en-US" sz="1100" b="1" dirty="0">
                <a:solidFill>
                  <a:schemeClr val="tx1">
                    <a:lumMod val="85000"/>
                    <a:lumOff val="15000"/>
                  </a:schemeClr>
                </a:solidFill>
                <a:latin typeface="微软雅黑" panose="020B0503020204020204" pitchFamily="34" charset="-122"/>
                <a:ea typeface="微软雅黑" panose="020B0503020204020204" pitchFamily="34" charset="-122"/>
              </a:rPr>
              <a:t>科学进校园</a:t>
            </a:r>
            <a:endParaRPr lang="zh-CN" altLang="en-US" sz="11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六边形 18"/>
          <p:cNvSpPr/>
          <p:nvPr/>
        </p:nvSpPr>
        <p:spPr>
          <a:xfrm>
            <a:off x="6195671" y="2278600"/>
            <a:ext cx="1534187" cy="1322403"/>
          </a:xfrm>
          <a:prstGeom prst="hexagon">
            <a:avLst/>
          </a:prstGeom>
          <a:blipFill>
            <a:blip r:embed="rId8"/>
            <a:stretch>
              <a:fillRect/>
            </a:stretch>
          </a:bli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0" name="六边形 19"/>
          <p:cNvSpPr/>
          <p:nvPr/>
        </p:nvSpPr>
        <p:spPr>
          <a:xfrm>
            <a:off x="6149288" y="920252"/>
            <a:ext cx="1534187" cy="1322403"/>
          </a:xfrm>
          <a:prstGeom prst="hexagon">
            <a:avLst/>
          </a:prstGeom>
          <a:blipFill>
            <a:blip r:embed="rId9"/>
            <a:stretch>
              <a:fillRect/>
            </a:stretch>
          </a:bli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1" name="矩形 20"/>
          <p:cNvSpPr/>
          <p:nvPr/>
        </p:nvSpPr>
        <p:spPr>
          <a:xfrm>
            <a:off x="6424519" y="3629808"/>
            <a:ext cx="1313180" cy="430887"/>
          </a:xfrm>
          <a:prstGeom prst="rect">
            <a:avLst/>
          </a:prstGeom>
        </p:spPr>
        <p:txBody>
          <a:bodyPr wrap="none">
            <a:spAutoFit/>
          </a:bodyPr>
          <a:lstStyle/>
          <a:p>
            <a:pPr algn="ctr"/>
            <a:r>
              <a:rPr lang="zh-CN" altLang="en-US" sz="1100" b="1" dirty="0">
                <a:solidFill>
                  <a:schemeClr val="tx1">
                    <a:lumMod val="85000"/>
                    <a:lumOff val="15000"/>
                  </a:schemeClr>
                </a:solidFill>
                <a:latin typeface="微软雅黑" panose="020B0503020204020204" pitchFamily="34" charset="-122"/>
                <a:ea typeface="微软雅黑" panose="020B0503020204020204" pitchFamily="34" charset="-122"/>
              </a:rPr>
              <a:t>学习赵克志爷爷</a:t>
            </a:r>
            <a:r>
              <a:rPr lang="zh-CN" altLang="en-US" sz="1100" b="1" dirty="0" smtClean="0">
                <a:solidFill>
                  <a:schemeClr val="tx1">
                    <a:lumMod val="85000"/>
                    <a:lumOff val="15000"/>
                  </a:schemeClr>
                </a:solidFill>
                <a:latin typeface="微软雅黑" panose="020B0503020204020204" pitchFamily="34" charset="-122"/>
                <a:ea typeface="微软雅黑" panose="020B0503020204020204" pitchFamily="34" charset="-122"/>
              </a:rPr>
              <a:t>回</a:t>
            </a:r>
            <a:endParaRPr lang="en-US" altLang="zh-CN" sz="1100" b="1"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100" b="1" dirty="0" smtClean="0">
                <a:solidFill>
                  <a:schemeClr val="tx1">
                    <a:lumMod val="85000"/>
                    <a:lumOff val="15000"/>
                  </a:schemeClr>
                </a:solidFill>
                <a:latin typeface="微软雅黑" panose="020B0503020204020204" pitchFamily="34" charset="-122"/>
                <a:ea typeface="微软雅黑" panose="020B0503020204020204" pitchFamily="34" charset="-122"/>
              </a:rPr>
              <a:t>信</a:t>
            </a:r>
            <a:r>
              <a:rPr lang="zh-CN" altLang="en-US" sz="1100" b="1" dirty="0">
                <a:solidFill>
                  <a:schemeClr val="tx1">
                    <a:lumMod val="85000"/>
                    <a:lumOff val="15000"/>
                  </a:schemeClr>
                </a:solidFill>
                <a:latin typeface="微软雅黑" panose="020B0503020204020204" pitchFamily="34" charset="-122"/>
                <a:ea typeface="微软雅黑" panose="020B0503020204020204" pitchFamily="34" charset="-122"/>
              </a:rPr>
              <a:t>主题队会活动</a:t>
            </a:r>
            <a:endParaRPr lang="zh-CN" altLang="en-US" sz="11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6372201" y="651062"/>
            <a:ext cx="1031051" cy="261610"/>
          </a:xfrm>
          <a:prstGeom prst="rect">
            <a:avLst/>
          </a:prstGeom>
        </p:spPr>
        <p:txBody>
          <a:bodyPr wrap="none">
            <a:spAutoFit/>
          </a:bodyPr>
          <a:lstStyle/>
          <a:p>
            <a:pPr algn="ctr"/>
            <a:r>
              <a:rPr lang="zh-CN" altLang="en-US" sz="1100" b="1" dirty="0">
                <a:solidFill>
                  <a:schemeClr val="tx1">
                    <a:lumMod val="85000"/>
                    <a:lumOff val="15000"/>
                  </a:schemeClr>
                </a:solidFill>
                <a:latin typeface="微软雅黑" panose="020B0503020204020204" pitchFamily="34" charset="-122"/>
                <a:ea typeface="微软雅黑" panose="020B0503020204020204" pitchFamily="34" charset="-122"/>
              </a:rPr>
              <a:t>紧急疏散演习</a:t>
            </a:r>
            <a:endParaRPr lang="zh-CN" altLang="en-US" sz="11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668615" y="519599"/>
            <a:ext cx="2236510" cy="338554"/>
          </a:xfrm>
          <a:prstGeom prst="rect">
            <a:avLst/>
          </a:prstGeom>
          <a:noFill/>
        </p:spPr>
        <p:txBody>
          <a:bodyPr wrap="none" rtlCol="0">
            <a:spAutoFit/>
          </a:bodyPr>
          <a:lstStyle/>
          <a:p>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单击此处输入标题内容</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cxnSp>
        <p:nvCxnSpPr>
          <p:cNvPr id="24" name="直接连接符 23"/>
          <p:cNvCxnSpPr/>
          <p:nvPr/>
        </p:nvCxnSpPr>
        <p:spPr>
          <a:xfrm>
            <a:off x="762100" y="842130"/>
            <a:ext cx="2320999" cy="0"/>
          </a:xfrm>
          <a:prstGeom prst="line">
            <a:avLst/>
          </a:prstGeom>
          <a:ln>
            <a:solidFill>
              <a:srgbClr val="482400"/>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707695" y="828750"/>
            <a:ext cx="2318373" cy="230832"/>
          </a:xfrm>
          <a:prstGeom prst="rect">
            <a:avLst/>
          </a:prstGeom>
          <a:noFill/>
        </p:spPr>
        <p:txBody>
          <a:bodyPr wrap="square" rtlCol="0">
            <a:spAutoFit/>
          </a:bodyPr>
          <a:lstStyle/>
          <a:p>
            <a:r>
              <a:rPr lang="en-US" altLang="zh-CN" sz="900" dirty="0" smtClean="0"/>
              <a:t>DAN JI CI CHU SHU RU BIAO TI</a:t>
            </a:r>
            <a:endParaRPr lang="zh-CN" altLang="en-US" sz="900" dirty="0"/>
          </a:p>
        </p:txBody>
      </p:sp>
      <p:pic>
        <p:nvPicPr>
          <p:cNvPr id="26" name="图片 2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9343" y="499566"/>
            <a:ext cx="725887" cy="725887"/>
          </a:xfrm>
          <a:prstGeom prst="rect">
            <a:avLst/>
          </a:prstGeom>
        </p:spPr>
      </p:pic>
      <p:sp>
        <p:nvSpPr>
          <p:cNvPr id="27" name="TextBox 26"/>
          <p:cNvSpPr txBox="1"/>
          <p:nvPr/>
        </p:nvSpPr>
        <p:spPr>
          <a:xfrm>
            <a:off x="210185" y="539343"/>
            <a:ext cx="364202" cy="523220"/>
          </a:xfrm>
          <a:prstGeom prst="rect">
            <a:avLst/>
          </a:prstGeom>
          <a:noFill/>
        </p:spPr>
        <p:txBody>
          <a:bodyPr wrap="none" rtlCol="0">
            <a:spAutoFit/>
          </a:bodyPr>
          <a:lstStyle/>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古</a:t>
            </a:r>
            <a:endParaRPr lang="en-US" altLang="zh-CN" sz="1400" dirty="0" smtClean="0">
              <a:solidFill>
                <a:schemeClr val="bg1"/>
              </a:solidFill>
              <a:latin typeface="钟齐李洤标准草书符号" panose="02010600030101010101" pitchFamily="2" charset="-122"/>
              <a:ea typeface="钟齐李洤标准草书符号" panose="02010600030101010101" pitchFamily="2" charset="-122"/>
            </a:endParaRPr>
          </a:p>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韵</a:t>
            </a:r>
            <a:endParaRPr lang="zh-CN" altLang="en-US" sz="1400" dirty="0">
              <a:solidFill>
                <a:schemeClr val="bg1"/>
              </a:solidFill>
              <a:latin typeface="钟齐李洤标准草书符号" panose="02010600030101010101" pitchFamily="2" charset="-122"/>
              <a:ea typeface="钟齐李洤标准草书符号"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anim calcmode="lin" valueType="num">
                                      <p:cBhvr>
                                        <p:cTn id="18" dur="500" fill="hold"/>
                                        <p:tgtEl>
                                          <p:spTgt spid="2"/>
                                        </p:tgtEl>
                                        <p:attrNameLst>
                                          <p:attrName>ppt_x</p:attrName>
                                        </p:attrNameLst>
                                      </p:cBhvr>
                                      <p:tavLst>
                                        <p:tav tm="0">
                                          <p:val>
                                            <p:strVal val="#ppt_x"/>
                                          </p:val>
                                        </p:tav>
                                        <p:tav tm="100000">
                                          <p:val>
                                            <p:strVal val="#ppt_x"/>
                                          </p:val>
                                        </p:tav>
                                      </p:tavLst>
                                    </p:anim>
                                    <p:anim calcmode="lin" valueType="num">
                                      <p:cBhvr>
                                        <p:cTn id="19" dur="50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9"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dissolve">
                                      <p:cBhvr>
                                        <p:cTn id="23" dur="400"/>
                                        <p:tgtEl>
                                          <p:spTgt spid="15"/>
                                        </p:tgtEl>
                                      </p:cBhvr>
                                    </p:animEffect>
                                  </p:childTnLst>
                                </p:cTn>
                              </p:par>
                            </p:childTnLst>
                          </p:cTn>
                        </p:par>
                        <p:par>
                          <p:cTn id="24" fill="hold">
                            <p:stCondLst>
                              <p:cond delay="2000"/>
                            </p:stCondLst>
                            <p:childTnLst>
                              <p:par>
                                <p:cTn id="25" presetID="9" presetClass="entr" presetSubtype="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dissolve">
                                      <p:cBhvr>
                                        <p:cTn id="27" dur="300"/>
                                        <p:tgtEl>
                                          <p:spTgt spid="3"/>
                                        </p:tgtEl>
                                      </p:cBhvr>
                                    </p:animEffect>
                                  </p:childTnLst>
                                </p:cTn>
                              </p:par>
                            </p:childTnLst>
                          </p:cTn>
                        </p:par>
                        <p:par>
                          <p:cTn id="28" fill="hold">
                            <p:stCondLst>
                              <p:cond delay="2500"/>
                            </p:stCondLst>
                            <p:childTnLst>
                              <p:par>
                                <p:cTn id="29" presetID="9"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dissolve">
                                      <p:cBhvr>
                                        <p:cTn id="31" dur="400"/>
                                        <p:tgtEl>
                                          <p:spTgt spid="13"/>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500" fill="hold"/>
                                        <p:tgtEl>
                                          <p:spTgt spid="4"/>
                                        </p:tgtEl>
                                        <p:attrNameLst>
                                          <p:attrName>ppt_w</p:attrName>
                                        </p:attrNameLst>
                                      </p:cBhvr>
                                      <p:tavLst>
                                        <p:tav tm="0">
                                          <p:val>
                                            <p:fltVal val="0"/>
                                          </p:val>
                                        </p:tav>
                                        <p:tav tm="100000">
                                          <p:val>
                                            <p:strVal val="#ppt_w"/>
                                          </p:val>
                                        </p:tav>
                                      </p:tavLst>
                                    </p:anim>
                                    <p:anim calcmode="lin" valueType="num">
                                      <p:cBhvr>
                                        <p:cTn id="36" dur="500" fill="hold"/>
                                        <p:tgtEl>
                                          <p:spTgt spid="4"/>
                                        </p:tgtEl>
                                        <p:attrNameLst>
                                          <p:attrName>ppt_h</p:attrName>
                                        </p:attrNameLst>
                                      </p:cBhvr>
                                      <p:tavLst>
                                        <p:tav tm="0">
                                          <p:val>
                                            <p:fltVal val="0"/>
                                          </p:val>
                                        </p:tav>
                                        <p:tav tm="100000">
                                          <p:val>
                                            <p:strVal val="#ppt_h"/>
                                          </p:val>
                                        </p:tav>
                                      </p:tavLst>
                                    </p:anim>
                                    <p:animEffect transition="in" filter="fade">
                                      <p:cBhvr>
                                        <p:cTn id="37" dur="500"/>
                                        <p:tgtEl>
                                          <p:spTgt spid="4"/>
                                        </p:tgtEl>
                                      </p:cBhvr>
                                    </p:animEffect>
                                  </p:childTnLst>
                                </p:cTn>
                              </p:par>
                            </p:childTnLst>
                          </p:cTn>
                        </p:par>
                        <p:par>
                          <p:cTn id="38" fill="hold">
                            <p:stCondLst>
                              <p:cond delay="3500"/>
                            </p:stCondLst>
                            <p:childTnLst>
                              <p:par>
                                <p:cTn id="39" presetID="9" presetClass="entr" presetSubtype="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dissolve">
                                      <p:cBhvr>
                                        <p:cTn id="41" dur="400"/>
                                        <p:tgtEl>
                                          <p:spTgt spid="14"/>
                                        </p:tgtEl>
                                      </p:cBhvr>
                                    </p:animEffect>
                                  </p:childTnLst>
                                </p:cTn>
                              </p:par>
                            </p:childTnLst>
                          </p:cTn>
                        </p:par>
                        <p:par>
                          <p:cTn id="42" fill="hold">
                            <p:stCondLst>
                              <p:cond delay="4000"/>
                            </p:stCondLst>
                            <p:childTnLst>
                              <p:par>
                                <p:cTn id="43" presetID="21" presetClass="entr" presetSubtype="1" fill="hold" grpId="0"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heel(1)">
                                      <p:cBhvr>
                                        <p:cTn id="45" dur="1000"/>
                                        <p:tgtEl>
                                          <p:spTgt spid="5"/>
                                        </p:tgtEl>
                                      </p:cBhvr>
                                    </p:animEffect>
                                  </p:childTnLst>
                                </p:cTn>
                              </p:par>
                            </p:childTnLst>
                          </p:cTn>
                        </p:par>
                        <p:par>
                          <p:cTn id="46" fill="hold">
                            <p:stCondLst>
                              <p:cond delay="5000"/>
                            </p:stCondLst>
                            <p:childTnLst>
                              <p:par>
                                <p:cTn id="47" presetID="9" presetClass="entr" presetSubtype="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dissolve">
                                      <p:cBhvr>
                                        <p:cTn id="49" dur="400"/>
                                        <p:tgtEl>
                                          <p:spTgt spid="16"/>
                                        </p:tgtEl>
                                      </p:cBhvr>
                                    </p:animEffect>
                                  </p:childTnLst>
                                </p:cTn>
                              </p:par>
                            </p:childTnLst>
                          </p:cTn>
                        </p:par>
                        <p:par>
                          <p:cTn id="50" fill="hold">
                            <p:stCondLst>
                              <p:cond delay="5500"/>
                            </p:stCondLst>
                            <p:childTnLst>
                              <p:par>
                                <p:cTn id="51" presetID="15" presetClass="entr" presetSubtype="0" fill="hold" grpId="0" nodeType="afterEffect">
                                  <p:stCondLst>
                                    <p:cond delay="0"/>
                                  </p:stCondLst>
                                  <p:childTnLst>
                                    <p:set>
                                      <p:cBhvr>
                                        <p:cTn id="52" dur="1" fill="hold">
                                          <p:stCondLst>
                                            <p:cond delay="0"/>
                                          </p:stCondLst>
                                        </p:cTn>
                                        <p:tgtEl>
                                          <p:spTgt spid="7"/>
                                        </p:tgtEl>
                                        <p:attrNameLst>
                                          <p:attrName>style.visibility</p:attrName>
                                        </p:attrNameLst>
                                      </p:cBhvr>
                                      <p:to>
                                        <p:strVal val="visible"/>
                                      </p:to>
                                    </p:set>
                                    <p:anim calcmode="lin" valueType="num">
                                      <p:cBhvr>
                                        <p:cTn id="53" dur="1000" fill="hold"/>
                                        <p:tgtEl>
                                          <p:spTgt spid="7"/>
                                        </p:tgtEl>
                                        <p:attrNameLst>
                                          <p:attrName>ppt_w</p:attrName>
                                        </p:attrNameLst>
                                      </p:cBhvr>
                                      <p:tavLst>
                                        <p:tav tm="0">
                                          <p:val>
                                            <p:fltVal val="0"/>
                                          </p:val>
                                        </p:tav>
                                        <p:tav tm="100000">
                                          <p:val>
                                            <p:strVal val="#ppt_w"/>
                                          </p:val>
                                        </p:tav>
                                      </p:tavLst>
                                    </p:anim>
                                    <p:anim calcmode="lin" valueType="num">
                                      <p:cBhvr>
                                        <p:cTn id="54" dur="1000" fill="hold"/>
                                        <p:tgtEl>
                                          <p:spTgt spid="7"/>
                                        </p:tgtEl>
                                        <p:attrNameLst>
                                          <p:attrName>ppt_h</p:attrName>
                                        </p:attrNameLst>
                                      </p:cBhvr>
                                      <p:tavLst>
                                        <p:tav tm="0">
                                          <p:val>
                                            <p:fltVal val="0"/>
                                          </p:val>
                                        </p:tav>
                                        <p:tav tm="100000">
                                          <p:val>
                                            <p:strVal val="#ppt_h"/>
                                          </p:val>
                                        </p:tav>
                                      </p:tavLst>
                                    </p:anim>
                                    <p:anim calcmode="lin" valueType="num">
                                      <p:cBhvr>
                                        <p:cTn id="55"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56"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par>
                          <p:cTn id="57" fill="hold">
                            <p:stCondLst>
                              <p:cond delay="6500"/>
                            </p:stCondLst>
                            <p:childTnLst>
                              <p:par>
                                <p:cTn id="58" presetID="9" presetClass="entr" presetSubtype="0" fill="hold" grpId="0"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dissolve">
                                      <p:cBhvr>
                                        <p:cTn id="60" dur="400"/>
                                        <p:tgtEl>
                                          <p:spTgt spid="17"/>
                                        </p:tgtEl>
                                      </p:cBhvr>
                                    </p:animEffect>
                                  </p:childTnLst>
                                </p:cTn>
                              </p:par>
                            </p:childTnLst>
                          </p:cTn>
                        </p:par>
                        <p:par>
                          <p:cTn id="61" fill="hold">
                            <p:stCondLst>
                              <p:cond delay="7000"/>
                            </p:stCondLst>
                            <p:childTnLst>
                              <p:par>
                                <p:cTn id="62" presetID="53" presetClass="entr" presetSubtype="16" fill="hold" grpId="0" nodeType="afterEffect">
                                  <p:stCondLst>
                                    <p:cond delay="0"/>
                                  </p:stCondLst>
                                  <p:childTnLst>
                                    <p:set>
                                      <p:cBhvr>
                                        <p:cTn id="63" dur="1" fill="hold">
                                          <p:stCondLst>
                                            <p:cond delay="0"/>
                                          </p:stCondLst>
                                        </p:cTn>
                                        <p:tgtEl>
                                          <p:spTgt spid="6"/>
                                        </p:tgtEl>
                                        <p:attrNameLst>
                                          <p:attrName>style.visibility</p:attrName>
                                        </p:attrNameLst>
                                      </p:cBhvr>
                                      <p:to>
                                        <p:strVal val="visible"/>
                                      </p:to>
                                    </p:set>
                                    <p:anim calcmode="lin" valueType="num">
                                      <p:cBhvr>
                                        <p:cTn id="64" dur="500" fill="hold"/>
                                        <p:tgtEl>
                                          <p:spTgt spid="6"/>
                                        </p:tgtEl>
                                        <p:attrNameLst>
                                          <p:attrName>ppt_w</p:attrName>
                                        </p:attrNameLst>
                                      </p:cBhvr>
                                      <p:tavLst>
                                        <p:tav tm="0">
                                          <p:val>
                                            <p:fltVal val="0"/>
                                          </p:val>
                                        </p:tav>
                                        <p:tav tm="100000">
                                          <p:val>
                                            <p:strVal val="#ppt_w"/>
                                          </p:val>
                                        </p:tav>
                                      </p:tavLst>
                                    </p:anim>
                                    <p:anim calcmode="lin" valueType="num">
                                      <p:cBhvr>
                                        <p:cTn id="65" dur="500" fill="hold"/>
                                        <p:tgtEl>
                                          <p:spTgt spid="6"/>
                                        </p:tgtEl>
                                        <p:attrNameLst>
                                          <p:attrName>ppt_h</p:attrName>
                                        </p:attrNameLst>
                                      </p:cBhvr>
                                      <p:tavLst>
                                        <p:tav tm="0">
                                          <p:val>
                                            <p:fltVal val="0"/>
                                          </p:val>
                                        </p:tav>
                                        <p:tav tm="100000">
                                          <p:val>
                                            <p:strVal val="#ppt_h"/>
                                          </p:val>
                                        </p:tav>
                                      </p:tavLst>
                                    </p:anim>
                                    <p:animEffect transition="in" filter="fade">
                                      <p:cBhvr>
                                        <p:cTn id="66" dur="500"/>
                                        <p:tgtEl>
                                          <p:spTgt spid="6"/>
                                        </p:tgtEl>
                                      </p:cBhvr>
                                    </p:animEffect>
                                  </p:childTnLst>
                                </p:cTn>
                              </p:par>
                            </p:childTnLst>
                          </p:cTn>
                        </p:par>
                        <p:par>
                          <p:cTn id="67" fill="hold">
                            <p:stCondLst>
                              <p:cond delay="7500"/>
                            </p:stCondLst>
                            <p:childTnLst>
                              <p:par>
                                <p:cTn id="68" presetID="9" presetClass="entr" presetSubtype="0" fill="hold" grpId="0" nodeType="after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dissolve">
                                      <p:cBhvr>
                                        <p:cTn id="70" dur="400"/>
                                        <p:tgtEl>
                                          <p:spTgt spid="18"/>
                                        </p:tgtEl>
                                      </p:cBhvr>
                                    </p:animEffect>
                                  </p:childTnLst>
                                </p:cTn>
                              </p:par>
                            </p:childTnLst>
                          </p:cTn>
                        </p:par>
                        <p:par>
                          <p:cTn id="71" fill="hold">
                            <p:stCondLst>
                              <p:cond delay="8000"/>
                            </p:stCondLst>
                            <p:childTnLst>
                              <p:par>
                                <p:cTn id="72" presetID="9" presetClass="entr" presetSubtype="0" fill="hold" grpId="0" nodeType="afterEffect">
                                  <p:stCondLst>
                                    <p:cond delay="0"/>
                                  </p:stCondLst>
                                  <p:childTnLst>
                                    <p:set>
                                      <p:cBhvr>
                                        <p:cTn id="73" dur="1" fill="hold">
                                          <p:stCondLst>
                                            <p:cond delay="0"/>
                                          </p:stCondLst>
                                        </p:cTn>
                                        <p:tgtEl>
                                          <p:spTgt spid="20"/>
                                        </p:tgtEl>
                                        <p:attrNameLst>
                                          <p:attrName>style.visibility</p:attrName>
                                        </p:attrNameLst>
                                      </p:cBhvr>
                                      <p:to>
                                        <p:strVal val="visible"/>
                                      </p:to>
                                    </p:set>
                                    <p:animEffect transition="in" filter="dissolve">
                                      <p:cBhvr>
                                        <p:cTn id="74" dur="500"/>
                                        <p:tgtEl>
                                          <p:spTgt spid="20"/>
                                        </p:tgtEl>
                                      </p:cBhvr>
                                    </p:animEffect>
                                  </p:childTnLst>
                                </p:cTn>
                              </p:par>
                            </p:childTnLst>
                          </p:cTn>
                        </p:par>
                        <p:par>
                          <p:cTn id="75" fill="hold">
                            <p:stCondLst>
                              <p:cond delay="8500"/>
                            </p:stCondLst>
                            <p:childTnLst>
                              <p:par>
                                <p:cTn id="76" presetID="9" presetClass="entr" presetSubtype="0" fill="hold" grpId="0" nodeType="after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dissolve">
                                      <p:cBhvr>
                                        <p:cTn id="78" dur="400"/>
                                        <p:tgtEl>
                                          <p:spTgt spid="22"/>
                                        </p:tgtEl>
                                      </p:cBhvr>
                                    </p:animEffect>
                                  </p:childTnLst>
                                </p:cTn>
                              </p:par>
                            </p:childTnLst>
                          </p:cTn>
                        </p:par>
                        <p:par>
                          <p:cTn id="79" fill="hold">
                            <p:stCondLst>
                              <p:cond delay="9000"/>
                            </p:stCondLst>
                            <p:childTnLst>
                              <p:par>
                                <p:cTn id="80" presetID="49" presetClass="entr" presetSubtype="0" decel="100000" fill="hold" grpId="0" nodeType="afterEffect">
                                  <p:stCondLst>
                                    <p:cond delay="0"/>
                                  </p:stCondLst>
                                  <p:childTnLst>
                                    <p:set>
                                      <p:cBhvr>
                                        <p:cTn id="81" dur="1" fill="hold">
                                          <p:stCondLst>
                                            <p:cond delay="0"/>
                                          </p:stCondLst>
                                        </p:cTn>
                                        <p:tgtEl>
                                          <p:spTgt spid="19"/>
                                        </p:tgtEl>
                                        <p:attrNameLst>
                                          <p:attrName>style.visibility</p:attrName>
                                        </p:attrNameLst>
                                      </p:cBhvr>
                                      <p:to>
                                        <p:strVal val="visible"/>
                                      </p:to>
                                    </p:set>
                                    <p:anim calcmode="lin" valueType="num">
                                      <p:cBhvr>
                                        <p:cTn id="82" dur="500" fill="hold"/>
                                        <p:tgtEl>
                                          <p:spTgt spid="19"/>
                                        </p:tgtEl>
                                        <p:attrNameLst>
                                          <p:attrName>ppt_w</p:attrName>
                                        </p:attrNameLst>
                                      </p:cBhvr>
                                      <p:tavLst>
                                        <p:tav tm="0">
                                          <p:val>
                                            <p:fltVal val="0"/>
                                          </p:val>
                                        </p:tav>
                                        <p:tav tm="100000">
                                          <p:val>
                                            <p:strVal val="#ppt_w"/>
                                          </p:val>
                                        </p:tav>
                                      </p:tavLst>
                                    </p:anim>
                                    <p:anim calcmode="lin" valueType="num">
                                      <p:cBhvr>
                                        <p:cTn id="83" dur="500" fill="hold"/>
                                        <p:tgtEl>
                                          <p:spTgt spid="19"/>
                                        </p:tgtEl>
                                        <p:attrNameLst>
                                          <p:attrName>ppt_h</p:attrName>
                                        </p:attrNameLst>
                                      </p:cBhvr>
                                      <p:tavLst>
                                        <p:tav tm="0">
                                          <p:val>
                                            <p:fltVal val="0"/>
                                          </p:val>
                                        </p:tav>
                                        <p:tav tm="100000">
                                          <p:val>
                                            <p:strVal val="#ppt_h"/>
                                          </p:val>
                                        </p:tav>
                                      </p:tavLst>
                                    </p:anim>
                                    <p:anim calcmode="lin" valueType="num">
                                      <p:cBhvr>
                                        <p:cTn id="84" dur="500" fill="hold"/>
                                        <p:tgtEl>
                                          <p:spTgt spid="19"/>
                                        </p:tgtEl>
                                        <p:attrNameLst>
                                          <p:attrName>style.rotation</p:attrName>
                                        </p:attrNameLst>
                                      </p:cBhvr>
                                      <p:tavLst>
                                        <p:tav tm="0">
                                          <p:val>
                                            <p:fltVal val="360"/>
                                          </p:val>
                                        </p:tav>
                                        <p:tav tm="100000">
                                          <p:val>
                                            <p:fltVal val="0"/>
                                          </p:val>
                                        </p:tav>
                                      </p:tavLst>
                                    </p:anim>
                                    <p:animEffect transition="in" filter="fade">
                                      <p:cBhvr>
                                        <p:cTn id="85" dur="500"/>
                                        <p:tgtEl>
                                          <p:spTgt spid="19"/>
                                        </p:tgtEl>
                                      </p:cBhvr>
                                    </p:animEffect>
                                  </p:childTnLst>
                                </p:cTn>
                              </p:par>
                            </p:childTnLst>
                          </p:cTn>
                        </p:par>
                        <p:par>
                          <p:cTn id="86" fill="hold">
                            <p:stCondLst>
                              <p:cond delay="9500"/>
                            </p:stCondLst>
                            <p:childTnLst>
                              <p:par>
                                <p:cTn id="87" presetID="9" presetClass="entr" presetSubtype="0" fill="hold" grpId="0" nodeType="after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dissolve">
                                      <p:cBhvr>
                                        <p:cTn id="89" dur="4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13" grpId="0"/>
      <p:bldP spid="14" grpId="0"/>
      <p:bldP spid="15" grpId="0"/>
      <p:bldP spid="16" grpId="0"/>
      <p:bldP spid="17" grpId="0"/>
      <p:bldP spid="18" grpId="0"/>
      <p:bldP spid="19" grpId="0" animBg="1"/>
      <p:bldP spid="20" grpId="0" animBg="1"/>
      <p:bldP spid="21" grpId="0"/>
      <p:bldP spid="2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3"/>
          <p:cNvSpPr>
            <a:spLocks noChangeAspect="1" noChangeArrowheads="1" noTextEdit="1"/>
          </p:cNvSpPr>
          <p:nvPr/>
        </p:nvSpPr>
        <p:spPr bwMode="auto">
          <a:xfrm>
            <a:off x="2197100" y="1076554"/>
            <a:ext cx="4748213" cy="3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sym typeface="宋体" panose="02010600030101010101" pitchFamily="2" charset="-122"/>
            </a:endParaRPr>
          </a:p>
        </p:txBody>
      </p:sp>
      <p:sp>
        <p:nvSpPr>
          <p:cNvPr id="3" name="Freeform 150"/>
          <p:cNvSpPr>
            <a:spLocks noChangeArrowheads="1"/>
          </p:cNvSpPr>
          <p:nvPr/>
        </p:nvSpPr>
        <p:spPr bwMode="auto">
          <a:xfrm>
            <a:off x="3048000" y="1932216"/>
            <a:ext cx="3049588" cy="1522413"/>
          </a:xfrm>
          <a:custGeom>
            <a:avLst/>
            <a:gdLst>
              <a:gd name="T0" fmla="*/ 813 w 813"/>
              <a:gd name="T1" fmla="*/ 406 h 406"/>
              <a:gd name="T2" fmla="*/ 724 w 813"/>
              <a:gd name="T3" fmla="*/ 406 h 406"/>
              <a:gd name="T4" fmla="*/ 406 w 813"/>
              <a:gd name="T5" fmla="*/ 89 h 406"/>
              <a:gd name="T6" fmla="*/ 89 w 813"/>
              <a:gd name="T7" fmla="*/ 406 h 406"/>
              <a:gd name="T8" fmla="*/ 0 w 813"/>
              <a:gd name="T9" fmla="*/ 406 h 406"/>
              <a:gd name="T10" fmla="*/ 406 w 813"/>
              <a:gd name="T11" fmla="*/ 0 h 406"/>
              <a:gd name="T12" fmla="*/ 813 w 813"/>
              <a:gd name="T13" fmla="*/ 406 h 406"/>
              <a:gd name="T14" fmla="*/ 0 60000 65536"/>
              <a:gd name="T15" fmla="*/ 0 60000 65536"/>
              <a:gd name="T16" fmla="*/ 0 60000 65536"/>
              <a:gd name="T17" fmla="*/ 0 60000 65536"/>
              <a:gd name="T18" fmla="*/ 0 60000 65536"/>
              <a:gd name="T19" fmla="*/ 0 60000 65536"/>
              <a:gd name="T20" fmla="*/ 0 60000 65536"/>
              <a:gd name="T21" fmla="*/ 0 w 813"/>
              <a:gd name="T22" fmla="*/ 0 h 406"/>
              <a:gd name="T23" fmla="*/ 813 w 813"/>
              <a:gd name="T24" fmla="*/ 406 h 40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13" h="406">
                <a:moveTo>
                  <a:pt x="813" y="406"/>
                </a:moveTo>
                <a:cubicBezTo>
                  <a:pt x="724" y="406"/>
                  <a:pt x="724" y="406"/>
                  <a:pt x="724" y="406"/>
                </a:cubicBezTo>
                <a:cubicBezTo>
                  <a:pt x="724" y="231"/>
                  <a:pt x="581" y="89"/>
                  <a:pt x="406" y="89"/>
                </a:cubicBezTo>
                <a:cubicBezTo>
                  <a:pt x="231" y="89"/>
                  <a:pt x="89" y="231"/>
                  <a:pt x="89" y="406"/>
                </a:cubicBezTo>
                <a:cubicBezTo>
                  <a:pt x="0" y="406"/>
                  <a:pt x="0" y="406"/>
                  <a:pt x="0" y="406"/>
                </a:cubicBezTo>
                <a:cubicBezTo>
                  <a:pt x="0" y="182"/>
                  <a:pt x="182" y="0"/>
                  <a:pt x="406" y="0"/>
                </a:cubicBezTo>
                <a:cubicBezTo>
                  <a:pt x="631" y="0"/>
                  <a:pt x="813" y="182"/>
                  <a:pt x="813" y="406"/>
                </a:cubicBezTo>
                <a:close/>
              </a:path>
            </a:pathLst>
          </a:custGeom>
          <a:solidFill>
            <a:srgbClr val="482400"/>
          </a:solidFill>
          <a:ln>
            <a:noFill/>
          </a:ln>
        </p:spPr>
        <p:txBody>
          <a:bodyPr/>
          <a:lstStyle/>
          <a:p>
            <a:endParaRPr lang="zh-CN" altLang="zh-CN" sz="1600">
              <a:solidFill>
                <a:srgbClr val="000000"/>
              </a:solidFill>
              <a:sym typeface="宋体" panose="02010600030101010101" pitchFamily="2" charset="-122"/>
            </a:endParaRPr>
          </a:p>
        </p:txBody>
      </p:sp>
      <p:sp>
        <p:nvSpPr>
          <p:cNvPr id="4" name="Freeform 151"/>
          <p:cNvSpPr>
            <a:spLocks noChangeArrowheads="1"/>
          </p:cNvSpPr>
          <p:nvPr/>
        </p:nvSpPr>
        <p:spPr bwMode="auto">
          <a:xfrm>
            <a:off x="2632075" y="1514704"/>
            <a:ext cx="3881438" cy="1939925"/>
          </a:xfrm>
          <a:custGeom>
            <a:avLst/>
            <a:gdLst>
              <a:gd name="T0" fmla="*/ 1035 w 1035"/>
              <a:gd name="T1" fmla="*/ 517 h 517"/>
              <a:gd name="T2" fmla="*/ 945 w 1035"/>
              <a:gd name="T3" fmla="*/ 517 h 517"/>
              <a:gd name="T4" fmla="*/ 517 w 1035"/>
              <a:gd name="T5" fmla="*/ 90 h 517"/>
              <a:gd name="T6" fmla="*/ 89 w 1035"/>
              <a:gd name="T7" fmla="*/ 517 h 517"/>
              <a:gd name="T8" fmla="*/ 0 w 1035"/>
              <a:gd name="T9" fmla="*/ 517 h 517"/>
              <a:gd name="T10" fmla="*/ 517 w 1035"/>
              <a:gd name="T11" fmla="*/ 0 h 517"/>
              <a:gd name="T12" fmla="*/ 1035 w 1035"/>
              <a:gd name="T13" fmla="*/ 517 h 517"/>
              <a:gd name="T14" fmla="*/ 0 60000 65536"/>
              <a:gd name="T15" fmla="*/ 0 60000 65536"/>
              <a:gd name="T16" fmla="*/ 0 60000 65536"/>
              <a:gd name="T17" fmla="*/ 0 60000 65536"/>
              <a:gd name="T18" fmla="*/ 0 60000 65536"/>
              <a:gd name="T19" fmla="*/ 0 60000 65536"/>
              <a:gd name="T20" fmla="*/ 0 60000 65536"/>
              <a:gd name="T21" fmla="*/ 0 w 1035"/>
              <a:gd name="T22" fmla="*/ 0 h 517"/>
              <a:gd name="T23" fmla="*/ 1035 w 1035"/>
              <a:gd name="T24" fmla="*/ 517 h 5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5" h="517">
                <a:moveTo>
                  <a:pt x="1035" y="517"/>
                </a:moveTo>
                <a:cubicBezTo>
                  <a:pt x="945" y="517"/>
                  <a:pt x="945" y="517"/>
                  <a:pt x="945" y="517"/>
                </a:cubicBezTo>
                <a:cubicBezTo>
                  <a:pt x="945" y="282"/>
                  <a:pt x="753" y="90"/>
                  <a:pt x="517" y="90"/>
                </a:cubicBezTo>
                <a:cubicBezTo>
                  <a:pt x="281" y="90"/>
                  <a:pt x="89" y="282"/>
                  <a:pt x="89" y="517"/>
                </a:cubicBezTo>
                <a:cubicBezTo>
                  <a:pt x="0" y="517"/>
                  <a:pt x="0" y="517"/>
                  <a:pt x="0" y="517"/>
                </a:cubicBezTo>
                <a:cubicBezTo>
                  <a:pt x="0" y="232"/>
                  <a:pt x="232" y="0"/>
                  <a:pt x="517" y="0"/>
                </a:cubicBezTo>
                <a:cubicBezTo>
                  <a:pt x="803" y="0"/>
                  <a:pt x="1035" y="232"/>
                  <a:pt x="1035" y="517"/>
                </a:cubicBezTo>
                <a:close/>
              </a:path>
            </a:pathLst>
          </a:custGeom>
          <a:solidFill>
            <a:srgbClr val="482400"/>
          </a:solidFill>
          <a:ln>
            <a:noFill/>
          </a:ln>
        </p:spPr>
        <p:txBody>
          <a:bodyPr/>
          <a:lstStyle/>
          <a:p>
            <a:endParaRPr lang="zh-CN" altLang="zh-CN" sz="1600">
              <a:solidFill>
                <a:srgbClr val="000000"/>
              </a:solidFill>
              <a:sym typeface="宋体" panose="02010600030101010101" pitchFamily="2" charset="-122"/>
            </a:endParaRPr>
          </a:p>
        </p:txBody>
      </p:sp>
      <p:sp>
        <p:nvSpPr>
          <p:cNvPr id="5" name="Freeform 152"/>
          <p:cNvSpPr>
            <a:spLocks noChangeArrowheads="1"/>
          </p:cNvSpPr>
          <p:nvPr/>
        </p:nvSpPr>
        <p:spPr bwMode="auto">
          <a:xfrm>
            <a:off x="2197100" y="1079729"/>
            <a:ext cx="4751388" cy="2374900"/>
          </a:xfrm>
          <a:custGeom>
            <a:avLst/>
            <a:gdLst>
              <a:gd name="T0" fmla="*/ 1267 w 1267"/>
              <a:gd name="T1" fmla="*/ 633 h 633"/>
              <a:gd name="T2" fmla="*/ 1178 w 1267"/>
              <a:gd name="T3" fmla="*/ 633 h 633"/>
              <a:gd name="T4" fmla="*/ 633 w 1267"/>
              <a:gd name="T5" fmla="*/ 89 h 633"/>
              <a:gd name="T6" fmla="*/ 89 w 1267"/>
              <a:gd name="T7" fmla="*/ 633 h 633"/>
              <a:gd name="T8" fmla="*/ 0 w 1267"/>
              <a:gd name="T9" fmla="*/ 633 h 633"/>
              <a:gd name="T10" fmla="*/ 633 w 1267"/>
              <a:gd name="T11" fmla="*/ 0 h 633"/>
              <a:gd name="T12" fmla="*/ 1267 w 1267"/>
              <a:gd name="T13" fmla="*/ 633 h 633"/>
              <a:gd name="T14" fmla="*/ 0 60000 65536"/>
              <a:gd name="T15" fmla="*/ 0 60000 65536"/>
              <a:gd name="T16" fmla="*/ 0 60000 65536"/>
              <a:gd name="T17" fmla="*/ 0 60000 65536"/>
              <a:gd name="T18" fmla="*/ 0 60000 65536"/>
              <a:gd name="T19" fmla="*/ 0 60000 65536"/>
              <a:gd name="T20" fmla="*/ 0 60000 65536"/>
              <a:gd name="T21" fmla="*/ 0 w 1267"/>
              <a:gd name="T22" fmla="*/ 0 h 633"/>
              <a:gd name="T23" fmla="*/ 1267 w 1267"/>
              <a:gd name="T24" fmla="*/ 633 h 6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7" h="633">
                <a:moveTo>
                  <a:pt x="1267" y="633"/>
                </a:moveTo>
                <a:cubicBezTo>
                  <a:pt x="1178" y="633"/>
                  <a:pt x="1178" y="633"/>
                  <a:pt x="1178" y="633"/>
                </a:cubicBezTo>
                <a:cubicBezTo>
                  <a:pt x="1178" y="333"/>
                  <a:pt x="934" y="89"/>
                  <a:pt x="633" y="89"/>
                </a:cubicBezTo>
                <a:cubicBezTo>
                  <a:pt x="333" y="89"/>
                  <a:pt x="89" y="333"/>
                  <a:pt x="89" y="633"/>
                </a:cubicBezTo>
                <a:cubicBezTo>
                  <a:pt x="0" y="633"/>
                  <a:pt x="0" y="633"/>
                  <a:pt x="0" y="633"/>
                </a:cubicBezTo>
                <a:cubicBezTo>
                  <a:pt x="0" y="284"/>
                  <a:pt x="284" y="0"/>
                  <a:pt x="633" y="0"/>
                </a:cubicBezTo>
                <a:cubicBezTo>
                  <a:pt x="983" y="0"/>
                  <a:pt x="1267" y="284"/>
                  <a:pt x="1267" y="633"/>
                </a:cubicBezTo>
                <a:close/>
              </a:path>
            </a:pathLst>
          </a:custGeom>
          <a:solidFill>
            <a:srgbClr val="482400"/>
          </a:solidFill>
          <a:ln>
            <a:noFill/>
          </a:ln>
        </p:spPr>
        <p:txBody>
          <a:bodyPr/>
          <a:lstStyle/>
          <a:p>
            <a:endParaRPr lang="zh-CN" altLang="zh-CN" sz="1600">
              <a:solidFill>
                <a:srgbClr val="000000"/>
              </a:solidFill>
              <a:sym typeface="宋体" panose="02010600030101010101" pitchFamily="2" charset="-122"/>
            </a:endParaRPr>
          </a:p>
        </p:txBody>
      </p:sp>
      <p:sp>
        <p:nvSpPr>
          <p:cNvPr id="6" name="Freeform 153"/>
          <p:cNvSpPr>
            <a:spLocks noChangeArrowheads="1"/>
          </p:cNvSpPr>
          <p:nvPr/>
        </p:nvSpPr>
        <p:spPr bwMode="auto">
          <a:xfrm>
            <a:off x="3468688" y="2351316"/>
            <a:ext cx="2208212" cy="1103313"/>
          </a:xfrm>
          <a:custGeom>
            <a:avLst/>
            <a:gdLst>
              <a:gd name="T0" fmla="*/ 589 w 589"/>
              <a:gd name="T1" fmla="*/ 294 h 294"/>
              <a:gd name="T2" fmla="*/ 500 w 589"/>
              <a:gd name="T3" fmla="*/ 294 h 294"/>
              <a:gd name="T4" fmla="*/ 294 w 589"/>
              <a:gd name="T5" fmla="*/ 89 h 294"/>
              <a:gd name="T6" fmla="*/ 89 w 589"/>
              <a:gd name="T7" fmla="*/ 294 h 294"/>
              <a:gd name="T8" fmla="*/ 0 w 589"/>
              <a:gd name="T9" fmla="*/ 294 h 294"/>
              <a:gd name="T10" fmla="*/ 294 w 589"/>
              <a:gd name="T11" fmla="*/ 0 h 294"/>
              <a:gd name="T12" fmla="*/ 589 w 589"/>
              <a:gd name="T13" fmla="*/ 294 h 294"/>
              <a:gd name="T14" fmla="*/ 0 60000 65536"/>
              <a:gd name="T15" fmla="*/ 0 60000 65536"/>
              <a:gd name="T16" fmla="*/ 0 60000 65536"/>
              <a:gd name="T17" fmla="*/ 0 60000 65536"/>
              <a:gd name="T18" fmla="*/ 0 60000 65536"/>
              <a:gd name="T19" fmla="*/ 0 60000 65536"/>
              <a:gd name="T20" fmla="*/ 0 60000 65536"/>
              <a:gd name="T21" fmla="*/ 0 w 589"/>
              <a:gd name="T22" fmla="*/ 0 h 294"/>
              <a:gd name="T23" fmla="*/ 589 w 589"/>
              <a:gd name="T24" fmla="*/ 294 h 2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9" h="294">
                <a:moveTo>
                  <a:pt x="589" y="294"/>
                </a:moveTo>
                <a:cubicBezTo>
                  <a:pt x="500" y="294"/>
                  <a:pt x="500" y="294"/>
                  <a:pt x="500" y="294"/>
                </a:cubicBezTo>
                <a:cubicBezTo>
                  <a:pt x="500" y="181"/>
                  <a:pt x="408" y="89"/>
                  <a:pt x="294" y="89"/>
                </a:cubicBezTo>
                <a:cubicBezTo>
                  <a:pt x="181" y="89"/>
                  <a:pt x="89" y="181"/>
                  <a:pt x="89" y="294"/>
                </a:cubicBezTo>
                <a:cubicBezTo>
                  <a:pt x="0" y="294"/>
                  <a:pt x="0" y="294"/>
                  <a:pt x="0" y="294"/>
                </a:cubicBezTo>
                <a:cubicBezTo>
                  <a:pt x="0" y="132"/>
                  <a:pt x="132" y="0"/>
                  <a:pt x="294" y="0"/>
                </a:cubicBezTo>
                <a:cubicBezTo>
                  <a:pt x="457" y="0"/>
                  <a:pt x="589" y="132"/>
                  <a:pt x="589" y="294"/>
                </a:cubicBezTo>
                <a:close/>
              </a:path>
            </a:pathLst>
          </a:custGeom>
          <a:solidFill>
            <a:srgbClr val="482400"/>
          </a:solidFill>
          <a:ln>
            <a:noFill/>
          </a:ln>
        </p:spPr>
        <p:txBody>
          <a:bodyPr/>
          <a:lstStyle/>
          <a:p>
            <a:endParaRPr lang="zh-CN" altLang="zh-CN" sz="1600">
              <a:solidFill>
                <a:srgbClr val="000000"/>
              </a:solidFill>
              <a:sym typeface="宋体" panose="02010600030101010101" pitchFamily="2" charset="-122"/>
            </a:endParaRPr>
          </a:p>
        </p:txBody>
      </p:sp>
      <p:sp>
        <p:nvSpPr>
          <p:cNvPr id="7" name="Freeform 154"/>
          <p:cNvSpPr>
            <a:spLocks noEditPoints="1" noChangeArrowheads="1"/>
          </p:cNvSpPr>
          <p:nvPr/>
        </p:nvSpPr>
        <p:spPr bwMode="auto">
          <a:xfrm>
            <a:off x="4346575" y="3027591"/>
            <a:ext cx="454025" cy="385763"/>
          </a:xfrm>
          <a:custGeom>
            <a:avLst/>
            <a:gdLst>
              <a:gd name="T0" fmla="*/ 13 w 121"/>
              <a:gd name="T1" fmla="*/ 103 h 103"/>
              <a:gd name="T2" fmla="*/ 0 w 121"/>
              <a:gd name="T3" fmla="*/ 90 h 103"/>
              <a:gd name="T4" fmla="*/ 0 w 121"/>
              <a:gd name="T5" fmla="*/ 90 h 103"/>
              <a:gd name="T6" fmla="*/ 0 w 121"/>
              <a:gd name="T7" fmla="*/ 13 h 103"/>
              <a:gd name="T8" fmla="*/ 13 w 121"/>
              <a:gd name="T9" fmla="*/ 0 h 103"/>
              <a:gd name="T10" fmla="*/ 13 w 121"/>
              <a:gd name="T11" fmla="*/ 0 h 103"/>
              <a:gd name="T12" fmla="*/ 108 w 121"/>
              <a:gd name="T13" fmla="*/ 0 h 103"/>
              <a:gd name="T14" fmla="*/ 121 w 121"/>
              <a:gd name="T15" fmla="*/ 13 h 103"/>
              <a:gd name="T16" fmla="*/ 121 w 121"/>
              <a:gd name="T17" fmla="*/ 13 h 103"/>
              <a:gd name="T18" fmla="*/ 121 w 121"/>
              <a:gd name="T19" fmla="*/ 90 h 103"/>
              <a:gd name="T20" fmla="*/ 108 w 121"/>
              <a:gd name="T21" fmla="*/ 103 h 103"/>
              <a:gd name="T22" fmla="*/ 108 w 121"/>
              <a:gd name="T23" fmla="*/ 103 h 103"/>
              <a:gd name="T24" fmla="*/ 13 w 121"/>
              <a:gd name="T25" fmla="*/ 103 h 103"/>
              <a:gd name="T26" fmla="*/ 11 w 121"/>
              <a:gd name="T27" fmla="*/ 13 h 103"/>
              <a:gd name="T28" fmla="*/ 11 w 121"/>
              <a:gd name="T29" fmla="*/ 90 h 103"/>
              <a:gd name="T30" fmla="*/ 13 w 121"/>
              <a:gd name="T31" fmla="*/ 92 h 103"/>
              <a:gd name="T32" fmla="*/ 13 w 121"/>
              <a:gd name="T33" fmla="*/ 92 h 103"/>
              <a:gd name="T34" fmla="*/ 108 w 121"/>
              <a:gd name="T35" fmla="*/ 92 h 103"/>
              <a:gd name="T36" fmla="*/ 110 w 121"/>
              <a:gd name="T37" fmla="*/ 90 h 103"/>
              <a:gd name="T38" fmla="*/ 110 w 121"/>
              <a:gd name="T39" fmla="*/ 90 h 103"/>
              <a:gd name="T40" fmla="*/ 110 w 121"/>
              <a:gd name="T41" fmla="*/ 13 h 103"/>
              <a:gd name="T42" fmla="*/ 108 w 121"/>
              <a:gd name="T43" fmla="*/ 11 h 103"/>
              <a:gd name="T44" fmla="*/ 108 w 121"/>
              <a:gd name="T45" fmla="*/ 11 h 103"/>
              <a:gd name="T46" fmla="*/ 13 w 121"/>
              <a:gd name="T47" fmla="*/ 11 h 103"/>
              <a:gd name="T48" fmla="*/ 11 w 121"/>
              <a:gd name="T49" fmla="*/ 13 h 1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21"/>
              <a:gd name="T76" fmla="*/ 0 h 103"/>
              <a:gd name="T77" fmla="*/ 121 w 121"/>
              <a:gd name="T78" fmla="*/ 103 h 10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21" h="103">
                <a:moveTo>
                  <a:pt x="13" y="103"/>
                </a:moveTo>
                <a:cubicBezTo>
                  <a:pt x="5" y="103"/>
                  <a:pt x="0" y="98"/>
                  <a:pt x="0" y="90"/>
                </a:cubicBezTo>
                <a:cubicBezTo>
                  <a:pt x="0" y="90"/>
                  <a:pt x="0" y="90"/>
                  <a:pt x="0" y="90"/>
                </a:cubicBezTo>
                <a:cubicBezTo>
                  <a:pt x="0" y="13"/>
                  <a:pt x="0" y="13"/>
                  <a:pt x="0" y="13"/>
                </a:cubicBezTo>
                <a:cubicBezTo>
                  <a:pt x="0" y="6"/>
                  <a:pt x="5" y="0"/>
                  <a:pt x="13" y="0"/>
                </a:cubicBezTo>
                <a:cubicBezTo>
                  <a:pt x="13" y="0"/>
                  <a:pt x="13" y="0"/>
                  <a:pt x="13" y="0"/>
                </a:cubicBezTo>
                <a:cubicBezTo>
                  <a:pt x="108" y="0"/>
                  <a:pt x="108" y="0"/>
                  <a:pt x="108" y="0"/>
                </a:cubicBezTo>
                <a:cubicBezTo>
                  <a:pt x="115" y="0"/>
                  <a:pt x="121" y="6"/>
                  <a:pt x="121" y="13"/>
                </a:cubicBezTo>
                <a:cubicBezTo>
                  <a:pt x="121" y="13"/>
                  <a:pt x="121" y="13"/>
                  <a:pt x="121" y="13"/>
                </a:cubicBezTo>
                <a:cubicBezTo>
                  <a:pt x="121" y="90"/>
                  <a:pt x="121" y="90"/>
                  <a:pt x="121" y="90"/>
                </a:cubicBezTo>
                <a:cubicBezTo>
                  <a:pt x="121" y="98"/>
                  <a:pt x="115" y="103"/>
                  <a:pt x="108" y="103"/>
                </a:cubicBezTo>
                <a:cubicBezTo>
                  <a:pt x="108" y="103"/>
                  <a:pt x="108" y="103"/>
                  <a:pt x="108" y="103"/>
                </a:cubicBezTo>
                <a:cubicBezTo>
                  <a:pt x="13" y="103"/>
                  <a:pt x="13" y="103"/>
                  <a:pt x="13" y="103"/>
                </a:cubicBezTo>
                <a:close/>
                <a:moveTo>
                  <a:pt x="11" y="13"/>
                </a:moveTo>
                <a:cubicBezTo>
                  <a:pt x="11" y="90"/>
                  <a:pt x="11" y="90"/>
                  <a:pt x="11" y="90"/>
                </a:cubicBezTo>
                <a:cubicBezTo>
                  <a:pt x="11" y="91"/>
                  <a:pt x="12" y="92"/>
                  <a:pt x="13" y="92"/>
                </a:cubicBezTo>
                <a:cubicBezTo>
                  <a:pt x="13" y="92"/>
                  <a:pt x="13" y="92"/>
                  <a:pt x="13" y="92"/>
                </a:cubicBezTo>
                <a:cubicBezTo>
                  <a:pt x="108" y="92"/>
                  <a:pt x="108" y="92"/>
                  <a:pt x="108" y="92"/>
                </a:cubicBezTo>
                <a:cubicBezTo>
                  <a:pt x="109" y="92"/>
                  <a:pt x="110" y="91"/>
                  <a:pt x="110" y="90"/>
                </a:cubicBezTo>
                <a:cubicBezTo>
                  <a:pt x="110" y="90"/>
                  <a:pt x="110" y="90"/>
                  <a:pt x="110" y="90"/>
                </a:cubicBezTo>
                <a:cubicBezTo>
                  <a:pt x="110" y="13"/>
                  <a:pt x="110" y="13"/>
                  <a:pt x="110" y="13"/>
                </a:cubicBezTo>
                <a:cubicBezTo>
                  <a:pt x="110" y="12"/>
                  <a:pt x="109" y="11"/>
                  <a:pt x="108" y="11"/>
                </a:cubicBezTo>
                <a:cubicBezTo>
                  <a:pt x="108" y="11"/>
                  <a:pt x="108" y="11"/>
                  <a:pt x="108" y="11"/>
                </a:cubicBezTo>
                <a:cubicBezTo>
                  <a:pt x="13" y="11"/>
                  <a:pt x="13" y="11"/>
                  <a:pt x="13" y="11"/>
                </a:cubicBezTo>
                <a:cubicBezTo>
                  <a:pt x="12" y="11"/>
                  <a:pt x="11" y="12"/>
                  <a:pt x="11" y="13"/>
                </a:cubicBezTo>
                <a:close/>
              </a:path>
            </a:pathLst>
          </a:custGeom>
          <a:solidFill>
            <a:srgbClr val="482400"/>
          </a:solidFill>
          <a:ln>
            <a:noFill/>
          </a:ln>
        </p:spPr>
        <p:txBody>
          <a:bodyPr/>
          <a:lstStyle/>
          <a:p>
            <a:endParaRPr lang="zh-CN" altLang="zh-CN">
              <a:solidFill>
                <a:srgbClr val="000000"/>
              </a:solidFill>
              <a:sym typeface="宋体" panose="02010600030101010101" pitchFamily="2" charset="-122"/>
            </a:endParaRPr>
          </a:p>
        </p:txBody>
      </p:sp>
      <p:sp>
        <p:nvSpPr>
          <p:cNvPr id="8" name="Freeform 155"/>
          <p:cNvSpPr>
            <a:spLocks noEditPoints="1" noChangeArrowheads="1"/>
          </p:cNvSpPr>
          <p:nvPr/>
        </p:nvSpPr>
        <p:spPr bwMode="auto">
          <a:xfrm>
            <a:off x="4225925" y="2779941"/>
            <a:ext cx="690563" cy="288925"/>
          </a:xfrm>
          <a:custGeom>
            <a:avLst/>
            <a:gdLst>
              <a:gd name="T0" fmla="*/ 6 w 184"/>
              <a:gd name="T1" fmla="*/ 77 h 77"/>
              <a:gd name="T2" fmla="*/ 6 w 184"/>
              <a:gd name="T3" fmla="*/ 72 h 77"/>
              <a:gd name="T4" fmla="*/ 10 w 184"/>
              <a:gd name="T5" fmla="*/ 76 h 77"/>
              <a:gd name="T6" fmla="*/ 6 w 184"/>
              <a:gd name="T7" fmla="*/ 72 h 77"/>
              <a:gd name="T8" fmla="*/ 6 w 184"/>
              <a:gd name="T9" fmla="*/ 77 h 77"/>
              <a:gd name="T10" fmla="*/ 1 w 184"/>
              <a:gd name="T11" fmla="*/ 73 h 77"/>
              <a:gd name="T12" fmla="*/ 1 w 184"/>
              <a:gd name="T13" fmla="*/ 73 h 77"/>
              <a:gd name="T14" fmla="*/ 3 w 184"/>
              <a:gd name="T15" fmla="*/ 67 h 77"/>
              <a:gd name="T16" fmla="*/ 3 w 184"/>
              <a:gd name="T17" fmla="*/ 67 h 77"/>
              <a:gd name="T18" fmla="*/ 89 w 184"/>
              <a:gd name="T19" fmla="*/ 1 h 77"/>
              <a:gd name="T20" fmla="*/ 96 w 184"/>
              <a:gd name="T21" fmla="*/ 1 h 77"/>
              <a:gd name="T22" fmla="*/ 96 w 184"/>
              <a:gd name="T23" fmla="*/ 1 h 77"/>
              <a:gd name="T24" fmla="*/ 182 w 184"/>
              <a:gd name="T25" fmla="*/ 67 h 77"/>
              <a:gd name="T26" fmla="*/ 184 w 184"/>
              <a:gd name="T27" fmla="*/ 73 h 77"/>
              <a:gd name="T28" fmla="*/ 184 w 184"/>
              <a:gd name="T29" fmla="*/ 73 h 77"/>
              <a:gd name="T30" fmla="*/ 178 w 184"/>
              <a:gd name="T31" fmla="*/ 77 h 77"/>
              <a:gd name="T32" fmla="*/ 178 w 184"/>
              <a:gd name="T33" fmla="*/ 77 h 77"/>
              <a:gd name="T34" fmla="*/ 6 w 184"/>
              <a:gd name="T35" fmla="*/ 77 h 77"/>
              <a:gd name="T36" fmla="*/ 162 w 184"/>
              <a:gd name="T37" fmla="*/ 66 h 77"/>
              <a:gd name="T38" fmla="*/ 92 w 184"/>
              <a:gd name="T39" fmla="*/ 13 h 77"/>
              <a:gd name="T40" fmla="*/ 23 w 184"/>
              <a:gd name="T41" fmla="*/ 66 h 77"/>
              <a:gd name="T42" fmla="*/ 162 w 184"/>
              <a:gd name="T43" fmla="*/ 66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84"/>
              <a:gd name="T67" fmla="*/ 0 h 77"/>
              <a:gd name="T68" fmla="*/ 184 w 184"/>
              <a:gd name="T69" fmla="*/ 77 h 7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84" h="77">
                <a:moveTo>
                  <a:pt x="6" y="77"/>
                </a:moveTo>
                <a:cubicBezTo>
                  <a:pt x="6" y="72"/>
                  <a:pt x="6" y="72"/>
                  <a:pt x="6" y="72"/>
                </a:cubicBezTo>
                <a:cubicBezTo>
                  <a:pt x="10" y="76"/>
                  <a:pt x="10" y="76"/>
                  <a:pt x="10" y="76"/>
                </a:cubicBezTo>
                <a:cubicBezTo>
                  <a:pt x="6" y="72"/>
                  <a:pt x="6" y="72"/>
                  <a:pt x="6" y="72"/>
                </a:cubicBezTo>
                <a:cubicBezTo>
                  <a:pt x="6" y="77"/>
                  <a:pt x="6" y="77"/>
                  <a:pt x="6" y="77"/>
                </a:cubicBezTo>
                <a:cubicBezTo>
                  <a:pt x="4" y="77"/>
                  <a:pt x="2" y="76"/>
                  <a:pt x="1" y="73"/>
                </a:cubicBezTo>
                <a:cubicBezTo>
                  <a:pt x="1" y="73"/>
                  <a:pt x="1" y="73"/>
                  <a:pt x="1" y="73"/>
                </a:cubicBezTo>
                <a:cubicBezTo>
                  <a:pt x="0" y="71"/>
                  <a:pt x="1" y="69"/>
                  <a:pt x="3" y="67"/>
                </a:cubicBezTo>
                <a:cubicBezTo>
                  <a:pt x="3" y="67"/>
                  <a:pt x="3" y="67"/>
                  <a:pt x="3" y="67"/>
                </a:cubicBezTo>
                <a:cubicBezTo>
                  <a:pt x="89" y="1"/>
                  <a:pt x="89" y="1"/>
                  <a:pt x="89" y="1"/>
                </a:cubicBezTo>
                <a:cubicBezTo>
                  <a:pt x="91" y="0"/>
                  <a:pt x="94" y="0"/>
                  <a:pt x="96" y="1"/>
                </a:cubicBezTo>
                <a:cubicBezTo>
                  <a:pt x="96" y="1"/>
                  <a:pt x="96" y="1"/>
                  <a:pt x="96" y="1"/>
                </a:cubicBezTo>
                <a:cubicBezTo>
                  <a:pt x="182" y="67"/>
                  <a:pt x="182" y="67"/>
                  <a:pt x="182" y="67"/>
                </a:cubicBezTo>
                <a:cubicBezTo>
                  <a:pt x="184" y="69"/>
                  <a:pt x="184" y="71"/>
                  <a:pt x="184" y="73"/>
                </a:cubicBezTo>
                <a:cubicBezTo>
                  <a:pt x="184" y="73"/>
                  <a:pt x="184" y="73"/>
                  <a:pt x="184" y="73"/>
                </a:cubicBezTo>
                <a:cubicBezTo>
                  <a:pt x="183" y="76"/>
                  <a:pt x="181" y="77"/>
                  <a:pt x="178" y="77"/>
                </a:cubicBezTo>
                <a:cubicBezTo>
                  <a:pt x="178" y="77"/>
                  <a:pt x="178" y="77"/>
                  <a:pt x="178" y="77"/>
                </a:cubicBezTo>
                <a:cubicBezTo>
                  <a:pt x="6" y="77"/>
                  <a:pt x="6" y="77"/>
                  <a:pt x="6" y="77"/>
                </a:cubicBezTo>
                <a:close/>
                <a:moveTo>
                  <a:pt x="162" y="66"/>
                </a:moveTo>
                <a:cubicBezTo>
                  <a:pt x="92" y="13"/>
                  <a:pt x="92" y="13"/>
                  <a:pt x="92" y="13"/>
                </a:cubicBezTo>
                <a:cubicBezTo>
                  <a:pt x="23" y="66"/>
                  <a:pt x="23" y="66"/>
                  <a:pt x="23" y="66"/>
                </a:cubicBezTo>
                <a:cubicBezTo>
                  <a:pt x="162" y="66"/>
                  <a:pt x="162" y="66"/>
                  <a:pt x="162" y="66"/>
                </a:cubicBezTo>
                <a:close/>
              </a:path>
            </a:pathLst>
          </a:custGeom>
          <a:solidFill>
            <a:srgbClr val="482400"/>
          </a:solidFill>
          <a:ln>
            <a:noFill/>
          </a:ln>
        </p:spPr>
        <p:txBody>
          <a:bodyPr/>
          <a:lstStyle/>
          <a:p>
            <a:endParaRPr lang="zh-CN" altLang="zh-CN">
              <a:solidFill>
                <a:srgbClr val="000000"/>
              </a:solidFill>
              <a:sym typeface="宋体" panose="02010600030101010101" pitchFamily="2" charset="-122"/>
            </a:endParaRPr>
          </a:p>
        </p:txBody>
      </p:sp>
      <p:sp>
        <p:nvSpPr>
          <p:cNvPr id="9" name="Freeform 156"/>
          <p:cNvSpPr>
            <a:spLocks noEditPoints="1" noChangeArrowheads="1"/>
          </p:cNvSpPr>
          <p:nvPr/>
        </p:nvSpPr>
        <p:spPr bwMode="auto">
          <a:xfrm>
            <a:off x="4492625" y="3192691"/>
            <a:ext cx="160338" cy="217488"/>
          </a:xfrm>
          <a:custGeom>
            <a:avLst/>
            <a:gdLst>
              <a:gd name="T0" fmla="*/ 11 w 43"/>
              <a:gd name="T1" fmla="*/ 58 h 58"/>
              <a:gd name="T2" fmla="*/ 0 w 43"/>
              <a:gd name="T3" fmla="*/ 47 h 58"/>
              <a:gd name="T4" fmla="*/ 0 w 43"/>
              <a:gd name="T5" fmla="*/ 47 h 58"/>
              <a:gd name="T6" fmla="*/ 0 w 43"/>
              <a:gd name="T7" fmla="*/ 11 h 58"/>
              <a:gd name="T8" fmla="*/ 11 w 43"/>
              <a:gd name="T9" fmla="*/ 0 h 58"/>
              <a:gd name="T10" fmla="*/ 11 w 43"/>
              <a:gd name="T11" fmla="*/ 0 h 58"/>
              <a:gd name="T12" fmla="*/ 32 w 43"/>
              <a:gd name="T13" fmla="*/ 0 h 58"/>
              <a:gd name="T14" fmla="*/ 43 w 43"/>
              <a:gd name="T15" fmla="*/ 11 h 58"/>
              <a:gd name="T16" fmla="*/ 43 w 43"/>
              <a:gd name="T17" fmla="*/ 11 h 58"/>
              <a:gd name="T18" fmla="*/ 43 w 43"/>
              <a:gd name="T19" fmla="*/ 47 h 58"/>
              <a:gd name="T20" fmla="*/ 32 w 43"/>
              <a:gd name="T21" fmla="*/ 58 h 58"/>
              <a:gd name="T22" fmla="*/ 32 w 43"/>
              <a:gd name="T23" fmla="*/ 58 h 58"/>
              <a:gd name="T24" fmla="*/ 11 w 43"/>
              <a:gd name="T25" fmla="*/ 58 h 58"/>
              <a:gd name="T26" fmla="*/ 7 w 43"/>
              <a:gd name="T27" fmla="*/ 47 h 58"/>
              <a:gd name="T28" fmla="*/ 11 w 43"/>
              <a:gd name="T29" fmla="*/ 51 h 58"/>
              <a:gd name="T30" fmla="*/ 11 w 43"/>
              <a:gd name="T31" fmla="*/ 51 h 58"/>
              <a:gd name="T32" fmla="*/ 32 w 43"/>
              <a:gd name="T33" fmla="*/ 51 h 58"/>
              <a:gd name="T34" fmla="*/ 36 w 43"/>
              <a:gd name="T35" fmla="*/ 47 h 58"/>
              <a:gd name="T36" fmla="*/ 36 w 43"/>
              <a:gd name="T37" fmla="*/ 47 h 58"/>
              <a:gd name="T38" fmla="*/ 36 w 43"/>
              <a:gd name="T39" fmla="*/ 11 h 58"/>
              <a:gd name="T40" fmla="*/ 32 w 43"/>
              <a:gd name="T41" fmla="*/ 7 h 58"/>
              <a:gd name="T42" fmla="*/ 32 w 43"/>
              <a:gd name="T43" fmla="*/ 7 h 58"/>
              <a:gd name="T44" fmla="*/ 11 w 43"/>
              <a:gd name="T45" fmla="*/ 7 h 58"/>
              <a:gd name="T46" fmla="*/ 7 w 43"/>
              <a:gd name="T47" fmla="*/ 11 h 58"/>
              <a:gd name="T48" fmla="*/ 7 w 43"/>
              <a:gd name="T49" fmla="*/ 11 h 58"/>
              <a:gd name="T50" fmla="*/ 7 w 43"/>
              <a:gd name="T51" fmla="*/ 47 h 5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3"/>
              <a:gd name="T79" fmla="*/ 0 h 58"/>
              <a:gd name="T80" fmla="*/ 43 w 43"/>
              <a:gd name="T81" fmla="*/ 58 h 5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3" h="58">
                <a:moveTo>
                  <a:pt x="11" y="58"/>
                </a:moveTo>
                <a:cubicBezTo>
                  <a:pt x="5" y="58"/>
                  <a:pt x="0" y="53"/>
                  <a:pt x="0" y="47"/>
                </a:cubicBezTo>
                <a:cubicBezTo>
                  <a:pt x="0" y="47"/>
                  <a:pt x="0" y="47"/>
                  <a:pt x="0" y="47"/>
                </a:cubicBezTo>
                <a:cubicBezTo>
                  <a:pt x="0" y="11"/>
                  <a:pt x="0" y="11"/>
                  <a:pt x="0" y="11"/>
                </a:cubicBezTo>
                <a:cubicBezTo>
                  <a:pt x="0" y="5"/>
                  <a:pt x="5" y="0"/>
                  <a:pt x="11" y="0"/>
                </a:cubicBezTo>
                <a:cubicBezTo>
                  <a:pt x="11" y="0"/>
                  <a:pt x="11" y="0"/>
                  <a:pt x="11" y="0"/>
                </a:cubicBezTo>
                <a:cubicBezTo>
                  <a:pt x="32" y="0"/>
                  <a:pt x="32" y="0"/>
                  <a:pt x="32" y="0"/>
                </a:cubicBezTo>
                <a:cubicBezTo>
                  <a:pt x="38" y="0"/>
                  <a:pt x="43" y="5"/>
                  <a:pt x="43" y="11"/>
                </a:cubicBezTo>
                <a:cubicBezTo>
                  <a:pt x="43" y="11"/>
                  <a:pt x="43" y="11"/>
                  <a:pt x="43" y="11"/>
                </a:cubicBezTo>
                <a:cubicBezTo>
                  <a:pt x="43" y="47"/>
                  <a:pt x="43" y="47"/>
                  <a:pt x="43" y="47"/>
                </a:cubicBezTo>
                <a:cubicBezTo>
                  <a:pt x="43" y="53"/>
                  <a:pt x="38" y="58"/>
                  <a:pt x="32" y="58"/>
                </a:cubicBezTo>
                <a:cubicBezTo>
                  <a:pt x="32" y="58"/>
                  <a:pt x="32" y="58"/>
                  <a:pt x="32" y="58"/>
                </a:cubicBezTo>
                <a:cubicBezTo>
                  <a:pt x="11" y="58"/>
                  <a:pt x="11" y="58"/>
                  <a:pt x="11" y="58"/>
                </a:cubicBezTo>
                <a:close/>
                <a:moveTo>
                  <a:pt x="7" y="47"/>
                </a:moveTo>
                <a:cubicBezTo>
                  <a:pt x="7" y="49"/>
                  <a:pt x="9" y="51"/>
                  <a:pt x="11" y="51"/>
                </a:cubicBezTo>
                <a:cubicBezTo>
                  <a:pt x="11" y="51"/>
                  <a:pt x="11" y="51"/>
                  <a:pt x="11" y="51"/>
                </a:cubicBezTo>
                <a:cubicBezTo>
                  <a:pt x="32" y="51"/>
                  <a:pt x="32" y="51"/>
                  <a:pt x="32" y="51"/>
                </a:cubicBezTo>
                <a:cubicBezTo>
                  <a:pt x="34" y="51"/>
                  <a:pt x="36" y="49"/>
                  <a:pt x="36" y="47"/>
                </a:cubicBezTo>
                <a:cubicBezTo>
                  <a:pt x="36" y="47"/>
                  <a:pt x="36" y="47"/>
                  <a:pt x="36" y="47"/>
                </a:cubicBezTo>
                <a:cubicBezTo>
                  <a:pt x="36" y="11"/>
                  <a:pt x="36" y="11"/>
                  <a:pt x="36" y="11"/>
                </a:cubicBezTo>
                <a:cubicBezTo>
                  <a:pt x="36" y="9"/>
                  <a:pt x="34" y="7"/>
                  <a:pt x="32" y="7"/>
                </a:cubicBezTo>
                <a:cubicBezTo>
                  <a:pt x="32" y="7"/>
                  <a:pt x="32" y="7"/>
                  <a:pt x="32" y="7"/>
                </a:cubicBezTo>
                <a:cubicBezTo>
                  <a:pt x="11" y="7"/>
                  <a:pt x="11" y="7"/>
                  <a:pt x="11" y="7"/>
                </a:cubicBezTo>
                <a:cubicBezTo>
                  <a:pt x="9" y="7"/>
                  <a:pt x="7" y="9"/>
                  <a:pt x="7" y="11"/>
                </a:cubicBezTo>
                <a:cubicBezTo>
                  <a:pt x="7" y="11"/>
                  <a:pt x="7" y="11"/>
                  <a:pt x="7" y="11"/>
                </a:cubicBezTo>
                <a:cubicBezTo>
                  <a:pt x="7" y="47"/>
                  <a:pt x="7" y="47"/>
                  <a:pt x="7" y="47"/>
                </a:cubicBezTo>
                <a:close/>
              </a:path>
            </a:pathLst>
          </a:custGeom>
          <a:solidFill>
            <a:srgbClr val="482400"/>
          </a:solidFill>
          <a:ln>
            <a:noFill/>
          </a:ln>
        </p:spPr>
        <p:txBody>
          <a:bodyPr/>
          <a:lstStyle/>
          <a:p>
            <a:endParaRPr lang="zh-CN" altLang="zh-CN">
              <a:solidFill>
                <a:srgbClr val="000000"/>
              </a:solidFill>
              <a:sym typeface="宋体" panose="02010600030101010101" pitchFamily="2" charset="-122"/>
            </a:endParaRPr>
          </a:p>
        </p:txBody>
      </p:sp>
      <p:sp>
        <p:nvSpPr>
          <p:cNvPr id="10" name="Freeform 157"/>
          <p:cNvSpPr>
            <a:spLocks noEditPoints="1" noChangeArrowheads="1"/>
          </p:cNvSpPr>
          <p:nvPr/>
        </p:nvSpPr>
        <p:spPr bwMode="auto">
          <a:xfrm>
            <a:off x="4410075" y="3113316"/>
            <a:ext cx="104775" cy="79375"/>
          </a:xfrm>
          <a:custGeom>
            <a:avLst/>
            <a:gdLst>
              <a:gd name="T0" fmla="*/ 28 w 28"/>
              <a:gd name="T1" fmla="*/ 15 h 21"/>
              <a:gd name="T2" fmla="*/ 23 w 28"/>
              <a:gd name="T3" fmla="*/ 21 h 21"/>
              <a:gd name="T4" fmla="*/ 23 w 28"/>
              <a:gd name="T5" fmla="*/ 21 h 21"/>
              <a:gd name="T6" fmla="*/ 5 w 28"/>
              <a:gd name="T7" fmla="*/ 21 h 21"/>
              <a:gd name="T8" fmla="*/ 0 w 28"/>
              <a:gd name="T9" fmla="*/ 15 h 21"/>
              <a:gd name="T10" fmla="*/ 0 w 28"/>
              <a:gd name="T11" fmla="*/ 15 h 21"/>
              <a:gd name="T12" fmla="*/ 0 w 28"/>
              <a:gd name="T13" fmla="*/ 5 h 21"/>
              <a:gd name="T14" fmla="*/ 5 w 28"/>
              <a:gd name="T15" fmla="*/ 0 h 21"/>
              <a:gd name="T16" fmla="*/ 5 w 28"/>
              <a:gd name="T17" fmla="*/ 0 h 21"/>
              <a:gd name="T18" fmla="*/ 23 w 28"/>
              <a:gd name="T19" fmla="*/ 0 h 21"/>
              <a:gd name="T20" fmla="*/ 28 w 28"/>
              <a:gd name="T21" fmla="*/ 5 h 21"/>
              <a:gd name="T22" fmla="*/ 28 w 28"/>
              <a:gd name="T23" fmla="*/ 5 h 21"/>
              <a:gd name="T24" fmla="*/ 28 w 28"/>
              <a:gd name="T25" fmla="*/ 15 h 21"/>
              <a:gd name="T26" fmla="*/ 23 w 28"/>
              <a:gd name="T27" fmla="*/ 17 h 21"/>
              <a:gd name="T28" fmla="*/ 24 w 28"/>
              <a:gd name="T29" fmla="*/ 15 h 21"/>
              <a:gd name="T30" fmla="*/ 24 w 28"/>
              <a:gd name="T31" fmla="*/ 15 h 21"/>
              <a:gd name="T32" fmla="*/ 24 w 28"/>
              <a:gd name="T33" fmla="*/ 5 h 21"/>
              <a:gd name="T34" fmla="*/ 23 w 28"/>
              <a:gd name="T35" fmla="*/ 4 h 21"/>
              <a:gd name="T36" fmla="*/ 23 w 28"/>
              <a:gd name="T37" fmla="*/ 4 h 21"/>
              <a:gd name="T38" fmla="*/ 5 w 28"/>
              <a:gd name="T39" fmla="*/ 4 h 21"/>
              <a:gd name="T40" fmla="*/ 4 w 28"/>
              <a:gd name="T41" fmla="*/ 5 h 21"/>
              <a:gd name="T42" fmla="*/ 4 w 28"/>
              <a:gd name="T43" fmla="*/ 5 h 21"/>
              <a:gd name="T44" fmla="*/ 4 w 28"/>
              <a:gd name="T45" fmla="*/ 15 h 21"/>
              <a:gd name="T46" fmla="*/ 5 w 28"/>
              <a:gd name="T47" fmla="*/ 17 h 21"/>
              <a:gd name="T48" fmla="*/ 5 w 28"/>
              <a:gd name="T49" fmla="*/ 17 h 21"/>
              <a:gd name="T50" fmla="*/ 23 w 28"/>
              <a:gd name="T51" fmla="*/ 17 h 2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8"/>
              <a:gd name="T79" fmla="*/ 0 h 21"/>
              <a:gd name="T80" fmla="*/ 28 w 28"/>
              <a:gd name="T81" fmla="*/ 21 h 2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8" h="21">
                <a:moveTo>
                  <a:pt x="28" y="15"/>
                </a:moveTo>
                <a:cubicBezTo>
                  <a:pt x="28" y="18"/>
                  <a:pt x="26" y="21"/>
                  <a:pt x="23" y="21"/>
                </a:cubicBezTo>
                <a:cubicBezTo>
                  <a:pt x="23" y="21"/>
                  <a:pt x="23" y="21"/>
                  <a:pt x="23" y="21"/>
                </a:cubicBezTo>
                <a:cubicBezTo>
                  <a:pt x="5" y="21"/>
                  <a:pt x="5" y="21"/>
                  <a:pt x="5" y="21"/>
                </a:cubicBezTo>
                <a:cubicBezTo>
                  <a:pt x="2" y="21"/>
                  <a:pt x="0" y="18"/>
                  <a:pt x="0" y="15"/>
                </a:cubicBezTo>
                <a:cubicBezTo>
                  <a:pt x="0" y="15"/>
                  <a:pt x="0" y="15"/>
                  <a:pt x="0" y="15"/>
                </a:cubicBezTo>
                <a:cubicBezTo>
                  <a:pt x="0" y="5"/>
                  <a:pt x="0" y="5"/>
                  <a:pt x="0" y="5"/>
                </a:cubicBezTo>
                <a:cubicBezTo>
                  <a:pt x="0" y="2"/>
                  <a:pt x="2" y="0"/>
                  <a:pt x="5" y="0"/>
                </a:cubicBezTo>
                <a:cubicBezTo>
                  <a:pt x="5" y="0"/>
                  <a:pt x="5" y="0"/>
                  <a:pt x="5" y="0"/>
                </a:cubicBezTo>
                <a:cubicBezTo>
                  <a:pt x="23" y="0"/>
                  <a:pt x="23" y="0"/>
                  <a:pt x="23" y="0"/>
                </a:cubicBezTo>
                <a:cubicBezTo>
                  <a:pt x="26" y="0"/>
                  <a:pt x="28" y="2"/>
                  <a:pt x="28" y="5"/>
                </a:cubicBezTo>
                <a:cubicBezTo>
                  <a:pt x="28" y="5"/>
                  <a:pt x="28" y="5"/>
                  <a:pt x="28" y="5"/>
                </a:cubicBezTo>
                <a:cubicBezTo>
                  <a:pt x="28" y="15"/>
                  <a:pt x="28" y="15"/>
                  <a:pt x="28" y="15"/>
                </a:cubicBezTo>
                <a:close/>
                <a:moveTo>
                  <a:pt x="23" y="17"/>
                </a:moveTo>
                <a:cubicBezTo>
                  <a:pt x="24" y="17"/>
                  <a:pt x="24" y="16"/>
                  <a:pt x="24" y="15"/>
                </a:cubicBezTo>
                <a:cubicBezTo>
                  <a:pt x="24" y="15"/>
                  <a:pt x="24" y="15"/>
                  <a:pt x="24" y="15"/>
                </a:cubicBezTo>
                <a:cubicBezTo>
                  <a:pt x="24" y="5"/>
                  <a:pt x="24" y="5"/>
                  <a:pt x="24" y="5"/>
                </a:cubicBezTo>
                <a:cubicBezTo>
                  <a:pt x="24" y="4"/>
                  <a:pt x="24" y="4"/>
                  <a:pt x="23" y="4"/>
                </a:cubicBezTo>
                <a:cubicBezTo>
                  <a:pt x="23" y="4"/>
                  <a:pt x="23" y="4"/>
                  <a:pt x="23" y="4"/>
                </a:cubicBezTo>
                <a:cubicBezTo>
                  <a:pt x="5" y="4"/>
                  <a:pt x="5" y="4"/>
                  <a:pt x="5" y="4"/>
                </a:cubicBezTo>
                <a:cubicBezTo>
                  <a:pt x="4" y="4"/>
                  <a:pt x="4" y="4"/>
                  <a:pt x="4" y="5"/>
                </a:cubicBezTo>
                <a:cubicBezTo>
                  <a:pt x="4" y="5"/>
                  <a:pt x="4" y="5"/>
                  <a:pt x="4" y="5"/>
                </a:cubicBezTo>
                <a:cubicBezTo>
                  <a:pt x="4" y="15"/>
                  <a:pt x="4" y="15"/>
                  <a:pt x="4" y="15"/>
                </a:cubicBezTo>
                <a:cubicBezTo>
                  <a:pt x="4" y="16"/>
                  <a:pt x="4" y="17"/>
                  <a:pt x="5" y="17"/>
                </a:cubicBezTo>
                <a:cubicBezTo>
                  <a:pt x="5" y="17"/>
                  <a:pt x="5" y="17"/>
                  <a:pt x="5" y="17"/>
                </a:cubicBezTo>
                <a:cubicBezTo>
                  <a:pt x="23" y="17"/>
                  <a:pt x="23" y="17"/>
                  <a:pt x="23" y="17"/>
                </a:cubicBezTo>
                <a:close/>
              </a:path>
            </a:pathLst>
          </a:custGeom>
          <a:solidFill>
            <a:srgbClr val="482400"/>
          </a:solidFill>
          <a:ln>
            <a:noFill/>
          </a:ln>
        </p:spPr>
        <p:txBody>
          <a:bodyPr/>
          <a:lstStyle/>
          <a:p>
            <a:endParaRPr lang="zh-CN" altLang="zh-CN">
              <a:solidFill>
                <a:srgbClr val="000000"/>
              </a:solidFill>
              <a:sym typeface="宋体" panose="02010600030101010101" pitchFamily="2" charset="-122"/>
            </a:endParaRPr>
          </a:p>
        </p:txBody>
      </p:sp>
      <p:sp>
        <p:nvSpPr>
          <p:cNvPr id="11" name="Freeform 158"/>
          <p:cNvSpPr>
            <a:spLocks noEditPoints="1" noChangeArrowheads="1"/>
          </p:cNvSpPr>
          <p:nvPr/>
        </p:nvSpPr>
        <p:spPr bwMode="auto">
          <a:xfrm>
            <a:off x="4630738" y="3113316"/>
            <a:ext cx="104775" cy="79375"/>
          </a:xfrm>
          <a:custGeom>
            <a:avLst/>
            <a:gdLst>
              <a:gd name="T0" fmla="*/ 28 w 28"/>
              <a:gd name="T1" fmla="*/ 15 h 21"/>
              <a:gd name="T2" fmla="*/ 23 w 28"/>
              <a:gd name="T3" fmla="*/ 21 h 21"/>
              <a:gd name="T4" fmla="*/ 23 w 28"/>
              <a:gd name="T5" fmla="*/ 21 h 21"/>
              <a:gd name="T6" fmla="*/ 6 w 28"/>
              <a:gd name="T7" fmla="*/ 21 h 21"/>
              <a:gd name="T8" fmla="*/ 0 w 28"/>
              <a:gd name="T9" fmla="*/ 15 h 21"/>
              <a:gd name="T10" fmla="*/ 0 w 28"/>
              <a:gd name="T11" fmla="*/ 15 h 21"/>
              <a:gd name="T12" fmla="*/ 0 w 28"/>
              <a:gd name="T13" fmla="*/ 5 h 21"/>
              <a:gd name="T14" fmla="*/ 6 w 28"/>
              <a:gd name="T15" fmla="*/ 0 h 21"/>
              <a:gd name="T16" fmla="*/ 6 w 28"/>
              <a:gd name="T17" fmla="*/ 0 h 21"/>
              <a:gd name="T18" fmla="*/ 23 w 28"/>
              <a:gd name="T19" fmla="*/ 0 h 21"/>
              <a:gd name="T20" fmla="*/ 28 w 28"/>
              <a:gd name="T21" fmla="*/ 5 h 21"/>
              <a:gd name="T22" fmla="*/ 28 w 28"/>
              <a:gd name="T23" fmla="*/ 5 h 21"/>
              <a:gd name="T24" fmla="*/ 28 w 28"/>
              <a:gd name="T25" fmla="*/ 15 h 21"/>
              <a:gd name="T26" fmla="*/ 23 w 28"/>
              <a:gd name="T27" fmla="*/ 17 h 21"/>
              <a:gd name="T28" fmla="*/ 25 w 28"/>
              <a:gd name="T29" fmla="*/ 15 h 21"/>
              <a:gd name="T30" fmla="*/ 25 w 28"/>
              <a:gd name="T31" fmla="*/ 15 h 21"/>
              <a:gd name="T32" fmla="*/ 25 w 28"/>
              <a:gd name="T33" fmla="*/ 5 h 21"/>
              <a:gd name="T34" fmla="*/ 23 w 28"/>
              <a:gd name="T35" fmla="*/ 4 h 21"/>
              <a:gd name="T36" fmla="*/ 23 w 28"/>
              <a:gd name="T37" fmla="*/ 4 h 21"/>
              <a:gd name="T38" fmla="*/ 6 w 28"/>
              <a:gd name="T39" fmla="*/ 4 h 21"/>
              <a:gd name="T40" fmla="*/ 4 w 28"/>
              <a:gd name="T41" fmla="*/ 5 h 21"/>
              <a:gd name="T42" fmla="*/ 4 w 28"/>
              <a:gd name="T43" fmla="*/ 5 h 21"/>
              <a:gd name="T44" fmla="*/ 4 w 28"/>
              <a:gd name="T45" fmla="*/ 15 h 21"/>
              <a:gd name="T46" fmla="*/ 6 w 28"/>
              <a:gd name="T47" fmla="*/ 17 h 21"/>
              <a:gd name="T48" fmla="*/ 6 w 28"/>
              <a:gd name="T49" fmla="*/ 17 h 21"/>
              <a:gd name="T50" fmla="*/ 23 w 28"/>
              <a:gd name="T51" fmla="*/ 17 h 2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8"/>
              <a:gd name="T79" fmla="*/ 0 h 21"/>
              <a:gd name="T80" fmla="*/ 28 w 28"/>
              <a:gd name="T81" fmla="*/ 21 h 2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8" h="21">
                <a:moveTo>
                  <a:pt x="28" y="15"/>
                </a:moveTo>
                <a:cubicBezTo>
                  <a:pt x="28" y="18"/>
                  <a:pt x="26" y="21"/>
                  <a:pt x="23" y="21"/>
                </a:cubicBezTo>
                <a:cubicBezTo>
                  <a:pt x="23" y="21"/>
                  <a:pt x="23" y="21"/>
                  <a:pt x="23" y="21"/>
                </a:cubicBezTo>
                <a:cubicBezTo>
                  <a:pt x="6" y="21"/>
                  <a:pt x="6" y="21"/>
                  <a:pt x="6" y="21"/>
                </a:cubicBezTo>
                <a:cubicBezTo>
                  <a:pt x="3" y="21"/>
                  <a:pt x="0" y="18"/>
                  <a:pt x="0" y="15"/>
                </a:cubicBezTo>
                <a:cubicBezTo>
                  <a:pt x="0" y="15"/>
                  <a:pt x="0" y="15"/>
                  <a:pt x="0" y="15"/>
                </a:cubicBezTo>
                <a:cubicBezTo>
                  <a:pt x="0" y="5"/>
                  <a:pt x="0" y="5"/>
                  <a:pt x="0" y="5"/>
                </a:cubicBezTo>
                <a:cubicBezTo>
                  <a:pt x="0" y="2"/>
                  <a:pt x="3" y="0"/>
                  <a:pt x="6" y="0"/>
                </a:cubicBezTo>
                <a:cubicBezTo>
                  <a:pt x="6" y="0"/>
                  <a:pt x="6" y="0"/>
                  <a:pt x="6" y="0"/>
                </a:cubicBezTo>
                <a:cubicBezTo>
                  <a:pt x="23" y="0"/>
                  <a:pt x="23" y="0"/>
                  <a:pt x="23" y="0"/>
                </a:cubicBezTo>
                <a:cubicBezTo>
                  <a:pt x="26" y="0"/>
                  <a:pt x="28" y="2"/>
                  <a:pt x="28" y="5"/>
                </a:cubicBezTo>
                <a:cubicBezTo>
                  <a:pt x="28" y="5"/>
                  <a:pt x="28" y="5"/>
                  <a:pt x="28" y="5"/>
                </a:cubicBezTo>
                <a:cubicBezTo>
                  <a:pt x="28" y="15"/>
                  <a:pt x="28" y="15"/>
                  <a:pt x="28" y="15"/>
                </a:cubicBezTo>
                <a:close/>
                <a:moveTo>
                  <a:pt x="23" y="17"/>
                </a:moveTo>
                <a:cubicBezTo>
                  <a:pt x="24" y="17"/>
                  <a:pt x="25" y="16"/>
                  <a:pt x="25" y="15"/>
                </a:cubicBezTo>
                <a:cubicBezTo>
                  <a:pt x="25" y="15"/>
                  <a:pt x="25" y="15"/>
                  <a:pt x="25" y="15"/>
                </a:cubicBezTo>
                <a:cubicBezTo>
                  <a:pt x="25" y="5"/>
                  <a:pt x="25" y="5"/>
                  <a:pt x="25" y="5"/>
                </a:cubicBezTo>
                <a:cubicBezTo>
                  <a:pt x="25" y="4"/>
                  <a:pt x="24" y="4"/>
                  <a:pt x="23" y="4"/>
                </a:cubicBezTo>
                <a:cubicBezTo>
                  <a:pt x="23" y="4"/>
                  <a:pt x="23" y="4"/>
                  <a:pt x="23" y="4"/>
                </a:cubicBezTo>
                <a:cubicBezTo>
                  <a:pt x="6" y="4"/>
                  <a:pt x="6" y="4"/>
                  <a:pt x="6" y="4"/>
                </a:cubicBezTo>
                <a:cubicBezTo>
                  <a:pt x="5" y="4"/>
                  <a:pt x="4" y="4"/>
                  <a:pt x="4" y="5"/>
                </a:cubicBezTo>
                <a:cubicBezTo>
                  <a:pt x="4" y="5"/>
                  <a:pt x="4" y="5"/>
                  <a:pt x="4" y="5"/>
                </a:cubicBezTo>
                <a:cubicBezTo>
                  <a:pt x="4" y="15"/>
                  <a:pt x="4" y="15"/>
                  <a:pt x="4" y="15"/>
                </a:cubicBezTo>
                <a:cubicBezTo>
                  <a:pt x="4" y="16"/>
                  <a:pt x="5" y="17"/>
                  <a:pt x="6" y="17"/>
                </a:cubicBezTo>
                <a:cubicBezTo>
                  <a:pt x="6" y="17"/>
                  <a:pt x="6" y="17"/>
                  <a:pt x="6" y="17"/>
                </a:cubicBezTo>
                <a:cubicBezTo>
                  <a:pt x="23" y="17"/>
                  <a:pt x="23" y="17"/>
                  <a:pt x="23" y="17"/>
                </a:cubicBezTo>
                <a:close/>
              </a:path>
            </a:pathLst>
          </a:custGeom>
          <a:solidFill>
            <a:srgbClr val="482400"/>
          </a:solidFill>
          <a:ln>
            <a:noFill/>
          </a:ln>
        </p:spPr>
        <p:txBody>
          <a:bodyPr/>
          <a:lstStyle/>
          <a:p>
            <a:endParaRPr lang="zh-CN" altLang="zh-CN">
              <a:solidFill>
                <a:srgbClr val="000000"/>
              </a:solidFill>
              <a:sym typeface="宋体" panose="02010600030101010101" pitchFamily="2" charset="-122"/>
            </a:endParaRPr>
          </a:p>
        </p:txBody>
      </p:sp>
      <p:sp>
        <p:nvSpPr>
          <p:cNvPr id="12" name="TextBox 198"/>
          <p:cNvSpPr>
            <a:spLocks noChangeArrowheads="1"/>
          </p:cNvSpPr>
          <p:nvPr/>
        </p:nvSpPr>
        <p:spPr bwMode="auto">
          <a:xfrm>
            <a:off x="2101850" y="3499079"/>
            <a:ext cx="17748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a:solidFill>
                  <a:srgbClr val="000000"/>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p>
        </p:txBody>
      </p:sp>
      <p:sp>
        <p:nvSpPr>
          <p:cNvPr id="13" name="矩形 1"/>
          <p:cNvSpPr>
            <a:spLocks noChangeArrowheads="1"/>
          </p:cNvSpPr>
          <p:nvPr/>
        </p:nvSpPr>
        <p:spPr bwMode="auto">
          <a:xfrm>
            <a:off x="1314947" y="4100468"/>
            <a:ext cx="6841132"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p>
            <a:pPr algn="just"/>
            <a:r>
              <a:rPr lang="zh-CN" altLang="en-US" sz="105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这里输入简单的文字概述里输入简单文字概述输入简单的文字概述这里输入简单的文字概述里输入简单文字概述输入简单的文字概述这里输入简单的文字概述</a:t>
            </a:r>
            <a:endParaRPr lang="zh-CN" altLang="en-US" sz="105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TextBox 204"/>
          <p:cNvSpPr>
            <a:spLocks noChangeArrowheads="1"/>
          </p:cNvSpPr>
          <p:nvPr/>
        </p:nvSpPr>
        <p:spPr bwMode="auto">
          <a:xfrm>
            <a:off x="5772150" y="3464154"/>
            <a:ext cx="3238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TextBox 205"/>
          <p:cNvSpPr>
            <a:spLocks noChangeArrowheads="1"/>
          </p:cNvSpPr>
          <p:nvPr/>
        </p:nvSpPr>
        <p:spPr bwMode="auto">
          <a:xfrm>
            <a:off x="6667500" y="3464154"/>
            <a:ext cx="2809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TextBox 206"/>
          <p:cNvSpPr>
            <a:spLocks noChangeArrowheads="1"/>
          </p:cNvSpPr>
          <p:nvPr/>
        </p:nvSpPr>
        <p:spPr bwMode="auto">
          <a:xfrm>
            <a:off x="6224588" y="3464154"/>
            <a:ext cx="2889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sz="160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7" name="TextBox 207"/>
          <p:cNvSpPr>
            <a:spLocks noChangeArrowheads="1"/>
          </p:cNvSpPr>
          <p:nvPr/>
        </p:nvSpPr>
        <p:spPr bwMode="auto">
          <a:xfrm>
            <a:off x="5338763" y="3464154"/>
            <a:ext cx="2889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TextBox 682"/>
          <p:cNvSpPr>
            <a:spLocks noChangeArrowheads="1"/>
          </p:cNvSpPr>
          <p:nvPr/>
        </p:nvSpPr>
        <p:spPr bwMode="auto">
          <a:xfrm>
            <a:off x="4270375" y="2306866"/>
            <a:ext cx="606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000" dirty="0">
                <a:solidFill>
                  <a:schemeClr val="bg1"/>
                </a:solidFill>
                <a:latin typeface="方正中等线简体" panose="02010601030101010101" pitchFamily="2" charset="-122"/>
                <a:ea typeface="方正中等线简体" panose="02010601030101010101" pitchFamily="2" charset="-122"/>
              </a:rPr>
              <a:t>20</a:t>
            </a:r>
            <a:r>
              <a:rPr lang="en-US" sz="1200" dirty="0">
                <a:solidFill>
                  <a:schemeClr val="bg1"/>
                </a:solidFill>
                <a:latin typeface="方正中等线简体" panose="02010601030101010101" pitchFamily="2" charset="-122"/>
                <a:ea typeface="方正中等线简体" panose="02010601030101010101" pitchFamily="2" charset="-122"/>
              </a:rPr>
              <a:t>%</a:t>
            </a:r>
            <a:endParaRPr lang="zh-CN" altLang="en-US" sz="2000" dirty="0">
              <a:solidFill>
                <a:schemeClr val="bg1"/>
              </a:solidFill>
              <a:latin typeface="方正中等线简体" panose="02010601030101010101" pitchFamily="2" charset="-122"/>
              <a:ea typeface="方正中等线简体" panose="02010601030101010101" pitchFamily="2" charset="-122"/>
            </a:endParaRPr>
          </a:p>
        </p:txBody>
      </p:sp>
      <p:sp>
        <p:nvSpPr>
          <p:cNvPr id="19" name="TextBox 682"/>
          <p:cNvSpPr>
            <a:spLocks noChangeArrowheads="1"/>
          </p:cNvSpPr>
          <p:nvPr/>
        </p:nvSpPr>
        <p:spPr bwMode="auto">
          <a:xfrm>
            <a:off x="4270375" y="1902054"/>
            <a:ext cx="606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000">
                <a:solidFill>
                  <a:schemeClr val="bg1"/>
                </a:solidFill>
                <a:latin typeface="方正中等线简体" panose="02010601030101010101" pitchFamily="2" charset="-122"/>
                <a:ea typeface="方正中等线简体" panose="02010601030101010101" pitchFamily="2" charset="-122"/>
              </a:rPr>
              <a:t>40</a:t>
            </a:r>
            <a:r>
              <a:rPr lang="en-US" sz="1200">
                <a:solidFill>
                  <a:schemeClr val="bg1"/>
                </a:solidFill>
                <a:latin typeface="方正中等线简体" panose="02010601030101010101" pitchFamily="2" charset="-122"/>
                <a:ea typeface="方正中等线简体" panose="02010601030101010101" pitchFamily="2" charset="-122"/>
              </a:rPr>
              <a:t>%</a:t>
            </a:r>
            <a:endParaRPr lang="zh-CN" altLang="en-US" sz="2000">
              <a:solidFill>
                <a:schemeClr val="bg1"/>
              </a:solidFill>
              <a:latin typeface="方正中等线简体" panose="02010601030101010101" pitchFamily="2" charset="-122"/>
              <a:ea typeface="方正中等线简体" panose="02010601030101010101" pitchFamily="2" charset="-122"/>
            </a:endParaRPr>
          </a:p>
        </p:txBody>
      </p:sp>
      <p:sp>
        <p:nvSpPr>
          <p:cNvPr id="20" name="TextBox 682"/>
          <p:cNvSpPr>
            <a:spLocks noChangeArrowheads="1"/>
          </p:cNvSpPr>
          <p:nvPr/>
        </p:nvSpPr>
        <p:spPr bwMode="auto">
          <a:xfrm>
            <a:off x="4270375" y="1482954"/>
            <a:ext cx="606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000">
                <a:solidFill>
                  <a:schemeClr val="bg1"/>
                </a:solidFill>
                <a:latin typeface="方正中等线简体" panose="02010601030101010101" pitchFamily="2" charset="-122"/>
                <a:ea typeface="方正中等线简体" panose="02010601030101010101" pitchFamily="2" charset="-122"/>
              </a:rPr>
              <a:t>60</a:t>
            </a:r>
            <a:r>
              <a:rPr lang="en-US" sz="1200">
                <a:solidFill>
                  <a:schemeClr val="bg1"/>
                </a:solidFill>
                <a:latin typeface="方正中等线简体" panose="02010601030101010101" pitchFamily="2" charset="-122"/>
                <a:ea typeface="方正中等线简体" panose="02010601030101010101" pitchFamily="2" charset="-122"/>
              </a:rPr>
              <a:t>%</a:t>
            </a:r>
            <a:endParaRPr lang="zh-CN" altLang="en-US" sz="2000">
              <a:solidFill>
                <a:schemeClr val="bg1"/>
              </a:solidFill>
              <a:latin typeface="方正中等线简体" panose="02010601030101010101" pitchFamily="2" charset="-122"/>
              <a:ea typeface="方正中等线简体" panose="02010601030101010101" pitchFamily="2" charset="-122"/>
            </a:endParaRPr>
          </a:p>
        </p:txBody>
      </p:sp>
      <p:sp>
        <p:nvSpPr>
          <p:cNvPr id="21" name="TextBox 682"/>
          <p:cNvSpPr>
            <a:spLocks noChangeArrowheads="1"/>
          </p:cNvSpPr>
          <p:nvPr/>
        </p:nvSpPr>
        <p:spPr bwMode="auto">
          <a:xfrm>
            <a:off x="4270375" y="1054329"/>
            <a:ext cx="606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000">
                <a:solidFill>
                  <a:schemeClr val="bg1"/>
                </a:solidFill>
                <a:latin typeface="方正中等线简体" panose="02010601030101010101" pitchFamily="2" charset="-122"/>
                <a:ea typeface="方正中等线简体" panose="02010601030101010101" pitchFamily="2" charset="-122"/>
              </a:rPr>
              <a:t>80</a:t>
            </a:r>
            <a:r>
              <a:rPr lang="en-US" sz="1200">
                <a:solidFill>
                  <a:schemeClr val="bg1"/>
                </a:solidFill>
                <a:latin typeface="方正中等线简体" panose="02010601030101010101" pitchFamily="2" charset="-122"/>
                <a:ea typeface="方正中等线简体" panose="02010601030101010101" pitchFamily="2" charset="-122"/>
              </a:rPr>
              <a:t>%</a:t>
            </a:r>
            <a:endParaRPr lang="zh-CN" altLang="en-US" sz="2000">
              <a:solidFill>
                <a:schemeClr val="bg1"/>
              </a:solidFill>
              <a:latin typeface="方正中等线简体" panose="02010601030101010101" pitchFamily="2" charset="-122"/>
              <a:ea typeface="方正中等线简体" panose="02010601030101010101" pitchFamily="2" charset="-122"/>
            </a:endParaRPr>
          </a:p>
        </p:txBody>
      </p:sp>
      <p:sp>
        <p:nvSpPr>
          <p:cNvPr id="22" name="TextBox 21"/>
          <p:cNvSpPr txBox="1"/>
          <p:nvPr/>
        </p:nvSpPr>
        <p:spPr>
          <a:xfrm>
            <a:off x="668615" y="519599"/>
            <a:ext cx="2236510" cy="338554"/>
          </a:xfrm>
          <a:prstGeom prst="rect">
            <a:avLst/>
          </a:prstGeom>
          <a:noFill/>
        </p:spPr>
        <p:txBody>
          <a:bodyPr wrap="none" rtlCol="0">
            <a:spAutoFit/>
          </a:bodyPr>
          <a:lstStyle/>
          <a:p>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单击此处输入标题内容</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cxnSp>
        <p:nvCxnSpPr>
          <p:cNvPr id="23" name="直接连接符 22"/>
          <p:cNvCxnSpPr/>
          <p:nvPr/>
        </p:nvCxnSpPr>
        <p:spPr>
          <a:xfrm>
            <a:off x="762100" y="842130"/>
            <a:ext cx="2320999" cy="0"/>
          </a:xfrm>
          <a:prstGeom prst="line">
            <a:avLst/>
          </a:prstGeom>
          <a:ln>
            <a:solidFill>
              <a:srgbClr val="482400"/>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707695" y="828750"/>
            <a:ext cx="2318373" cy="230832"/>
          </a:xfrm>
          <a:prstGeom prst="rect">
            <a:avLst/>
          </a:prstGeom>
          <a:noFill/>
        </p:spPr>
        <p:txBody>
          <a:bodyPr wrap="square" rtlCol="0">
            <a:spAutoFit/>
          </a:bodyPr>
          <a:lstStyle/>
          <a:p>
            <a:r>
              <a:rPr lang="en-US" altLang="zh-CN" sz="900" dirty="0" smtClean="0"/>
              <a:t>DAN JI CI CHU SHU RU BIAO TI</a:t>
            </a:r>
            <a:endParaRPr lang="zh-CN" altLang="en-US" sz="900" dirty="0"/>
          </a:p>
        </p:txBody>
      </p:sp>
      <p:pic>
        <p:nvPicPr>
          <p:cNvPr id="25" name="图片 2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9343" y="499566"/>
            <a:ext cx="725887" cy="725887"/>
          </a:xfrm>
          <a:prstGeom prst="rect">
            <a:avLst/>
          </a:prstGeom>
        </p:spPr>
      </p:pic>
      <p:sp>
        <p:nvSpPr>
          <p:cNvPr id="26" name="TextBox 25"/>
          <p:cNvSpPr txBox="1"/>
          <p:nvPr/>
        </p:nvSpPr>
        <p:spPr>
          <a:xfrm>
            <a:off x="210185" y="539343"/>
            <a:ext cx="364202" cy="523220"/>
          </a:xfrm>
          <a:prstGeom prst="rect">
            <a:avLst/>
          </a:prstGeom>
          <a:noFill/>
        </p:spPr>
        <p:txBody>
          <a:bodyPr wrap="none" rtlCol="0">
            <a:spAutoFit/>
          </a:bodyPr>
          <a:lstStyle/>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古</a:t>
            </a:r>
            <a:endParaRPr lang="en-US" altLang="zh-CN" sz="1400" dirty="0" smtClean="0">
              <a:solidFill>
                <a:schemeClr val="bg1"/>
              </a:solidFill>
              <a:latin typeface="钟齐李洤标准草书符号" panose="02010600030101010101" pitchFamily="2" charset="-122"/>
              <a:ea typeface="钟齐李洤标准草书符号" panose="02010600030101010101" pitchFamily="2" charset="-122"/>
            </a:endParaRPr>
          </a:p>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韵</a:t>
            </a:r>
            <a:endParaRPr lang="zh-CN" altLang="en-US" sz="1400" dirty="0">
              <a:solidFill>
                <a:schemeClr val="bg1"/>
              </a:solidFill>
              <a:latin typeface="钟齐李洤标准草书符号" panose="02010600030101010101" pitchFamily="2" charset="-122"/>
              <a:ea typeface="钟齐李洤标准草书符号"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300"/>
                                        <p:tgtEl>
                                          <p:spTgt spid="18"/>
                                        </p:tgtEl>
                                      </p:cBhvr>
                                    </p:animEffect>
                                  </p:childTnLst>
                                </p:cTn>
                              </p:par>
                            </p:childTnLst>
                          </p:cTn>
                        </p:par>
                        <p:par>
                          <p:cTn id="32" fill="hold">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300"/>
                                        <p:tgtEl>
                                          <p:spTgt spid="19"/>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300"/>
                                        <p:tgtEl>
                                          <p:spTgt spid="20"/>
                                        </p:tgtEl>
                                      </p:cBhvr>
                                    </p:animEffect>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300"/>
                                        <p:tgtEl>
                                          <p:spTgt spid="21"/>
                                        </p:tgtEl>
                                      </p:cBhvr>
                                    </p:animEffect>
                                  </p:childTnLst>
                                </p:cTn>
                              </p:par>
                            </p:childTnLst>
                          </p:cTn>
                        </p:par>
                        <p:par>
                          <p:cTn id="44" fill="hold">
                            <p:stCondLst>
                              <p:cond delay="4000"/>
                            </p:stCondLst>
                            <p:childTnLst>
                              <p:par>
                                <p:cTn id="45" presetID="53" presetClass="entr" presetSubtype="16"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p:cTn id="47" dur="500" fill="hold"/>
                                        <p:tgtEl>
                                          <p:spTgt spid="17"/>
                                        </p:tgtEl>
                                        <p:attrNameLst>
                                          <p:attrName>ppt_w</p:attrName>
                                        </p:attrNameLst>
                                      </p:cBhvr>
                                      <p:tavLst>
                                        <p:tav tm="0">
                                          <p:val>
                                            <p:fltVal val="0"/>
                                          </p:val>
                                        </p:tav>
                                        <p:tav tm="100000">
                                          <p:val>
                                            <p:strVal val="#ppt_w"/>
                                          </p:val>
                                        </p:tav>
                                      </p:tavLst>
                                    </p:anim>
                                    <p:anim calcmode="lin" valueType="num">
                                      <p:cBhvr>
                                        <p:cTn id="48" dur="500" fill="hold"/>
                                        <p:tgtEl>
                                          <p:spTgt spid="17"/>
                                        </p:tgtEl>
                                        <p:attrNameLst>
                                          <p:attrName>ppt_h</p:attrName>
                                        </p:attrNameLst>
                                      </p:cBhvr>
                                      <p:tavLst>
                                        <p:tav tm="0">
                                          <p:val>
                                            <p:fltVal val="0"/>
                                          </p:val>
                                        </p:tav>
                                        <p:tav tm="100000">
                                          <p:val>
                                            <p:strVal val="#ppt_h"/>
                                          </p:val>
                                        </p:tav>
                                      </p:tavLst>
                                    </p:anim>
                                    <p:animEffect transition="in" filter="fade">
                                      <p:cBhvr>
                                        <p:cTn id="49" dur="500"/>
                                        <p:tgtEl>
                                          <p:spTgt spid="17"/>
                                        </p:tgtEl>
                                      </p:cBhvr>
                                    </p:animEffect>
                                  </p:childTnLst>
                                </p:cTn>
                              </p:par>
                            </p:childTnLst>
                          </p:cTn>
                        </p:par>
                        <p:par>
                          <p:cTn id="50" fill="hold">
                            <p:stCondLst>
                              <p:cond delay="4500"/>
                            </p:stCondLst>
                            <p:childTnLst>
                              <p:par>
                                <p:cTn id="51" presetID="53" presetClass="entr" presetSubtype="16"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p:cTn id="53" dur="500" fill="hold"/>
                                        <p:tgtEl>
                                          <p:spTgt spid="14"/>
                                        </p:tgtEl>
                                        <p:attrNameLst>
                                          <p:attrName>ppt_w</p:attrName>
                                        </p:attrNameLst>
                                      </p:cBhvr>
                                      <p:tavLst>
                                        <p:tav tm="0">
                                          <p:val>
                                            <p:fltVal val="0"/>
                                          </p:val>
                                        </p:tav>
                                        <p:tav tm="100000">
                                          <p:val>
                                            <p:strVal val="#ppt_w"/>
                                          </p:val>
                                        </p:tav>
                                      </p:tavLst>
                                    </p:anim>
                                    <p:anim calcmode="lin" valueType="num">
                                      <p:cBhvr>
                                        <p:cTn id="54" dur="500" fill="hold"/>
                                        <p:tgtEl>
                                          <p:spTgt spid="14"/>
                                        </p:tgtEl>
                                        <p:attrNameLst>
                                          <p:attrName>ppt_h</p:attrName>
                                        </p:attrNameLst>
                                      </p:cBhvr>
                                      <p:tavLst>
                                        <p:tav tm="0">
                                          <p:val>
                                            <p:fltVal val="0"/>
                                          </p:val>
                                        </p:tav>
                                        <p:tav tm="100000">
                                          <p:val>
                                            <p:strVal val="#ppt_h"/>
                                          </p:val>
                                        </p:tav>
                                      </p:tavLst>
                                    </p:anim>
                                    <p:animEffect transition="in" filter="fade">
                                      <p:cBhvr>
                                        <p:cTn id="55" dur="500"/>
                                        <p:tgtEl>
                                          <p:spTgt spid="14"/>
                                        </p:tgtEl>
                                      </p:cBhvr>
                                    </p:animEffect>
                                  </p:childTnLst>
                                </p:cTn>
                              </p:par>
                            </p:childTnLst>
                          </p:cTn>
                        </p:par>
                        <p:par>
                          <p:cTn id="56" fill="hold">
                            <p:stCondLst>
                              <p:cond delay="5000"/>
                            </p:stCondLst>
                            <p:childTnLst>
                              <p:par>
                                <p:cTn id="57" presetID="53" presetClass="entr" presetSubtype="16"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p:cTn id="59" dur="500" fill="hold"/>
                                        <p:tgtEl>
                                          <p:spTgt spid="16"/>
                                        </p:tgtEl>
                                        <p:attrNameLst>
                                          <p:attrName>ppt_w</p:attrName>
                                        </p:attrNameLst>
                                      </p:cBhvr>
                                      <p:tavLst>
                                        <p:tav tm="0">
                                          <p:val>
                                            <p:fltVal val="0"/>
                                          </p:val>
                                        </p:tav>
                                        <p:tav tm="100000">
                                          <p:val>
                                            <p:strVal val="#ppt_w"/>
                                          </p:val>
                                        </p:tav>
                                      </p:tavLst>
                                    </p:anim>
                                    <p:anim calcmode="lin" valueType="num">
                                      <p:cBhvr>
                                        <p:cTn id="60" dur="500" fill="hold"/>
                                        <p:tgtEl>
                                          <p:spTgt spid="16"/>
                                        </p:tgtEl>
                                        <p:attrNameLst>
                                          <p:attrName>ppt_h</p:attrName>
                                        </p:attrNameLst>
                                      </p:cBhvr>
                                      <p:tavLst>
                                        <p:tav tm="0">
                                          <p:val>
                                            <p:fltVal val="0"/>
                                          </p:val>
                                        </p:tav>
                                        <p:tav tm="100000">
                                          <p:val>
                                            <p:strVal val="#ppt_h"/>
                                          </p:val>
                                        </p:tav>
                                      </p:tavLst>
                                    </p:anim>
                                    <p:animEffect transition="in" filter="fade">
                                      <p:cBhvr>
                                        <p:cTn id="61" dur="500"/>
                                        <p:tgtEl>
                                          <p:spTgt spid="16"/>
                                        </p:tgtEl>
                                      </p:cBhvr>
                                    </p:animEffect>
                                  </p:childTnLst>
                                </p:cTn>
                              </p:par>
                            </p:childTnLst>
                          </p:cTn>
                        </p:par>
                        <p:par>
                          <p:cTn id="62" fill="hold">
                            <p:stCondLst>
                              <p:cond delay="5500"/>
                            </p:stCondLst>
                            <p:childTnLst>
                              <p:par>
                                <p:cTn id="63" presetID="53" presetClass="entr" presetSubtype="16"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p:cTn id="65" dur="500" fill="hold"/>
                                        <p:tgtEl>
                                          <p:spTgt spid="15"/>
                                        </p:tgtEl>
                                        <p:attrNameLst>
                                          <p:attrName>ppt_w</p:attrName>
                                        </p:attrNameLst>
                                      </p:cBhvr>
                                      <p:tavLst>
                                        <p:tav tm="0">
                                          <p:val>
                                            <p:fltVal val="0"/>
                                          </p:val>
                                        </p:tav>
                                        <p:tav tm="100000">
                                          <p:val>
                                            <p:strVal val="#ppt_w"/>
                                          </p:val>
                                        </p:tav>
                                      </p:tavLst>
                                    </p:anim>
                                    <p:anim calcmode="lin" valueType="num">
                                      <p:cBhvr>
                                        <p:cTn id="66" dur="500" fill="hold"/>
                                        <p:tgtEl>
                                          <p:spTgt spid="15"/>
                                        </p:tgtEl>
                                        <p:attrNameLst>
                                          <p:attrName>ppt_h</p:attrName>
                                        </p:attrNameLst>
                                      </p:cBhvr>
                                      <p:tavLst>
                                        <p:tav tm="0">
                                          <p:val>
                                            <p:fltVal val="0"/>
                                          </p:val>
                                        </p:tav>
                                        <p:tav tm="100000">
                                          <p:val>
                                            <p:strVal val="#ppt_h"/>
                                          </p:val>
                                        </p:tav>
                                      </p:tavLst>
                                    </p:anim>
                                    <p:animEffect transition="in" filter="fade">
                                      <p:cBhvr>
                                        <p:cTn id="6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14" grpId="0"/>
      <p:bldP spid="15" grpId="0"/>
      <p:bldP spid="16" grpId="0"/>
      <p:bldP spid="17" grpId="0"/>
      <p:bldP spid="18" grpId="0"/>
      <p:bldP spid="19" grpId="0"/>
      <p:bldP spid="20" grpId="0"/>
      <p:bldP spid="2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71201" y="1577457"/>
            <a:ext cx="1136719" cy="1136719"/>
          </a:xfrm>
          <a:prstGeom prst="rect">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410746" y="1570247"/>
            <a:ext cx="1136719" cy="1136719"/>
          </a:xfrm>
          <a:prstGeom prst="rect">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177809" y="2803183"/>
            <a:ext cx="1136719" cy="1136719"/>
          </a:xfrm>
          <a:prstGeom prst="rect">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410746" y="2788762"/>
            <a:ext cx="1136719" cy="1136719"/>
          </a:xfrm>
          <a:prstGeom prst="rect">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971600" y="1786271"/>
            <a:ext cx="1872208"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971600" y="1460050"/>
            <a:ext cx="1872208" cy="276999"/>
          </a:xfrm>
          <a:prstGeom prst="rect">
            <a:avLst/>
          </a:prstGeom>
        </p:spPr>
        <p:txBody>
          <a:bodyPr wrap="square">
            <a:spAutoFit/>
          </a:bodyPr>
          <a:lstStyle/>
          <a:p>
            <a:pPr lvl="0" algn="ctr" defTabSz="685165">
              <a:spcBef>
                <a:spcPct val="20000"/>
              </a:spcBef>
              <a:defRPr/>
            </a:pPr>
            <a:r>
              <a:rPr lang="zh-CN" altLang="en-US" sz="1200" b="1" kern="0" dirty="0">
                <a:solidFill>
                  <a:srgbClr val="482400"/>
                </a:solidFill>
                <a:latin typeface="微软雅黑" panose="020B0503020204020204" pitchFamily="34" charset="-122"/>
                <a:ea typeface="微软雅黑" panose="020B0503020204020204" pitchFamily="34" charset="-122"/>
                <a:cs typeface="Raleway"/>
              </a:rPr>
              <a:t>输入你的标题</a:t>
            </a:r>
            <a:endParaRPr lang="en-US" altLang="zh-CN" sz="1200" b="1" kern="0" dirty="0">
              <a:solidFill>
                <a:srgbClr val="482400"/>
              </a:solidFill>
              <a:latin typeface="微软雅黑" panose="020B0503020204020204" pitchFamily="34" charset="-122"/>
              <a:ea typeface="微软雅黑" panose="020B0503020204020204" pitchFamily="34" charset="-122"/>
              <a:cs typeface="Raleway"/>
            </a:endParaRPr>
          </a:p>
        </p:txBody>
      </p:sp>
      <p:sp>
        <p:nvSpPr>
          <p:cNvPr id="8" name="Content Placeholder 2"/>
          <p:cNvSpPr txBox="1"/>
          <p:nvPr/>
        </p:nvSpPr>
        <p:spPr bwMode="auto">
          <a:xfrm>
            <a:off x="971600" y="1858279"/>
            <a:ext cx="1872208"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defTabSz="685165">
              <a:lnSpc>
                <a:spcPct val="120000"/>
              </a:lnSpc>
              <a:spcBef>
                <a:spcPct val="20000"/>
              </a:spcBef>
              <a:defRPr/>
            </a:pP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概述里输入简单的文字概述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grpSp>
        <p:nvGrpSpPr>
          <p:cNvPr id="9" name="组合 8"/>
          <p:cNvGrpSpPr/>
          <p:nvPr/>
        </p:nvGrpSpPr>
        <p:grpSpPr>
          <a:xfrm>
            <a:off x="3372918" y="1778566"/>
            <a:ext cx="728503" cy="720080"/>
            <a:chOff x="11145838" y="3187700"/>
            <a:chExt cx="549276" cy="542925"/>
          </a:xfrm>
        </p:grpSpPr>
        <p:sp>
          <p:nvSpPr>
            <p:cNvPr id="10" name="Freeform 107"/>
            <p:cNvSpPr>
              <a:spLocks noEditPoints="1"/>
            </p:cNvSpPr>
            <p:nvPr/>
          </p:nvSpPr>
          <p:spPr bwMode="auto">
            <a:xfrm>
              <a:off x="11145838" y="3187700"/>
              <a:ext cx="369888" cy="363538"/>
            </a:xfrm>
            <a:custGeom>
              <a:avLst/>
              <a:gdLst>
                <a:gd name="T0" fmla="*/ 99 w 129"/>
                <a:gd name="T1" fmla="*/ 118 h 129"/>
                <a:gd name="T2" fmla="*/ 95 w 129"/>
                <a:gd name="T3" fmla="*/ 102 h 129"/>
                <a:gd name="T4" fmla="*/ 101 w 129"/>
                <a:gd name="T5" fmla="*/ 96 h 129"/>
                <a:gd name="T6" fmla="*/ 117 w 129"/>
                <a:gd name="T7" fmla="*/ 100 h 129"/>
                <a:gd name="T8" fmla="*/ 122 w 129"/>
                <a:gd name="T9" fmla="*/ 98 h 129"/>
                <a:gd name="T10" fmla="*/ 128 w 129"/>
                <a:gd name="T11" fmla="*/ 83 h 129"/>
                <a:gd name="T12" fmla="*/ 126 w 129"/>
                <a:gd name="T13" fmla="*/ 78 h 129"/>
                <a:gd name="T14" fmla="*/ 112 w 129"/>
                <a:gd name="T15" fmla="*/ 70 h 129"/>
                <a:gd name="T16" fmla="*/ 113 w 129"/>
                <a:gd name="T17" fmla="*/ 65 h 129"/>
                <a:gd name="T18" fmla="*/ 112 w 129"/>
                <a:gd name="T19" fmla="*/ 61 h 129"/>
                <a:gd name="T20" fmla="*/ 126 w 129"/>
                <a:gd name="T21" fmla="*/ 52 h 129"/>
                <a:gd name="T22" fmla="*/ 128 w 129"/>
                <a:gd name="T23" fmla="*/ 47 h 129"/>
                <a:gd name="T24" fmla="*/ 122 w 129"/>
                <a:gd name="T25" fmla="*/ 33 h 129"/>
                <a:gd name="T26" fmla="*/ 117 w 129"/>
                <a:gd name="T27" fmla="*/ 30 h 129"/>
                <a:gd name="T28" fmla="*/ 102 w 129"/>
                <a:gd name="T29" fmla="*/ 34 h 129"/>
                <a:gd name="T30" fmla="*/ 95 w 129"/>
                <a:gd name="T31" fmla="*/ 28 h 129"/>
                <a:gd name="T32" fmla="*/ 99 w 129"/>
                <a:gd name="T33" fmla="*/ 12 h 129"/>
                <a:gd name="T34" fmla="*/ 97 w 129"/>
                <a:gd name="T35" fmla="*/ 8 h 129"/>
                <a:gd name="T36" fmla="*/ 82 w 129"/>
                <a:gd name="T37" fmla="*/ 1 h 129"/>
                <a:gd name="T38" fmla="*/ 77 w 129"/>
                <a:gd name="T39" fmla="*/ 3 h 129"/>
                <a:gd name="T40" fmla="*/ 69 w 129"/>
                <a:gd name="T41" fmla="*/ 17 h 129"/>
                <a:gd name="T42" fmla="*/ 60 w 129"/>
                <a:gd name="T43" fmla="*/ 17 h 129"/>
                <a:gd name="T44" fmla="*/ 52 w 129"/>
                <a:gd name="T45" fmla="*/ 3 h 129"/>
                <a:gd name="T46" fmla="*/ 47 w 129"/>
                <a:gd name="T47" fmla="*/ 1 h 129"/>
                <a:gd name="T48" fmla="*/ 32 w 129"/>
                <a:gd name="T49" fmla="*/ 7 h 129"/>
                <a:gd name="T50" fmla="*/ 30 w 129"/>
                <a:gd name="T51" fmla="*/ 12 h 129"/>
                <a:gd name="T52" fmla="*/ 34 w 129"/>
                <a:gd name="T53" fmla="*/ 27 h 129"/>
                <a:gd name="T54" fmla="*/ 27 w 129"/>
                <a:gd name="T55" fmla="*/ 34 h 129"/>
                <a:gd name="T56" fmla="*/ 12 w 129"/>
                <a:gd name="T57" fmla="*/ 30 h 129"/>
                <a:gd name="T58" fmla="*/ 7 w 129"/>
                <a:gd name="T59" fmla="*/ 32 h 129"/>
                <a:gd name="T60" fmla="*/ 1 w 129"/>
                <a:gd name="T61" fmla="*/ 47 h 129"/>
                <a:gd name="T62" fmla="*/ 2 w 129"/>
                <a:gd name="T63" fmla="*/ 52 h 129"/>
                <a:gd name="T64" fmla="*/ 16 w 129"/>
                <a:gd name="T65" fmla="*/ 60 h 129"/>
                <a:gd name="T66" fmla="*/ 16 w 129"/>
                <a:gd name="T67" fmla="*/ 65 h 129"/>
                <a:gd name="T68" fmla="*/ 16 w 129"/>
                <a:gd name="T69" fmla="*/ 69 h 129"/>
                <a:gd name="T70" fmla="*/ 2 w 129"/>
                <a:gd name="T71" fmla="*/ 77 h 129"/>
                <a:gd name="T72" fmla="*/ 0 w 129"/>
                <a:gd name="T73" fmla="*/ 82 h 129"/>
                <a:gd name="T74" fmla="*/ 7 w 129"/>
                <a:gd name="T75" fmla="*/ 97 h 129"/>
                <a:gd name="T76" fmla="*/ 11 w 129"/>
                <a:gd name="T77" fmla="*/ 99 h 129"/>
                <a:gd name="T78" fmla="*/ 27 w 129"/>
                <a:gd name="T79" fmla="*/ 95 h 129"/>
                <a:gd name="T80" fmla="*/ 33 w 129"/>
                <a:gd name="T81" fmla="*/ 102 h 129"/>
                <a:gd name="T82" fmla="*/ 29 w 129"/>
                <a:gd name="T83" fmla="*/ 118 h 129"/>
                <a:gd name="T84" fmla="*/ 31 w 129"/>
                <a:gd name="T85" fmla="*/ 122 h 129"/>
                <a:gd name="T86" fmla="*/ 46 w 129"/>
                <a:gd name="T87" fmla="*/ 128 h 129"/>
                <a:gd name="T88" fmla="*/ 51 w 129"/>
                <a:gd name="T89" fmla="*/ 127 h 129"/>
                <a:gd name="T90" fmla="*/ 59 w 129"/>
                <a:gd name="T91" fmla="*/ 113 h 129"/>
                <a:gd name="T92" fmla="*/ 68 w 129"/>
                <a:gd name="T93" fmla="*/ 113 h 129"/>
                <a:gd name="T94" fmla="*/ 77 w 129"/>
                <a:gd name="T95" fmla="*/ 127 h 129"/>
                <a:gd name="T96" fmla="*/ 80 w 129"/>
                <a:gd name="T97" fmla="*/ 129 h 129"/>
                <a:gd name="T98" fmla="*/ 82 w 129"/>
                <a:gd name="T99" fmla="*/ 129 h 129"/>
                <a:gd name="T100" fmla="*/ 96 w 129"/>
                <a:gd name="T101" fmla="*/ 123 h 129"/>
                <a:gd name="T102" fmla="*/ 99 w 129"/>
                <a:gd name="T103" fmla="*/ 118 h 129"/>
                <a:gd name="T104" fmla="*/ 75 w 129"/>
                <a:gd name="T105" fmla="*/ 76 h 129"/>
                <a:gd name="T106" fmla="*/ 53 w 129"/>
                <a:gd name="T107" fmla="*/ 76 h 129"/>
                <a:gd name="T108" fmla="*/ 48 w 129"/>
                <a:gd name="T109" fmla="*/ 65 h 129"/>
                <a:gd name="T110" fmla="*/ 53 w 129"/>
                <a:gd name="T111" fmla="*/ 54 h 129"/>
                <a:gd name="T112" fmla="*/ 64 w 129"/>
                <a:gd name="T113" fmla="*/ 49 h 129"/>
                <a:gd name="T114" fmla="*/ 75 w 129"/>
                <a:gd name="T115" fmla="*/ 54 h 129"/>
                <a:gd name="T116" fmla="*/ 80 w 129"/>
                <a:gd name="T117" fmla="*/ 65 h 129"/>
                <a:gd name="T118" fmla="*/ 75 w 129"/>
                <a:gd name="T119"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29">
                  <a:moveTo>
                    <a:pt x="99" y="118"/>
                  </a:moveTo>
                  <a:cubicBezTo>
                    <a:pt x="95" y="102"/>
                    <a:pt x="95" y="102"/>
                    <a:pt x="95" y="102"/>
                  </a:cubicBezTo>
                  <a:cubicBezTo>
                    <a:pt x="97" y="100"/>
                    <a:pt x="99" y="98"/>
                    <a:pt x="101" y="96"/>
                  </a:cubicBezTo>
                  <a:cubicBezTo>
                    <a:pt x="117" y="100"/>
                    <a:pt x="117" y="100"/>
                    <a:pt x="117" y="100"/>
                  </a:cubicBezTo>
                  <a:cubicBezTo>
                    <a:pt x="119" y="100"/>
                    <a:pt x="121" y="99"/>
                    <a:pt x="122" y="98"/>
                  </a:cubicBezTo>
                  <a:cubicBezTo>
                    <a:pt x="128" y="83"/>
                    <a:pt x="128" y="83"/>
                    <a:pt x="128" y="83"/>
                  </a:cubicBezTo>
                  <a:cubicBezTo>
                    <a:pt x="128" y="81"/>
                    <a:pt x="128" y="79"/>
                    <a:pt x="126" y="78"/>
                  </a:cubicBezTo>
                  <a:cubicBezTo>
                    <a:pt x="112" y="70"/>
                    <a:pt x="112" y="70"/>
                    <a:pt x="112" y="70"/>
                  </a:cubicBezTo>
                  <a:cubicBezTo>
                    <a:pt x="112" y="68"/>
                    <a:pt x="113" y="66"/>
                    <a:pt x="113" y="65"/>
                  </a:cubicBezTo>
                  <a:cubicBezTo>
                    <a:pt x="113" y="64"/>
                    <a:pt x="112" y="62"/>
                    <a:pt x="112" y="61"/>
                  </a:cubicBezTo>
                  <a:cubicBezTo>
                    <a:pt x="126" y="52"/>
                    <a:pt x="126" y="52"/>
                    <a:pt x="126" y="52"/>
                  </a:cubicBezTo>
                  <a:cubicBezTo>
                    <a:pt x="128" y="51"/>
                    <a:pt x="129" y="49"/>
                    <a:pt x="128" y="47"/>
                  </a:cubicBezTo>
                  <a:cubicBezTo>
                    <a:pt x="122" y="33"/>
                    <a:pt x="122" y="33"/>
                    <a:pt x="122" y="33"/>
                  </a:cubicBezTo>
                  <a:cubicBezTo>
                    <a:pt x="121" y="31"/>
                    <a:pt x="119" y="30"/>
                    <a:pt x="117" y="30"/>
                  </a:cubicBezTo>
                  <a:cubicBezTo>
                    <a:pt x="102" y="34"/>
                    <a:pt x="102" y="34"/>
                    <a:pt x="102" y="34"/>
                  </a:cubicBezTo>
                  <a:cubicBezTo>
                    <a:pt x="100" y="32"/>
                    <a:pt x="97" y="30"/>
                    <a:pt x="95" y="28"/>
                  </a:cubicBezTo>
                  <a:cubicBezTo>
                    <a:pt x="99" y="12"/>
                    <a:pt x="99" y="12"/>
                    <a:pt x="99" y="12"/>
                  </a:cubicBezTo>
                  <a:cubicBezTo>
                    <a:pt x="100" y="10"/>
                    <a:pt x="99" y="8"/>
                    <a:pt x="97" y="8"/>
                  </a:cubicBezTo>
                  <a:cubicBezTo>
                    <a:pt x="82" y="1"/>
                    <a:pt x="82" y="1"/>
                    <a:pt x="82" y="1"/>
                  </a:cubicBezTo>
                  <a:cubicBezTo>
                    <a:pt x="80" y="1"/>
                    <a:pt x="78" y="1"/>
                    <a:pt x="77" y="3"/>
                  </a:cubicBezTo>
                  <a:cubicBezTo>
                    <a:pt x="69" y="17"/>
                    <a:pt x="69" y="17"/>
                    <a:pt x="69" y="17"/>
                  </a:cubicBezTo>
                  <a:cubicBezTo>
                    <a:pt x="66" y="16"/>
                    <a:pt x="63" y="16"/>
                    <a:pt x="60" y="17"/>
                  </a:cubicBezTo>
                  <a:cubicBezTo>
                    <a:pt x="52" y="3"/>
                    <a:pt x="52" y="3"/>
                    <a:pt x="52" y="3"/>
                  </a:cubicBezTo>
                  <a:cubicBezTo>
                    <a:pt x="51" y="1"/>
                    <a:pt x="49" y="0"/>
                    <a:pt x="47" y="1"/>
                  </a:cubicBezTo>
                  <a:cubicBezTo>
                    <a:pt x="32" y="7"/>
                    <a:pt x="32" y="7"/>
                    <a:pt x="32" y="7"/>
                  </a:cubicBezTo>
                  <a:cubicBezTo>
                    <a:pt x="30" y="8"/>
                    <a:pt x="29" y="10"/>
                    <a:pt x="30" y="12"/>
                  </a:cubicBezTo>
                  <a:cubicBezTo>
                    <a:pt x="34" y="27"/>
                    <a:pt x="34" y="27"/>
                    <a:pt x="34" y="27"/>
                  </a:cubicBezTo>
                  <a:cubicBezTo>
                    <a:pt x="31" y="29"/>
                    <a:pt x="29" y="32"/>
                    <a:pt x="27" y="34"/>
                  </a:cubicBezTo>
                  <a:cubicBezTo>
                    <a:pt x="12" y="30"/>
                    <a:pt x="12" y="30"/>
                    <a:pt x="12" y="30"/>
                  </a:cubicBezTo>
                  <a:cubicBezTo>
                    <a:pt x="10" y="29"/>
                    <a:pt x="8" y="30"/>
                    <a:pt x="7" y="32"/>
                  </a:cubicBezTo>
                  <a:cubicBezTo>
                    <a:pt x="1" y="47"/>
                    <a:pt x="1" y="47"/>
                    <a:pt x="1" y="47"/>
                  </a:cubicBezTo>
                  <a:cubicBezTo>
                    <a:pt x="0" y="49"/>
                    <a:pt x="1" y="51"/>
                    <a:pt x="2" y="52"/>
                  </a:cubicBezTo>
                  <a:cubicBezTo>
                    <a:pt x="16" y="60"/>
                    <a:pt x="16" y="60"/>
                    <a:pt x="16" y="60"/>
                  </a:cubicBezTo>
                  <a:cubicBezTo>
                    <a:pt x="16" y="62"/>
                    <a:pt x="16" y="63"/>
                    <a:pt x="16" y="65"/>
                  </a:cubicBezTo>
                  <a:cubicBezTo>
                    <a:pt x="16" y="66"/>
                    <a:pt x="16" y="68"/>
                    <a:pt x="16" y="69"/>
                  </a:cubicBezTo>
                  <a:cubicBezTo>
                    <a:pt x="2" y="77"/>
                    <a:pt x="2" y="77"/>
                    <a:pt x="2" y="77"/>
                  </a:cubicBezTo>
                  <a:cubicBezTo>
                    <a:pt x="0" y="78"/>
                    <a:pt x="0" y="80"/>
                    <a:pt x="0" y="82"/>
                  </a:cubicBezTo>
                  <a:cubicBezTo>
                    <a:pt x="7" y="97"/>
                    <a:pt x="7" y="97"/>
                    <a:pt x="7" y="97"/>
                  </a:cubicBezTo>
                  <a:cubicBezTo>
                    <a:pt x="7" y="99"/>
                    <a:pt x="9" y="100"/>
                    <a:pt x="11" y="99"/>
                  </a:cubicBezTo>
                  <a:cubicBezTo>
                    <a:pt x="27" y="95"/>
                    <a:pt x="27" y="95"/>
                    <a:pt x="27" y="95"/>
                  </a:cubicBezTo>
                  <a:cubicBezTo>
                    <a:pt x="29" y="98"/>
                    <a:pt x="31" y="100"/>
                    <a:pt x="33" y="102"/>
                  </a:cubicBezTo>
                  <a:cubicBezTo>
                    <a:pt x="29" y="118"/>
                    <a:pt x="29" y="118"/>
                    <a:pt x="29" y="118"/>
                  </a:cubicBezTo>
                  <a:cubicBezTo>
                    <a:pt x="29" y="119"/>
                    <a:pt x="30" y="121"/>
                    <a:pt x="31" y="122"/>
                  </a:cubicBezTo>
                  <a:cubicBezTo>
                    <a:pt x="46" y="128"/>
                    <a:pt x="46" y="128"/>
                    <a:pt x="46" y="128"/>
                  </a:cubicBezTo>
                  <a:cubicBezTo>
                    <a:pt x="48" y="129"/>
                    <a:pt x="50" y="129"/>
                    <a:pt x="51" y="127"/>
                  </a:cubicBezTo>
                  <a:cubicBezTo>
                    <a:pt x="59" y="113"/>
                    <a:pt x="59" y="113"/>
                    <a:pt x="59" y="113"/>
                  </a:cubicBezTo>
                  <a:cubicBezTo>
                    <a:pt x="62" y="113"/>
                    <a:pt x="65" y="113"/>
                    <a:pt x="68" y="113"/>
                  </a:cubicBezTo>
                  <a:cubicBezTo>
                    <a:pt x="77" y="127"/>
                    <a:pt x="77" y="127"/>
                    <a:pt x="77" y="127"/>
                  </a:cubicBezTo>
                  <a:cubicBezTo>
                    <a:pt x="77" y="128"/>
                    <a:pt x="79" y="129"/>
                    <a:pt x="80" y="129"/>
                  </a:cubicBezTo>
                  <a:cubicBezTo>
                    <a:pt x="81" y="129"/>
                    <a:pt x="81" y="129"/>
                    <a:pt x="82" y="129"/>
                  </a:cubicBezTo>
                  <a:cubicBezTo>
                    <a:pt x="96" y="123"/>
                    <a:pt x="96" y="123"/>
                    <a:pt x="96" y="123"/>
                  </a:cubicBezTo>
                  <a:cubicBezTo>
                    <a:pt x="98" y="122"/>
                    <a:pt x="99" y="120"/>
                    <a:pt x="99" y="118"/>
                  </a:cubicBezTo>
                  <a:close/>
                  <a:moveTo>
                    <a:pt x="75" y="76"/>
                  </a:moveTo>
                  <a:cubicBezTo>
                    <a:pt x="69" y="82"/>
                    <a:pt x="59" y="82"/>
                    <a:pt x="53" y="76"/>
                  </a:cubicBezTo>
                  <a:cubicBezTo>
                    <a:pt x="50" y="73"/>
                    <a:pt x="48" y="69"/>
                    <a:pt x="48" y="65"/>
                  </a:cubicBezTo>
                  <a:cubicBezTo>
                    <a:pt x="48" y="61"/>
                    <a:pt x="50" y="57"/>
                    <a:pt x="53" y="54"/>
                  </a:cubicBezTo>
                  <a:cubicBezTo>
                    <a:pt x="56" y="51"/>
                    <a:pt x="60" y="49"/>
                    <a:pt x="64" y="49"/>
                  </a:cubicBezTo>
                  <a:cubicBezTo>
                    <a:pt x="68" y="49"/>
                    <a:pt x="72" y="51"/>
                    <a:pt x="75" y="54"/>
                  </a:cubicBezTo>
                  <a:cubicBezTo>
                    <a:pt x="78" y="57"/>
                    <a:pt x="80" y="61"/>
                    <a:pt x="80" y="65"/>
                  </a:cubicBezTo>
                  <a:cubicBezTo>
                    <a:pt x="80" y="69"/>
                    <a:pt x="78" y="73"/>
                    <a:pt x="75"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08"/>
            <p:cNvSpPr>
              <a:spLocks noEditPoints="1"/>
            </p:cNvSpPr>
            <p:nvPr/>
          </p:nvSpPr>
          <p:spPr bwMode="auto">
            <a:xfrm>
              <a:off x="11420476" y="3460750"/>
              <a:ext cx="274638" cy="269875"/>
            </a:xfrm>
            <a:custGeom>
              <a:avLst/>
              <a:gdLst>
                <a:gd name="T0" fmla="*/ 96 w 96"/>
                <a:gd name="T1" fmla="*/ 42 h 96"/>
                <a:gd name="T2" fmla="*/ 93 w 96"/>
                <a:gd name="T3" fmla="*/ 38 h 96"/>
                <a:gd name="T4" fmla="*/ 82 w 96"/>
                <a:gd name="T5" fmla="*/ 36 h 96"/>
                <a:gd name="T6" fmla="*/ 81 w 96"/>
                <a:gd name="T7" fmla="*/ 34 h 96"/>
                <a:gd name="T8" fmla="*/ 80 w 96"/>
                <a:gd name="T9" fmla="*/ 32 h 96"/>
                <a:gd name="T10" fmla="*/ 86 w 96"/>
                <a:gd name="T11" fmla="*/ 23 h 96"/>
                <a:gd name="T12" fmla="*/ 86 w 96"/>
                <a:gd name="T13" fmla="*/ 18 h 96"/>
                <a:gd name="T14" fmla="*/ 78 w 96"/>
                <a:gd name="T15" fmla="*/ 10 h 96"/>
                <a:gd name="T16" fmla="*/ 73 w 96"/>
                <a:gd name="T17" fmla="*/ 9 h 96"/>
                <a:gd name="T18" fmla="*/ 64 w 96"/>
                <a:gd name="T19" fmla="*/ 16 h 96"/>
                <a:gd name="T20" fmla="*/ 59 w 96"/>
                <a:gd name="T21" fmla="*/ 14 h 96"/>
                <a:gd name="T22" fmla="*/ 58 w 96"/>
                <a:gd name="T23" fmla="*/ 3 h 96"/>
                <a:gd name="T24" fmla="*/ 54 w 96"/>
                <a:gd name="T25" fmla="*/ 0 h 96"/>
                <a:gd name="T26" fmla="*/ 42 w 96"/>
                <a:gd name="T27" fmla="*/ 0 h 96"/>
                <a:gd name="T28" fmla="*/ 38 w 96"/>
                <a:gd name="T29" fmla="*/ 3 h 96"/>
                <a:gd name="T30" fmla="*/ 37 w 96"/>
                <a:gd name="T31" fmla="*/ 14 h 96"/>
                <a:gd name="T32" fmla="*/ 34 w 96"/>
                <a:gd name="T33" fmla="*/ 15 h 96"/>
                <a:gd name="T34" fmla="*/ 32 w 96"/>
                <a:gd name="T35" fmla="*/ 16 h 96"/>
                <a:gd name="T36" fmla="*/ 23 w 96"/>
                <a:gd name="T37" fmla="*/ 10 h 96"/>
                <a:gd name="T38" fmla="*/ 18 w 96"/>
                <a:gd name="T39" fmla="*/ 10 h 96"/>
                <a:gd name="T40" fmla="*/ 10 w 96"/>
                <a:gd name="T41" fmla="*/ 18 h 96"/>
                <a:gd name="T42" fmla="*/ 10 w 96"/>
                <a:gd name="T43" fmla="*/ 24 h 96"/>
                <a:gd name="T44" fmla="*/ 16 w 96"/>
                <a:gd name="T45" fmla="*/ 32 h 96"/>
                <a:gd name="T46" fmla="*/ 14 w 96"/>
                <a:gd name="T47" fmla="*/ 37 h 96"/>
                <a:gd name="T48" fmla="*/ 4 w 96"/>
                <a:gd name="T49" fmla="*/ 38 h 96"/>
                <a:gd name="T50" fmla="*/ 0 w 96"/>
                <a:gd name="T51" fmla="*/ 42 h 96"/>
                <a:gd name="T52" fmla="*/ 0 w 96"/>
                <a:gd name="T53" fmla="*/ 54 h 96"/>
                <a:gd name="T54" fmla="*/ 4 w 96"/>
                <a:gd name="T55" fmla="*/ 58 h 96"/>
                <a:gd name="T56" fmla="*/ 14 w 96"/>
                <a:gd name="T57" fmla="*/ 59 h 96"/>
                <a:gd name="T58" fmla="*/ 15 w 96"/>
                <a:gd name="T59" fmla="*/ 62 h 96"/>
                <a:gd name="T60" fmla="*/ 16 w 96"/>
                <a:gd name="T61" fmla="*/ 64 h 96"/>
                <a:gd name="T62" fmla="*/ 10 w 96"/>
                <a:gd name="T63" fmla="*/ 73 h 96"/>
                <a:gd name="T64" fmla="*/ 10 w 96"/>
                <a:gd name="T65" fmla="*/ 78 h 96"/>
                <a:gd name="T66" fmla="*/ 19 w 96"/>
                <a:gd name="T67" fmla="*/ 86 h 96"/>
                <a:gd name="T68" fmla="*/ 24 w 96"/>
                <a:gd name="T69" fmla="*/ 86 h 96"/>
                <a:gd name="T70" fmla="*/ 32 w 96"/>
                <a:gd name="T71" fmla="*/ 80 h 96"/>
                <a:gd name="T72" fmla="*/ 37 w 96"/>
                <a:gd name="T73" fmla="*/ 82 h 96"/>
                <a:gd name="T74" fmla="*/ 39 w 96"/>
                <a:gd name="T75" fmla="*/ 93 h 96"/>
                <a:gd name="T76" fmla="*/ 43 w 96"/>
                <a:gd name="T77" fmla="*/ 96 h 96"/>
                <a:gd name="T78" fmla="*/ 43 w 96"/>
                <a:gd name="T79" fmla="*/ 96 h 96"/>
                <a:gd name="T80" fmla="*/ 54 w 96"/>
                <a:gd name="T81" fmla="*/ 96 h 96"/>
                <a:gd name="T82" fmla="*/ 58 w 96"/>
                <a:gd name="T83" fmla="*/ 92 h 96"/>
                <a:gd name="T84" fmla="*/ 60 w 96"/>
                <a:gd name="T85" fmla="*/ 82 h 96"/>
                <a:gd name="T86" fmla="*/ 62 w 96"/>
                <a:gd name="T87" fmla="*/ 81 h 96"/>
                <a:gd name="T88" fmla="*/ 64 w 96"/>
                <a:gd name="T89" fmla="*/ 80 h 96"/>
                <a:gd name="T90" fmla="*/ 73 w 96"/>
                <a:gd name="T91" fmla="*/ 86 h 96"/>
                <a:gd name="T92" fmla="*/ 78 w 96"/>
                <a:gd name="T93" fmla="*/ 86 h 96"/>
                <a:gd name="T94" fmla="*/ 86 w 96"/>
                <a:gd name="T95" fmla="*/ 77 h 96"/>
                <a:gd name="T96" fmla="*/ 87 w 96"/>
                <a:gd name="T97" fmla="*/ 72 h 96"/>
                <a:gd name="T98" fmla="*/ 80 w 96"/>
                <a:gd name="T99" fmla="*/ 64 h 96"/>
                <a:gd name="T100" fmla="*/ 82 w 96"/>
                <a:gd name="T101" fmla="*/ 59 h 96"/>
                <a:gd name="T102" fmla="*/ 93 w 96"/>
                <a:gd name="T103" fmla="*/ 57 h 96"/>
                <a:gd name="T104" fmla="*/ 96 w 96"/>
                <a:gd name="T105" fmla="*/ 53 h 96"/>
                <a:gd name="T106" fmla="*/ 96 w 96"/>
                <a:gd name="T107" fmla="*/ 42 h 96"/>
                <a:gd name="T108" fmla="*/ 56 w 96"/>
                <a:gd name="T109" fmla="*/ 51 h 96"/>
                <a:gd name="T110" fmla="*/ 45 w 96"/>
                <a:gd name="T111" fmla="*/ 55 h 96"/>
                <a:gd name="T112" fmla="*/ 41 w 96"/>
                <a:gd name="T113" fmla="*/ 45 h 96"/>
                <a:gd name="T114" fmla="*/ 48 w 96"/>
                <a:gd name="T115" fmla="*/ 40 h 96"/>
                <a:gd name="T116" fmla="*/ 51 w 96"/>
                <a:gd name="T117" fmla="*/ 40 h 96"/>
                <a:gd name="T118" fmla="*/ 56 w 96"/>
                <a:gd name="T119" fmla="*/ 45 h 96"/>
                <a:gd name="T120" fmla="*/ 56 w 96"/>
                <a:gd name="T12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96">
                  <a:moveTo>
                    <a:pt x="96" y="42"/>
                  </a:moveTo>
                  <a:cubicBezTo>
                    <a:pt x="96" y="40"/>
                    <a:pt x="95" y="38"/>
                    <a:pt x="93" y="38"/>
                  </a:cubicBezTo>
                  <a:cubicBezTo>
                    <a:pt x="82" y="36"/>
                    <a:pt x="82" y="36"/>
                    <a:pt x="82" y="36"/>
                  </a:cubicBezTo>
                  <a:cubicBezTo>
                    <a:pt x="82" y="36"/>
                    <a:pt x="81" y="35"/>
                    <a:pt x="81" y="34"/>
                  </a:cubicBezTo>
                  <a:cubicBezTo>
                    <a:pt x="81" y="33"/>
                    <a:pt x="80" y="32"/>
                    <a:pt x="80" y="32"/>
                  </a:cubicBezTo>
                  <a:cubicBezTo>
                    <a:pt x="86" y="23"/>
                    <a:pt x="86" y="23"/>
                    <a:pt x="86" y="23"/>
                  </a:cubicBezTo>
                  <a:cubicBezTo>
                    <a:pt x="88" y="21"/>
                    <a:pt x="87" y="19"/>
                    <a:pt x="86" y="18"/>
                  </a:cubicBezTo>
                  <a:cubicBezTo>
                    <a:pt x="78" y="10"/>
                    <a:pt x="78" y="10"/>
                    <a:pt x="78" y="10"/>
                  </a:cubicBezTo>
                  <a:cubicBezTo>
                    <a:pt x="76" y="8"/>
                    <a:pt x="74" y="8"/>
                    <a:pt x="73" y="9"/>
                  </a:cubicBezTo>
                  <a:cubicBezTo>
                    <a:pt x="64" y="16"/>
                    <a:pt x="64" y="16"/>
                    <a:pt x="64" y="16"/>
                  </a:cubicBezTo>
                  <a:cubicBezTo>
                    <a:pt x="62" y="15"/>
                    <a:pt x="61" y="14"/>
                    <a:pt x="59" y="14"/>
                  </a:cubicBezTo>
                  <a:cubicBezTo>
                    <a:pt x="58" y="3"/>
                    <a:pt x="58" y="3"/>
                    <a:pt x="58" y="3"/>
                  </a:cubicBezTo>
                  <a:cubicBezTo>
                    <a:pt x="57" y="1"/>
                    <a:pt x="55" y="0"/>
                    <a:pt x="54" y="0"/>
                  </a:cubicBezTo>
                  <a:cubicBezTo>
                    <a:pt x="42" y="0"/>
                    <a:pt x="42" y="0"/>
                    <a:pt x="42" y="0"/>
                  </a:cubicBezTo>
                  <a:cubicBezTo>
                    <a:pt x="40" y="0"/>
                    <a:pt x="38" y="1"/>
                    <a:pt x="38" y="3"/>
                  </a:cubicBezTo>
                  <a:cubicBezTo>
                    <a:pt x="37" y="14"/>
                    <a:pt x="37" y="14"/>
                    <a:pt x="37" y="14"/>
                  </a:cubicBezTo>
                  <a:cubicBezTo>
                    <a:pt x="36" y="14"/>
                    <a:pt x="35" y="15"/>
                    <a:pt x="34" y="15"/>
                  </a:cubicBezTo>
                  <a:cubicBezTo>
                    <a:pt x="33" y="15"/>
                    <a:pt x="33" y="16"/>
                    <a:pt x="32" y="16"/>
                  </a:cubicBezTo>
                  <a:cubicBezTo>
                    <a:pt x="23" y="10"/>
                    <a:pt x="23" y="10"/>
                    <a:pt x="23" y="10"/>
                  </a:cubicBezTo>
                  <a:cubicBezTo>
                    <a:pt x="22" y="9"/>
                    <a:pt x="19" y="9"/>
                    <a:pt x="18" y="10"/>
                  </a:cubicBezTo>
                  <a:cubicBezTo>
                    <a:pt x="10" y="18"/>
                    <a:pt x="10" y="18"/>
                    <a:pt x="10" y="18"/>
                  </a:cubicBezTo>
                  <a:cubicBezTo>
                    <a:pt x="9" y="20"/>
                    <a:pt x="8" y="22"/>
                    <a:pt x="10" y="24"/>
                  </a:cubicBezTo>
                  <a:cubicBezTo>
                    <a:pt x="16" y="32"/>
                    <a:pt x="16" y="32"/>
                    <a:pt x="16" y="32"/>
                  </a:cubicBezTo>
                  <a:cubicBezTo>
                    <a:pt x="15" y="34"/>
                    <a:pt x="15" y="35"/>
                    <a:pt x="14" y="37"/>
                  </a:cubicBezTo>
                  <a:cubicBezTo>
                    <a:pt x="4" y="38"/>
                    <a:pt x="4" y="38"/>
                    <a:pt x="4" y="38"/>
                  </a:cubicBezTo>
                  <a:cubicBezTo>
                    <a:pt x="2" y="39"/>
                    <a:pt x="0" y="40"/>
                    <a:pt x="0" y="42"/>
                  </a:cubicBezTo>
                  <a:cubicBezTo>
                    <a:pt x="0" y="54"/>
                    <a:pt x="0" y="54"/>
                    <a:pt x="0" y="54"/>
                  </a:cubicBezTo>
                  <a:cubicBezTo>
                    <a:pt x="0" y="56"/>
                    <a:pt x="2" y="58"/>
                    <a:pt x="4" y="58"/>
                  </a:cubicBezTo>
                  <a:cubicBezTo>
                    <a:pt x="14" y="59"/>
                    <a:pt x="14" y="59"/>
                    <a:pt x="14" y="59"/>
                  </a:cubicBezTo>
                  <a:cubicBezTo>
                    <a:pt x="15" y="60"/>
                    <a:pt x="15" y="61"/>
                    <a:pt x="15" y="62"/>
                  </a:cubicBezTo>
                  <a:cubicBezTo>
                    <a:pt x="16" y="63"/>
                    <a:pt x="16" y="63"/>
                    <a:pt x="16" y="64"/>
                  </a:cubicBezTo>
                  <a:cubicBezTo>
                    <a:pt x="10" y="73"/>
                    <a:pt x="10" y="73"/>
                    <a:pt x="10" y="73"/>
                  </a:cubicBezTo>
                  <a:cubicBezTo>
                    <a:pt x="9" y="74"/>
                    <a:pt x="9" y="77"/>
                    <a:pt x="10" y="78"/>
                  </a:cubicBezTo>
                  <a:cubicBezTo>
                    <a:pt x="19" y="86"/>
                    <a:pt x="19" y="86"/>
                    <a:pt x="19" y="86"/>
                  </a:cubicBezTo>
                  <a:cubicBezTo>
                    <a:pt x="20" y="87"/>
                    <a:pt x="22" y="88"/>
                    <a:pt x="24" y="86"/>
                  </a:cubicBezTo>
                  <a:cubicBezTo>
                    <a:pt x="32" y="80"/>
                    <a:pt x="32" y="80"/>
                    <a:pt x="32" y="80"/>
                  </a:cubicBezTo>
                  <a:cubicBezTo>
                    <a:pt x="34" y="81"/>
                    <a:pt x="35" y="81"/>
                    <a:pt x="37" y="82"/>
                  </a:cubicBezTo>
                  <a:cubicBezTo>
                    <a:pt x="39" y="93"/>
                    <a:pt x="39" y="93"/>
                    <a:pt x="39" y="93"/>
                  </a:cubicBezTo>
                  <a:cubicBezTo>
                    <a:pt x="39" y="94"/>
                    <a:pt x="41" y="96"/>
                    <a:pt x="43" y="96"/>
                  </a:cubicBezTo>
                  <a:cubicBezTo>
                    <a:pt x="43" y="96"/>
                    <a:pt x="43" y="96"/>
                    <a:pt x="43" y="96"/>
                  </a:cubicBezTo>
                  <a:cubicBezTo>
                    <a:pt x="54" y="96"/>
                    <a:pt x="54" y="96"/>
                    <a:pt x="54" y="96"/>
                  </a:cubicBezTo>
                  <a:cubicBezTo>
                    <a:pt x="56" y="96"/>
                    <a:pt x="58" y="94"/>
                    <a:pt x="58" y="92"/>
                  </a:cubicBezTo>
                  <a:cubicBezTo>
                    <a:pt x="60" y="82"/>
                    <a:pt x="60" y="82"/>
                    <a:pt x="60" y="82"/>
                  </a:cubicBezTo>
                  <a:cubicBezTo>
                    <a:pt x="60" y="81"/>
                    <a:pt x="61" y="81"/>
                    <a:pt x="62" y="81"/>
                  </a:cubicBezTo>
                  <a:cubicBezTo>
                    <a:pt x="63" y="80"/>
                    <a:pt x="64" y="80"/>
                    <a:pt x="64" y="80"/>
                  </a:cubicBezTo>
                  <a:cubicBezTo>
                    <a:pt x="73" y="86"/>
                    <a:pt x="73" y="86"/>
                    <a:pt x="73" y="86"/>
                  </a:cubicBezTo>
                  <a:cubicBezTo>
                    <a:pt x="75" y="87"/>
                    <a:pt x="77" y="87"/>
                    <a:pt x="78" y="86"/>
                  </a:cubicBezTo>
                  <a:cubicBezTo>
                    <a:pt x="86" y="77"/>
                    <a:pt x="86" y="77"/>
                    <a:pt x="86" y="77"/>
                  </a:cubicBezTo>
                  <a:cubicBezTo>
                    <a:pt x="88" y="76"/>
                    <a:pt x="88" y="74"/>
                    <a:pt x="87" y="72"/>
                  </a:cubicBezTo>
                  <a:cubicBezTo>
                    <a:pt x="80" y="64"/>
                    <a:pt x="80" y="64"/>
                    <a:pt x="80" y="64"/>
                  </a:cubicBezTo>
                  <a:cubicBezTo>
                    <a:pt x="81" y="62"/>
                    <a:pt x="82" y="61"/>
                    <a:pt x="82" y="59"/>
                  </a:cubicBezTo>
                  <a:cubicBezTo>
                    <a:pt x="93" y="57"/>
                    <a:pt x="93" y="57"/>
                    <a:pt x="93" y="57"/>
                  </a:cubicBezTo>
                  <a:cubicBezTo>
                    <a:pt x="95" y="57"/>
                    <a:pt x="96" y="55"/>
                    <a:pt x="96" y="53"/>
                  </a:cubicBezTo>
                  <a:lnTo>
                    <a:pt x="96" y="42"/>
                  </a:lnTo>
                  <a:close/>
                  <a:moveTo>
                    <a:pt x="56" y="51"/>
                  </a:moveTo>
                  <a:cubicBezTo>
                    <a:pt x="54" y="55"/>
                    <a:pt x="49" y="57"/>
                    <a:pt x="45" y="55"/>
                  </a:cubicBezTo>
                  <a:cubicBezTo>
                    <a:pt x="41" y="54"/>
                    <a:pt x="39" y="49"/>
                    <a:pt x="41" y="45"/>
                  </a:cubicBezTo>
                  <a:cubicBezTo>
                    <a:pt x="42" y="42"/>
                    <a:pt x="45" y="40"/>
                    <a:pt x="48" y="40"/>
                  </a:cubicBezTo>
                  <a:cubicBezTo>
                    <a:pt x="49" y="40"/>
                    <a:pt x="50" y="40"/>
                    <a:pt x="51" y="40"/>
                  </a:cubicBezTo>
                  <a:cubicBezTo>
                    <a:pt x="53" y="41"/>
                    <a:pt x="55" y="43"/>
                    <a:pt x="56" y="45"/>
                  </a:cubicBezTo>
                  <a:cubicBezTo>
                    <a:pt x="56" y="47"/>
                    <a:pt x="56" y="49"/>
                    <a:pt x="56" y="5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2" name="Freeform 120"/>
          <p:cNvSpPr>
            <a:spLocks noEditPoints="1"/>
          </p:cNvSpPr>
          <p:nvPr/>
        </p:nvSpPr>
        <p:spPr bwMode="auto">
          <a:xfrm>
            <a:off x="4638400" y="1846574"/>
            <a:ext cx="681409" cy="584063"/>
          </a:xfrm>
          <a:custGeom>
            <a:avLst/>
            <a:gdLst/>
            <a:ahLst/>
            <a:cxnLst>
              <a:cxn ang="0">
                <a:pos x="11" y="58"/>
              </a:cxn>
              <a:cxn ang="0">
                <a:pos x="9" y="58"/>
              </a:cxn>
              <a:cxn ang="0">
                <a:pos x="0" y="49"/>
              </a:cxn>
              <a:cxn ang="0">
                <a:pos x="0" y="18"/>
              </a:cxn>
              <a:cxn ang="0">
                <a:pos x="9" y="9"/>
              </a:cxn>
              <a:cxn ang="0">
                <a:pos x="11" y="9"/>
              </a:cxn>
              <a:cxn ang="0">
                <a:pos x="11" y="58"/>
              </a:cxn>
              <a:cxn ang="0">
                <a:pos x="54" y="58"/>
              </a:cxn>
              <a:cxn ang="0">
                <a:pos x="15" y="58"/>
              </a:cxn>
              <a:cxn ang="0">
                <a:pos x="15" y="9"/>
              </a:cxn>
              <a:cxn ang="0">
                <a:pos x="20" y="9"/>
              </a:cxn>
              <a:cxn ang="0">
                <a:pos x="20" y="3"/>
              </a:cxn>
              <a:cxn ang="0">
                <a:pos x="24" y="0"/>
              </a:cxn>
              <a:cxn ang="0">
                <a:pos x="45" y="0"/>
              </a:cxn>
              <a:cxn ang="0">
                <a:pos x="49" y="3"/>
              </a:cxn>
              <a:cxn ang="0">
                <a:pos x="49" y="9"/>
              </a:cxn>
              <a:cxn ang="0">
                <a:pos x="54" y="9"/>
              </a:cxn>
              <a:cxn ang="0">
                <a:pos x="54" y="58"/>
              </a:cxn>
              <a:cxn ang="0">
                <a:pos x="44" y="9"/>
              </a:cxn>
              <a:cxn ang="0">
                <a:pos x="44" y="4"/>
              </a:cxn>
              <a:cxn ang="0">
                <a:pos x="25" y="4"/>
              </a:cxn>
              <a:cxn ang="0">
                <a:pos x="25" y="9"/>
              </a:cxn>
              <a:cxn ang="0">
                <a:pos x="44" y="9"/>
              </a:cxn>
              <a:cxn ang="0">
                <a:pos x="68" y="49"/>
              </a:cxn>
              <a:cxn ang="0">
                <a:pos x="60" y="58"/>
              </a:cxn>
              <a:cxn ang="0">
                <a:pos x="58" y="58"/>
              </a:cxn>
              <a:cxn ang="0">
                <a:pos x="58" y="9"/>
              </a:cxn>
              <a:cxn ang="0">
                <a:pos x="60" y="9"/>
              </a:cxn>
              <a:cxn ang="0">
                <a:pos x="68" y="18"/>
              </a:cxn>
              <a:cxn ang="0">
                <a:pos x="68" y="49"/>
              </a:cxn>
            </a:cxnLst>
            <a:rect l="0" t="0" r="r" b="b"/>
            <a:pathLst>
              <a:path w="68" h="58">
                <a:moveTo>
                  <a:pt x="11" y="58"/>
                </a:moveTo>
                <a:cubicBezTo>
                  <a:pt x="9" y="58"/>
                  <a:pt x="9" y="58"/>
                  <a:pt x="9" y="58"/>
                </a:cubicBezTo>
                <a:cubicBezTo>
                  <a:pt x="4" y="58"/>
                  <a:pt x="0" y="54"/>
                  <a:pt x="0" y="49"/>
                </a:cubicBezTo>
                <a:cubicBezTo>
                  <a:pt x="0" y="18"/>
                  <a:pt x="0" y="18"/>
                  <a:pt x="0" y="18"/>
                </a:cubicBezTo>
                <a:cubicBezTo>
                  <a:pt x="0" y="13"/>
                  <a:pt x="4" y="9"/>
                  <a:pt x="9" y="9"/>
                </a:cubicBezTo>
                <a:cubicBezTo>
                  <a:pt x="11" y="9"/>
                  <a:pt x="11" y="9"/>
                  <a:pt x="11" y="9"/>
                </a:cubicBezTo>
                <a:lnTo>
                  <a:pt x="11" y="58"/>
                </a:lnTo>
                <a:close/>
                <a:moveTo>
                  <a:pt x="54" y="58"/>
                </a:moveTo>
                <a:cubicBezTo>
                  <a:pt x="15" y="58"/>
                  <a:pt x="15" y="58"/>
                  <a:pt x="15" y="58"/>
                </a:cubicBezTo>
                <a:cubicBezTo>
                  <a:pt x="15" y="9"/>
                  <a:pt x="15" y="9"/>
                  <a:pt x="15" y="9"/>
                </a:cubicBezTo>
                <a:cubicBezTo>
                  <a:pt x="20" y="9"/>
                  <a:pt x="20" y="9"/>
                  <a:pt x="20" y="9"/>
                </a:cubicBezTo>
                <a:cubicBezTo>
                  <a:pt x="20" y="3"/>
                  <a:pt x="20" y="3"/>
                  <a:pt x="20" y="3"/>
                </a:cubicBezTo>
                <a:cubicBezTo>
                  <a:pt x="20" y="1"/>
                  <a:pt x="22" y="0"/>
                  <a:pt x="24" y="0"/>
                </a:cubicBezTo>
                <a:cubicBezTo>
                  <a:pt x="45" y="0"/>
                  <a:pt x="45" y="0"/>
                  <a:pt x="45" y="0"/>
                </a:cubicBezTo>
                <a:cubicBezTo>
                  <a:pt x="47" y="0"/>
                  <a:pt x="49" y="1"/>
                  <a:pt x="49" y="3"/>
                </a:cubicBezTo>
                <a:cubicBezTo>
                  <a:pt x="49" y="9"/>
                  <a:pt x="49" y="9"/>
                  <a:pt x="49" y="9"/>
                </a:cubicBezTo>
                <a:cubicBezTo>
                  <a:pt x="54" y="9"/>
                  <a:pt x="54" y="9"/>
                  <a:pt x="54" y="9"/>
                </a:cubicBezTo>
                <a:lnTo>
                  <a:pt x="54" y="58"/>
                </a:lnTo>
                <a:close/>
                <a:moveTo>
                  <a:pt x="44" y="9"/>
                </a:moveTo>
                <a:cubicBezTo>
                  <a:pt x="44" y="4"/>
                  <a:pt x="44" y="4"/>
                  <a:pt x="44" y="4"/>
                </a:cubicBezTo>
                <a:cubicBezTo>
                  <a:pt x="25" y="4"/>
                  <a:pt x="25" y="4"/>
                  <a:pt x="25" y="4"/>
                </a:cubicBezTo>
                <a:cubicBezTo>
                  <a:pt x="25" y="9"/>
                  <a:pt x="25" y="9"/>
                  <a:pt x="25" y="9"/>
                </a:cubicBezTo>
                <a:lnTo>
                  <a:pt x="44" y="9"/>
                </a:lnTo>
                <a:close/>
                <a:moveTo>
                  <a:pt x="68" y="49"/>
                </a:moveTo>
                <a:cubicBezTo>
                  <a:pt x="68" y="54"/>
                  <a:pt x="65" y="58"/>
                  <a:pt x="60" y="58"/>
                </a:cubicBezTo>
                <a:cubicBezTo>
                  <a:pt x="58" y="58"/>
                  <a:pt x="58" y="58"/>
                  <a:pt x="58" y="58"/>
                </a:cubicBezTo>
                <a:cubicBezTo>
                  <a:pt x="58" y="9"/>
                  <a:pt x="58" y="9"/>
                  <a:pt x="58" y="9"/>
                </a:cubicBezTo>
                <a:cubicBezTo>
                  <a:pt x="60" y="9"/>
                  <a:pt x="60" y="9"/>
                  <a:pt x="60" y="9"/>
                </a:cubicBezTo>
                <a:cubicBezTo>
                  <a:pt x="65" y="9"/>
                  <a:pt x="68" y="13"/>
                  <a:pt x="68" y="18"/>
                </a:cubicBezTo>
                <a:lnTo>
                  <a:pt x="68" y="49"/>
                </a:lnTo>
                <a:close/>
              </a:path>
            </a:pathLst>
          </a:custGeom>
          <a:solidFill>
            <a:schemeClr val="bg1"/>
          </a:solidFill>
          <a:ln w="9525">
            <a:noFill/>
            <a:round/>
          </a:ln>
        </p:spPr>
        <p:txBody>
          <a:bodyPr vert="horz" wrap="square" lIns="68580" tIns="34290" rIns="68580" bIns="34290" numCol="1" anchor="t" anchorCtr="0" compatLnSpc="1"/>
          <a:lstStyle/>
          <a:p>
            <a:endParaRPr lang="en-US"/>
          </a:p>
        </p:txBody>
      </p:sp>
      <p:sp>
        <p:nvSpPr>
          <p:cNvPr id="13" name="KSO_Shape"/>
          <p:cNvSpPr/>
          <p:nvPr/>
        </p:nvSpPr>
        <p:spPr bwMode="auto">
          <a:xfrm>
            <a:off x="4583482" y="3010406"/>
            <a:ext cx="742337" cy="742337"/>
          </a:xfrm>
          <a:custGeom>
            <a:avLst/>
            <a:gdLst>
              <a:gd name="T0" fmla="*/ 2147483646 w 6475"/>
              <a:gd name="T1" fmla="*/ 2147483646 h 6474"/>
              <a:gd name="T2" fmla="*/ 2147483646 w 6475"/>
              <a:gd name="T3" fmla="*/ 2147483646 h 6474"/>
              <a:gd name="T4" fmla="*/ 2147483646 w 6475"/>
              <a:gd name="T5" fmla="*/ 2147483646 h 6474"/>
              <a:gd name="T6" fmla="*/ 2147483646 w 6475"/>
              <a:gd name="T7" fmla="*/ 2147483646 h 6474"/>
              <a:gd name="T8" fmla="*/ 2147483646 w 6475"/>
              <a:gd name="T9" fmla="*/ 2147483646 h 6474"/>
              <a:gd name="T10" fmla="*/ 2147483646 w 6475"/>
              <a:gd name="T11" fmla="*/ 2147483646 h 6474"/>
              <a:gd name="T12" fmla="*/ 2147483646 w 6475"/>
              <a:gd name="T13" fmla="*/ 2147483646 h 6474"/>
              <a:gd name="T14" fmla="*/ 2147483646 w 6475"/>
              <a:gd name="T15" fmla="*/ 2147483646 h 6474"/>
              <a:gd name="T16" fmla="*/ 2147483646 w 6475"/>
              <a:gd name="T17" fmla="*/ 2147483646 h 6474"/>
              <a:gd name="T18" fmla="*/ 2147483646 w 6475"/>
              <a:gd name="T19" fmla="*/ 2147483646 h 6474"/>
              <a:gd name="T20" fmla="*/ 2147483646 w 6475"/>
              <a:gd name="T21" fmla="*/ 2147483646 h 6474"/>
              <a:gd name="T22" fmla="*/ 2147483646 w 6475"/>
              <a:gd name="T23" fmla="*/ 1987307535 h 6474"/>
              <a:gd name="T24" fmla="*/ 2147483646 w 6475"/>
              <a:gd name="T25" fmla="*/ 433100014 h 6474"/>
              <a:gd name="T26" fmla="*/ 2147483646 w 6475"/>
              <a:gd name="T27" fmla="*/ 0 h 6474"/>
              <a:gd name="T28" fmla="*/ 2147483646 w 6475"/>
              <a:gd name="T29" fmla="*/ 611465864 h 6474"/>
              <a:gd name="T30" fmla="*/ 2147483646 w 6475"/>
              <a:gd name="T31" fmla="*/ 2147483646 h 6474"/>
              <a:gd name="T32" fmla="*/ 2147483646 w 6475"/>
              <a:gd name="T33" fmla="*/ 2147483646 h 6474"/>
              <a:gd name="T34" fmla="*/ 2147483646 w 6475"/>
              <a:gd name="T35" fmla="*/ 2147483646 h 6474"/>
              <a:gd name="T36" fmla="*/ 2147483646 w 6475"/>
              <a:gd name="T37" fmla="*/ 2147483646 h 6474"/>
              <a:gd name="T38" fmla="*/ 2147483646 w 6475"/>
              <a:gd name="T39" fmla="*/ 2147483646 h 6474"/>
              <a:gd name="T40" fmla="*/ 2147483646 w 6475"/>
              <a:gd name="T41" fmla="*/ 2147483646 h 6474"/>
              <a:gd name="T42" fmla="*/ 2147483646 w 6475"/>
              <a:gd name="T43" fmla="*/ 2147483646 h 6474"/>
              <a:gd name="T44" fmla="*/ 1655347323 w 6475"/>
              <a:gd name="T45" fmla="*/ 2147483646 h 6474"/>
              <a:gd name="T46" fmla="*/ 280103845 w 6475"/>
              <a:gd name="T47" fmla="*/ 2147483646 h 6474"/>
              <a:gd name="T48" fmla="*/ 0 w 6475"/>
              <a:gd name="T49" fmla="*/ 2147483646 h 6474"/>
              <a:gd name="T50" fmla="*/ 840397737 w 6475"/>
              <a:gd name="T51" fmla="*/ 2147483646 h 6474"/>
              <a:gd name="T52" fmla="*/ 2147483646 w 6475"/>
              <a:gd name="T53" fmla="*/ 2147483646 h 6474"/>
              <a:gd name="T54" fmla="*/ 2147483646 w 6475"/>
              <a:gd name="T55" fmla="*/ 2147483646 h 6474"/>
              <a:gd name="T56" fmla="*/ 2147483646 w 6475"/>
              <a:gd name="T57" fmla="*/ 2147483646 h 6474"/>
              <a:gd name="T58" fmla="*/ 2147483646 w 6475"/>
              <a:gd name="T59" fmla="*/ 2147483646 h 6474"/>
              <a:gd name="T60" fmla="*/ 2147483646 w 6475"/>
              <a:gd name="T61" fmla="*/ 2147483646 h 6474"/>
              <a:gd name="T62" fmla="*/ 2147483646 w 6475"/>
              <a:gd name="T63" fmla="*/ 2147483646 h 6474"/>
              <a:gd name="T64" fmla="*/ 2147483646 w 6475"/>
              <a:gd name="T65" fmla="*/ 2147483646 h 6474"/>
              <a:gd name="T66" fmla="*/ 2147483646 w 6475"/>
              <a:gd name="T67" fmla="*/ 2147483646 h 6474"/>
              <a:gd name="T68" fmla="*/ 2147483646 w 6475"/>
              <a:gd name="T69" fmla="*/ 2147483646 h 6474"/>
              <a:gd name="T70" fmla="*/ 2147483646 w 6475"/>
              <a:gd name="T71" fmla="*/ 2147483646 h 6474"/>
              <a:gd name="T72" fmla="*/ 2147483646 w 6475"/>
              <a:gd name="T73" fmla="*/ 2147483646 h 6474"/>
              <a:gd name="T74" fmla="*/ 2147483646 w 6475"/>
              <a:gd name="T75" fmla="*/ 2147483646 h 6474"/>
              <a:gd name="T76" fmla="*/ 2147483646 w 6475"/>
              <a:gd name="T77" fmla="*/ 2147483646 h 6474"/>
              <a:gd name="T78" fmla="*/ 2147483646 w 6475"/>
              <a:gd name="T79" fmla="*/ 2147483646 h 6474"/>
              <a:gd name="T80" fmla="*/ 2147483646 w 6475"/>
              <a:gd name="T81" fmla="*/ 2147483646 h 6474"/>
              <a:gd name="T82" fmla="*/ 2147483646 w 6475"/>
              <a:gd name="T83" fmla="*/ 2147483646 h 6474"/>
              <a:gd name="T84" fmla="*/ 2147483646 w 6475"/>
              <a:gd name="T85" fmla="*/ 2147483646 h 6474"/>
              <a:gd name="T86" fmla="*/ 2147483646 w 6475"/>
              <a:gd name="T87" fmla="*/ 2147483646 h 6474"/>
              <a:gd name="T88" fmla="*/ 2147483646 w 6475"/>
              <a:gd name="T89" fmla="*/ 2147483646 h 6474"/>
              <a:gd name="T90" fmla="*/ 2147483646 w 6475"/>
              <a:gd name="T91" fmla="*/ 2147483646 h 6474"/>
              <a:gd name="T92" fmla="*/ 2147483646 w 6475"/>
              <a:gd name="T93" fmla="*/ 2147483646 h 6474"/>
              <a:gd name="T94" fmla="*/ 2147483646 w 6475"/>
              <a:gd name="T95" fmla="*/ 2147483646 h 6474"/>
              <a:gd name="T96" fmla="*/ 2147483646 w 6475"/>
              <a:gd name="T97" fmla="*/ 2147483646 h 6474"/>
              <a:gd name="T98" fmla="*/ 2147483646 w 6475"/>
              <a:gd name="T99" fmla="*/ 2147483646 h 6474"/>
              <a:gd name="T100" fmla="*/ 2147483646 w 6475"/>
              <a:gd name="T101" fmla="*/ 2147483646 h 6474"/>
              <a:gd name="T102" fmla="*/ 2147483646 w 6475"/>
              <a:gd name="T103" fmla="*/ 2147483646 h 6474"/>
              <a:gd name="T104" fmla="*/ 2147483646 w 6475"/>
              <a:gd name="T105" fmla="*/ 2147483646 h 6474"/>
              <a:gd name="T106" fmla="*/ 2147483646 w 6475"/>
              <a:gd name="T107" fmla="*/ 2147483646 h 6474"/>
              <a:gd name="T108" fmla="*/ 2147483646 w 6475"/>
              <a:gd name="T109" fmla="*/ 2147483646 h 6474"/>
              <a:gd name="T110" fmla="*/ 2147483646 w 6475"/>
              <a:gd name="T111" fmla="*/ 2147483646 h 6474"/>
              <a:gd name="T112" fmla="*/ 2147483646 w 6475"/>
              <a:gd name="T113" fmla="*/ 2147483646 h 6474"/>
              <a:gd name="T114" fmla="*/ 2147483646 w 6475"/>
              <a:gd name="T115" fmla="*/ 2147483646 h 6474"/>
              <a:gd name="T116" fmla="*/ 2147483646 w 6475"/>
              <a:gd name="T117" fmla="*/ 2147483646 h 6474"/>
              <a:gd name="T118" fmla="*/ 2147483646 w 6475"/>
              <a:gd name="T119" fmla="*/ 2147483646 h 6474"/>
              <a:gd name="T120" fmla="*/ 2147483646 w 6475"/>
              <a:gd name="T121" fmla="*/ 2147483646 h 6474"/>
              <a:gd name="T122" fmla="*/ 2147483646 w 6475"/>
              <a:gd name="T123" fmla="*/ 2147483646 h 647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475" h="6474">
                <a:moveTo>
                  <a:pt x="3889" y="3006"/>
                </a:moveTo>
                <a:lnTo>
                  <a:pt x="3889" y="3006"/>
                </a:lnTo>
                <a:lnTo>
                  <a:pt x="3915" y="2952"/>
                </a:lnTo>
                <a:lnTo>
                  <a:pt x="3940" y="2898"/>
                </a:lnTo>
                <a:lnTo>
                  <a:pt x="3964" y="2842"/>
                </a:lnTo>
                <a:lnTo>
                  <a:pt x="3987" y="2787"/>
                </a:lnTo>
                <a:lnTo>
                  <a:pt x="4007" y="2729"/>
                </a:lnTo>
                <a:lnTo>
                  <a:pt x="4026" y="2672"/>
                </a:lnTo>
                <a:lnTo>
                  <a:pt x="4043" y="2613"/>
                </a:lnTo>
                <a:lnTo>
                  <a:pt x="4059" y="2555"/>
                </a:lnTo>
                <a:lnTo>
                  <a:pt x="4073" y="2495"/>
                </a:lnTo>
                <a:lnTo>
                  <a:pt x="4085" y="2434"/>
                </a:lnTo>
                <a:lnTo>
                  <a:pt x="4096" y="2373"/>
                </a:lnTo>
                <a:lnTo>
                  <a:pt x="4104" y="2312"/>
                </a:lnTo>
                <a:lnTo>
                  <a:pt x="4111" y="2249"/>
                </a:lnTo>
                <a:lnTo>
                  <a:pt x="4116" y="2187"/>
                </a:lnTo>
                <a:lnTo>
                  <a:pt x="4119" y="2124"/>
                </a:lnTo>
                <a:lnTo>
                  <a:pt x="4120" y="2060"/>
                </a:lnTo>
                <a:lnTo>
                  <a:pt x="4120" y="2006"/>
                </a:lnTo>
                <a:lnTo>
                  <a:pt x="4117" y="1954"/>
                </a:lnTo>
                <a:lnTo>
                  <a:pt x="4114" y="1901"/>
                </a:lnTo>
                <a:lnTo>
                  <a:pt x="4109" y="1850"/>
                </a:lnTo>
                <a:lnTo>
                  <a:pt x="4103" y="1797"/>
                </a:lnTo>
                <a:lnTo>
                  <a:pt x="4096" y="1747"/>
                </a:lnTo>
                <a:lnTo>
                  <a:pt x="4088" y="1695"/>
                </a:lnTo>
                <a:lnTo>
                  <a:pt x="4078" y="1645"/>
                </a:lnTo>
                <a:lnTo>
                  <a:pt x="4067" y="1595"/>
                </a:lnTo>
                <a:lnTo>
                  <a:pt x="4055" y="1545"/>
                </a:lnTo>
                <a:lnTo>
                  <a:pt x="4042" y="1496"/>
                </a:lnTo>
                <a:lnTo>
                  <a:pt x="4028" y="1447"/>
                </a:lnTo>
                <a:lnTo>
                  <a:pt x="4012" y="1399"/>
                </a:lnTo>
                <a:lnTo>
                  <a:pt x="3995" y="1351"/>
                </a:lnTo>
                <a:lnTo>
                  <a:pt x="3977" y="1305"/>
                </a:lnTo>
                <a:lnTo>
                  <a:pt x="3958" y="1258"/>
                </a:lnTo>
                <a:lnTo>
                  <a:pt x="3938" y="1213"/>
                </a:lnTo>
                <a:lnTo>
                  <a:pt x="3916" y="1167"/>
                </a:lnTo>
                <a:lnTo>
                  <a:pt x="3895" y="1122"/>
                </a:lnTo>
                <a:lnTo>
                  <a:pt x="3871" y="1079"/>
                </a:lnTo>
                <a:lnTo>
                  <a:pt x="3847" y="1034"/>
                </a:lnTo>
                <a:lnTo>
                  <a:pt x="3822" y="991"/>
                </a:lnTo>
                <a:lnTo>
                  <a:pt x="3795" y="949"/>
                </a:lnTo>
                <a:lnTo>
                  <a:pt x="3768" y="909"/>
                </a:lnTo>
                <a:lnTo>
                  <a:pt x="3740" y="868"/>
                </a:lnTo>
                <a:lnTo>
                  <a:pt x="3710" y="827"/>
                </a:lnTo>
                <a:lnTo>
                  <a:pt x="3680" y="788"/>
                </a:lnTo>
                <a:lnTo>
                  <a:pt x="3649" y="749"/>
                </a:lnTo>
                <a:lnTo>
                  <a:pt x="3617" y="712"/>
                </a:lnTo>
                <a:lnTo>
                  <a:pt x="3585" y="675"/>
                </a:lnTo>
                <a:lnTo>
                  <a:pt x="3551" y="639"/>
                </a:lnTo>
                <a:lnTo>
                  <a:pt x="3516" y="603"/>
                </a:lnTo>
                <a:lnTo>
                  <a:pt x="3481" y="568"/>
                </a:lnTo>
                <a:lnTo>
                  <a:pt x="3445" y="535"/>
                </a:lnTo>
                <a:lnTo>
                  <a:pt x="3408" y="503"/>
                </a:lnTo>
                <a:lnTo>
                  <a:pt x="3370" y="470"/>
                </a:lnTo>
                <a:lnTo>
                  <a:pt x="3332" y="439"/>
                </a:lnTo>
                <a:lnTo>
                  <a:pt x="3293" y="409"/>
                </a:lnTo>
                <a:lnTo>
                  <a:pt x="3252" y="379"/>
                </a:lnTo>
                <a:lnTo>
                  <a:pt x="3211" y="352"/>
                </a:lnTo>
                <a:lnTo>
                  <a:pt x="3170" y="324"/>
                </a:lnTo>
                <a:lnTo>
                  <a:pt x="3129" y="298"/>
                </a:lnTo>
                <a:lnTo>
                  <a:pt x="3085" y="273"/>
                </a:lnTo>
                <a:lnTo>
                  <a:pt x="3041" y="249"/>
                </a:lnTo>
                <a:lnTo>
                  <a:pt x="2998" y="225"/>
                </a:lnTo>
                <a:lnTo>
                  <a:pt x="2953" y="203"/>
                </a:lnTo>
                <a:lnTo>
                  <a:pt x="2907" y="182"/>
                </a:lnTo>
                <a:lnTo>
                  <a:pt x="2862" y="161"/>
                </a:lnTo>
                <a:lnTo>
                  <a:pt x="2815" y="142"/>
                </a:lnTo>
                <a:lnTo>
                  <a:pt x="2768" y="124"/>
                </a:lnTo>
                <a:lnTo>
                  <a:pt x="2720" y="108"/>
                </a:lnTo>
                <a:lnTo>
                  <a:pt x="2672" y="92"/>
                </a:lnTo>
                <a:lnTo>
                  <a:pt x="2623" y="78"/>
                </a:lnTo>
                <a:lnTo>
                  <a:pt x="2574" y="64"/>
                </a:lnTo>
                <a:lnTo>
                  <a:pt x="2525" y="52"/>
                </a:lnTo>
                <a:lnTo>
                  <a:pt x="2475" y="42"/>
                </a:lnTo>
                <a:lnTo>
                  <a:pt x="2425" y="32"/>
                </a:lnTo>
                <a:lnTo>
                  <a:pt x="2373" y="24"/>
                </a:lnTo>
                <a:lnTo>
                  <a:pt x="2322" y="17"/>
                </a:lnTo>
                <a:lnTo>
                  <a:pt x="2270" y="11"/>
                </a:lnTo>
                <a:lnTo>
                  <a:pt x="2219" y="6"/>
                </a:lnTo>
                <a:lnTo>
                  <a:pt x="2166" y="2"/>
                </a:lnTo>
                <a:lnTo>
                  <a:pt x="2113" y="0"/>
                </a:lnTo>
                <a:lnTo>
                  <a:pt x="2060" y="0"/>
                </a:lnTo>
                <a:lnTo>
                  <a:pt x="2007" y="0"/>
                </a:lnTo>
                <a:lnTo>
                  <a:pt x="1954" y="2"/>
                </a:lnTo>
                <a:lnTo>
                  <a:pt x="1901" y="6"/>
                </a:lnTo>
                <a:lnTo>
                  <a:pt x="1849" y="11"/>
                </a:lnTo>
                <a:lnTo>
                  <a:pt x="1797" y="17"/>
                </a:lnTo>
                <a:lnTo>
                  <a:pt x="1746" y="24"/>
                </a:lnTo>
                <a:lnTo>
                  <a:pt x="1696" y="32"/>
                </a:lnTo>
                <a:lnTo>
                  <a:pt x="1645" y="42"/>
                </a:lnTo>
                <a:lnTo>
                  <a:pt x="1595" y="52"/>
                </a:lnTo>
                <a:lnTo>
                  <a:pt x="1545" y="64"/>
                </a:lnTo>
                <a:lnTo>
                  <a:pt x="1496" y="78"/>
                </a:lnTo>
                <a:lnTo>
                  <a:pt x="1448" y="92"/>
                </a:lnTo>
                <a:lnTo>
                  <a:pt x="1400" y="108"/>
                </a:lnTo>
                <a:lnTo>
                  <a:pt x="1352" y="124"/>
                </a:lnTo>
                <a:lnTo>
                  <a:pt x="1305" y="142"/>
                </a:lnTo>
                <a:lnTo>
                  <a:pt x="1259" y="161"/>
                </a:lnTo>
                <a:lnTo>
                  <a:pt x="1212" y="182"/>
                </a:lnTo>
                <a:lnTo>
                  <a:pt x="1168" y="203"/>
                </a:lnTo>
                <a:lnTo>
                  <a:pt x="1122" y="225"/>
                </a:lnTo>
                <a:lnTo>
                  <a:pt x="1078" y="249"/>
                </a:lnTo>
                <a:lnTo>
                  <a:pt x="1035" y="273"/>
                </a:lnTo>
                <a:lnTo>
                  <a:pt x="992" y="298"/>
                </a:lnTo>
                <a:lnTo>
                  <a:pt x="950" y="324"/>
                </a:lnTo>
                <a:lnTo>
                  <a:pt x="908" y="352"/>
                </a:lnTo>
                <a:lnTo>
                  <a:pt x="867" y="379"/>
                </a:lnTo>
                <a:lnTo>
                  <a:pt x="828" y="409"/>
                </a:lnTo>
                <a:lnTo>
                  <a:pt x="788" y="439"/>
                </a:lnTo>
                <a:lnTo>
                  <a:pt x="750" y="470"/>
                </a:lnTo>
                <a:lnTo>
                  <a:pt x="711" y="503"/>
                </a:lnTo>
                <a:lnTo>
                  <a:pt x="676" y="535"/>
                </a:lnTo>
                <a:lnTo>
                  <a:pt x="638" y="568"/>
                </a:lnTo>
                <a:lnTo>
                  <a:pt x="604" y="603"/>
                </a:lnTo>
                <a:lnTo>
                  <a:pt x="569" y="639"/>
                </a:lnTo>
                <a:lnTo>
                  <a:pt x="535" y="675"/>
                </a:lnTo>
                <a:lnTo>
                  <a:pt x="502" y="712"/>
                </a:lnTo>
                <a:lnTo>
                  <a:pt x="471" y="749"/>
                </a:lnTo>
                <a:lnTo>
                  <a:pt x="440" y="788"/>
                </a:lnTo>
                <a:lnTo>
                  <a:pt x="410" y="827"/>
                </a:lnTo>
                <a:lnTo>
                  <a:pt x="380" y="868"/>
                </a:lnTo>
                <a:lnTo>
                  <a:pt x="352" y="909"/>
                </a:lnTo>
                <a:lnTo>
                  <a:pt x="325" y="949"/>
                </a:lnTo>
                <a:lnTo>
                  <a:pt x="298" y="991"/>
                </a:lnTo>
                <a:lnTo>
                  <a:pt x="273" y="1034"/>
                </a:lnTo>
                <a:lnTo>
                  <a:pt x="249" y="1079"/>
                </a:lnTo>
                <a:lnTo>
                  <a:pt x="225" y="1122"/>
                </a:lnTo>
                <a:lnTo>
                  <a:pt x="204" y="1167"/>
                </a:lnTo>
                <a:lnTo>
                  <a:pt x="182" y="1213"/>
                </a:lnTo>
                <a:lnTo>
                  <a:pt x="162" y="1258"/>
                </a:lnTo>
                <a:lnTo>
                  <a:pt x="143" y="1305"/>
                </a:lnTo>
                <a:lnTo>
                  <a:pt x="125" y="1351"/>
                </a:lnTo>
                <a:lnTo>
                  <a:pt x="108" y="1399"/>
                </a:lnTo>
                <a:lnTo>
                  <a:pt x="93" y="1447"/>
                </a:lnTo>
                <a:lnTo>
                  <a:pt x="78" y="1496"/>
                </a:lnTo>
                <a:lnTo>
                  <a:pt x="65" y="1545"/>
                </a:lnTo>
                <a:lnTo>
                  <a:pt x="53" y="1595"/>
                </a:lnTo>
                <a:lnTo>
                  <a:pt x="42" y="1645"/>
                </a:lnTo>
                <a:lnTo>
                  <a:pt x="33" y="1695"/>
                </a:lnTo>
                <a:lnTo>
                  <a:pt x="24" y="1747"/>
                </a:lnTo>
                <a:lnTo>
                  <a:pt x="17" y="1797"/>
                </a:lnTo>
                <a:lnTo>
                  <a:pt x="11" y="1850"/>
                </a:lnTo>
                <a:lnTo>
                  <a:pt x="6" y="1901"/>
                </a:lnTo>
                <a:lnTo>
                  <a:pt x="3" y="1954"/>
                </a:lnTo>
                <a:lnTo>
                  <a:pt x="0" y="2006"/>
                </a:lnTo>
                <a:lnTo>
                  <a:pt x="0" y="2060"/>
                </a:lnTo>
                <a:lnTo>
                  <a:pt x="0" y="2113"/>
                </a:lnTo>
                <a:lnTo>
                  <a:pt x="3" y="2166"/>
                </a:lnTo>
                <a:lnTo>
                  <a:pt x="6" y="2218"/>
                </a:lnTo>
                <a:lnTo>
                  <a:pt x="11" y="2270"/>
                </a:lnTo>
                <a:lnTo>
                  <a:pt x="17" y="2322"/>
                </a:lnTo>
                <a:lnTo>
                  <a:pt x="24" y="2374"/>
                </a:lnTo>
                <a:lnTo>
                  <a:pt x="33" y="2424"/>
                </a:lnTo>
                <a:lnTo>
                  <a:pt x="42" y="2474"/>
                </a:lnTo>
                <a:lnTo>
                  <a:pt x="53" y="2525"/>
                </a:lnTo>
                <a:lnTo>
                  <a:pt x="65" y="2575"/>
                </a:lnTo>
                <a:lnTo>
                  <a:pt x="78" y="2624"/>
                </a:lnTo>
                <a:lnTo>
                  <a:pt x="93" y="2672"/>
                </a:lnTo>
                <a:lnTo>
                  <a:pt x="108" y="2720"/>
                </a:lnTo>
                <a:lnTo>
                  <a:pt x="125" y="2768"/>
                </a:lnTo>
                <a:lnTo>
                  <a:pt x="143" y="2816"/>
                </a:lnTo>
                <a:lnTo>
                  <a:pt x="162" y="2861"/>
                </a:lnTo>
                <a:lnTo>
                  <a:pt x="182" y="2908"/>
                </a:lnTo>
                <a:lnTo>
                  <a:pt x="204" y="2953"/>
                </a:lnTo>
                <a:lnTo>
                  <a:pt x="225" y="2998"/>
                </a:lnTo>
                <a:lnTo>
                  <a:pt x="249" y="3042"/>
                </a:lnTo>
                <a:lnTo>
                  <a:pt x="273" y="3085"/>
                </a:lnTo>
                <a:lnTo>
                  <a:pt x="298" y="3128"/>
                </a:lnTo>
                <a:lnTo>
                  <a:pt x="325" y="3170"/>
                </a:lnTo>
                <a:lnTo>
                  <a:pt x="352" y="3212"/>
                </a:lnTo>
                <a:lnTo>
                  <a:pt x="380" y="3253"/>
                </a:lnTo>
                <a:lnTo>
                  <a:pt x="410" y="3292"/>
                </a:lnTo>
                <a:lnTo>
                  <a:pt x="440" y="3332"/>
                </a:lnTo>
                <a:lnTo>
                  <a:pt x="471" y="3370"/>
                </a:lnTo>
                <a:lnTo>
                  <a:pt x="502" y="3408"/>
                </a:lnTo>
                <a:lnTo>
                  <a:pt x="535" y="3445"/>
                </a:lnTo>
                <a:lnTo>
                  <a:pt x="569" y="3481"/>
                </a:lnTo>
                <a:lnTo>
                  <a:pt x="604" y="3516"/>
                </a:lnTo>
                <a:lnTo>
                  <a:pt x="638" y="3551"/>
                </a:lnTo>
                <a:lnTo>
                  <a:pt x="676" y="3584"/>
                </a:lnTo>
                <a:lnTo>
                  <a:pt x="711" y="3618"/>
                </a:lnTo>
                <a:lnTo>
                  <a:pt x="750" y="3649"/>
                </a:lnTo>
                <a:lnTo>
                  <a:pt x="788" y="3680"/>
                </a:lnTo>
                <a:lnTo>
                  <a:pt x="828" y="3710"/>
                </a:lnTo>
                <a:lnTo>
                  <a:pt x="867" y="3740"/>
                </a:lnTo>
                <a:lnTo>
                  <a:pt x="908" y="3767"/>
                </a:lnTo>
                <a:lnTo>
                  <a:pt x="950" y="3795"/>
                </a:lnTo>
                <a:lnTo>
                  <a:pt x="992" y="3821"/>
                </a:lnTo>
                <a:lnTo>
                  <a:pt x="1035" y="3847"/>
                </a:lnTo>
                <a:lnTo>
                  <a:pt x="1078" y="3872"/>
                </a:lnTo>
                <a:lnTo>
                  <a:pt x="1122" y="3894"/>
                </a:lnTo>
                <a:lnTo>
                  <a:pt x="1168" y="3917"/>
                </a:lnTo>
                <a:lnTo>
                  <a:pt x="1212" y="3937"/>
                </a:lnTo>
                <a:lnTo>
                  <a:pt x="1259" y="3958"/>
                </a:lnTo>
                <a:lnTo>
                  <a:pt x="1305" y="3977"/>
                </a:lnTo>
                <a:lnTo>
                  <a:pt x="1352" y="3995"/>
                </a:lnTo>
                <a:lnTo>
                  <a:pt x="1400" y="4012"/>
                </a:lnTo>
                <a:lnTo>
                  <a:pt x="1448" y="4027"/>
                </a:lnTo>
                <a:lnTo>
                  <a:pt x="1496" y="4042"/>
                </a:lnTo>
                <a:lnTo>
                  <a:pt x="1545" y="4055"/>
                </a:lnTo>
                <a:lnTo>
                  <a:pt x="1595" y="4067"/>
                </a:lnTo>
                <a:lnTo>
                  <a:pt x="1645" y="4078"/>
                </a:lnTo>
                <a:lnTo>
                  <a:pt x="1696" y="4087"/>
                </a:lnTo>
                <a:lnTo>
                  <a:pt x="1746" y="4097"/>
                </a:lnTo>
                <a:lnTo>
                  <a:pt x="1797" y="4104"/>
                </a:lnTo>
                <a:lnTo>
                  <a:pt x="1849" y="4109"/>
                </a:lnTo>
                <a:lnTo>
                  <a:pt x="1901" y="4113"/>
                </a:lnTo>
                <a:lnTo>
                  <a:pt x="1954" y="4117"/>
                </a:lnTo>
                <a:lnTo>
                  <a:pt x="2007" y="4119"/>
                </a:lnTo>
                <a:lnTo>
                  <a:pt x="2060" y="4119"/>
                </a:lnTo>
                <a:lnTo>
                  <a:pt x="2124" y="4119"/>
                </a:lnTo>
                <a:lnTo>
                  <a:pt x="2186" y="4116"/>
                </a:lnTo>
                <a:lnTo>
                  <a:pt x="2250" y="4111"/>
                </a:lnTo>
                <a:lnTo>
                  <a:pt x="2312" y="4104"/>
                </a:lnTo>
                <a:lnTo>
                  <a:pt x="2373" y="4096"/>
                </a:lnTo>
                <a:lnTo>
                  <a:pt x="2434" y="4086"/>
                </a:lnTo>
                <a:lnTo>
                  <a:pt x="2495" y="4073"/>
                </a:lnTo>
                <a:lnTo>
                  <a:pt x="2555" y="4060"/>
                </a:lnTo>
                <a:lnTo>
                  <a:pt x="2614" y="4044"/>
                </a:lnTo>
                <a:lnTo>
                  <a:pt x="2672" y="4026"/>
                </a:lnTo>
                <a:lnTo>
                  <a:pt x="2730" y="4007"/>
                </a:lnTo>
                <a:lnTo>
                  <a:pt x="2786" y="3987"/>
                </a:lnTo>
                <a:lnTo>
                  <a:pt x="2842" y="3965"/>
                </a:lnTo>
                <a:lnTo>
                  <a:pt x="2898" y="3941"/>
                </a:lnTo>
                <a:lnTo>
                  <a:pt x="2953" y="3916"/>
                </a:lnTo>
                <a:lnTo>
                  <a:pt x="3005" y="3888"/>
                </a:lnTo>
                <a:lnTo>
                  <a:pt x="4120" y="5003"/>
                </a:lnTo>
                <a:lnTo>
                  <a:pt x="4709" y="5003"/>
                </a:lnTo>
                <a:lnTo>
                  <a:pt x="4709" y="5591"/>
                </a:lnTo>
                <a:lnTo>
                  <a:pt x="5297" y="5591"/>
                </a:lnTo>
                <a:lnTo>
                  <a:pt x="5297" y="6180"/>
                </a:lnTo>
                <a:lnTo>
                  <a:pt x="5591" y="6474"/>
                </a:lnTo>
                <a:lnTo>
                  <a:pt x="6475" y="6474"/>
                </a:lnTo>
                <a:lnTo>
                  <a:pt x="6475" y="5591"/>
                </a:lnTo>
                <a:lnTo>
                  <a:pt x="3889" y="3006"/>
                </a:lnTo>
                <a:close/>
                <a:moveTo>
                  <a:pt x="1472" y="2060"/>
                </a:moveTo>
                <a:lnTo>
                  <a:pt x="1472" y="2060"/>
                </a:lnTo>
                <a:lnTo>
                  <a:pt x="1441" y="2059"/>
                </a:lnTo>
                <a:lnTo>
                  <a:pt x="1411" y="2057"/>
                </a:lnTo>
                <a:lnTo>
                  <a:pt x="1382" y="2053"/>
                </a:lnTo>
                <a:lnTo>
                  <a:pt x="1353" y="2048"/>
                </a:lnTo>
                <a:lnTo>
                  <a:pt x="1324" y="2041"/>
                </a:lnTo>
                <a:lnTo>
                  <a:pt x="1297" y="2033"/>
                </a:lnTo>
                <a:lnTo>
                  <a:pt x="1269" y="2024"/>
                </a:lnTo>
                <a:lnTo>
                  <a:pt x="1242" y="2014"/>
                </a:lnTo>
                <a:lnTo>
                  <a:pt x="1217" y="2002"/>
                </a:lnTo>
                <a:lnTo>
                  <a:pt x="1190" y="1988"/>
                </a:lnTo>
                <a:lnTo>
                  <a:pt x="1166" y="1974"/>
                </a:lnTo>
                <a:lnTo>
                  <a:pt x="1142" y="1960"/>
                </a:lnTo>
                <a:lnTo>
                  <a:pt x="1120" y="1943"/>
                </a:lnTo>
                <a:lnTo>
                  <a:pt x="1097" y="1925"/>
                </a:lnTo>
                <a:lnTo>
                  <a:pt x="1075" y="1907"/>
                </a:lnTo>
                <a:lnTo>
                  <a:pt x="1055" y="1888"/>
                </a:lnTo>
                <a:lnTo>
                  <a:pt x="1036" y="1867"/>
                </a:lnTo>
                <a:lnTo>
                  <a:pt x="1017" y="1846"/>
                </a:lnTo>
                <a:lnTo>
                  <a:pt x="1000" y="1823"/>
                </a:lnTo>
                <a:lnTo>
                  <a:pt x="983" y="1800"/>
                </a:lnTo>
                <a:lnTo>
                  <a:pt x="968" y="1776"/>
                </a:lnTo>
                <a:lnTo>
                  <a:pt x="955" y="1751"/>
                </a:lnTo>
                <a:lnTo>
                  <a:pt x="941" y="1726"/>
                </a:lnTo>
                <a:lnTo>
                  <a:pt x="929" y="1700"/>
                </a:lnTo>
                <a:lnTo>
                  <a:pt x="919" y="1674"/>
                </a:lnTo>
                <a:lnTo>
                  <a:pt x="909" y="1646"/>
                </a:lnTo>
                <a:lnTo>
                  <a:pt x="902" y="1618"/>
                </a:lnTo>
                <a:lnTo>
                  <a:pt x="895" y="1590"/>
                </a:lnTo>
                <a:lnTo>
                  <a:pt x="890" y="1561"/>
                </a:lnTo>
                <a:lnTo>
                  <a:pt x="886" y="1531"/>
                </a:lnTo>
                <a:lnTo>
                  <a:pt x="884" y="1501"/>
                </a:lnTo>
                <a:lnTo>
                  <a:pt x="883" y="1471"/>
                </a:lnTo>
                <a:lnTo>
                  <a:pt x="884" y="1441"/>
                </a:lnTo>
                <a:lnTo>
                  <a:pt x="886" y="1411"/>
                </a:lnTo>
                <a:lnTo>
                  <a:pt x="890" y="1381"/>
                </a:lnTo>
                <a:lnTo>
                  <a:pt x="895" y="1353"/>
                </a:lnTo>
                <a:lnTo>
                  <a:pt x="902" y="1324"/>
                </a:lnTo>
                <a:lnTo>
                  <a:pt x="909" y="1296"/>
                </a:lnTo>
                <a:lnTo>
                  <a:pt x="919" y="1269"/>
                </a:lnTo>
                <a:lnTo>
                  <a:pt x="929" y="1243"/>
                </a:lnTo>
                <a:lnTo>
                  <a:pt x="941" y="1216"/>
                </a:lnTo>
                <a:lnTo>
                  <a:pt x="955" y="1191"/>
                </a:lnTo>
                <a:lnTo>
                  <a:pt x="968" y="1166"/>
                </a:lnTo>
                <a:lnTo>
                  <a:pt x="983" y="1142"/>
                </a:lnTo>
                <a:lnTo>
                  <a:pt x="1000" y="1119"/>
                </a:lnTo>
                <a:lnTo>
                  <a:pt x="1017" y="1096"/>
                </a:lnTo>
                <a:lnTo>
                  <a:pt x="1036" y="1075"/>
                </a:lnTo>
                <a:lnTo>
                  <a:pt x="1055" y="1055"/>
                </a:lnTo>
                <a:lnTo>
                  <a:pt x="1075" y="1035"/>
                </a:lnTo>
                <a:lnTo>
                  <a:pt x="1097" y="1017"/>
                </a:lnTo>
                <a:lnTo>
                  <a:pt x="1120" y="999"/>
                </a:lnTo>
                <a:lnTo>
                  <a:pt x="1142" y="983"/>
                </a:lnTo>
                <a:lnTo>
                  <a:pt x="1166" y="968"/>
                </a:lnTo>
                <a:lnTo>
                  <a:pt x="1190" y="954"/>
                </a:lnTo>
                <a:lnTo>
                  <a:pt x="1217" y="941"/>
                </a:lnTo>
                <a:lnTo>
                  <a:pt x="1242" y="929"/>
                </a:lnTo>
                <a:lnTo>
                  <a:pt x="1269" y="918"/>
                </a:lnTo>
                <a:lnTo>
                  <a:pt x="1297" y="910"/>
                </a:lnTo>
                <a:lnTo>
                  <a:pt x="1324" y="901"/>
                </a:lnTo>
                <a:lnTo>
                  <a:pt x="1353" y="894"/>
                </a:lnTo>
                <a:lnTo>
                  <a:pt x="1382" y="889"/>
                </a:lnTo>
                <a:lnTo>
                  <a:pt x="1411" y="886"/>
                </a:lnTo>
                <a:lnTo>
                  <a:pt x="1441" y="883"/>
                </a:lnTo>
                <a:lnTo>
                  <a:pt x="1472" y="882"/>
                </a:lnTo>
                <a:lnTo>
                  <a:pt x="1502" y="883"/>
                </a:lnTo>
                <a:lnTo>
                  <a:pt x="1532" y="886"/>
                </a:lnTo>
                <a:lnTo>
                  <a:pt x="1561" y="889"/>
                </a:lnTo>
                <a:lnTo>
                  <a:pt x="1590" y="894"/>
                </a:lnTo>
                <a:lnTo>
                  <a:pt x="1619" y="901"/>
                </a:lnTo>
                <a:lnTo>
                  <a:pt x="1646" y="910"/>
                </a:lnTo>
                <a:lnTo>
                  <a:pt x="1674" y="918"/>
                </a:lnTo>
                <a:lnTo>
                  <a:pt x="1700" y="929"/>
                </a:lnTo>
                <a:lnTo>
                  <a:pt x="1727" y="941"/>
                </a:lnTo>
                <a:lnTo>
                  <a:pt x="1752" y="954"/>
                </a:lnTo>
                <a:lnTo>
                  <a:pt x="1777" y="968"/>
                </a:lnTo>
                <a:lnTo>
                  <a:pt x="1801" y="983"/>
                </a:lnTo>
                <a:lnTo>
                  <a:pt x="1824" y="999"/>
                </a:lnTo>
                <a:lnTo>
                  <a:pt x="1845" y="1017"/>
                </a:lnTo>
                <a:lnTo>
                  <a:pt x="1867" y="1035"/>
                </a:lnTo>
                <a:lnTo>
                  <a:pt x="1887" y="1055"/>
                </a:lnTo>
                <a:lnTo>
                  <a:pt x="1907" y="1075"/>
                </a:lnTo>
                <a:lnTo>
                  <a:pt x="1925" y="1096"/>
                </a:lnTo>
                <a:lnTo>
                  <a:pt x="1943" y="1119"/>
                </a:lnTo>
                <a:lnTo>
                  <a:pt x="1959" y="1142"/>
                </a:lnTo>
                <a:lnTo>
                  <a:pt x="1975" y="1166"/>
                </a:lnTo>
                <a:lnTo>
                  <a:pt x="1989" y="1191"/>
                </a:lnTo>
                <a:lnTo>
                  <a:pt x="2002" y="1216"/>
                </a:lnTo>
                <a:lnTo>
                  <a:pt x="2014" y="1243"/>
                </a:lnTo>
                <a:lnTo>
                  <a:pt x="2025" y="1269"/>
                </a:lnTo>
                <a:lnTo>
                  <a:pt x="2033" y="1296"/>
                </a:lnTo>
                <a:lnTo>
                  <a:pt x="2042" y="1324"/>
                </a:lnTo>
                <a:lnTo>
                  <a:pt x="2048" y="1353"/>
                </a:lnTo>
                <a:lnTo>
                  <a:pt x="2054" y="1381"/>
                </a:lnTo>
                <a:lnTo>
                  <a:pt x="2057" y="1411"/>
                </a:lnTo>
                <a:lnTo>
                  <a:pt x="2060" y="1441"/>
                </a:lnTo>
                <a:lnTo>
                  <a:pt x="2060" y="1471"/>
                </a:lnTo>
                <a:lnTo>
                  <a:pt x="2060" y="1501"/>
                </a:lnTo>
                <a:lnTo>
                  <a:pt x="2057" y="1531"/>
                </a:lnTo>
                <a:lnTo>
                  <a:pt x="2054" y="1561"/>
                </a:lnTo>
                <a:lnTo>
                  <a:pt x="2048" y="1590"/>
                </a:lnTo>
                <a:lnTo>
                  <a:pt x="2042" y="1618"/>
                </a:lnTo>
                <a:lnTo>
                  <a:pt x="2033" y="1646"/>
                </a:lnTo>
                <a:lnTo>
                  <a:pt x="2025" y="1674"/>
                </a:lnTo>
                <a:lnTo>
                  <a:pt x="2014" y="1700"/>
                </a:lnTo>
                <a:lnTo>
                  <a:pt x="2002" y="1726"/>
                </a:lnTo>
                <a:lnTo>
                  <a:pt x="1989" y="1751"/>
                </a:lnTo>
                <a:lnTo>
                  <a:pt x="1975" y="1776"/>
                </a:lnTo>
                <a:lnTo>
                  <a:pt x="1959" y="1800"/>
                </a:lnTo>
                <a:lnTo>
                  <a:pt x="1943" y="1823"/>
                </a:lnTo>
                <a:lnTo>
                  <a:pt x="1925" y="1846"/>
                </a:lnTo>
                <a:lnTo>
                  <a:pt x="1907" y="1867"/>
                </a:lnTo>
                <a:lnTo>
                  <a:pt x="1887" y="1888"/>
                </a:lnTo>
                <a:lnTo>
                  <a:pt x="1867" y="1907"/>
                </a:lnTo>
                <a:lnTo>
                  <a:pt x="1845" y="1925"/>
                </a:lnTo>
                <a:lnTo>
                  <a:pt x="1824" y="1943"/>
                </a:lnTo>
                <a:lnTo>
                  <a:pt x="1801" y="1960"/>
                </a:lnTo>
                <a:lnTo>
                  <a:pt x="1777" y="1974"/>
                </a:lnTo>
                <a:lnTo>
                  <a:pt x="1752" y="1988"/>
                </a:lnTo>
                <a:lnTo>
                  <a:pt x="1727" y="2002"/>
                </a:lnTo>
                <a:lnTo>
                  <a:pt x="1700" y="2014"/>
                </a:lnTo>
                <a:lnTo>
                  <a:pt x="1674" y="2024"/>
                </a:lnTo>
                <a:lnTo>
                  <a:pt x="1646" y="2033"/>
                </a:lnTo>
                <a:lnTo>
                  <a:pt x="1619" y="2041"/>
                </a:lnTo>
                <a:lnTo>
                  <a:pt x="1590" y="2048"/>
                </a:lnTo>
                <a:lnTo>
                  <a:pt x="1561" y="2053"/>
                </a:lnTo>
                <a:lnTo>
                  <a:pt x="1532" y="2057"/>
                </a:lnTo>
                <a:lnTo>
                  <a:pt x="1502" y="2059"/>
                </a:lnTo>
                <a:lnTo>
                  <a:pt x="1472" y="206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14" name="Group 25"/>
          <p:cNvGrpSpPr/>
          <p:nvPr/>
        </p:nvGrpSpPr>
        <p:grpSpPr>
          <a:xfrm>
            <a:off x="3385680" y="3035959"/>
            <a:ext cx="717725" cy="631872"/>
            <a:chOff x="6040049" y="4182118"/>
            <a:chExt cx="521619" cy="459224"/>
          </a:xfrm>
          <a:solidFill>
            <a:schemeClr val="bg1"/>
          </a:solidFill>
        </p:grpSpPr>
        <p:sp>
          <p:nvSpPr>
            <p:cNvPr id="15" name="Freeform 84"/>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 name="Freeform 85"/>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86"/>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 name="Freeform 87"/>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88"/>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cxnSp>
        <p:nvCxnSpPr>
          <p:cNvPr id="20" name="直接连接符 19"/>
          <p:cNvCxnSpPr/>
          <p:nvPr/>
        </p:nvCxnSpPr>
        <p:spPr>
          <a:xfrm>
            <a:off x="5796136" y="1910962"/>
            <a:ext cx="1872208"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5796136" y="1584741"/>
            <a:ext cx="1872208" cy="276999"/>
          </a:xfrm>
          <a:prstGeom prst="rect">
            <a:avLst/>
          </a:prstGeom>
        </p:spPr>
        <p:txBody>
          <a:bodyPr wrap="square">
            <a:spAutoFit/>
          </a:bodyPr>
          <a:lstStyle/>
          <a:p>
            <a:pPr lvl="0" algn="ctr" defTabSz="685165">
              <a:spcBef>
                <a:spcPct val="20000"/>
              </a:spcBef>
              <a:defRPr/>
            </a:pPr>
            <a:r>
              <a:rPr lang="zh-CN" altLang="en-US" sz="1200" b="1" kern="0" dirty="0">
                <a:solidFill>
                  <a:srgbClr val="482400"/>
                </a:solidFill>
                <a:latin typeface="微软雅黑" panose="020B0503020204020204" pitchFamily="34" charset="-122"/>
                <a:ea typeface="微软雅黑" panose="020B0503020204020204" pitchFamily="34" charset="-122"/>
                <a:cs typeface="Raleway"/>
              </a:rPr>
              <a:t>输入你的标题</a:t>
            </a:r>
            <a:endParaRPr lang="en-US" altLang="zh-CN" sz="1200" b="1" kern="0" dirty="0">
              <a:solidFill>
                <a:srgbClr val="482400"/>
              </a:solidFill>
              <a:latin typeface="微软雅黑" panose="020B0503020204020204" pitchFamily="34" charset="-122"/>
              <a:ea typeface="微软雅黑" panose="020B0503020204020204" pitchFamily="34" charset="-122"/>
              <a:cs typeface="Raleway"/>
            </a:endParaRPr>
          </a:p>
        </p:txBody>
      </p:sp>
      <p:sp>
        <p:nvSpPr>
          <p:cNvPr id="22" name="Content Placeholder 2"/>
          <p:cNvSpPr txBox="1"/>
          <p:nvPr/>
        </p:nvSpPr>
        <p:spPr bwMode="auto">
          <a:xfrm>
            <a:off x="5796136" y="1982970"/>
            <a:ext cx="1872208"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defTabSz="685165">
              <a:lnSpc>
                <a:spcPct val="120000"/>
              </a:lnSpc>
              <a:spcBef>
                <a:spcPct val="20000"/>
              </a:spcBef>
              <a:defRPr/>
            </a:pP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概述里输入简单的文字概述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cxnSp>
        <p:nvCxnSpPr>
          <p:cNvPr id="23" name="直接连接符 22"/>
          <p:cNvCxnSpPr/>
          <p:nvPr/>
        </p:nvCxnSpPr>
        <p:spPr>
          <a:xfrm>
            <a:off x="971600" y="3137089"/>
            <a:ext cx="1872208"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971600" y="2810868"/>
            <a:ext cx="1872208" cy="276999"/>
          </a:xfrm>
          <a:prstGeom prst="rect">
            <a:avLst/>
          </a:prstGeom>
        </p:spPr>
        <p:txBody>
          <a:bodyPr wrap="square">
            <a:spAutoFit/>
          </a:bodyPr>
          <a:lstStyle/>
          <a:p>
            <a:pPr lvl="0" algn="ctr" defTabSz="685165">
              <a:spcBef>
                <a:spcPct val="20000"/>
              </a:spcBef>
              <a:defRPr/>
            </a:pPr>
            <a:r>
              <a:rPr lang="zh-CN" altLang="en-US" sz="1200" b="1" kern="0" dirty="0">
                <a:solidFill>
                  <a:srgbClr val="482400"/>
                </a:solidFill>
                <a:latin typeface="微软雅黑" panose="020B0503020204020204" pitchFamily="34" charset="-122"/>
                <a:ea typeface="微软雅黑" panose="020B0503020204020204" pitchFamily="34" charset="-122"/>
                <a:cs typeface="Raleway"/>
              </a:rPr>
              <a:t>输入你的标题</a:t>
            </a:r>
            <a:endParaRPr lang="en-US" altLang="zh-CN" sz="1200" b="1" kern="0" dirty="0">
              <a:solidFill>
                <a:srgbClr val="482400"/>
              </a:solidFill>
              <a:latin typeface="微软雅黑" panose="020B0503020204020204" pitchFamily="34" charset="-122"/>
              <a:ea typeface="微软雅黑" panose="020B0503020204020204" pitchFamily="34" charset="-122"/>
              <a:cs typeface="Raleway"/>
            </a:endParaRPr>
          </a:p>
        </p:txBody>
      </p:sp>
      <p:sp>
        <p:nvSpPr>
          <p:cNvPr id="25" name="Content Placeholder 2"/>
          <p:cNvSpPr txBox="1"/>
          <p:nvPr/>
        </p:nvSpPr>
        <p:spPr bwMode="auto">
          <a:xfrm>
            <a:off x="971600" y="3209097"/>
            <a:ext cx="1872208"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defTabSz="685165">
              <a:lnSpc>
                <a:spcPct val="120000"/>
              </a:lnSpc>
              <a:spcBef>
                <a:spcPct val="20000"/>
              </a:spcBef>
              <a:defRPr/>
            </a:pP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概述里输入简单的文字概述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cxnSp>
        <p:nvCxnSpPr>
          <p:cNvPr id="26" name="直接连接符 25"/>
          <p:cNvCxnSpPr/>
          <p:nvPr/>
        </p:nvCxnSpPr>
        <p:spPr>
          <a:xfrm>
            <a:off x="5795717" y="3144017"/>
            <a:ext cx="1872208"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5795717" y="2817796"/>
            <a:ext cx="1872208" cy="276999"/>
          </a:xfrm>
          <a:prstGeom prst="rect">
            <a:avLst/>
          </a:prstGeom>
        </p:spPr>
        <p:txBody>
          <a:bodyPr wrap="square">
            <a:spAutoFit/>
          </a:bodyPr>
          <a:lstStyle/>
          <a:p>
            <a:pPr lvl="0" algn="ctr" defTabSz="685165">
              <a:spcBef>
                <a:spcPct val="20000"/>
              </a:spcBef>
              <a:defRPr/>
            </a:pPr>
            <a:r>
              <a:rPr lang="zh-CN" altLang="en-US" sz="1200" b="1" kern="0" dirty="0">
                <a:solidFill>
                  <a:srgbClr val="482400"/>
                </a:solidFill>
                <a:latin typeface="微软雅黑" panose="020B0503020204020204" pitchFamily="34" charset="-122"/>
                <a:ea typeface="微软雅黑" panose="020B0503020204020204" pitchFamily="34" charset="-122"/>
                <a:cs typeface="Raleway"/>
              </a:rPr>
              <a:t>输入你的标题</a:t>
            </a:r>
            <a:endParaRPr lang="en-US" altLang="zh-CN" sz="1200" b="1" kern="0" dirty="0">
              <a:solidFill>
                <a:srgbClr val="482400"/>
              </a:solidFill>
              <a:latin typeface="微软雅黑" panose="020B0503020204020204" pitchFamily="34" charset="-122"/>
              <a:ea typeface="微软雅黑" panose="020B0503020204020204" pitchFamily="34" charset="-122"/>
              <a:cs typeface="Raleway"/>
            </a:endParaRPr>
          </a:p>
        </p:txBody>
      </p:sp>
      <p:sp>
        <p:nvSpPr>
          <p:cNvPr id="28" name="Content Placeholder 2"/>
          <p:cNvSpPr txBox="1"/>
          <p:nvPr/>
        </p:nvSpPr>
        <p:spPr bwMode="auto">
          <a:xfrm>
            <a:off x="5795717" y="3216025"/>
            <a:ext cx="1872208"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defTabSz="685165">
              <a:lnSpc>
                <a:spcPct val="120000"/>
              </a:lnSpc>
              <a:spcBef>
                <a:spcPct val="20000"/>
              </a:spcBef>
              <a:defRPr/>
            </a:pP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概述里输入简单的文字概述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29" name="TextBox 28"/>
          <p:cNvSpPr txBox="1"/>
          <p:nvPr/>
        </p:nvSpPr>
        <p:spPr>
          <a:xfrm>
            <a:off x="668615" y="519599"/>
            <a:ext cx="2236510" cy="338554"/>
          </a:xfrm>
          <a:prstGeom prst="rect">
            <a:avLst/>
          </a:prstGeom>
          <a:noFill/>
        </p:spPr>
        <p:txBody>
          <a:bodyPr wrap="none" rtlCol="0">
            <a:spAutoFit/>
          </a:bodyPr>
          <a:lstStyle/>
          <a:p>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单击此处输入标题内容</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cxnSp>
        <p:nvCxnSpPr>
          <p:cNvPr id="30" name="直接连接符 29"/>
          <p:cNvCxnSpPr/>
          <p:nvPr/>
        </p:nvCxnSpPr>
        <p:spPr>
          <a:xfrm>
            <a:off x="762100" y="842130"/>
            <a:ext cx="2320999" cy="0"/>
          </a:xfrm>
          <a:prstGeom prst="line">
            <a:avLst/>
          </a:prstGeom>
          <a:ln>
            <a:solidFill>
              <a:srgbClr val="482400"/>
            </a:solidFil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707695" y="828750"/>
            <a:ext cx="2318373" cy="230832"/>
          </a:xfrm>
          <a:prstGeom prst="rect">
            <a:avLst/>
          </a:prstGeom>
          <a:noFill/>
        </p:spPr>
        <p:txBody>
          <a:bodyPr wrap="square" rtlCol="0">
            <a:spAutoFit/>
          </a:bodyPr>
          <a:lstStyle/>
          <a:p>
            <a:r>
              <a:rPr lang="en-US" altLang="zh-CN" sz="900" dirty="0" smtClean="0"/>
              <a:t>DAN JI CI CHU SHU RU BIAO TI</a:t>
            </a:r>
            <a:endParaRPr lang="zh-CN" altLang="en-US" sz="900" dirty="0"/>
          </a:p>
        </p:txBody>
      </p:sp>
      <p:pic>
        <p:nvPicPr>
          <p:cNvPr id="32" name="图片 3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9343" y="499566"/>
            <a:ext cx="725887" cy="725887"/>
          </a:xfrm>
          <a:prstGeom prst="rect">
            <a:avLst/>
          </a:prstGeom>
        </p:spPr>
      </p:pic>
      <p:sp>
        <p:nvSpPr>
          <p:cNvPr id="33" name="TextBox 32"/>
          <p:cNvSpPr txBox="1"/>
          <p:nvPr/>
        </p:nvSpPr>
        <p:spPr>
          <a:xfrm>
            <a:off x="210185" y="539343"/>
            <a:ext cx="364202" cy="523220"/>
          </a:xfrm>
          <a:prstGeom prst="rect">
            <a:avLst/>
          </a:prstGeom>
          <a:noFill/>
        </p:spPr>
        <p:txBody>
          <a:bodyPr wrap="none" rtlCol="0">
            <a:spAutoFit/>
          </a:bodyPr>
          <a:lstStyle/>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古</a:t>
            </a:r>
            <a:endParaRPr lang="en-US" altLang="zh-CN" sz="1400" dirty="0" smtClean="0">
              <a:solidFill>
                <a:schemeClr val="bg1"/>
              </a:solidFill>
              <a:latin typeface="钟齐李洤标准草书符号" panose="02010600030101010101" pitchFamily="2" charset="-122"/>
              <a:ea typeface="钟齐李洤标准草书符号" panose="02010600030101010101" pitchFamily="2" charset="-122"/>
            </a:endParaRPr>
          </a:p>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韵</a:t>
            </a:r>
            <a:endParaRPr lang="zh-CN" altLang="en-US" sz="1400" dirty="0">
              <a:solidFill>
                <a:schemeClr val="bg1"/>
              </a:solidFill>
              <a:latin typeface="钟齐李洤标准草书符号" panose="02010600030101010101" pitchFamily="2" charset="-122"/>
              <a:ea typeface="钟齐李洤标准草书符号"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ppt_x</p:attrName>
                                        </p:attrNameLst>
                                      </p:cBhvr>
                                      <p:tavLst>
                                        <p:tav tm="0">
                                          <p:val>
                                            <p:fltVal val="0.5"/>
                                          </p:val>
                                        </p:tav>
                                        <p:tav tm="100000">
                                          <p:val>
                                            <p:strVal val="#ppt_x"/>
                                          </p:val>
                                        </p:tav>
                                      </p:tavLst>
                                    </p:anim>
                                    <p:anim calcmode="lin" valueType="num">
                                      <p:cBhvr>
                                        <p:cTn id="10" dur="500" fill="hold"/>
                                        <p:tgtEl>
                                          <p:spTgt spid="2"/>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30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 calcmode="lin" valueType="num">
                                      <p:cBhvr>
                                        <p:cTn id="15" dur="500" fill="hold"/>
                                        <p:tgtEl>
                                          <p:spTgt spid="3"/>
                                        </p:tgtEl>
                                        <p:attrNameLst>
                                          <p:attrName>ppt_x</p:attrName>
                                        </p:attrNameLst>
                                      </p:cBhvr>
                                      <p:tavLst>
                                        <p:tav tm="0">
                                          <p:val>
                                            <p:fltVal val="0.5"/>
                                          </p:val>
                                        </p:tav>
                                        <p:tav tm="100000">
                                          <p:val>
                                            <p:strVal val="#ppt_x"/>
                                          </p:val>
                                        </p:tav>
                                      </p:tavLst>
                                    </p:anim>
                                    <p:anim calcmode="lin" valueType="num">
                                      <p:cBhvr>
                                        <p:cTn id="16" dur="500" fill="hold"/>
                                        <p:tgtEl>
                                          <p:spTgt spid="3"/>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60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 calcmode="lin" valueType="num">
                                      <p:cBhvr>
                                        <p:cTn id="21" dur="500" fill="hold"/>
                                        <p:tgtEl>
                                          <p:spTgt spid="4"/>
                                        </p:tgtEl>
                                        <p:attrNameLst>
                                          <p:attrName>ppt_x</p:attrName>
                                        </p:attrNameLst>
                                      </p:cBhvr>
                                      <p:tavLst>
                                        <p:tav tm="0">
                                          <p:val>
                                            <p:fltVal val="0.5"/>
                                          </p:val>
                                        </p:tav>
                                        <p:tav tm="100000">
                                          <p:val>
                                            <p:strVal val="#ppt_x"/>
                                          </p:val>
                                        </p:tav>
                                      </p:tavLst>
                                    </p:anim>
                                    <p:anim calcmode="lin" valueType="num">
                                      <p:cBhvr>
                                        <p:cTn id="22" dur="500" fill="hold"/>
                                        <p:tgtEl>
                                          <p:spTgt spid="4"/>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90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 calcmode="lin" valueType="num">
                                      <p:cBhvr>
                                        <p:cTn id="27" dur="500" fill="hold"/>
                                        <p:tgtEl>
                                          <p:spTgt spid="5"/>
                                        </p:tgtEl>
                                        <p:attrNameLst>
                                          <p:attrName>ppt_x</p:attrName>
                                        </p:attrNameLst>
                                      </p:cBhvr>
                                      <p:tavLst>
                                        <p:tav tm="0">
                                          <p:val>
                                            <p:fltVal val="0.5"/>
                                          </p:val>
                                        </p:tav>
                                        <p:tav tm="100000">
                                          <p:val>
                                            <p:strVal val="#ppt_x"/>
                                          </p:val>
                                        </p:tav>
                                      </p:tavLst>
                                    </p:anim>
                                    <p:anim calcmode="lin" valueType="num">
                                      <p:cBhvr>
                                        <p:cTn id="28" dur="500" fill="hold"/>
                                        <p:tgtEl>
                                          <p:spTgt spid="5"/>
                                        </p:tgtEl>
                                        <p:attrNameLst>
                                          <p:attrName>ppt_y</p:attrName>
                                        </p:attrNameLst>
                                      </p:cBhvr>
                                      <p:tavLst>
                                        <p:tav tm="0">
                                          <p:val>
                                            <p:fltVal val="0.5"/>
                                          </p:val>
                                        </p:tav>
                                        <p:tav tm="100000">
                                          <p:val>
                                            <p:strVal val="#ppt_y"/>
                                          </p:val>
                                        </p:tav>
                                      </p:tavLst>
                                    </p:anim>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250"/>
                                        <p:tgtEl>
                                          <p:spTgt spid="9"/>
                                        </p:tgtEl>
                                      </p:cBhvr>
                                    </p:animEffect>
                                  </p:childTnLst>
                                </p:cTn>
                              </p:par>
                            </p:childTnLst>
                          </p:cTn>
                        </p:par>
                        <p:par>
                          <p:cTn id="33" fill="hold">
                            <p:stCondLst>
                              <p:cond delay="1000"/>
                            </p:stCondLst>
                            <p:childTnLst>
                              <p:par>
                                <p:cTn id="34" presetID="10"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250"/>
                                        <p:tgtEl>
                                          <p:spTgt spid="12"/>
                                        </p:tgtEl>
                                      </p:cBhvr>
                                    </p:animEffect>
                                  </p:childTnLst>
                                </p:cTn>
                              </p:par>
                            </p:childTnLst>
                          </p:cTn>
                        </p:par>
                        <p:par>
                          <p:cTn id="37" fill="hold">
                            <p:stCondLst>
                              <p:cond delay="1500"/>
                            </p:stCondLst>
                            <p:childTnLst>
                              <p:par>
                                <p:cTn id="38" presetID="10" presetClass="entr" presetSubtype="0"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250"/>
                                        <p:tgtEl>
                                          <p:spTgt spid="14"/>
                                        </p:tgtEl>
                                      </p:cBhvr>
                                    </p:animEffect>
                                  </p:childTnLst>
                                </p:cTn>
                              </p:par>
                            </p:childTnLst>
                          </p:cTn>
                        </p:par>
                        <p:par>
                          <p:cTn id="41" fill="hold">
                            <p:stCondLst>
                              <p:cond delay="2000"/>
                            </p:stCondLst>
                            <p:childTnLst>
                              <p:par>
                                <p:cTn id="42" presetID="10"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250"/>
                                        <p:tgtEl>
                                          <p:spTgt spid="13"/>
                                        </p:tgtEl>
                                      </p:cBhvr>
                                    </p:animEffect>
                                  </p:childTnLst>
                                </p:cTn>
                              </p:par>
                            </p:childTnLst>
                          </p:cTn>
                        </p:par>
                        <p:par>
                          <p:cTn id="45" fill="hold">
                            <p:stCondLst>
                              <p:cond delay="2500"/>
                            </p:stCondLst>
                            <p:childTnLst>
                              <p:par>
                                <p:cTn id="46" presetID="10" presetClass="entr" presetSubtype="0" fill="hold" grpId="0" nodeType="after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fade">
                                      <p:cBhvr>
                                        <p:cTn id="48" dur="500"/>
                                        <p:tgtEl>
                                          <p:spTgt spid="7"/>
                                        </p:tgtEl>
                                      </p:cBhvr>
                                    </p:animEffect>
                                  </p:childTnLst>
                                </p:cTn>
                              </p:par>
                              <p:par>
                                <p:cTn id="49" presetID="16" presetClass="entr" presetSubtype="21" fill="hold" nodeType="with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barn(inVertical)">
                                      <p:cBhvr>
                                        <p:cTn id="51" dur="500"/>
                                        <p:tgtEl>
                                          <p:spTgt spid="6"/>
                                        </p:tgtEl>
                                      </p:cBhvr>
                                    </p:animEffect>
                                  </p:childTnLst>
                                </p:cTn>
                              </p:par>
                            </p:childTnLst>
                          </p:cTn>
                        </p:par>
                        <p:par>
                          <p:cTn id="52" fill="hold">
                            <p:stCondLst>
                              <p:cond delay="3000"/>
                            </p:stCondLst>
                            <p:childTnLst>
                              <p:par>
                                <p:cTn id="53" presetID="9" presetClass="entr" presetSubtype="0" fill="hold" grpId="0"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dissolve">
                                      <p:cBhvr>
                                        <p:cTn id="55" dur="500"/>
                                        <p:tgtEl>
                                          <p:spTgt spid="8"/>
                                        </p:tgtEl>
                                      </p:cBhvr>
                                    </p:animEffect>
                                  </p:childTnLst>
                                </p:cTn>
                              </p:par>
                            </p:childTnLst>
                          </p:cTn>
                        </p:par>
                        <p:par>
                          <p:cTn id="56" fill="hold">
                            <p:stCondLst>
                              <p:cond delay="3500"/>
                            </p:stCondLst>
                            <p:childTnLst>
                              <p:par>
                                <p:cTn id="57" presetID="10" presetClass="entr" presetSubtype="0"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500"/>
                                        <p:tgtEl>
                                          <p:spTgt spid="21"/>
                                        </p:tgtEl>
                                      </p:cBhvr>
                                    </p:animEffect>
                                  </p:childTnLst>
                                </p:cTn>
                              </p:par>
                              <p:par>
                                <p:cTn id="60" presetID="16" presetClass="entr" presetSubtype="21" fill="hold" nodeType="with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barn(inVertical)">
                                      <p:cBhvr>
                                        <p:cTn id="62" dur="500"/>
                                        <p:tgtEl>
                                          <p:spTgt spid="20"/>
                                        </p:tgtEl>
                                      </p:cBhvr>
                                    </p:animEffect>
                                  </p:childTnLst>
                                </p:cTn>
                              </p:par>
                            </p:childTnLst>
                          </p:cTn>
                        </p:par>
                        <p:par>
                          <p:cTn id="63" fill="hold">
                            <p:stCondLst>
                              <p:cond delay="4000"/>
                            </p:stCondLst>
                            <p:childTnLst>
                              <p:par>
                                <p:cTn id="64" presetID="9" presetClass="entr" presetSubtype="0" fill="hold" grpId="0" nodeType="after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dissolve">
                                      <p:cBhvr>
                                        <p:cTn id="66" dur="500"/>
                                        <p:tgtEl>
                                          <p:spTgt spid="22"/>
                                        </p:tgtEl>
                                      </p:cBhvr>
                                    </p:animEffect>
                                  </p:childTnLst>
                                </p:cTn>
                              </p:par>
                            </p:childTnLst>
                          </p:cTn>
                        </p:par>
                        <p:par>
                          <p:cTn id="67" fill="hold">
                            <p:stCondLst>
                              <p:cond delay="4500"/>
                            </p:stCondLst>
                            <p:childTnLst>
                              <p:par>
                                <p:cTn id="68" presetID="10" presetClass="entr" presetSubtype="0" fill="hold" grpId="0" nodeType="after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fade">
                                      <p:cBhvr>
                                        <p:cTn id="70" dur="500"/>
                                        <p:tgtEl>
                                          <p:spTgt spid="24"/>
                                        </p:tgtEl>
                                      </p:cBhvr>
                                    </p:animEffect>
                                  </p:childTnLst>
                                </p:cTn>
                              </p:par>
                              <p:par>
                                <p:cTn id="71" presetID="16" presetClass="entr" presetSubtype="21" fill="hold" nodeType="with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barn(inVertical)">
                                      <p:cBhvr>
                                        <p:cTn id="73" dur="500"/>
                                        <p:tgtEl>
                                          <p:spTgt spid="23"/>
                                        </p:tgtEl>
                                      </p:cBhvr>
                                    </p:animEffect>
                                  </p:childTnLst>
                                </p:cTn>
                              </p:par>
                            </p:childTnLst>
                          </p:cTn>
                        </p:par>
                        <p:par>
                          <p:cTn id="74" fill="hold">
                            <p:stCondLst>
                              <p:cond delay="5000"/>
                            </p:stCondLst>
                            <p:childTnLst>
                              <p:par>
                                <p:cTn id="75" presetID="9" presetClass="entr" presetSubtype="0" fill="hold" grpId="0" nodeType="after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dissolve">
                                      <p:cBhvr>
                                        <p:cTn id="77" dur="500"/>
                                        <p:tgtEl>
                                          <p:spTgt spid="25"/>
                                        </p:tgtEl>
                                      </p:cBhvr>
                                    </p:animEffect>
                                  </p:childTnLst>
                                </p:cTn>
                              </p:par>
                            </p:childTnLst>
                          </p:cTn>
                        </p:par>
                        <p:par>
                          <p:cTn id="78" fill="hold">
                            <p:stCondLst>
                              <p:cond delay="5500"/>
                            </p:stCondLst>
                            <p:childTnLst>
                              <p:par>
                                <p:cTn id="79" presetID="10" presetClass="entr" presetSubtype="0" fill="hold" grpId="0" nodeType="afterEffect">
                                  <p:stCondLst>
                                    <p:cond delay="0"/>
                                  </p:stCondLst>
                                  <p:childTnLst>
                                    <p:set>
                                      <p:cBhvr>
                                        <p:cTn id="80" dur="1" fill="hold">
                                          <p:stCondLst>
                                            <p:cond delay="0"/>
                                          </p:stCondLst>
                                        </p:cTn>
                                        <p:tgtEl>
                                          <p:spTgt spid="27"/>
                                        </p:tgtEl>
                                        <p:attrNameLst>
                                          <p:attrName>style.visibility</p:attrName>
                                        </p:attrNameLst>
                                      </p:cBhvr>
                                      <p:to>
                                        <p:strVal val="visible"/>
                                      </p:to>
                                    </p:set>
                                    <p:animEffect transition="in" filter="fade">
                                      <p:cBhvr>
                                        <p:cTn id="81" dur="500"/>
                                        <p:tgtEl>
                                          <p:spTgt spid="27"/>
                                        </p:tgtEl>
                                      </p:cBhvr>
                                    </p:animEffect>
                                  </p:childTnLst>
                                </p:cTn>
                              </p:par>
                              <p:par>
                                <p:cTn id="82" presetID="16" presetClass="entr" presetSubtype="21" fill="hold" nodeType="withEffect">
                                  <p:stCondLst>
                                    <p:cond delay="0"/>
                                  </p:stCondLst>
                                  <p:childTnLst>
                                    <p:set>
                                      <p:cBhvr>
                                        <p:cTn id="83" dur="1" fill="hold">
                                          <p:stCondLst>
                                            <p:cond delay="0"/>
                                          </p:stCondLst>
                                        </p:cTn>
                                        <p:tgtEl>
                                          <p:spTgt spid="26"/>
                                        </p:tgtEl>
                                        <p:attrNameLst>
                                          <p:attrName>style.visibility</p:attrName>
                                        </p:attrNameLst>
                                      </p:cBhvr>
                                      <p:to>
                                        <p:strVal val="visible"/>
                                      </p:to>
                                    </p:set>
                                    <p:animEffect transition="in" filter="barn(inVertical)">
                                      <p:cBhvr>
                                        <p:cTn id="84" dur="500"/>
                                        <p:tgtEl>
                                          <p:spTgt spid="26"/>
                                        </p:tgtEl>
                                      </p:cBhvr>
                                    </p:animEffect>
                                  </p:childTnLst>
                                </p:cTn>
                              </p:par>
                            </p:childTnLst>
                          </p:cTn>
                        </p:par>
                        <p:par>
                          <p:cTn id="85" fill="hold">
                            <p:stCondLst>
                              <p:cond delay="6000"/>
                            </p:stCondLst>
                            <p:childTnLst>
                              <p:par>
                                <p:cTn id="86" presetID="9" presetClass="entr" presetSubtype="0" fill="hold" grpId="0" nodeType="afterEffect">
                                  <p:stCondLst>
                                    <p:cond delay="0"/>
                                  </p:stCondLst>
                                  <p:childTnLst>
                                    <p:set>
                                      <p:cBhvr>
                                        <p:cTn id="87" dur="1" fill="hold">
                                          <p:stCondLst>
                                            <p:cond delay="0"/>
                                          </p:stCondLst>
                                        </p:cTn>
                                        <p:tgtEl>
                                          <p:spTgt spid="28"/>
                                        </p:tgtEl>
                                        <p:attrNameLst>
                                          <p:attrName>style.visibility</p:attrName>
                                        </p:attrNameLst>
                                      </p:cBhvr>
                                      <p:to>
                                        <p:strVal val="visible"/>
                                      </p:to>
                                    </p:set>
                                    <p:animEffect transition="in" filter="dissolve">
                                      <p:cBhvr>
                                        <p:cTn id="8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7" grpId="0"/>
      <p:bldP spid="8" grpId="0"/>
      <p:bldP spid="12" grpId="0" animBg="1"/>
      <p:bldP spid="13" grpId="0" animBg="1"/>
      <p:bldP spid="21" grpId="0"/>
      <p:bldP spid="22" grpId="0"/>
      <p:bldP spid="24" grpId="0"/>
      <p:bldP spid="25" grpId="0"/>
      <p:bldP spid="27" grpId="0"/>
      <p:bldP spid="2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611562" y="1502377"/>
            <a:ext cx="7894223" cy="315035"/>
          </a:xfrm>
          <a:prstGeom prst="homePlat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smtClean="0">
                <a:latin typeface="+mj-lt"/>
              </a:rPr>
              <a:t>01</a:t>
            </a:r>
            <a:endParaRPr lang="zh-CN" altLang="en-US" sz="1600">
              <a:latin typeface="+mj-lt"/>
            </a:endParaRPr>
          </a:p>
        </p:txBody>
      </p:sp>
      <p:sp>
        <p:nvSpPr>
          <p:cNvPr id="3" name="五边形 2"/>
          <p:cNvSpPr/>
          <p:nvPr/>
        </p:nvSpPr>
        <p:spPr>
          <a:xfrm>
            <a:off x="2585117" y="1879274"/>
            <a:ext cx="5920668" cy="315035"/>
          </a:xfrm>
          <a:prstGeom prst="homePlat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smtClean="0">
                <a:latin typeface="+mj-lt"/>
              </a:rPr>
              <a:t>02</a:t>
            </a:r>
            <a:endParaRPr lang="zh-CN" altLang="en-US" sz="1600">
              <a:latin typeface="+mj-lt"/>
            </a:endParaRPr>
          </a:p>
        </p:txBody>
      </p:sp>
      <p:sp>
        <p:nvSpPr>
          <p:cNvPr id="4" name="五边形 3"/>
          <p:cNvSpPr/>
          <p:nvPr/>
        </p:nvSpPr>
        <p:spPr>
          <a:xfrm>
            <a:off x="4558672" y="2256171"/>
            <a:ext cx="3947111" cy="315035"/>
          </a:xfrm>
          <a:prstGeom prst="homePlat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smtClean="0">
                <a:latin typeface="+mj-lt"/>
              </a:rPr>
              <a:t>03</a:t>
            </a:r>
            <a:endParaRPr lang="zh-CN" altLang="en-US" sz="1600">
              <a:latin typeface="+mj-lt"/>
            </a:endParaRPr>
          </a:p>
        </p:txBody>
      </p:sp>
      <p:sp>
        <p:nvSpPr>
          <p:cNvPr id="5" name="五边形 4"/>
          <p:cNvSpPr/>
          <p:nvPr/>
        </p:nvSpPr>
        <p:spPr>
          <a:xfrm>
            <a:off x="6532228" y="2633068"/>
            <a:ext cx="1973555" cy="315035"/>
          </a:xfrm>
          <a:prstGeom prst="homePlat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smtClean="0">
                <a:latin typeface="+mj-lt"/>
              </a:rPr>
              <a:t>04</a:t>
            </a:r>
            <a:endParaRPr lang="zh-CN" altLang="en-US" sz="1600">
              <a:latin typeface="+mj-lt"/>
            </a:endParaRPr>
          </a:p>
        </p:txBody>
      </p:sp>
      <p:sp>
        <p:nvSpPr>
          <p:cNvPr id="6" name="矩形 5"/>
          <p:cNvSpPr/>
          <p:nvPr/>
        </p:nvSpPr>
        <p:spPr>
          <a:xfrm>
            <a:off x="566556" y="2584918"/>
            <a:ext cx="1890208" cy="1178592"/>
          </a:xfrm>
          <a:prstGeom prst="rect">
            <a:avLst/>
          </a:prstGeom>
        </p:spPr>
        <p:txBody>
          <a:bodyPr wrap="square">
            <a:spAutoFit/>
          </a:bodyPr>
          <a:lstStyle/>
          <a:p>
            <a:pPr>
              <a:lnSpc>
                <a:spcPct val="150000"/>
              </a:lnSpc>
            </a:pP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这里输入简单的文字概述里输入简单文字概述这里输入简单的文字概述里输入简单文字概述这里输入简单的文字概述里输入简单文字概述这里输入简单的文字概述里输入简单文字概述这里输入简单的文字概述</a:t>
            </a:r>
            <a:endPar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a:off x="566555" y="2191051"/>
            <a:ext cx="1890208" cy="307777"/>
          </a:xfrm>
          <a:prstGeom prst="rect">
            <a:avLst/>
          </a:prstGeom>
        </p:spPr>
        <p:txBody>
          <a:bodyPr wrap="square">
            <a:spAutoFit/>
          </a:bodyPr>
          <a:lstStyle/>
          <a:p>
            <a:pPr lvl="0"/>
            <a:r>
              <a:rPr lang="zh-CN" altLang="en-US" sz="1400" b="1" dirty="0" smtClean="0">
                <a:solidFill>
                  <a:srgbClr val="482400"/>
                </a:solidFill>
                <a:latin typeface="微软雅黑" panose="020B0503020204020204" pitchFamily="34" charset="-122"/>
                <a:ea typeface="微软雅黑" panose="020B0503020204020204" pitchFamily="34" charset="-122"/>
              </a:rPr>
              <a:t>在此输入你的文本容</a:t>
            </a:r>
            <a:endParaRPr lang="zh-CN" altLang="en-US" sz="1400" b="1" dirty="0">
              <a:solidFill>
                <a:srgbClr val="482400"/>
              </a:solidFill>
              <a:latin typeface="微软雅黑" panose="020B0503020204020204" pitchFamily="34" charset="-122"/>
              <a:ea typeface="微软雅黑" panose="020B0503020204020204" pitchFamily="34" charset="-122"/>
            </a:endParaRPr>
          </a:p>
        </p:txBody>
      </p:sp>
      <p:sp>
        <p:nvSpPr>
          <p:cNvPr id="8" name="矩形 7"/>
          <p:cNvSpPr/>
          <p:nvPr/>
        </p:nvSpPr>
        <p:spPr>
          <a:xfrm>
            <a:off x="4572002" y="3092750"/>
            <a:ext cx="1890208" cy="993926"/>
          </a:xfrm>
          <a:prstGeom prst="rect">
            <a:avLst/>
          </a:prstGeom>
        </p:spPr>
        <p:txBody>
          <a:bodyPr wrap="square">
            <a:spAutoFit/>
          </a:bodyPr>
          <a:lstStyle/>
          <a:p>
            <a:pPr>
              <a:lnSpc>
                <a:spcPct val="150000"/>
              </a:lnSpc>
            </a:pP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这里输入简单的文字概述里输入简单文字概述这里输入简单的文字概述里输入简单文字概述这里输入简单的文字概述里输入简单文字概述这里输入简单的文字概述</a:t>
            </a:r>
            <a:endPar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4572001" y="2768858"/>
            <a:ext cx="1890208" cy="307777"/>
          </a:xfrm>
          <a:prstGeom prst="rect">
            <a:avLst/>
          </a:prstGeom>
        </p:spPr>
        <p:txBody>
          <a:bodyPr wrap="square">
            <a:spAutoFit/>
          </a:bodyPr>
          <a:lstStyle/>
          <a:p>
            <a:pPr lvl="0"/>
            <a:r>
              <a:rPr lang="zh-CN" altLang="en-US" sz="1400" b="1" dirty="0" smtClean="0">
                <a:solidFill>
                  <a:srgbClr val="482400"/>
                </a:solidFill>
                <a:latin typeface="微软雅黑" panose="020B0503020204020204" pitchFamily="34" charset="-122"/>
                <a:ea typeface="微软雅黑" panose="020B0503020204020204" pitchFamily="34" charset="-122"/>
              </a:rPr>
              <a:t>在此输入你的文本</a:t>
            </a:r>
            <a:endParaRPr lang="zh-CN" altLang="en-US" sz="1400" b="1" dirty="0">
              <a:solidFill>
                <a:srgbClr val="482400"/>
              </a:solidFill>
              <a:latin typeface="微软雅黑" panose="020B0503020204020204" pitchFamily="34" charset="-122"/>
              <a:ea typeface="微软雅黑" panose="020B0503020204020204" pitchFamily="34" charset="-122"/>
            </a:endParaRPr>
          </a:p>
        </p:txBody>
      </p:sp>
      <p:sp>
        <p:nvSpPr>
          <p:cNvPr id="10" name="矩形 9"/>
          <p:cNvSpPr/>
          <p:nvPr/>
        </p:nvSpPr>
        <p:spPr>
          <a:xfrm>
            <a:off x="2546777" y="2838834"/>
            <a:ext cx="1890208" cy="993926"/>
          </a:xfrm>
          <a:prstGeom prst="rect">
            <a:avLst/>
          </a:prstGeom>
        </p:spPr>
        <p:txBody>
          <a:bodyPr wrap="square">
            <a:spAutoFit/>
          </a:bodyPr>
          <a:lstStyle/>
          <a:p>
            <a:pPr>
              <a:lnSpc>
                <a:spcPct val="150000"/>
              </a:lnSpc>
            </a:pP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这里输入简单的文字概述里输入简单文字概述这里输入简单的文字概述里输入简单文字概述这里输入简单的文字概述里输入简单文字概述这里输入简单的文字概述里输入简单文字概述</a:t>
            </a:r>
            <a:endPar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2546776" y="2506086"/>
            <a:ext cx="1890208" cy="307777"/>
          </a:xfrm>
          <a:prstGeom prst="rect">
            <a:avLst/>
          </a:prstGeom>
        </p:spPr>
        <p:txBody>
          <a:bodyPr wrap="square">
            <a:spAutoFit/>
          </a:bodyPr>
          <a:lstStyle/>
          <a:p>
            <a:pPr lvl="0"/>
            <a:r>
              <a:rPr lang="zh-CN" altLang="en-US" sz="1400" b="1" dirty="0" smtClean="0">
                <a:solidFill>
                  <a:srgbClr val="482400"/>
                </a:solidFill>
                <a:latin typeface="微软雅黑" panose="020B0503020204020204" pitchFamily="34" charset="-122"/>
                <a:ea typeface="微软雅黑" panose="020B0503020204020204" pitchFamily="34" charset="-122"/>
              </a:rPr>
              <a:t>在此输入你的文本</a:t>
            </a:r>
            <a:endParaRPr lang="zh-CN" altLang="en-US" sz="1400" b="1" dirty="0">
              <a:solidFill>
                <a:srgbClr val="482400"/>
              </a:solidFill>
              <a:latin typeface="微软雅黑" panose="020B0503020204020204" pitchFamily="34" charset="-122"/>
              <a:ea typeface="微软雅黑" panose="020B0503020204020204" pitchFamily="34" charset="-122"/>
            </a:endParaRPr>
          </a:p>
        </p:txBody>
      </p:sp>
      <p:sp>
        <p:nvSpPr>
          <p:cNvPr id="12" name="矩形 11"/>
          <p:cNvSpPr/>
          <p:nvPr/>
        </p:nvSpPr>
        <p:spPr>
          <a:xfrm>
            <a:off x="6507217" y="3346665"/>
            <a:ext cx="1890208" cy="809261"/>
          </a:xfrm>
          <a:prstGeom prst="rect">
            <a:avLst/>
          </a:prstGeom>
        </p:spPr>
        <p:txBody>
          <a:bodyPr wrap="square">
            <a:spAutoFit/>
          </a:bodyPr>
          <a:lstStyle/>
          <a:p>
            <a:pPr>
              <a:lnSpc>
                <a:spcPct val="150000"/>
              </a:lnSpc>
            </a:pP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这里输入简单的文字概述里输入简单文字概述这里输入简单的文字概述里输入简单文字概述这里输入简单的文字概述里输入简单文字概述</a:t>
            </a:r>
            <a:endPar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6507216" y="3046146"/>
            <a:ext cx="1890208" cy="307777"/>
          </a:xfrm>
          <a:prstGeom prst="rect">
            <a:avLst/>
          </a:prstGeom>
        </p:spPr>
        <p:txBody>
          <a:bodyPr wrap="square">
            <a:spAutoFit/>
          </a:bodyPr>
          <a:lstStyle/>
          <a:p>
            <a:pPr lvl="0"/>
            <a:r>
              <a:rPr lang="zh-CN" altLang="en-US" sz="1400" b="1" dirty="0" smtClean="0">
                <a:solidFill>
                  <a:srgbClr val="482400"/>
                </a:solidFill>
                <a:latin typeface="微软雅黑" panose="020B0503020204020204" pitchFamily="34" charset="-122"/>
                <a:ea typeface="微软雅黑" panose="020B0503020204020204" pitchFamily="34" charset="-122"/>
              </a:rPr>
              <a:t>在此输入你的文本</a:t>
            </a:r>
            <a:endParaRPr lang="zh-CN" altLang="en-US" sz="1400" b="1" dirty="0">
              <a:solidFill>
                <a:srgbClr val="482400"/>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2456765" y="2582497"/>
            <a:ext cx="0" cy="1402610"/>
          </a:xfrm>
          <a:prstGeom prst="line">
            <a:avLst/>
          </a:prstGeom>
          <a:ln>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481990" y="2949992"/>
            <a:ext cx="0" cy="1035115"/>
          </a:xfrm>
          <a:prstGeom prst="line">
            <a:avLst/>
          </a:prstGeom>
          <a:ln>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462210" y="3242816"/>
            <a:ext cx="0" cy="742291"/>
          </a:xfrm>
          <a:prstGeom prst="line">
            <a:avLst/>
          </a:prstGeom>
          <a:ln>
            <a:solidFill>
              <a:srgbClr val="482400"/>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668615" y="519599"/>
            <a:ext cx="2236510" cy="338554"/>
          </a:xfrm>
          <a:prstGeom prst="rect">
            <a:avLst/>
          </a:prstGeom>
          <a:noFill/>
        </p:spPr>
        <p:txBody>
          <a:bodyPr wrap="none" rtlCol="0">
            <a:spAutoFit/>
          </a:bodyPr>
          <a:lstStyle/>
          <a:p>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单击此处输入标题内容</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cxnSp>
        <p:nvCxnSpPr>
          <p:cNvPr id="18" name="直接连接符 17"/>
          <p:cNvCxnSpPr/>
          <p:nvPr/>
        </p:nvCxnSpPr>
        <p:spPr>
          <a:xfrm>
            <a:off x="762100" y="842130"/>
            <a:ext cx="2320999" cy="0"/>
          </a:xfrm>
          <a:prstGeom prst="line">
            <a:avLst/>
          </a:prstGeom>
          <a:ln>
            <a:solidFill>
              <a:srgbClr val="482400"/>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707695" y="828750"/>
            <a:ext cx="2318373" cy="230832"/>
          </a:xfrm>
          <a:prstGeom prst="rect">
            <a:avLst/>
          </a:prstGeom>
          <a:noFill/>
        </p:spPr>
        <p:txBody>
          <a:bodyPr wrap="square" rtlCol="0">
            <a:spAutoFit/>
          </a:bodyPr>
          <a:lstStyle/>
          <a:p>
            <a:r>
              <a:rPr lang="en-US" altLang="zh-CN" sz="900" dirty="0" smtClean="0"/>
              <a:t>DAN JI CI CHU SHU RU BIAO TI</a:t>
            </a:r>
            <a:endParaRPr lang="zh-CN" altLang="en-US" sz="900" dirty="0"/>
          </a:p>
        </p:txBody>
      </p:sp>
      <p:pic>
        <p:nvPicPr>
          <p:cNvPr id="20" name="图片 1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9343" y="499566"/>
            <a:ext cx="725887" cy="725887"/>
          </a:xfrm>
          <a:prstGeom prst="rect">
            <a:avLst/>
          </a:prstGeom>
        </p:spPr>
      </p:pic>
      <p:sp>
        <p:nvSpPr>
          <p:cNvPr id="21" name="TextBox 20"/>
          <p:cNvSpPr txBox="1"/>
          <p:nvPr/>
        </p:nvSpPr>
        <p:spPr>
          <a:xfrm>
            <a:off x="210185" y="539343"/>
            <a:ext cx="364202" cy="523220"/>
          </a:xfrm>
          <a:prstGeom prst="rect">
            <a:avLst/>
          </a:prstGeom>
          <a:noFill/>
        </p:spPr>
        <p:txBody>
          <a:bodyPr wrap="none" rtlCol="0">
            <a:spAutoFit/>
          </a:bodyPr>
          <a:lstStyle/>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古</a:t>
            </a:r>
            <a:endParaRPr lang="en-US" altLang="zh-CN" sz="1400" dirty="0" smtClean="0">
              <a:solidFill>
                <a:schemeClr val="bg1"/>
              </a:solidFill>
              <a:latin typeface="钟齐李洤标准草书符号" panose="02010600030101010101" pitchFamily="2" charset="-122"/>
              <a:ea typeface="钟齐李洤标准草书符号" panose="02010600030101010101" pitchFamily="2" charset="-122"/>
            </a:endParaRPr>
          </a:p>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韵</a:t>
            </a:r>
            <a:endParaRPr lang="zh-CN" altLang="en-US" sz="1400" dirty="0">
              <a:solidFill>
                <a:schemeClr val="bg1"/>
              </a:solidFill>
              <a:latin typeface="钟齐李洤标准草书符号" panose="02010600030101010101" pitchFamily="2" charset="-122"/>
              <a:ea typeface="钟齐李洤标准草书符号"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childTnLst>
                          </p:cTn>
                        </p:par>
                        <p:par>
                          <p:cTn id="30" fill="hold">
                            <p:stCondLst>
                              <p:cond delay="3000"/>
                            </p:stCondLst>
                            <p:childTnLst>
                              <p:par>
                                <p:cTn id="31" presetID="42"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left)">
                                      <p:cBhvr>
                                        <p:cTn id="39" dur="500"/>
                                        <p:tgtEl>
                                          <p:spTgt spid="4"/>
                                        </p:tgtEl>
                                      </p:cBhvr>
                                    </p:animEffect>
                                  </p:childTnLst>
                                </p:cTn>
                              </p:par>
                            </p:childTnLst>
                          </p:cTn>
                        </p:par>
                        <p:par>
                          <p:cTn id="40" fill="hold">
                            <p:stCondLst>
                              <p:cond delay="4500"/>
                            </p:stCondLst>
                            <p:childTnLst>
                              <p:par>
                                <p:cTn id="41" presetID="53" presetClass="entr" presetSubtype="16"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Effect transition="in" filter="fade">
                                      <p:cBhvr>
                                        <p:cTn id="45" dur="500"/>
                                        <p:tgtEl>
                                          <p:spTgt spid="9"/>
                                        </p:tgtEl>
                                      </p:cBhvr>
                                    </p:animEffect>
                                  </p:childTnLst>
                                </p:cTn>
                              </p:par>
                            </p:childTnLst>
                          </p:cTn>
                        </p:par>
                        <p:par>
                          <p:cTn id="46" fill="hold">
                            <p:stCondLst>
                              <p:cond delay="5000"/>
                            </p:stCondLst>
                            <p:childTnLst>
                              <p:par>
                                <p:cTn id="47" presetID="42" presetClass="entr" presetSubtype="0"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1000"/>
                                        <p:tgtEl>
                                          <p:spTgt spid="8"/>
                                        </p:tgtEl>
                                      </p:cBhvr>
                                    </p:animEffect>
                                    <p:anim calcmode="lin" valueType="num">
                                      <p:cBhvr>
                                        <p:cTn id="50" dur="1000" fill="hold"/>
                                        <p:tgtEl>
                                          <p:spTgt spid="8"/>
                                        </p:tgtEl>
                                        <p:attrNameLst>
                                          <p:attrName>ppt_x</p:attrName>
                                        </p:attrNameLst>
                                      </p:cBhvr>
                                      <p:tavLst>
                                        <p:tav tm="0">
                                          <p:val>
                                            <p:strVal val="#ppt_x"/>
                                          </p:val>
                                        </p:tav>
                                        <p:tav tm="100000">
                                          <p:val>
                                            <p:strVal val="#ppt_x"/>
                                          </p:val>
                                        </p:tav>
                                      </p:tavLst>
                                    </p:anim>
                                    <p:anim calcmode="lin" valueType="num">
                                      <p:cBhvr>
                                        <p:cTn id="51" dur="1000" fill="hold"/>
                                        <p:tgtEl>
                                          <p:spTgt spid="8"/>
                                        </p:tgtEl>
                                        <p:attrNameLst>
                                          <p:attrName>ppt_y</p:attrName>
                                        </p:attrNameLst>
                                      </p:cBhvr>
                                      <p:tavLst>
                                        <p:tav tm="0">
                                          <p:val>
                                            <p:strVal val="#ppt_y+.1"/>
                                          </p:val>
                                        </p:tav>
                                        <p:tav tm="100000">
                                          <p:val>
                                            <p:strVal val="#ppt_y"/>
                                          </p:val>
                                        </p:tav>
                                      </p:tavLst>
                                    </p:anim>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wipe(left)">
                                      <p:cBhvr>
                                        <p:cTn id="55" dur="500"/>
                                        <p:tgtEl>
                                          <p:spTgt spid="5"/>
                                        </p:tgtEl>
                                      </p:cBhvr>
                                    </p:animEffect>
                                  </p:childTnLst>
                                </p:cTn>
                              </p:par>
                            </p:childTnLst>
                          </p:cTn>
                        </p:par>
                        <p:par>
                          <p:cTn id="56" fill="hold">
                            <p:stCondLst>
                              <p:cond delay="6500"/>
                            </p:stCondLst>
                            <p:childTnLst>
                              <p:par>
                                <p:cTn id="57" presetID="53" presetClass="entr" presetSubtype="16"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p:cTn id="59" dur="500" fill="hold"/>
                                        <p:tgtEl>
                                          <p:spTgt spid="13"/>
                                        </p:tgtEl>
                                        <p:attrNameLst>
                                          <p:attrName>ppt_w</p:attrName>
                                        </p:attrNameLst>
                                      </p:cBhvr>
                                      <p:tavLst>
                                        <p:tav tm="0">
                                          <p:val>
                                            <p:fltVal val="0"/>
                                          </p:val>
                                        </p:tav>
                                        <p:tav tm="100000">
                                          <p:val>
                                            <p:strVal val="#ppt_w"/>
                                          </p:val>
                                        </p:tav>
                                      </p:tavLst>
                                    </p:anim>
                                    <p:anim calcmode="lin" valueType="num">
                                      <p:cBhvr>
                                        <p:cTn id="60" dur="500" fill="hold"/>
                                        <p:tgtEl>
                                          <p:spTgt spid="13"/>
                                        </p:tgtEl>
                                        <p:attrNameLst>
                                          <p:attrName>ppt_h</p:attrName>
                                        </p:attrNameLst>
                                      </p:cBhvr>
                                      <p:tavLst>
                                        <p:tav tm="0">
                                          <p:val>
                                            <p:fltVal val="0"/>
                                          </p:val>
                                        </p:tav>
                                        <p:tav tm="100000">
                                          <p:val>
                                            <p:strVal val="#ppt_h"/>
                                          </p:val>
                                        </p:tav>
                                      </p:tavLst>
                                    </p:anim>
                                    <p:animEffect transition="in" filter="fade">
                                      <p:cBhvr>
                                        <p:cTn id="61" dur="500"/>
                                        <p:tgtEl>
                                          <p:spTgt spid="13"/>
                                        </p:tgtEl>
                                      </p:cBhvr>
                                    </p:animEffect>
                                  </p:childTnLst>
                                </p:cTn>
                              </p:par>
                            </p:childTnLst>
                          </p:cTn>
                        </p:par>
                        <p:par>
                          <p:cTn id="62" fill="hold">
                            <p:stCondLst>
                              <p:cond delay="7000"/>
                            </p:stCondLst>
                            <p:childTnLst>
                              <p:par>
                                <p:cTn id="63" presetID="42" presetClass="entr" presetSubtype="0" fill="hold" grpId="0" nodeType="afterEffect">
                                  <p:stCondLst>
                                    <p:cond delay="0"/>
                                  </p:stCondLst>
                                  <p:childTnLst>
                                    <p:set>
                                      <p:cBhvr>
                                        <p:cTn id="64" dur="1" fill="hold">
                                          <p:stCondLst>
                                            <p:cond delay="0"/>
                                          </p:stCondLst>
                                        </p:cTn>
                                        <p:tgtEl>
                                          <p:spTgt spid="12"/>
                                        </p:tgtEl>
                                        <p:attrNameLst>
                                          <p:attrName>style.visibility</p:attrName>
                                        </p:attrNameLst>
                                      </p:cBhvr>
                                      <p:to>
                                        <p:strVal val="visible"/>
                                      </p:to>
                                    </p:set>
                                    <p:animEffect transition="in" filter="fade">
                                      <p:cBhvr>
                                        <p:cTn id="65" dur="1000"/>
                                        <p:tgtEl>
                                          <p:spTgt spid="12"/>
                                        </p:tgtEl>
                                      </p:cBhvr>
                                    </p:animEffect>
                                    <p:anim calcmode="lin" valueType="num">
                                      <p:cBhvr>
                                        <p:cTn id="66" dur="1000" fill="hold"/>
                                        <p:tgtEl>
                                          <p:spTgt spid="12"/>
                                        </p:tgtEl>
                                        <p:attrNameLst>
                                          <p:attrName>ppt_x</p:attrName>
                                        </p:attrNameLst>
                                      </p:cBhvr>
                                      <p:tavLst>
                                        <p:tav tm="0">
                                          <p:val>
                                            <p:strVal val="#ppt_x"/>
                                          </p:val>
                                        </p:tav>
                                        <p:tav tm="100000">
                                          <p:val>
                                            <p:strVal val="#ppt_x"/>
                                          </p:val>
                                        </p:tav>
                                      </p:tavLst>
                                    </p:anim>
                                    <p:anim calcmode="lin" valueType="num">
                                      <p:cBhvr>
                                        <p:cTn id="67" dur="1000" fill="hold"/>
                                        <p:tgtEl>
                                          <p:spTgt spid="12"/>
                                        </p:tgtEl>
                                        <p:attrNameLst>
                                          <p:attrName>ppt_y</p:attrName>
                                        </p:attrNameLst>
                                      </p:cBhvr>
                                      <p:tavLst>
                                        <p:tav tm="0">
                                          <p:val>
                                            <p:strVal val="#ppt_y+.1"/>
                                          </p:val>
                                        </p:tav>
                                        <p:tav tm="100000">
                                          <p:val>
                                            <p:strVal val="#ppt_y"/>
                                          </p:val>
                                        </p:tav>
                                      </p:tavLst>
                                    </p:anim>
                                  </p:childTnLst>
                                </p:cTn>
                              </p:par>
                            </p:childTnLst>
                          </p:cTn>
                        </p:par>
                        <p:par>
                          <p:cTn id="68" fill="hold">
                            <p:stCondLst>
                              <p:cond delay="8000"/>
                            </p:stCondLst>
                            <p:childTnLst>
                              <p:par>
                                <p:cTn id="69" presetID="1" presetClass="entr" presetSubtype="0" fill="hold" nodeType="afterEffect">
                                  <p:stCondLst>
                                    <p:cond delay="0"/>
                                  </p:stCondLst>
                                  <p:childTnLst>
                                    <p:set>
                                      <p:cBhvr>
                                        <p:cTn id="70" dur="1" fill="hold">
                                          <p:stCondLst>
                                            <p:cond delay="0"/>
                                          </p:stCondLst>
                                        </p:cTn>
                                        <p:tgtEl>
                                          <p:spTgt spid="14"/>
                                        </p:tgtEl>
                                        <p:attrNameLst>
                                          <p:attrName>style.visibility</p:attrName>
                                        </p:attrNameLst>
                                      </p:cBhvr>
                                      <p:to>
                                        <p:strVal val="visible"/>
                                      </p:to>
                                    </p:set>
                                  </p:childTnLst>
                                </p:cTn>
                              </p:par>
                            </p:childTnLst>
                          </p:cTn>
                        </p:par>
                        <p:par>
                          <p:cTn id="71" fill="hold">
                            <p:stCondLst>
                              <p:cond delay="8000"/>
                            </p:stCondLst>
                            <p:childTnLst>
                              <p:par>
                                <p:cTn id="72" presetID="1" presetClass="entr" presetSubtype="0" fill="hold" nodeType="afterEffect">
                                  <p:stCondLst>
                                    <p:cond delay="0"/>
                                  </p:stCondLst>
                                  <p:childTnLst>
                                    <p:set>
                                      <p:cBhvr>
                                        <p:cTn id="73" dur="1" fill="hold">
                                          <p:stCondLst>
                                            <p:cond delay="0"/>
                                          </p:stCondLst>
                                        </p:cTn>
                                        <p:tgtEl>
                                          <p:spTgt spid="15"/>
                                        </p:tgtEl>
                                        <p:attrNameLst>
                                          <p:attrName>style.visibility</p:attrName>
                                        </p:attrNameLst>
                                      </p:cBhvr>
                                      <p:to>
                                        <p:strVal val="visible"/>
                                      </p:to>
                                    </p:set>
                                  </p:childTnLst>
                                </p:cTn>
                              </p:par>
                            </p:childTnLst>
                          </p:cTn>
                        </p:par>
                        <p:par>
                          <p:cTn id="74" fill="hold">
                            <p:stCondLst>
                              <p:cond delay="8000"/>
                            </p:stCondLst>
                            <p:childTnLst>
                              <p:par>
                                <p:cTn id="75" presetID="1" presetClass="entr" presetSubtype="0" fill="hold" nodeType="afterEffect">
                                  <p:stCondLst>
                                    <p:cond delay="0"/>
                                  </p:stCondLst>
                                  <p:childTnLst>
                                    <p:set>
                                      <p:cBhvr>
                                        <p:cTn id="7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10" grpId="0"/>
      <p:bldP spid="11" grpId="0"/>
      <p:bldP spid="12" grpId="0"/>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1"/>
          <p:cNvSpPr/>
          <p:nvPr>
            <p:custDataLst>
              <p:tags r:id="rId1"/>
            </p:custDataLst>
          </p:nvPr>
        </p:nvSpPr>
        <p:spPr>
          <a:xfrm>
            <a:off x="2095229" y="2204034"/>
            <a:ext cx="884060" cy="505595"/>
          </a:xfrm>
          <a:custGeom>
            <a:avLst/>
            <a:gdLst>
              <a:gd name="connsiteX0" fmla="*/ 0 w 1079500"/>
              <a:gd name="connsiteY0" fmla="*/ 0 h 381000"/>
              <a:gd name="connsiteX1" fmla="*/ 96474 w 1079500"/>
              <a:gd name="connsiteY1" fmla="*/ 0 h 381000"/>
              <a:gd name="connsiteX2" fmla="*/ 97446 w 1079500"/>
              <a:gd name="connsiteY2" fmla="*/ 741 h 381000"/>
              <a:gd name="connsiteX3" fmla="*/ 539750 w 1079500"/>
              <a:gd name="connsiteY3" fmla="*/ 98029 h 381000"/>
              <a:gd name="connsiteX4" fmla="*/ 982054 w 1079500"/>
              <a:gd name="connsiteY4" fmla="*/ 741 h 381000"/>
              <a:gd name="connsiteX5" fmla="*/ 983026 w 1079500"/>
              <a:gd name="connsiteY5" fmla="*/ 0 h 381000"/>
              <a:gd name="connsiteX6" fmla="*/ 1079500 w 1079500"/>
              <a:gd name="connsiteY6" fmla="*/ 0 h 381000"/>
              <a:gd name="connsiteX7" fmla="*/ 1079500 w 1079500"/>
              <a:gd name="connsiteY7" fmla="*/ 381000 h 381000"/>
              <a:gd name="connsiteX8" fmla="*/ 983025 w 1079500"/>
              <a:gd name="connsiteY8" fmla="*/ 381000 h 381000"/>
              <a:gd name="connsiteX9" fmla="*/ 982054 w 1079500"/>
              <a:gd name="connsiteY9" fmla="*/ 380260 h 381000"/>
              <a:gd name="connsiteX10" fmla="*/ 539750 w 1079500"/>
              <a:gd name="connsiteY10" fmla="*/ 282972 h 381000"/>
              <a:gd name="connsiteX11" fmla="*/ 97446 w 1079500"/>
              <a:gd name="connsiteY11" fmla="*/ 380260 h 381000"/>
              <a:gd name="connsiteX12" fmla="*/ 96476 w 1079500"/>
              <a:gd name="connsiteY12" fmla="*/ 381000 h 381000"/>
              <a:gd name="connsiteX13" fmla="*/ 0 w 1079500"/>
              <a:gd name="connsiteY13" fmla="*/ 38100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79500" h="381000">
                <a:moveTo>
                  <a:pt x="0" y="0"/>
                </a:moveTo>
                <a:lnTo>
                  <a:pt x="96474" y="0"/>
                </a:lnTo>
                <a:lnTo>
                  <a:pt x="97446" y="741"/>
                </a:lnTo>
                <a:cubicBezTo>
                  <a:pt x="193302" y="59438"/>
                  <a:pt x="355632" y="98029"/>
                  <a:pt x="539750" y="98029"/>
                </a:cubicBezTo>
                <a:cubicBezTo>
                  <a:pt x="723868" y="98029"/>
                  <a:pt x="886198" y="59438"/>
                  <a:pt x="982054" y="741"/>
                </a:cubicBezTo>
                <a:lnTo>
                  <a:pt x="983026" y="0"/>
                </a:lnTo>
                <a:lnTo>
                  <a:pt x="1079500" y="0"/>
                </a:lnTo>
                <a:lnTo>
                  <a:pt x="1079500" y="381000"/>
                </a:lnTo>
                <a:lnTo>
                  <a:pt x="983025" y="381000"/>
                </a:lnTo>
                <a:lnTo>
                  <a:pt x="982054" y="380260"/>
                </a:lnTo>
                <a:cubicBezTo>
                  <a:pt x="886198" y="321564"/>
                  <a:pt x="723868" y="282972"/>
                  <a:pt x="539750" y="282972"/>
                </a:cubicBezTo>
                <a:cubicBezTo>
                  <a:pt x="355632" y="282972"/>
                  <a:pt x="193302" y="321564"/>
                  <a:pt x="97446" y="380260"/>
                </a:cubicBezTo>
                <a:lnTo>
                  <a:pt x="96476" y="381000"/>
                </a:lnTo>
                <a:lnTo>
                  <a:pt x="0" y="381000"/>
                </a:lnTo>
                <a:close/>
              </a:path>
            </a:pathLst>
          </a:cu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endParaRPr lang="zh-CN" altLang="en-US">
              <a:solidFill>
                <a:srgbClr val="FFFFFF"/>
              </a:solidFill>
              <a:ea typeface="微软雅黑" panose="020B0503020204020204" pitchFamily="34" charset="-122"/>
            </a:endParaRPr>
          </a:p>
        </p:txBody>
      </p:sp>
      <p:sp>
        <p:nvSpPr>
          <p:cNvPr id="3" name="MH_Other_2"/>
          <p:cNvSpPr/>
          <p:nvPr>
            <p:custDataLst>
              <p:tags r:id="rId2"/>
            </p:custDataLst>
          </p:nvPr>
        </p:nvSpPr>
        <p:spPr>
          <a:xfrm>
            <a:off x="1411361" y="2033067"/>
            <a:ext cx="848990" cy="848990"/>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000" dirty="0">
                <a:solidFill>
                  <a:srgbClr val="FFFFFF"/>
                </a:solidFill>
                <a:ea typeface="微软雅黑" panose="020B0503020204020204" pitchFamily="34" charset="-122"/>
              </a:rPr>
              <a:t>2012</a:t>
            </a:r>
            <a:endParaRPr lang="zh-CN" altLang="en-US" sz="2000" dirty="0">
              <a:solidFill>
                <a:srgbClr val="FFFFFF"/>
              </a:solidFill>
              <a:ea typeface="微软雅黑" panose="020B0503020204020204" pitchFamily="34" charset="-122"/>
            </a:endParaRPr>
          </a:p>
        </p:txBody>
      </p:sp>
      <p:sp>
        <p:nvSpPr>
          <p:cNvPr id="4" name="MH_Other_3"/>
          <p:cNvSpPr/>
          <p:nvPr>
            <p:custDataLst>
              <p:tags r:id="rId3"/>
            </p:custDataLst>
          </p:nvPr>
        </p:nvSpPr>
        <p:spPr>
          <a:xfrm>
            <a:off x="3442507" y="2204034"/>
            <a:ext cx="884060" cy="505595"/>
          </a:xfrm>
          <a:custGeom>
            <a:avLst/>
            <a:gdLst>
              <a:gd name="connsiteX0" fmla="*/ 0 w 1079500"/>
              <a:gd name="connsiteY0" fmla="*/ 0 h 381000"/>
              <a:gd name="connsiteX1" fmla="*/ 96474 w 1079500"/>
              <a:gd name="connsiteY1" fmla="*/ 0 h 381000"/>
              <a:gd name="connsiteX2" fmla="*/ 97446 w 1079500"/>
              <a:gd name="connsiteY2" fmla="*/ 741 h 381000"/>
              <a:gd name="connsiteX3" fmla="*/ 539750 w 1079500"/>
              <a:gd name="connsiteY3" fmla="*/ 98029 h 381000"/>
              <a:gd name="connsiteX4" fmla="*/ 982054 w 1079500"/>
              <a:gd name="connsiteY4" fmla="*/ 741 h 381000"/>
              <a:gd name="connsiteX5" fmla="*/ 983026 w 1079500"/>
              <a:gd name="connsiteY5" fmla="*/ 0 h 381000"/>
              <a:gd name="connsiteX6" fmla="*/ 1079500 w 1079500"/>
              <a:gd name="connsiteY6" fmla="*/ 0 h 381000"/>
              <a:gd name="connsiteX7" fmla="*/ 1079500 w 1079500"/>
              <a:gd name="connsiteY7" fmla="*/ 381000 h 381000"/>
              <a:gd name="connsiteX8" fmla="*/ 983025 w 1079500"/>
              <a:gd name="connsiteY8" fmla="*/ 381000 h 381000"/>
              <a:gd name="connsiteX9" fmla="*/ 982054 w 1079500"/>
              <a:gd name="connsiteY9" fmla="*/ 380260 h 381000"/>
              <a:gd name="connsiteX10" fmla="*/ 539750 w 1079500"/>
              <a:gd name="connsiteY10" fmla="*/ 282972 h 381000"/>
              <a:gd name="connsiteX11" fmla="*/ 97446 w 1079500"/>
              <a:gd name="connsiteY11" fmla="*/ 380260 h 381000"/>
              <a:gd name="connsiteX12" fmla="*/ 96476 w 1079500"/>
              <a:gd name="connsiteY12" fmla="*/ 381000 h 381000"/>
              <a:gd name="connsiteX13" fmla="*/ 0 w 1079500"/>
              <a:gd name="connsiteY13" fmla="*/ 38100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79500" h="381000">
                <a:moveTo>
                  <a:pt x="0" y="0"/>
                </a:moveTo>
                <a:lnTo>
                  <a:pt x="96474" y="0"/>
                </a:lnTo>
                <a:lnTo>
                  <a:pt x="97446" y="741"/>
                </a:lnTo>
                <a:cubicBezTo>
                  <a:pt x="193302" y="59438"/>
                  <a:pt x="355632" y="98029"/>
                  <a:pt x="539750" y="98029"/>
                </a:cubicBezTo>
                <a:cubicBezTo>
                  <a:pt x="723868" y="98029"/>
                  <a:pt x="886198" y="59438"/>
                  <a:pt x="982054" y="741"/>
                </a:cubicBezTo>
                <a:lnTo>
                  <a:pt x="983026" y="0"/>
                </a:lnTo>
                <a:lnTo>
                  <a:pt x="1079500" y="0"/>
                </a:lnTo>
                <a:lnTo>
                  <a:pt x="1079500" y="381000"/>
                </a:lnTo>
                <a:lnTo>
                  <a:pt x="983025" y="381000"/>
                </a:lnTo>
                <a:lnTo>
                  <a:pt x="982054" y="380260"/>
                </a:lnTo>
                <a:cubicBezTo>
                  <a:pt x="886198" y="321564"/>
                  <a:pt x="723868" y="282972"/>
                  <a:pt x="539750" y="282972"/>
                </a:cubicBezTo>
                <a:cubicBezTo>
                  <a:pt x="355632" y="282972"/>
                  <a:pt x="193302" y="321564"/>
                  <a:pt x="97446" y="380260"/>
                </a:cubicBezTo>
                <a:lnTo>
                  <a:pt x="96476" y="381000"/>
                </a:lnTo>
                <a:lnTo>
                  <a:pt x="0" y="381000"/>
                </a:lnTo>
                <a:close/>
              </a:path>
            </a:pathLst>
          </a:cu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endParaRPr lang="zh-CN" altLang="en-US">
              <a:solidFill>
                <a:srgbClr val="FFFFFF"/>
              </a:solidFill>
              <a:ea typeface="微软雅黑" panose="020B0503020204020204" pitchFamily="34" charset="-122"/>
            </a:endParaRPr>
          </a:p>
        </p:txBody>
      </p:sp>
      <p:sp>
        <p:nvSpPr>
          <p:cNvPr id="5" name="MH_Other_4"/>
          <p:cNvSpPr/>
          <p:nvPr>
            <p:custDataLst>
              <p:tags r:id="rId4"/>
            </p:custDataLst>
          </p:nvPr>
        </p:nvSpPr>
        <p:spPr>
          <a:xfrm>
            <a:off x="2758639" y="2033067"/>
            <a:ext cx="848990" cy="848990"/>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000">
                <a:solidFill>
                  <a:srgbClr val="FFFFFF"/>
                </a:solidFill>
                <a:ea typeface="微软雅黑" panose="020B0503020204020204" pitchFamily="34" charset="-122"/>
              </a:rPr>
              <a:t>2013</a:t>
            </a:r>
            <a:endParaRPr lang="zh-CN" altLang="en-US" sz="2000">
              <a:solidFill>
                <a:srgbClr val="FFFFFF"/>
              </a:solidFill>
              <a:ea typeface="微软雅黑" panose="020B0503020204020204" pitchFamily="34" charset="-122"/>
            </a:endParaRPr>
          </a:p>
        </p:txBody>
      </p:sp>
      <p:sp>
        <p:nvSpPr>
          <p:cNvPr id="6" name="MH_Other_5"/>
          <p:cNvSpPr/>
          <p:nvPr>
            <p:custDataLst>
              <p:tags r:id="rId5"/>
            </p:custDataLst>
          </p:nvPr>
        </p:nvSpPr>
        <p:spPr>
          <a:xfrm>
            <a:off x="4791246" y="2204034"/>
            <a:ext cx="884061" cy="505595"/>
          </a:xfrm>
          <a:custGeom>
            <a:avLst/>
            <a:gdLst>
              <a:gd name="connsiteX0" fmla="*/ 0 w 1079500"/>
              <a:gd name="connsiteY0" fmla="*/ 0 h 381000"/>
              <a:gd name="connsiteX1" fmla="*/ 96474 w 1079500"/>
              <a:gd name="connsiteY1" fmla="*/ 0 h 381000"/>
              <a:gd name="connsiteX2" fmla="*/ 97446 w 1079500"/>
              <a:gd name="connsiteY2" fmla="*/ 741 h 381000"/>
              <a:gd name="connsiteX3" fmla="*/ 539750 w 1079500"/>
              <a:gd name="connsiteY3" fmla="*/ 98029 h 381000"/>
              <a:gd name="connsiteX4" fmla="*/ 982054 w 1079500"/>
              <a:gd name="connsiteY4" fmla="*/ 741 h 381000"/>
              <a:gd name="connsiteX5" fmla="*/ 983026 w 1079500"/>
              <a:gd name="connsiteY5" fmla="*/ 0 h 381000"/>
              <a:gd name="connsiteX6" fmla="*/ 1079500 w 1079500"/>
              <a:gd name="connsiteY6" fmla="*/ 0 h 381000"/>
              <a:gd name="connsiteX7" fmla="*/ 1079500 w 1079500"/>
              <a:gd name="connsiteY7" fmla="*/ 381000 h 381000"/>
              <a:gd name="connsiteX8" fmla="*/ 983025 w 1079500"/>
              <a:gd name="connsiteY8" fmla="*/ 381000 h 381000"/>
              <a:gd name="connsiteX9" fmla="*/ 982054 w 1079500"/>
              <a:gd name="connsiteY9" fmla="*/ 380260 h 381000"/>
              <a:gd name="connsiteX10" fmla="*/ 539750 w 1079500"/>
              <a:gd name="connsiteY10" fmla="*/ 282972 h 381000"/>
              <a:gd name="connsiteX11" fmla="*/ 97446 w 1079500"/>
              <a:gd name="connsiteY11" fmla="*/ 380260 h 381000"/>
              <a:gd name="connsiteX12" fmla="*/ 96476 w 1079500"/>
              <a:gd name="connsiteY12" fmla="*/ 381000 h 381000"/>
              <a:gd name="connsiteX13" fmla="*/ 0 w 1079500"/>
              <a:gd name="connsiteY13" fmla="*/ 38100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79500" h="381000">
                <a:moveTo>
                  <a:pt x="0" y="0"/>
                </a:moveTo>
                <a:lnTo>
                  <a:pt x="96474" y="0"/>
                </a:lnTo>
                <a:lnTo>
                  <a:pt x="97446" y="741"/>
                </a:lnTo>
                <a:cubicBezTo>
                  <a:pt x="193302" y="59438"/>
                  <a:pt x="355632" y="98029"/>
                  <a:pt x="539750" y="98029"/>
                </a:cubicBezTo>
                <a:cubicBezTo>
                  <a:pt x="723868" y="98029"/>
                  <a:pt x="886198" y="59438"/>
                  <a:pt x="982054" y="741"/>
                </a:cubicBezTo>
                <a:lnTo>
                  <a:pt x="983026" y="0"/>
                </a:lnTo>
                <a:lnTo>
                  <a:pt x="1079500" y="0"/>
                </a:lnTo>
                <a:lnTo>
                  <a:pt x="1079500" y="381000"/>
                </a:lnTo>
                <a:lnTo>
                  <a:pt x="983025" y="381000"/>
                </a:lnTo>
                <a:lnTo>
                  <a:pt x="982054" y="380260"/>
                </a:lnTo>
                <a:cubicBezTo>
                  <a:pt x="886198" y="321564"/>
                  <a:pt x="723868" y="282972"/>
                  <a:pt x="539750" y="282972"/>
                </a:cubicBezTo>
                <a:cubicBezTo>
                  <a:pt x="355632" y="282972"/>
                  <a:pt x="193302" y="321564"/>
                  <a:pt x="97446" y="380260"/>
                </a:cubicBezTo>
                <a:lnTo>
                  <a:pt x="96476" y="381000"/>
                </a:lnTo>
                <a:lnTo>
                  <a:pt x="0" y="381000"/>
                </a:lnTo>
                <a:close/>
              </a:path>
            </a:pathLst>
          </a:cu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endParaRPr lang="zh-CN" altLang="en-US">
              <a:solidFill>
                <a:srgbClr val="FFFFFF"/>
              </a:solidFill>
              <a:ea typeface="微软雅黑" panose="020B0503020204020204" pitchFamily="34" charset="-122"/>
            </a:endParaRPr>
          </a:p>
        </p:txBody>
      </p:sp>
      <p:sp>
        <p:nvSpPr>
          <p:cNvPr id="7" name="MH_Other_6"/>
          <p:cNvSpPr/>
          <p:nvPr>
            <p:custDataLst>
              <p:tags r:id="rId6"/>
            </p:custDataLst>
          </p:nvPr>
        </p:nvSpPr>
        <p:spPr>
          <a:xfrm>
            <a:off x="4107378" y="2033067"/>
            <a:ext cx="848990" cy="848990"/>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000">
                <a:solidFill>
                  <a:srgbClr val="FFFFFF"/>
                </a:solidFill>
                <a:ea typeface="微软雅黑" panose="020B0503020204020204" pitchFamily="34" charset="-122"/>
              </a:rPr>
              <a:t>2014</a:t>
            </a:r>
            <a:endParaRPr lang="zh-CN" altLang="en-US" sz="2000">
              <a:solidFill>
                <a:srgbClr val="FFFFFF"/>
              </a:solidFill>
              <a:ea typeface="微软雅黑" panose="020B0503020204020204" pitchFamily="34" charset="-122"/>
            </a:endParaRPr>
          </a:p>
        </p:txBody>
      </p:sp>
      <p:sp>
        <p:nvSpPr>
          <p:cNvPr id="8" name="MH_Other_7"/>
          <p:cNvSpPr/>
          <p:nvPr>
            <p:custDataLst>
              <p:tags r:id="rId7"/>
            </p:custDataLst>
          </p:nvPr>
        </p:nvSpPr>
        <p:spPr>
          <a:xfrm>
            <a:off x="6138525" y="2204034"/>
            <a:ext cx="884061" cy="505595"/>
          </a:xfrm>
          <a:custGeom>
            <a:avLst/>
            <a:gdLst>
              <a:gd name="connsiteX0" fmla="*/ 0 w 1079500"/>
              <a:gd name="connsiteY0" fmla="*/ 0 h 381000"/>
              <a:gd name="connsiteX1" fmla="*/ 96474 w 1079500"/>
              <a:gd name="connsiteY1" fmla="*/ 0 h 381000"/>
              <a:gd name="connsiteX2" fmla="*/ 97446 w 1079500"/>
              <a:gd name="connsiteY2" fmla="*/ 741 h 381000"/>
              <a:gd name="connsiteX3" fmla="*/ 539750 w 1079500"/>
              <a:gd name="connsiteY3" fmla="*/ 98029 h 381000"/>
              <a:gd name="connsiteX4" fmla="*/ 982054 w 1079500"/>
              <a:gd name="connsiteY4" fmla="*/ 741 h 381000"/>
              <a:gd name="connsiteX5" fmla="*/ 983026 w 1079500"/>
              <a:gd name="connsiteY5" fmla="*/ 0 h 381000"/>
              <a:gd name="connsiteX6" fmla="*/ 1079500 w 1079500"/>
              <a:gd name="connsiteY6" fmla="*/ 0 h 381000"/>
              <a:gd name="connsiteX7" fmla="*/ 1079500 w 1079500"/>
              <a:gd name="connsiteY7" fmla="*/ 381000 h 381000"/>
              <a:gd name="connsiteX8" fmla="*/ 983025 w 1079500"/>
              <a:gd name="connsiteY8" fmla="*/ 381000 h 381000"/>
              <a:gd name="connsiteX9" fmla="*/ 982054 w 1079500"/>
              <a:gd name="connsiteY9" fmla="*/ 380260 h 381000"/>
              <a:gd name="connsiteX10" fmla="*/ 539750 w 1079500"/>
              <a:gd name="connsiteY10" fmla="*/ 282972 h 381000"/>
              <a:gd name="connsiteX11" fmla="*/ 97446 w 1079500"/>
              <a:gd name="connsiteY11" fmla="*/ 380260 h 381000"/>
              <a:gd name="connsiteX12" fmla="*/ 96476 w 1079500"/>
              <a:gd name="connsiteY12" fmla="*/ 381000 h 381000"/>
              <a:gd name="connsiteX13" fmla="*/ 0 w 1079500"/>
              <a:gd name="connsiteY13" fmla="*/ 38100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79500" h="381000">
                <a:moveTo>
                  <a:pt x="0" y="0"/>
                </a:moveTo>
                <a:lnTo>
                  <a:pt x="96474" y="0"/>
                </a:lnTo>
                <a:lnTo>
                  <a:pt x="97446" y="741"/>
                </a:lnTo>
                <a:cubicBezTo>
                  <a:pt x="193302" y="59438"/>
                  <a:pt x="355632" y="98029"/>
                  <a:pt x="539750" y="98029"/>
                </a:cubicBezTo>
                <a:cubicBezTo>
                  <a:pt x="723868" y="98029"/>
                  <a:pt x="886198" y="59438"/>
                  <a:pt x="982054" y="741"/>
                </a:cubicBezTo>
                <a:lnTo>
                  <a:pt x="983026" y="0"/>
                </a:lnTo>
                <a:lnTo>
                  <a:pt x="1079500" y="0"/>
                </a:lnTo>
                <a:lnTo>
                  <a:pt x="1079500" y="381000"/>
                </a:lnTo>
                <a:lnTo>
                  <a:pt x="983025" y="381000"/>
                </a:lnTo>
                <a:lnTo>
                  <a:pt x="982054" y="380260"/>
                </a:lnTo>
                <a:cubicBezTo>
                  <a:pt x="886198" y="321564"/>
                  <a:pt x="723868" y="282972"/>
                  <a:pt x="539750" y="282972"/>
                </a:cubicBezTo>
                <a:cubicBezTo>
                  <a:pt x="355632" y="282972"/>
                  <a:pt x="193302" y="321564"/>
                  <a:pt x="97446" y="380260"/>
                </a:cubicBezTo>
                <a:lnTo>
                  <a:pt x="96476" y="381000"/>
                </a:lnTo>
                <a:lnTo>
                  <a:pt x="0" y="381000"/>
                </a:lnTo>
                <a:close/>
              </a:path>
            </a:pathLst>
          </a:cu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endParaRPr lang="zh-CN" altLang="en-US">
              <a:solidFill>
                <a:srgbClr val="FFFFFF"/>
              </a:solidFill>
              <a:ea typeface="微软雅黑" panose="020B0503020204020204" pitchFamily="34" charset="-122"/>
            </a:endParaRPr>
          </a:p>
        </p:txBody>
      </p:sp>
      <p:sp>
        <p:nvSpPr>
          <p:cNvPr id="9" name="MH_Other_8"/>
          <p:cNvSpPr/>
          <p:nvPr>
            <p:custDataLst>
              <p:tags r:id="rId8"/>
            </p:custDataLst>
          </p:nvPr>
        </p:nvSpPr>
        <p:spPr>
          <a:xfrm>
            <a:off x="5454657" y="2033067"/>
            <a:ext cx="848990" cy="848990"/>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000" dirty="0">
                <a:solidFill>
                  <a:srgbClr val="FFFFFF"/>
                </a:solidFill>
                <a:ea typeface="微软雅黑" panose="020B0503020204020204" pitchFamily="34" charset="-122"/>
              </a:rPr>
              <a:t>2015</a:t>
            </a:r>
            <a:endParaRPr lang="zh-CN" altLang="en-US" sz="2000" dirty="0">
              <a:solidFill>
                <a:srgbClr val="FFFFFF"/>
              </a:solidFill>
              <a:ea typeface="微软雅黑" panose="020B0503020204020204" pitchFamily="34" charset="-122"/>
            </a:endParaRPr>
          </a:p>
        </p:txBody>
      </p:sp>
      <p:sp>
        <p:nvSpPr>
          <p:cNvPr id="10" name="MH_Other_9"/>
          <p:cNvSpPr/>
          <p:nvPr>
            <p:custDataLst>
              <p:tags r:id="rId9"/>
            </p:custDataLst>
          </p:nvPr>
        </p:nvSpPr>
        <p:spPr>
          <a:xfrm>
            <a:off x="6803397" y="2033067"/>
            <a:ext cx="848990" cy="848990"/>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000">
                <a:solidFill>
                  <a:srgbClr val="FFFFFF"/>
                </a:solidFill>
                <a:ea typeface="微软雅黑" panose="020B0503020204020204" pitchFamily="34" charset="-122"/>
              </a:rPr>
              <a:t>2016</a:t>
            </a:r>
            <a:endParaRPr lang="zh-CN" altLang="en-US" sz="2000">
              <a:solidFill>
                <a:srgbClr val="FFFFFF"/>
              </a:solidFill>
              <a:ea typeface="微软雅黑" panose="020B0503020204020204" pitchFamily="34" charset="-122"/>
            </a:endParaRPr>
          </a:p>
        </p:txBody>
      </p:sp>
      <p:sp>
        <p:nvSpPr>
          <p:cNvPr id="11" name="Content Placeholder 2"/>
          <p:cNvSpPr txBox="1"/>
          <p:nvPr/>
        </p:nvSpPr>
        <p:spPr bwMode="auto">
          <a:xfrm>
            <a:off x="1128430" y="3075806"/>
            <a:ext cx="1247301" cy="100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defTabSz="685165">
              <a:lnSpc>
                <a:spcPct val="120000"/>
              </a:lnSpc>
              <a:spcBef>
                <a:spcPct val="20000"/>
              </a:spcBef>
              <a:defRPr/>
            </a:pP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概述里输入简单的文字概述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12" name="矩形 11"/>
          <p:cNvSpPr/>
          <p:nvPr/>
        </p:nvSpPr>
        <p:spPr>
          <a:xfrm>
            <a:off x="1358802" y="1641646"/>
            <a:ext cx="1107996" cy="276999"/>
          </a:xfrm>
          <a:prstGeom prst="rect">
            <a:avLst/>
          </a:prstGeom>
        </p:spPr>
        <p:txBody>
          <a:bodyPr wrap="none">
            <a:spAutoFit/>
          </a:bodyPr>
          <a:lstStyle/>
          <a:p>
            <a:pPr lvl="0" algn="r" defTabSz="685165">
              <a:spcBef>
                <a:spcPct val="20000"/>
              </a:spcBef>
              <a:defRPr/>
            </a:pPr>
            <a:r>
              <a:rPr lang="zh-CN" altLang="en-US" sz="1200" b="1" kern="0" dirty="0">
                <a:solidFill>
                  <a:srgbClr val="482400"/>
                </a:solidFill>
                <a:latin typeface="微软雅黑" panose="020B0503020204020204" pitchFamily="34" charset="-122"/>
                <a:ea typeface="微软雅黑" panose="020B0503020204020204" pitchFamily="34" charset="-122"/>
                <a:cs typeface="Raleway"/>
              </a:rPr>
              <a:t>输入你的标题</a:t>
            </a:r>
            <a:endParaRPr lang="en-US" altLang="zh-CN" sz="1200" b="1" kern="0" dirty="0">
              <a:solidFill>
                <a:srgbClr val="482400"/>
              </a:solidFill>
              <a:latin typeface="微软雅黑" panose="020B0503020204020204" pitchFamily="34" charset="-122"/>
              <a:ea typeface="微软雅黑" panose="020B0503020204020204" pitchFamily="34" charset="-122"/>
              <a:cs typeface="Raleway"/>
            </a:endParaRPr>
          </a:p>
        </p:txBody>
      </p:sp>
      <p:sp>
        <p:nvSpPr>
          <p:cNvPr id="13" name="矩形 12"/>
          <p:cNvSpPr/>
          <p:nvPr/>
        </p:nvSpPr>
        <p:spPr>
          <a:xfrm>
            <a:off x="2735616" y="1641646"/>
            <a:ext cx="1107996" cy="276999"/>
          </a:xfrm>
          <a:prstGeom prst="rect">
            <a:avLst/>
          </a:prstGeom>
        </p:spPr>
        <p:txBody>
          <a:bodyPr wrap="none">
            <a:spAutoFit/>
          </a:bodyPr>
          <a:lstStyle/>
          <a:p>
            <a:pPr lvl="0" algn="r" defTabSz="685165">
              <a:spcBef>
                <a:spcPct val="20000"/>
              </a:spcBef>
              <a:defRPr/>
            </a:pPr>
            <a:r>
              <a:rPr lang="zh-CN" altLang="en-US" sz="1200" b="1" kern="0" dirty="0">
                <a:solidFill>
                  <a:srgbClr val="482400"/>
                </a:solidFill>
                <a:latin typeface="微软雅黑" panose="020B0503020204020204" pitchFamily="34" charset="-122"/>
                <a:ea typeface="微软雅黑" panose="020B0503020204020204" pitchFamily="34" charset="-122"/>
                <a:cs typeface="Raleway"/>
              </a:rPr>
              <a:t>输入你的标题</a:t>
            </a:r>
            <a:endParaRPr lang="en-US" altLang="zh-CN" sz="1200" b="1" kern="0" dirty="0">
              <a:solidFill>
                <a:srgbClr val="482400"/>
              </a:solidFill>
              <a:latin typeface="微软雅黑" panose="020B0503020204020204" pitchFamily="34" charset="-122"/>
              <a:ea typeface="微软雅黑" panose="020B0503020204020204" pitchFamily="34" charset="-122"/>
              <a:cs typeface="Raleway"/>
            </a:endParaRPr>
          </a:p>
        </p:txBody>
      </p:sp>
      <p:sp>
        <p:nvSpPr>
          <p:cNvPr id="14" name="Content Placeholder 2"/>
          <p:cNvSpPr txBox="1"/>
          <p:nvPr/>
        </p:nvSpPr>
        <p:spPr bwMode="auto">
          <a:xfrm>
            <a:off x="2541593" y="3075806"/>
            <a:ext cx="1247301" cy="100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defTabSz="685165">
              <a:lnSpc>
                <a:spcPct val="120000"/>
              </a:lnSpc>
              <a:spcBef>
                <a:spcPct val="20000"/>
              </a:spcBef>
              <a:defRPr/>
            </a:pP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输入简单的文字概述里输入简单的文字概述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15" name="矩形 14"/>
          <p:cNvSpPr/>
          <p:nvPr/>
        </p:nvSpPr>
        <p:spPr>
          <a:xfrm>
            <a:off x="4112430" y="1641646"/>
            <a:ext cx="1107996" cy="276999"/>
          </a:xfrm>
          <a:prstGeom prst="rect">
            <a:avLst/>
          </a:prstGeom>
        </p:spPr>
        <p:txBody>
          <a:bodyPr wrap="none">
            <a:spAutoFit/>
          </a:bodyPr>
          <a:lstStyle/>
          <a:p>
            <a:pPr lvl="0" algn="r" defTabSz="685165">
              <a:spcBef>
                <a:spcPct val="20000"/>
              </a:spcBef>
              <a:defRPr/>
            </a:pPr>
            <a:r>
              <a:rPr lang="zh-CN" altLang="en-US" sz="1200" b="1" kern="0" dirty="0">
                <a:solidFill>
                  <a:srgbClr val="482400"/>
                </a:solidFill>
                <a:latin typeface="微软雅黑" panose="020B0503020204020204" pitchFamily="34" charset="-122"/>
                <a:ea typeface="微软雅黑" panose="020B0503020204020204" pitchFamily="34" charset="-122"/>
                <a:cs typeface="Raleway"/>
              </a:rPr>
              <a:t>输入你的标题</a:t>
            </a:r>
            <a:endParaRPr lang="en-US" altLang="zh-CN" sz="1200" b="1" kern="0" dirty="0">
              <a:solidFill>
                <a:srgbClr val="482400"/>
              </a:solidFill>
              <a:latin typeface="微软雅黑" panose="020B0503020204020204" pitchFamily="34" charset="-122"/>
              <a:ea typeface="微软雅黑" panose="020B0503020204020204" pitchFamily="34" charset="-122"/>
              <a:cs typeface="Raleway"/>
            </a:endParaRPr>
          </a:p>
        </p:txBody>
      </p:sp>
      <p:sp>
        <p:nvSpPr>
          <p:cNvPr id="16" name="Content Placeholder 2"/>
          <p:cNvSpPr txBox="1"/>
          <p:nvPr/>
        </p:nvSpPr>
        <p:spPr bwMode="auto">
          <a:xfrm>
            <a:off x="3954756" y="3075806"/>
            <a:ext cx="1247301" cy="100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defTabSz="685165">
              <a:lnSpc>
                <a:spcPct val="120000"/>
              </a:lnSpc>
              <a:spcBef>
                <a:spcPct val="20000"/>
              </a:spcBef>
              <a:defRPr/>
            </a:pP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输入简单的文字概述里输入简单的文字概述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17" name="矩形 16"/>
          <p:cNvSpPr/>
          <p:nvPr/>
        </p:nvSpPr>
        <p:spPr>
          <a:xfrm>
            <a:off x="5364088" y="1641646"/>
            <a:ext cx="1107996" cy="276999"/>
          </a:xfrm>
          <a:prstGeom prst="rect">
            <a:avLst/>
          </a:prstGeom>
        </p:spPr>
        <p:txBody>
          <a:bodyPr wrap="none">
            <a:spAutoFit/>
          </a:bodyPr>
          <a:lstStyle/>
          <a:p>
            <a:pPr lvl="0" algn="r" defTabSz="685165">
              <a:spcBef>
                <a:spcPct val="20000"/>
              </a:spcBef>
              <a:defRPr/>
            </a:pPr>
            <a:r>
              <a:rPr lang="zh-CN" altLang="en-US" sz="1200" b="1" kern="0" dirty="0">
                <a:solidFill>
                  <a:srgbClr val="482400"/>
                </a:solidFill>
                <a:latin typeface="微软雅黑" panose="020B0503020204020204" pitchFamily="34" charset="-122"/>
                <a:ea typeface="微软雅黑" panose="020B0503020204020204" pitchFamily="34" charset="-122"/>
                <a:cs typeface="Raleway"/>
              </a:rPr>
              <a:t>输入你的标题</a:t>
            </a:r>
            <a:endParaRPr lang="en-US" altLang="zh-CN" sz="1200" b="1" kern="0" dirty="0">
              <a:solidFill>
                <a:srgbClr val="482400"/>
              </a:solidFill>
              <a:latin typeface="微软雅黑" panose="020B0503020204020204" pitchFamily="34" charset="-122"/>
              <a:ea typeface="微软雅黑" panose="020B0503020204020204" pitchFamily="34" charset="-122"/>
              <a:cs typeface="Raleway"/>
            </a:endParaRPr>
          </a:p>
        </p:txBody>
      </p:sp>
      <p:sp>
        <p:nvSpPr>
          <p:cNvPr id="18" name="Content Placeholder 2"/>
          <p:cNvSpPr txBox="1"/>
          <p:nvPr/>
        </p:nvSpPr>
        <p:spPr bwMode="auto">
          <a:xfrm>
            <a:off x="5367919" y="3075806"/>
            <a:ext cx="1247301" cy="100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defTabSz="685165">
              <a:lnSpc>
                <a:spcPct val="120000"/>
              </a:lnSpc>
              <a:spcBef>
                <a:spcPct val="20000"/>
              </a:spcBef>
              <a:defRPr/>
            </a:pP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输入简单的文字概述里输入简单的文字概述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19" name="矩形 18"/>
          <p:cNvSpPr/>
          <p:nvPr/>
        </p:nvSpPr>
        <p:spPr>
          <a:xfrm>
            <a:off x="6776372" y="1641646"/>
            <a:ext cx="1107996" cy="276999"/>
          </a:xfrm>
          <a:prstGeom prst="rect">
            <a:avLst/>
          </a:prstGeom>
        </p:spPr>
        <p:txBody>
          <a:bodyPr wrap="none">
            <a:spAutoFit/>
          </a:bodyPr>
          <a:lstStyle/>
          <a:p>
            <a:pPr lvl="0" algn="r" defTabSz="685165">
              <a:spcBef>
                <a:spcPct val="20000"/>
              </a:spcBef>
              <a:defRPr/>
            </a:pPr>
            <a:r>
              <a:rPr lang="zh-CN" altLang="en-US" sz="1200" b="1" kern="0" dirty="0">
                <a:solidFill>
                  <a:srgbClr val="482400"/>
                </a:solidFill>
                <a:latin typeface="微软雅黑" panose="020B0503020204020204" pitchFamily="34" charset="-122"/>
                <a:ea typeface="微软雅黑" panose="020B0503020204020204" pitchFamily="34" charset="-122"/>
                <a:cs typeface="Raleway"/>
              </a:rPr>
              <a:t>输入你的标题</a:t>
            </a:r>
            <a:endParaRPr lang="en-US" altLang="zh-CN" sz="1200" b="1" kern="0" dirty="0">
              <a:solidFill>
                <a:srgbClr val="482400"/>
              </a:solidFill>
              <a:latin typeface="微软雅黑" panose="020B0503020204020204" pitchFamily="34" charset="-122"/>
              <a:ea typeface="微软雅黑" panose="020B0503020204020204" pitchFamily="34" charset="-122"/>
              <a:cs typeface="Raleway"/>
            </a:endParaRPr>
          </a:p>
        </p:txBody>
      </p:sp>
      <p:sp>
        <p:nvSpPr>
          <p:cNvPr id="20" name="Content Placeholder 2"/>
          <p:cNvSpPr txBox="1"/>
          <p:nvPr/>
        </p:nvSpPr>
        <p:spPr bwMode="auto">
          <a:xfrm>
            <a:off x="6781083" y="3075806"/>
            <a:ext cx="1247301" cy="100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defTabSz="685165">
              <a:lnSpc>
                <a:spcPct val="120000"/>
              </a:lnSpc>
              <a:spcBef>
                <a:spcPct val="20000"/>
              </a:spcBef>
              <a:defRPr/>
            </a:pP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输入简单的文字概述里输入简单文字概述输入简单的文字概述里输入输入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输入简单的文字概述里输入简单的文字概述</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21" name="TextBox 20"/>
          <p:cNvSpPr txBox="1"/>
          <p:nvPr/>
        </p:nvSpPr>
        <p:spPr>
          <a:xfrm>
            <a:off x="668615" y="519599"/>
            <a:ext cx="2236510" cy="338554"/>
          </a:xfrm>
          <a:prstGeom prst="rect">
            <a:avLst/>
          </a:prstGeom>
          <a:noFill/>
        </p:spPr>
        <p:txBody>
          <a:bodyPr wrap="none" rtlCol="0">
            <a:spAutoFit/>
          </a:bodyPr>
          <a:lstStyle/>
          <a:p>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单击此处输入标题内容</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cxnSp>
        <p:nvCxnSpPr>
          <p:cNvPr id="22" name="直接连接符 21"/>
          <p:cNvCxnSpPr/>
          <p:nvPr/>
        </p:nvCxnSpPr>
        <p:spPr>
          <a:xfrm>
            <a:off x="762100" y="842130"/>
            <a:ext cx="2320999" cy="0"/>
          </a:xfrm>
          <a:prstGeom prst="line">
            <a:avLst/>
          </a:prstGeom>
          <a:ln>
            <a:solidFill>
              <a:srgbClr val="482400"/>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707695" y="828750"/>
            <a:ext cx="2318373" cy="230832"/>
          </a:xfrm>
          <a:prstGeom prst="rect">
            <a:avLst/>
          </a:prstGeom>
          <a:noFill/>
        </p:spPr>
        <p:txBody>
          <a:bodyPr wrap="square" rtlCol="0">
            <a:spAutoFit/>
          </a:bodyPr>
          <a:lstStyle/>
          <a:p>
            <a:r>
              <a:rPr lang="en-US" altLang="zh-CN" sz="900" dirty="0" smtClean="0"/>
              <a:t>DAN JI CI CHU SHU RU BIAO TI</a:t>
            </a:r>
            <a:endParaRPr lang="zh-CN" altLang="en-US" sz="900" dirty="0"/>
          </a:p>
        </p:txBody>
      </p:sp>
      <p:pic>
        <p:nvPicPr>
          <p:cNvPr id="24" name="图片 2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9343" y="499566"/>
            <a:ext cx="725887" cy="725887"/>
          </a:xfrm>
          <a:prstGeom prst="rect">
            <a:avLst/>
          </a:prstGeom>
        </p:spPr>
      </p:pic>
      <p:sp>
        <p:nvSpPr>
          <p:cNvPr id="25" name="TextBox 24"/>
          <p:cNvSpPr txBox="1"/>
          <p:nvPr/>
        </p:nvSpPr>
        <p:spPr>
          <a:xfrm>
            <a:off x="210185" y="539343"/>
            <a:ext cx="364202" cy="523220"/>
          </a:xfrm>
          <a:prstGeom prst="rect">
            <a:avLst/>
          </a:prstGeom>
          <a:noFill/>
        </p:spPr>
        <p:txBody>
          <a:bodyPr wrap="none" rtlCol="0">
            <a:spAutoFit/>
          </a:bodyPr>
          <a:lstStyle/>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古</a:t>
            </a:r>
            <a:endParaRPr lang="en-US" altLang="zh-CN" sz="1400" dirty="0" smtClean="0">
              <a:solidFill>
                <a:schemeClr val="bg1"/>
              </a:solidFill>
              <a:latin typeface="钟齐李洤标准草书符号" panose="02010600030101010101" pitchFamily="2" charset="-122"/>
              <a:ea typeface="钟齐李洤标准草书符号" panose="02010600030101010101" pitchFamily="2" charset="-122"/>
            </a:endParaRPr>
          </a:p>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韵</a:t>
            </a:r>
            <a:endParaRPr lang="zh-CN" altLang="en-US" sz="1400" dirty="0">
              <a:solidFill>
                <a:schemeClr val="bg1"/>
              </a:solidFill>
              <a:latin typeface="钟齐李洤标准草书符号" panose="02010600030101010101" pitchFamily="2" charset="-122"/>
              <a:ea typeface="钟齐李洤标准草书符号"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300" fill="hold"/>
                                        <p:tgtEl>
                                          <p:spTgt spid="12"/>
                                        </p:tgtEl>
                                        <p:attrNameLst>
                                          <p:attrName>ppt_w</p:attrName>
                                        </p:attrNameLst>
                                      </p:cBhvr>
                                      <p:tavLst>
                                        <p:tav tm="0">
                                          <p:val>
                                            <p:fltVal val="0"/>
                                          </p:val>
                                        </p:tav>
                                        <p:tav tm="100000">
                                          <p:val>
                                            <p:strVal val="#ppt_w"/>
                                          </p:val>
                                        </p:tav>
                                      </p:tavLst>
                                    </p:anim>
                                    <p:anim calcmode="lin" valueType="num">
                                      <p:cBhvr>
                                        <p:cTn id="8" dur="300" fill="hold"/>
                                        <p:tgtEl>
                                          <p:spTgt spid="12"/>
                                        </p:tgtEl>
                                        <p:attrNameLst>
                                          <p:attrName>ppt_h</p:attrName>
                                        </p:attrNameLst>
                                      </p:cBhvr>
                                      <p:tavLst>
                                        <p:tav tm="0">
                                          <p:val>
                                            <p:fltVal val="0"/>
                                          </p:val>
                                        </p:tav>
                                        <p:tav tm="100000">
                                          <p:val>
                                            <p:strVal val="#ppt_h"/>
                                          </p:val>
                                        </p:tav>
                                      </p:tavLst>
                                    </p:anim>
                                    <p:animEffect transition="in" filter="fade">
                                      <p:cBhvr>
                                        <p:cTn id="9" dur="300"/>
                                        <p:tgtEl>
                                          <p:spTgt spid="1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300" fill="hold"/>
                                        <p:tgtEl>
                                          <p:spTgt spid="3"/>
                                        </p:tgtEl>
                                        <p:attrNameLst>
                                          <p:attrName>ppt_w</p:attrName>
                                        </p:attrNameLst>
                                      </p:cBhvr>
                                      <p:tavLst>
                                        <p:tav tm="0">
                                          <p:val>
                                            <p:fltVal val="0"/>
                                          </p:val>
                                        </p:tav>
                                        <p:tav tm="100000">
                                          <p:val>
                                            <p:strVal val="#ppt_w"/>
                                          </p:val>
                                        </p:tav>
                                      </p:tavLst>
                                    </p:anim>
                                    <p:anim calcmode="lin" valueType="num">
                                      <p:cBhvr>
                                        <p:cTn id="14" dur="300" fill="hold"/>
                                        <p:tgtEl>
                                          <p:spTgt spid="3"/>
                                        </p:tgtEl>
                                        <p:attrNameLst>
                                          <p:attrName>ppt_h</p:attrName>
                                        </p:attrNameLst>
                                      </p:cBhvr>
                                      <p:tavLst>
                                        <p:tav tm="0">
                                          <p:val>
                                            <p:fltVal val="0"/>
                                          </p:val>
                                        </p:tav>
                                        <p:tav tm="100000">
                                          <p:val>
                                            <p:strVal val="#ppt_h"/>
                                          </p:val>
                                        </p:tav>
                                      </p:tavLst>
                                    </p:anim>
                                    <p:animEffect transition="in" filter="fade">
                                      <p:cBhvr>
                                        <p:cTn id="15" dur="300"/>
                                        <p:tgtEl>
                                          <p:spTgt spid="3"/>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1500"/>
                            </p:stCondLst>
                            <p:childTnLst>
                              <p:par>
                                <p:cTn id="21" presetID="1"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300" fill="hold"/>
                                        <p:tgtEl>
                                          <p:spTgt spid="13"/>
                                        </p:tgtEl>
                                        <p:attrNameLst>
                                          <p:attrName>ppt_w</p:attrName>
                                        </p:attrNameLst>
                                      </p:cBhvr>
                                      <p:tavLst>
                                        <p:tav tm="0">
                                          <p:val>
                                            <p:fltVal val="0"/>
                                          </p:val>
                                        </p:tav>
                                        <p:tav tm="100000">
                                          <p:val>
                                            <p:strVal val="#ppt_w"/>
                                          </p:val>
                                        </p:tav>
                                      </p:tavLst>
                                    </p:anim>
                                    <p:anim calcmode="lin" valueType="num">
                                      <p:cBhvr>
                                        <p:cTn id="27" dur="300" fill="hold"/>
                                        <p:tgtEl>
                                          <p:spTgt spid="13"/>
                                        </p:tgtEl>
                                        <p:attrNameLst>
                                          <p:attrName>ppt_h</p:attrName>
                                        </p:attrNameLst>
                                      </p:cBhvr>
                                      <p:tavLst>
                                        <p:tav tm="0">
                                          <p:val>
                                            <p:fltVal val="0"/>
                                          </p:val>
                                        </p:tav>
                                        <p:tav tm="100000">
                                          <p:val>
                                            <p:strVal val="#ppt_h"/>
                                          </p:val>
                                        </p:tav>
                                      </p:tavLst>
                                    </p:anim>
                                    <p:animEffect transition="in" filter="fade">
                                      <p:cBhvr>
                                        <p:cTn id="28" dur="300"/>
                                        <p:tgtEl>
                                          <p:spTgt spid="13"/>
                                        </p:tgtEl>
                                      </p:cBhvr>
                                    </p:animEffect>
                                  </p:childTnLst>
                                </p:cTn>
                              </p:par>
                            </p:childTnLst>
                          </p:cTn>
                        </p:par>
                        <p:par>
                          <p:cTn id="29" fill="hold">
                            <p:stCondLst>
                              <p:cond delay="2000"/>
                            </p:stCondLst>
                            <p:childTnLst>
                              <p:par>
                                <p:cTn id="30" presetID="53" presetClass="entr" presetSubtype="16"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300" fill="hold"/>
                                        <p:tgtEl>
                                          <p:spTgt spid="5"/>
                                        </p:tgtEl>
                                        <p:attrNameLst>
                                          <p:attrName>ppt_w</p:attrName>
                                        </p:attrNameLst>
                                      </p:cBhvr>
                                      <p:tavLst>
                                        <p:tav tm="0">
                                          <p:val>
                                            <p:fltVal val="0"/>
                                          </p:val>
                                        </p:tav>
                                        <p:tav tm="100000">
                                          <p:val>
                                            <p:strVal val="#ppt_w"/>
                                          </p:val>
                                        </p:tav>
                                      </p:tavLst>
                                    </p:anim>
                                    <p:anim calcmode="lin" valueType="num">
                                      <p:cBhvr>
                                        <p:cTn id="33" dur="300" fill="hold"/>
                                        <p:tgtEl>
                                          <p:spTgt spid="5"/>
                                        </p:tgtEl>
                                        <p:attrNameLst>
                                          <p:attrName>ppt_h</p:attrName>
                                        </p:attrNameLst>
                                      </p:cBhvr>
                                      <p:tavLst>
                                        <p:tav tm="0">
                                          <p:val>
                                            <p:fltVal val="0"/>
                                          </p:val>
                                        </p:tav>
                                        <p:tav tm="100000">
                                          <p:val>
                                            <p:strVal val="#ppt_h"/>
                                          </p:val>
                                        </p:tav>
                                      </p:tavLst>
                                    </p:anim>
                                    <p:animEffect transition="in" filter="fade">
                                      <p:cBhvr>
                                        <p:cTn id="34" dur="300"/>
                                        <p:tgtEl>
                                          <p:spTgt spid="5"/>
                                        </p:tgtEl>
                                      </p:cBhvr>
                                    </p:animEffect>
                                  </p:childTnLst>
                                </p:cTn>
                              </p:par>
                            </p:childTnLst>
                          </p:cTn>
                        </p:par>
                        <p:par>
                          <p:cTn id="35" fill="hold">
                            <p:stCondLst>
                              <p:cond delay="2500"/>
                            </p:stCondLst>
                            <p:childTnLst>
                              <p:par>
                                <p:cTn id="36" presetID="10" presetClass="entr" presetSubtype="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childTnLst>
                          </p:cTn>
                        </p:par>
                        <p:par>
                          <p:cTn id="39" fill="hold">
                            <p:stCondLst>
                              <p:cond delay="3000"/>
                            </p:stCondLst>
                            <p:childTnLst>
                              <p:par>
                                <p:cTn id="40" presetID="1" presetClass="entr" presetSubtype="0" fill="hold" grpId="0" nodeType="afterEffect">
                                  <p:stCondLst>
                                    <p:cond delay="0"/>
                                  </p:stCondLst>
                                  <p:childTnLst>
                                    <p:set>
                                      <p:cBhvr>
                                        <p:cTn id="41" dur="1" fill="hold">
                                          <p:stCondLst>
                                            <p:cond delay="0"/>
                                          </p:stCondLst>
                                        </p:cTn>
                                        <p:tgtEl>
                                          <p:spTgt spid="4"/>
                                        </p:tgtEl>
                                        <p:attrNameLst>
                                          <p:attrName>style.visibility</p:attrName>
                                        </p:attrNameLst>
                                      </p:cBhvr>
                                      <p:to>
                                        <p:strVal val="visible"/>
                                      </p:to>
                                    </p:set>
                                  </p:childTnLst>
                                </p:cTn>
                              </p:par>
                            </p:childTnLst>
                          </p:cTn>
                        </p:par>
                        <p:par>
                          <p:cTn id="42" fill="hold">
                            <p:stCondLst>
                              <p:cond delay="3000"/>
                            </p:stCondLst>
                            <p:childTnLst>
                              <p:par>
                                <p:cTn id="43" presetID="53" presetClass="entr" presetSubtype="16"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300" fill="hold"/>
                                        <p:tgtEl>
                                          <p:spTgt spid="15"/>
                                        </p:tgtEl>
                                        <p:attrNameLst>
                                          <p:attrName>ppt_w</p:attrName>
                                        </p:attrNameLst>
                                      </p:cBhvr>
                                      <p:tavLst>
                                        <p:tav tm="0">
                                          <p:val>
                                            <p:fltVal val="0"/>
                                          </p:val>
                                        </p:tav>
                                        <p:tav tm="100000">
                                          <p:val>
                                            <p:strVal val="#ppt_w"/>
                                          </p:val>
                                        </p:tav>
                                      </p:tavLst>
                                    </p:anim>
                                    <p:anim calcmode="lin" valueType="num">
                                      <p:cBhvr>
                                        <p:cTn id="46" dur="300" fill="hold"/>
                                        <p:tgtEl>
                                          <p:spTgt spid="15"/>
                                        </p:tgtEl>
                                        <p:attrNameLst>
                                          <p:attrName>ppt_h</p:attrName>
                                        </p:attrNameLst>
                                      </p:cBhvr>
                                      <p:tavLst>
                                        <p:tav tm="0">
                                          <p:val>
                                            <p:fltVal val="0"/>
                                          </p:val>
                                        </p:tav>
                                        <p:tav tm="100000">
                                          <p:val>
                                            <p:strVal val="#ppt_h"/>
                                          </p:val>
                                        </p:tav>
                                      </p:tavLst>
                                    </p:anim>
                                    <p:animEffect transition="in" filter="fade">
                                      <p:cBhvr>
                                        <p:cTn id="47" dur="300"/>
                                        <p:tgtEl>
                                          <p:spTgt spid="15"/>
                                        </p:tgtEl>
                                      </p:cBhvr>
                                    </p:animEffect>
                                  </p:childTnLst>
                                </p:cTn>
                              </p:par>
                            </p:childTnLst>
                          </p:cTn>
                        </p:par>
                        <p:par>
                          <p:cTn id="48" fill="hold">
                            <p:stCondLst>
                              <p:cond delay="3500"/>
                            </p:stCondLst>
                            <p:childTnLst>
                              <p:par>
                                <p:cTn id="49" presetID="53" presetClass="entr" presetSubtype="16" fill="hold" grpId="0" nodeType="after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p:cTn id="51" dur="300" fill="hold"/>
                                        <p:tgtEl>
                                          <p:spTgt spid="7"/>
                                        </p:tgtEl>
                                        <p:attrNameLst>
                                          <p:attrName>ppt_w</p:attrName>
                                        </p:attrNameLst>
                                      </p:cBhvr>
                                      <p:tavLst>
                                        <p:tav tm="0">
                                          <p:val>
                                            <p:fltVal val="0"/>
                                          </p:val>
                                        </p:tav>
                                        <p:tav tm="100000">
                                          <p:val>
                                            <p:strVal val="#ppt_w"/>
                                          </p:val>
                                        </p:tav>
                                      </p:tavLst>
                                    </p:anim>
                                    <p:anim calcmode="lin" valueType="num">
                                      <p:cBhvr>
                                        <p:cTn id="52" dur="300" fill="hold"/>
                                        <p:tgtEl>
                                          <p:spTgt spid="7"/>
                                        </p:tgtEl>
                                        <p:attrNameLst>
                                          <p:attrName>ppt_h</p:attrName>
                                        </p:attrNameLst>
                                      </p:cBhvr>
                                      <p:tavLst>
                                        <p:tav tm="0">
                                          <p:val>
                                            <p:fltVal val="0"/>
                                          </p:val>
                                        </p:tav>
                                        <p:tav tm="100000">
                                          <p:val>
                                            <p:strVal val="#ppt_h"/>
                                          </p:val>
                                        </p:tav>
                                      </p:tavLst>
                                    </p:anim>
                                    <p:animEffect transition="in" filter="fade">
                                      <p:cBhvr>
                                        <p:cTn id="53" dur="300"/>
                                        <p:tgtEl>
                                          <p:spTgt spid="7"/>
                                        </p:tgtEl>
                                      </p:cBhvr>
                                    </p:animEffect>
                                  </p:childTnLst>
                                </p:cTn>
                              </p:par>
                            </p:childTnLst>
                          </p:cTn>
                        </p:par>
                        <p:par>
                          <p:cTn id="54" fill="hold">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500"/>
                                        <p:tgtEl>
                                          <p:spTgt spid="16"/>
                                        </p:tgtEl>
                                      </p:cBhvr>
                                    </p:animEffect>
                                  </p:childTnLst>
                                </p:cTn>
                              </p:par>
                            </p:childTnLst>
                          </p:cTn>
                        </p:par>
                        <p:par>
                          <p:cTn id="58" fill="hold">
                            <p:stCondLst>
                              <p:cond delay="4500"/>
                            </p:stCondLst>
                            <p:childTnLst>
                              <p:par>
                                <p:cTn id="59" presetID="1" presetClass="entr" presetSubtype="0" fill="hold" grpId="0" nodeType="afterEffect">
                                  <p:stCondLst>
                                    <p:cond delay="0"/>
                                  </p:stCondLst>
                                  <p:childTnLst>
                                    <p:set>
                                      <p:cBhvr>
                                        <p:cTn id="60" dur="1" fill="hold">
                                          <p:stCondLst>
                                            <p:cond delay="0"/>
                                          </p:stCondLst>
                                        </p:cTn>
                                        <p:tgtEl>
                                          <p:spTgt spid="6"/>
                                        </p:tgtEl>
                                        <p:attrNameLst>
                                          <p:attrName>style.visibility</p:attrName>
                                        </p:attrNameLst>
                                      </p:cBhvr>
                                      <p:to>
                                        <p:strVal val="visible"/>
                                      </p:to>
                                    </p:set>
                                  </p:childTnLst>
                                </p:cTn>
                              </p:par>
                            </p:childTnLst>
                          </p:cTn>
                        </p:par>
                        <p:par>
                          <p:cTn id="61" fill="hold">
                            <p:stCondLst>
                              <p:cond delay="4500"/>
                            </p:stCondLst>
                            <p:childTnLst>
                              <p:par>
                                <p:cTn id="62" presetID="53" presetClass="entr" presetSubtype="16" fill="hold" grpId="0" nodeType="afterEffect">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cBhvr>
                                        <p:cTn id="64" dur="300" fill="hold"/>
                                        <p:tgtEl>
                                          <p:spTgt spid="17"/>
                                        </p:tgtEl>
                                        <p:attrNameLst>
                                          <p:attrName>ppt_w</p:attrName>
                                        </p:attrNameLst>
                                      </p:cBhvr>
                                      <p:tavLst>
                                        <p:tav tm="0">
                                          <p:val>
                                            <p:fltVal val="0"/>
                                          </p:val>
                                        </p:tav>
                                        <p:tav tm="100000">
                                          <p:val>
                                            <p:strVal val="#ppt_w"/>
                                          </p:val>
                                        </p:tav>
                                      </p:tavLst>
                                    </p:anim>
                                    <p:anim calcmode="lin" valueType="num">
                                      <p:cBhvr>
                                        <p:cTn id="65" dur="300" fill="hold"/>
                                        <p:tgtEl>
                                          <p:spTgt spid="17"/>
                                        </p:tgtEl>
                                        <p:attrNameLst>
                                          <p:attrName>ppt_h</p:attrName>
                                        </p:attrNameLst>
                                      </p:cBhvr>
                                      <p:tavLst>
                                        <p:tav tm="0">
                                          <p:val>
                                            <p:fltVal val="0"/>
                                          </p:val>
                                        </p:tav>
                                        <p:tav tm="100000">
                                          <p:val>
                                            <p:strVal val="#ppt_h"/>
                                          </p:val>
                                        </p:tav>
                                      </p:tavLst>
                                    </p:anim>
                                    <p:animEffect transition="in" filter="fade">
                                      <p:cBhvr>
                                        <p:cTn id="66" dur="300"/>
                                        <p:tgtEl>
                                          <p:spTgt spid="17"/>
                                        </p:tgtEl>
                                      </p:cBhvr>
                                    </p:animEffect>
                                  </p:childTnLst>
                                </p:cTn>
                              </p:par>
                            </p:childTnLst>
                          </p:cTn>
                        </p:par>
                        <p:par>
                          <p:cTn id="67" fill="hold">
                            <p:stCondLst>
                              <p:cond delay="5000"/>
                            </p:stCondLst>
                            <p:childTnLst>
                              <p:par>
                                <p:cTn id="68" presetID="53" presetClass="entr" presetSubtype="16" fill="hold" grpId="0" nodeType="after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p:cTn id="70" dur="300" fill="hold"/>
                                        <p:tgtEl>
                                          <p:spTgt spid="9"/>
                                        </p:tgtEl>
                                        <p:attrNameLst>
                                          <p:attrName>ppt_w</p:attrName>
                                        </p:attrNameLst>
                                      </p:cBhvr>
                                      <p:tavLst>
                                        <p:tav tm="0">
                                          <p:val>
                                            <p:fltVal val="0"/>
                                          </p:val>
                                        </p:tav>
                                        <p:tav tm="100000">
                                          <p:val>
                                            <p:strVal val="#ppt_w"/>
                                          </p:val>
                                        </p:tav>
                                      </p:tavLst>
                                    </p:anim>
                                    <p:anim calcmode="lin" valueType="num">
                                      <p:cBhvr>
                                        <p:cTn id="71" dur="300" fill="hold"/>
                                        <p:tgtEl>
                                          <p:spTgt spid="9"/>
                                        </p:tgtEl>
                                        <p:attrNameLst>
                                          <p:attrName>ppt_h</p:attrName>
                                        </p:attrNameLst>
                                      </p:cBhvr>
                                      <p:tavLst>
                                        <p:tav tm="0">
                                          <p:val>
                                            <p:fltVal val="0"/>
                                          </p:val>
                                        </p:tav>
                                        <p:tav tm="100000">
                                          <p:val>
                                            <p:strVal val="#ppt_h"/>
                                          </p:val>
                                        </p:tav>
                                      </p:tavLst>
                                    </p:anim>
                                    <p:animEffect transition="in" filter="fade">
                                      <p:cBhvr>
                                        <p:cTn id="72" dur="300"/>
                                        <p:tgtEl>
                                          <p:spTgt spid="9"/>
                                        </p:tgtEl>
                                      </p:cBhvr>
                                    </p:animEffect>
                                  </p:childTnLst>
                                </p:cTn>
                              </p:par>
                            </p:childTnLst>
                          </p:cTn>
                        </p:par>
                        <p:par>
                          <p:cTn id="73" fill="hold">
                            <p:stCondLst>
                              <p:cond delay="5500"/>
                            </p:stCondLst>
                            <p:childTnLst>
                              <p:par>
                                <p:cTn id="74" presetID="10" presetClass="entr" presetSubtype="0" fill="hold" grpId="0" nodeType="afterEffect">
                                  <p:stCondLst>
                                    <p:cond delay="0"/>
                                  </p:stCondLst>
                                  <p:childTnLst>
                                    <p:set>
                                      <p:cBhvr>
                                        <p:cTn id="75" dur="1" fill="hold">
                                          <p:stCondLst>
                                            <p:cond delay="0"/>
                                          </p:stCondLst>
                                        </p:cTn>
                                        <p:tgtEl>
                                          <p:spTgt spid="18"/>
                                        </p:tgtEl>
                                        <p:attrNameLst>
                                          <p:attrName>style.visibility</p:attrName>
                                        </p:attrNameLst>
                                      </p:cBhvr>
                                      <p:to>
                                        <p:strVal val="visible"/>
                                      </p:to>
                                    </p:set>
                                    <p:animEffect transition="in" filter="fade">
                                      <p:cBhvr>
                                        <p:cTn id="76" dur="500"/>
                                        <p:tgtEl>
                                          <p:spTgt spid="18"/>
                                        </p:tgtEl>
                                      </p:cBhvr>
                                    </p:animEffect>
                                  </p:childTnLst>
                                </p:cTn>
                              </p:par>
                            </p:childTnLst>
                          </p:cTn>
                        </p:par>
                        <p:par>
                          <p:cTn id="77" fill="hold">
                            <p:stCondLst>
                              <p:cond delay="6000"/>
                            </p:stCondLst>
                            <p:childTnLst>
                              <p:par>
                                <p:cTn id="78" presetID="1" presetClass="entr" presetSubtype="0" fill="hold" grpId="0" nodeType="afterEffect">
                                  <p:stCondLst>
                                    <p:cond delay="0"/>
                                  </p:stCondLst>
                                  <p:childTnLst>
                                    <p:set>
                                      <p:cBhvr>
                                        <p:cTn id="79" dur="1" fill="hold">
                                          <p:stCondLst>
                                            <p:cond delay="0"/>
                                          </p:stCondLst>
                                        </p:cTn>
                                        <p:tgtEl>
                                          <p:spTgt spid="8"/>
                                        </p:tgtEl>
                                        <p:attrNameLst>
                                          <p:attrName>style.visibility</p:attrName>
                                        </p:attrNameLst>
                                      </p:cBhvr>
                                      <p:to>
                                        <p:strVal val="visible"/>
                                      </p:to>
                                    </p:set>
                                  </p:childTnLst>
                                </p:cTn>
                              </p:par>
                            </p:childTnLst>
                          </p:cTn>
                        </p:par>
                        <p:par>
                          <p:cTn id="80" fill="hold">
                            <p:stCondLst>
                              <p:cond delay="6000"/>
                            </p:stCondLst>
                            <p:childTnLst>
                              <p:par>
                                <p:cTn id="81" presetID="53" presetClass="entr" presetSubtype="16" fill="hold" grpId="0" nodeType="afterEffect">
                                  <p:stCondLst>
                                    <p:cond delay="0"/>
                                  </p:stCondLst>
                                  <p:childTnLst>
                                    <p:set>
                                      <p:cBhvr>
                                        <p:cTn id="82" dur="1" fill="hold">
                                          <p:stCondLst>
                                            <p:cond delay="0"/>
                                          </p:stCondLst>
                                        </p:cTn>
                                        <p:tgtEl>
                                          <p:spTgt spid="19"/>
                                        </p:tgtEl>
                                        <p:attrNameLst>
                                          <p:attrName>style.visibility</p:attrName>
                                        </p:attrNameLst>
                                      </p:cBhvr>
                                      <p:to>
                                        <p:strVal val="visible"/>
                                      </p:to>
                                    </p:set>
                                    <p:anim calcmode="lin" valueType="num">
                                      <p:cBhvr>
                                        <p:cTn id="83" dur="300" fill="hold"/>
                                        <p:tgtEl>
                                          <p:spTgt spid="19"/>
                                        </p:tgtEl>
                                        <p:attrNameLst>
                                          <p:attrName>ppt_w</p:attrName>
                                        </p:attrNameLst>
                                      </p:cBhvr>
                                      <p:tavLst>
                                        <p:tav tm="0">
                                          <p:val>
                                            <p:fltVal val="0"/>
                                          </p:val>
                                        </p:tav>
                                        <p:tav tm="100000">
                                          <p:val>
                                            <p:strVal val="#ppt_w"/>
                                          </p:val>
                                        </p:tav>
                                      </p:tavLst>
                                    </p:anim>
                                    <p:anim calcmode="lin" valueType="num">
                                      <p:cBhvr>
                                        <p:cTn id="84" dur="300" fill="hold"/>
                                        <p:tgtEl>
                                          <p:spTgt spid="19"/>
                                        </p:tgtEl>
                                        <p:attrNameLst>
                                          <p:attrName>ppt_h</p:attrName>
                                        </p:attrNameLst>
                                      </p:cBhvr>
                                      <p:tavLst>
                                        <p:tav tm="0">
                                          <p:val>
                                            <p:fltVal val="0"/>
                                          </p:val>
                                        </p:tav>
                                        <p:tav tm="100000">
                                          <p:val>
                                            <p:strVal val="#ppt_h"/>
                                          </p:val>
                                        </p:tav>
                                      </p:tavLst>
                                    </p:anim>
                                    <p:animEffect transition="in" filter="fade">
                                      <p:cBhvr>
                                        <p:cTn id="85" dur="300"/>
                                        <p:tgtEl>
                                          <p:spTgt spid="19"/>
                                        </p:tgtEl>
                                      </p:cBhvr>
                                    </p:animEffect>
                                  </p:childTnLst>
                                </p:cTn>
                              </p:par>
                            </p:childTnLst>
                          </p:cTn>
                        </p:par>
                        <p:par>
                          <p:cTn id="86" fill="hold">
                            <p:stCondLst>
                              <p:cond delay="6500"/>
                            </p:stCondLst>
                            <p:childTnLst>
                              <p:par>
                                <p:cTn id="87" presetID="53" presetClass="entr" presetSubtype="16" fill="hold" grpId="0" nodeType="afterEffect">
                                  <p:stCondLst>
                                    <p:cond delay="0"/>
                                  </p:stCondLst>
                                  <p:childTnLst>
                                    <p:set>
                                      <p:cBhvr>
                                        <p:cTn id="88" dur="1" fill="hold">
                                          <p:stCondLst>
                                            <p:cond delay="0"/>
                                          </p:stCondLst>
                                        </p:cTn>
                                        <p:tgtEl>
                                          <p:spTgt spid="10"/>
                                        </p:tgtEl>
                                        <p:attrNameLst>
                                          <p:attrName>style.visibility</p:attrName>
                                        </p:attrNameLst>
                                      </p:cBhvr>
                                      <p:to>
                                        <p:strVal val="visible"/>
                                      </p:to>
                                    </p:set>
                                    <p:anim calcmode="lin" valueType="num">
                                      <p:cBhvr>
                                        <p:cTn id="89" dur="300" fill="hold"/>
                                        <p:tgtEl>
                                          <p:spTgt spid="10"/>
                                        </p:tgtEl>
                                        <p:attrNameLst>
                                          <p:attrName>ppt_w</p:attrName>
                                        </p:attrNameLst>
                                      </p:cBhvr>
                                      <p:tavLst>
                                        <p:tav tm="0">
                                          <p:val>
                                            <p:fltVal val="0"/>
                                          </p:val>
                                        </p:tav>
                                        <p:tav tm="100000">
                                          <p:val>
                                            <p:strVal val="#ppt_w"/>
                                          </p:val>
                                        </p:tav>
                                      </p:tavLst>
                                    </p:anim>
                                    <p:anim calcmode="lin" valueType="num">
                                      <p:cBhvr>
                                        <p:cTn id="90" dur="300" fill="hold"/>
                                        <p:tgtEl>
                                          <p:spTgt spid="10"/>
                                        </p:tgtEl>
                                        <p:attrNameLst>
                                          <p:attrName>ppt_h</p:attrName>
                                        </p:attrNameLst>
                                      </p:cBhvr>
                                      <p:tavLst>
                                        <p:tav tm="0">
                                          <p:val>
                                            <p:fltVal val="0"/>
                                          </p:val>
                                        </p:tav>
                                        <p:tav tm="100000">
                                          <p:val>
                                            <p:strVal val="#ppt_h"/>
                                          </p:val>
                                        </p:tav>
                                      </p:tavLst>
                                    </p:anim>
                                    <p:animEffect transition="in" filter="fade">
                                      <p:cBhvr>
                                        <p:cTn id="91" dur="300"/>
                                        <p:tgtEl>
                                          <p:spTgt spid="10"/>
                                        </p:tgtEl>
                                      </p:cBhvr>
                                    </p:animEffect>
                                  </p:childTnLst>
                                </p:cTn>
                              </p:par>
                            </p:childTnLst>
                          </p:cTn>
                        </p:par>
                        <p:par>
                          <p:cTn id="92" fill="hold">
                            <p:stCondLst>
                              <p:cond delay="7000"/>
                            </p:stCondLst>
                            <p:childTnLst>
                              <p:par>
                                <p:cTn id="93" presetID="10" presetClass="entr" presetSubtype="0" fill="hold" grpId="0" nodeType="afterEffect">
                                  <p:stCondLst>
                                    <p:cond delay="0"/>
                                  </p:stCondLst>
                                  <p:childTnLst>
                                    <p:set>
                                      <p:cBhvr>
                                        <p:cTn id="94" dur="1" fill="hold">
                                          <p:stCondLst>
                                            <p:cond delay="0"/>
                                          </p:stCondLst>
                                        </p:cTn>
                                        <p:tgtEl>
                                          <p:spTgt spid="20"/>
                                        </p:tgtEl>
                                        <p:attrNameLst>
                                          <p:attrName>style.visibility</p:attrName>
                                        </p:attrNameLst>
                                      </p:cBhvr>
                                      <p:to>
                                        <p:strVal val="visible"/>
                                      </p:to>
                                    </p:set>
                                    <p:animEffect transition="in" filter="fade">
                                      <p:cBhvr>
                                        <p:cTn id="9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P spid="17" grpId="0"/>
      <p:bldP spid="18" grpId="0"/>
      <p:bldP spid="19" grpId="0"/>
      <p:bldP spid="2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rot="16200000">
            <a:off x="6577107" y="2120195"/>
            <a:ext cx="920262" cy="2241848"/>
          </a:xfrm>
          <a:prstGeom prst="rect">
            <a:avLst/>
          </a:prstGeom>
          <a:solidFill>
            <a:srgbClr val="482400"/>
          </a:solidFill>
          <a:ln>
            <a:noFill/>
          </a:ln>
        </p:spPr>
        <p:txBody>
          <a:bodyPr/>
          <a:lstStyle/>
          <a:p>
            <a:endParaRPr lang="zh-CN" altLang="zh-CN" sz="1600">
              <a:solidFill>
                <a:srgbClr val="000000"/>
              </a:solidFill>
              <a:sym typeface="宋体" panose="02010600030101010101" pitchFamily="2" charset="-122"/>
            </a:endParaRPr>
          </a:p>
        </p:txBody>
      </p:sp>
      <p:sp>
        <p:nvSpPr>
          <p:cNvPr id="3" name="Rectangle 6"/>
          <p:cNvSpPr>
            <a:spLocks noChangeArrowheads="1"/>
          </p:cNvSpPr>
          <p:nvPr/>
        </p:nvSpPr>
        <p:spPr bwMode="auto">
          <a:xfrm rot="16200000">
            <a:off x="6574176" y="1142039"/>
            <a:ext cx="926123" cy="2241848"/>
          </a:xfrm>
          <a:prstGeom prst="rect">
            <a:avLst/>
          </a:prstGeom>
          <a:solidFill>
            <a:srgbClr val="482400"/>
          </a:solidFill>
          <a:ln>
            <a:noFill/>
          </a:ln>
        </p:spPr>
        <p:txBody>
          <a:bodyPr/>
          <a:lstStyle/>
          <a:p>
            <a:endParaRPr lang="zh-CN" altLang="zh-CN" sz="1600">
              <a:solidFill>
                <a:srgbClr val="000000"/>
              </a:solidFill>
              <a:sym typeface="宋体" panose="02010600030101010101" pitchFamily="2" charset="-122"/>
            </a:endParaRPr>
          </a:p>
        </p:txBody>
      </p:sp>
      <p:sp>
        <p:nvSpPr>
          <p:cNvPr id="4" name="Rectangle 9"/>
          <p:cNvSpPr>
            <a:spLocks noChangeArrowheads="1"/>
          </p:cNvSpPr>
          <p:nvPr/>
        </p:nvSpPr>
        <p:spPr bwMode="auto">
          <a:xfrm rot="16200000">
            <a:off x="1642111" y="2123126"/>
            <a:ext cx="923192" cy="2238917"/>
          </a:xfrm>
          <a:prstGeom prst="rect">
            <a:avLst/>
          </a:prstGeom>
          <a:solidFill>
            <a:srgbClr val="482400"/>
          </a:solidFill>
          <a:ln>
            <a:noFill/>
          </a:ln>
        </p:spPr>
        <p:txBody>
          <a:bodyPr/>
          <a:lstStyle/>
          <a:p>
            <a:endParaRPr lang="zh-CN" altLang="zh-CN" sz="1600">
              <a:solidFill>
                <a:srgbClr val="000000"/>
              </a:solidFill>
              <a:sym typeface="宋体" panose="02010600030101010101" pitchFamily="2" charset="-122"/>
            </a:endParaRPr>
          </a:p>
        </p:txBody>
      </p:sp>
      <p:sp>
        <p:nvSpPr>
          <p:cNvPr id="5" name="Rectangle 10"/>
          <p:cNvSpPr>
            <a:spLocks noChangeArrowheads="1"/>
          </p:cNvSpPr>
          <p:nvPr/>
        </p:nvSpPr>
        <p:spPr bwMode="auto">
          <a:xfrm rot="16200000">
            <a:off x="1643578" y="1146435"/>
            <a:ext cx="920262" cy="2238917"/>
          </a:xfrm>
          <a:prstGeom prst="rect">
            <a:avLst/>
          </a:prstGeom>
          <a:solidFill>
            <a:srgbClr val="482400"/>
          </a:solidFill>
          <a:ln>
            <a:noFill/>
          </a:ln>
        </p:spPr>
        <p:txBody>
          <a:bodyPr/>
          <a:lstStyle/>
          <a:p>
            <a:endParaRPr lang="zh-CN" altLang="zh-CN" sz="1600">
              <a:solidFill>
                <a:srgbClr val="000000"/>
              </a:solidFill>
              <a:sym typeface="宋体" panose="02010600030101010101" pitchFamily="2" charset="-122"/>
            </a:endParaRPr>
          </a:p>
        </p:txBody>
      </p:sp>
      <p:grpSp>
        <p:nvGrpSpPr>
          <p:cNvPr id="6" name="组合 5"/>
          <p:cNvGrpSpPr/>
          <p:nvPr/>
        </p:nvGrpSpPr>
        <p:grpSpPr>
          <a:xfrm>
            <a:off x="3223165" y="2766333"/>
            <a:ext cx="2693149" cy="1245577"/>
            <a:chOff x="3223165" y="2564423"/>
            <a:chExt cx="2693149" cy="1245577"/>
          </a:xfrm>
          <a:solidFill>
            <a:srgbClr val="482400"/>
          </a:solidFill>
        </p:grpSpPr>
        <p:sp>
          <p:nvSpPr>
            <p:cNvPr id="7" name="Freeform 7"/>
            <p:cNvSpPr>
              <a:spLocks noChangeArrowheads="1"/>
            </p:cNvSpPr>
            <p:nvPr/>
          </p:nvSpPr>
          <p:spPr bwMode="auto">
            <a:xfrm rot="16200000">
              <a:off x="4938933" y="2832619"/>
              <a:ext cx="1245577" cy="709185"/>
            </a:xfrm>
            <a:custGeom>
              <a:avLst/>
              <a:gdLst>
                <a:gd name="T0" fmla="*/ 425 w 425"/>
                <a:gd name="T1" fmla="*/ 0 h 242"/>
                <a:gd name="T2" fmla="*/ 0 w 425"/>
                <a:gd name="T3" fmla="*/ 0 h 242"/>
                <a:gd name="T4" fmla="*/ 106 w 425"/>
                <a:gd name="T5" fmla="*/ 242 h 242"/>
                <a:gd name="T6" fmla="*/ 420 w 425"/>
                <a:gd name="T7" fmla="*/ 242 h 242"/>
                <a:gd name="T8" fmla="*/ 425 w 425"/>
                <a:gd name="T9" fmla="*/ 0 h 242"/>
                <a:gd name="T10" fmla="*/ 0 60000 65536"/>
                <a:gd name="T11" fmla="*/ 0 60000 65536"/>
                <a:gd name="T12" fmla="*/ 0 60000 65536"/>
                <a:gd name="T13" fmla="*/ 0 60000 65536"/>
                <a:gd name="T14" fmla="*/ 0 60000 65536"/>
                <a:gd name="T15" fmla="*/ 0 w 425"/>
                <a:gd name="T16" fmla="*/ 0 h 242"/>
                <a:gd name="T17" fmla="*/ 425 w 425"/>
                <a:gd name="T18" fmla="*/ 242 h 242"/>
              </a:gdLst>
              <a:ahLst/>
              <a:cxnLst>
                <a:cxn ang="T10">
                  <a:pos x="T0" y="T1"/>
                </a:cxn>
                <a:cxn ang="T11">
                  <a:pos x="T2" y="T3"/>
                </a:cxn>
                <a:cxn ang="T12">
                  <a:pos x="T4" y="T5"/>
                </a:cxn>
                <a:cxn ang="T13">
                  <a:pos x="T6" y="T7"/>
                </a:cxn>
                <a:cxn ang="T14">
                  <a:pos x="T8" y="T9"/>
                </a:cxn>
              </a:cxnLst>
              <a:rect l="T15" t="T16" r="T17" b="T18"/>
              <a:pathLst>
                <a:path w="425" h="242">
                  <a:moveTo>
                    <a:pt x="425" y="0"/>
                  </a:moveTo>
                  <a:lnTo>
                    <a:pt x="0" y="0"/>
                  </a:lnTo>
                  <a:lnTo>
                    <a:pt x="106" y="242"/>
                  </a:lnTo>
                  <a:lnTo>
                    <a:pt x="420" y="242"/>
                  </a:lnTo>
                  <a:lnTo>
                    <a:pt x="425" y="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a:solidFill>
                  <a:srgbClr val="000000"/>
                </a:solidFill>
                <a:sym typeface="宋体" panose="02010600030101010101" pitchFamily="2" charset="-122"/>
              </a:endParaRPr>
            </a:p>
          </p:txBody>
        </p:sp>
        <p:sp>
          <p:nvSpPr>
            <p:cNvPr id="8" name="Freeform 11"/>
            <p:cNvSpPr>
              <a:spLocks noChangeArrowheads="1"/>
            </p:cNvSpPr>
            <p:nvPr/>
          </p:nvSpPr>
          <p:spPr bwMode="auto">
            <a:xfrm rot="16200000">
              <a:off x="2960831" y="2832619"/>
              <a:ext cx="1239715" cy="715047"/>
            </a:xfrm>
            <a:custGeom>
              <a:avLst/>
              <a:gdLst>
                <a:gd name="T0" fmla="*/ 423 w 423"/>
                <a:gd name="T1" fmla="*/ 244 h 244"/>
                <a:gd name="T2" fmla="*/ 0 w 423"/>
                <a:gd name="T3" fmla="*/ 244 h 244"/>
                <a:gd name="T4" fmla="*/ 105 w 423"/>
                <a:gd name="T5" fmla="*/ 0 h 244"/>
                <a:gd name="T6" fmla="*/ 420 w 423"/>
                <a:gd name="T7" fmla="*/ 0 h 244"/>
                <a:gd name="T8" fmla="*/ 423 w 423"/>
                <a:gd name="T9" fmla="*/ 244 h 244"/>
                <a:gd name="T10" fmla="*/ 0 60000 65536"/>
                <a:gd name="T11" fmla="*/ 0 60000 65536"/>
                <a:gd name="T12" fmla="*/ 0 60000 65536"/>
                <a:gd name="T13" fmla="*/ 0 60000 65536"/>
                <a:gd name="T14" fmla="*/ 0 60000 65536"/>
                <a:gd name="T15" fmla="*/ 0 w 423"/>
                <a:gd name="T16" fmla="*/ 0 h 244"/>
                <a:gd name="T17" fmla="*/ 423 w 423"/>
                <a:gd name="T18" fmla="*/ 244 h 244"/>
              </a:gdLst>
              <a:ahLst/>
              <a:cxnLst>
                <a:cxn ang="T10">
                  <a:pos x="T0" y="T1"/>
                </a:cxn>
                <a:cxn ang="T11">
                  <a:pos x="T2" y="T3"/>
                </a:cxn>
                <a:cxn ang="T12">
                  <a:pos x="T4" y="T5"/>
                </a:cxn>
                <a:cxn ang="T13">
                  <a:pos x="T6" y="T7"/>
                </a:cxn>
                <a:cxn ang="T14">
                  <a:pos x="T8" y="T9"/>
                </a:cxn>
              </a:cxnLst>
              <a:rect l="T15" t="T16" r="T17" b="T18"/>
              <a:pathLst>
                <a:path w="423" h="244">
                  <a:moveTo>
                    <a:pt x="423" y="244"/>
                  </a:moveTo>
                  <a:lnTo>
                    <a:pt x="0" y="244"/>
                  </a:lnTo>
                  <a:lnTo>
                    <a:pt x="105" y="0"/>
                  </a:lnTo>
                  <a:lnTo>
                    <a:pt x="420" y="0"/>
                  </a:lnTo>
                  <a:lnTo>
                    <a:pt x="423" y="244"/>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a:solidFill>
                  <a:srgbClr val="000000"/>
                </a:solidFill>
                <a:sym typeface="宋体" panose="02010600030101010101" pitchFamily="2" charset="-122"/>
              </a:endParaRPr>
            </a:p>
          </p:txBody>
        </p:sp>
        <p:sp>
          <p:nvSpPr>
            <p:cNvPr id="9" name="Rectangle 13"/>
            <p:cNvSpPr>
              <a:spLocks noChangeArrowheads="1"/>
            </p:cNvSpPr>
            <p:nvPr/>
          </p:nvSpPr>
          <p:spPr bwMode="auto">
            <a:xfrm rot="16200000">
              <a:off x="3957209" y="2560081"/>
              <a:ext cx="1230923" cy="1268915"/>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a:solidFill>
                  <a:srgbClr val="000000"/>
                </a:solidFill>
                <a:sym typeface="宋体" panose="02010600030101010101" pitchFamily="2" charset="-122"/>
              </a:endParaRPr>
            </a:p>
          </p:txBody>
        </p:sp>
      </p:grpSp>
      <p:grpSp>
        <p:nvGrpSpPr>
          <p:cNvPr id="10" name="组合 9"/>
          <p:cNvGrpSpPr/>
          <p:nvPr/>
        </p:nvGrpSpPr>
        <p:grpSpPr>
          <a:xfrm>
            <a:off x="3223166" y="1477516"/>
            <a:ext cx="2693147" cy="1248509"/>
            <a:chOff x="3223166" y="1333500"/>
            <a:chExt cx="2693147" cy="1248509"/>
          </a:xfrm>
          <a:solidFill>
            <a:srgbClr val="482400"/>
          </a:solidFill>
        </p:grpSpPr>
        <p:sp>
          <p:nvSpPr>
            <p:cNvPr id="11" name="Freeform 8"/>
            <p:cNvSpPr>
              <a:spLocks noChangeArrowheads="1"/>
            </p:cNvSpPr>
            <p:nvPr/>
          </p:nvSpPr>
          <p:spPr bwMode="auto">
            <a:xfrm rot="16200000">
              <a:off x="4937467" y="1603162"/>
              <a:ext cx="1248508" cy="709185"/>
            </a:xfrm>
            <a:custGeom>
              <a:avLst/>
              <a:gdLst>
                <a:gd name="T0" fmla="*/ 426 w 426"/>
                <a:gd name="T1" fmla="*/ 0 h 242"/>
                <a:gd name="T2" fmla="*/ 3 w 426"/>
                <a:gd name="T3" fmla="*/ 0 h 242"/>
                <a:gd name="T4" fmla="*/ 0 w 426"/>
                <a:gd name="T5" fmla="*/ 242 h 242"/>
                <a:gd name="T6" fmla="*/ 316 w 426"/>
                <a:gd name="T7" fmla="*/ 242 h 242"/>
                <a:gd name="T8" fmla="*/ 426 w 426"/>
                <a:gd name="T9" fmla="*/ 0 h 242"/>
                <a:gd name="T10" fmla="*/ 0 60000 65536"/>
                <a:gd name="T11" fmla="*/ 0 60000 65536"/>
                <a:gd name="T12" fmla="*/ 0 60000 65536"/>
                <a:gd name="T13" fmla="*/ 0 60000 65536"/>
                <a:gd name="T14" fmla="*/ 0 60000 65536"/>
                <a:gd name="T15" fmla="*/ 0 w 426"/>
                <a:gd name="T16" fmla="*/ 0 h 242"/>
                <a:gd name="T17" fmla="*/ 426 w 426"/>
                <a:gd name="T18" fmla="*/ 242 h 242"/>
              </a:gdLst>
              <a:ahLst/>
              <a:cxnLst>
                <a:cxn ang="T10">
                  <a:pos x="T0" y="T1"/>
                </a:cxn>
                <a:cxn ang="T11">
                  <a:pos x="T2" y="T3"/>
                </a:cxn>
                <a:cxn ang="T12">
                  <a:pos x="T4" y="T5"/>
                </a:cxn>
                <a:cxn ang="T13">
                  <a:pos x="T6" y="T7"/>
                </a:cxn>
                <a:cxn ang="T14">
                  <a:pos x="T8" y="T9"/>
                </a:cxn>
              </a:cxnLst>
              <a:rect l="T15" t="T16" r="T17" b="T18"/>
              <a:pathLst>
                <a:path w="426" h="242">
                  <a:moveTo>
                    <a:pt x="426" y="0"/>
                  </a:moveTo>
                  <a:lnTo>
                    <a:pt x="3" y="0"/>
                  </a:lnTo>
                  <a:lnTo>
                    <a:pt x="0" y="242"/>
                  </a:lnTo>
                  <a:lnTo>
                    <a:pt x="316" y="242"/>
                  </a:lnTo>
                  <a:lnTo>
                    <a:pt x="426" y="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a:solidFill>
                  <a:srgbClr val="000000"/>
                </a:solidFill>
                <a:sym typeface="宋体" panose="02010600030101010101" pitchFamily="2" charset="-122"/>
              </a:endParaRPr>
            </a:p>
          </p:txBody>
        </p:sp>
        <p:sp>
          <p:nvSpPr>
            <p:cNvPr id="12" name="Freeform 12"/>
            <p:cNvSpPr>
              <a:spLocks noChangeArrowheads="1"/>
            </p:cNvSpPr>
            <p:nvPr/>
          </p:nvSpPr>
          <p:spPr bwMode="auto">
            <a:xfrm rot="16200000">
              <a:off x="2956436" y="1600231"/>
              <a:ext cx="1248508" cy="715047"/>
            </a:xfrm>
            <a:custGeom>
              <a:avLst/>
              <a:gdLst>
                <a:gd name="T0" fmla="*/ 426 w 426"/>
                <a:gd name="T1" fmla="*/ 244 h 244"/>
                <a:gd name="T2" fmla="*/ 1 w 426"/>
                <a:gd name="T3" fmla="*/ 244 h 244"/>
                <a:gd name="T4" fmla="*/ 0 w 426"/>
                <a:gd name="T5" fmla="*/ 0 h 244"/>
                <a:gd name="T6" fmla="*/ 314 w 426"/>
                <a:gd name="T7" fmla="*/ 0 h 244"/>
                <a:gd name="T8" fmla="*/ 426 w 426"/>
                <a:gd name="T9" fmla="*/ 244 h 244"/>
                <a:gd name="T10" fmla="*/ 0 60000 65536"/>
                <a:gd name="T11" fmla="*/ 0 60000 65536"/>
                <a:gd name="T12" fmla="*/ 0 60000 65536"/>
                <a:gd name="T13" fmla="*/ 0 60000 65536"/>
                <a:gd name="T14" fmla="*/ 0 60000 65536"/>
                <a:gd name="T15" fmla="*/ 0 w 426"/>
                <a:gd name="T16" fmla="*/ 0 h 244"/>
                <a:gd name="T17" fmla="*/ 426 w 426"/>
                <a:gd name="T18" fmla="*/ 244 h 244"/>
              </a:gdLst>
              <a:ahLst/>
              <a:cxnLst>
                <a:cxn ang="T10">
                  <a:pos x="T0" y="T1"/>
                </a:cxn>
                <a:cxn ang="T11">
                  <a:pos x="T2" y="T3"/>
                </a:cxn>
                <a:cxn ang="T12">
                  <a:pos x="T4" y="T5"/>
                </a:cxn>
                <a:cxn ang="T13">
                  <a:pos x="T6" y="T7"/>
                </a:cxn>
                <a:cxn ang="T14">
                  <a:pos x="T8" y="T9"/>
                </a:cxn>
              </a:cxnLst>
              <a:rect l="T15" t="T16" r="T17" b="T18"/>
              <a:pathLst>
                <a:path w="426" h="244">
                  <a:moveTo>
                    <a:pt x="426" y="244"/>
                  </a:moveTo>
                  <a:lnTo>
                    <a:pt x="1" y="244"/>
                  </a:lnTo>
                  <a:lnTo>
                    <a:pt x="0" y="0"/>
                  </a:lnTo>
                  <a:lnTo>
                    <a:pt x="314" y="0"/>
                  </a:lnTo>
                  <a:lnTo>
                    <a:pt x="426" y="244"/>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a:solidFill>
                  <a:srgbClr val="000000"/>
                </a:solidFill>
                <a:sym typeface="宋体" panose="02010600030101010101" pitchFamily="2" charset="-122"/>
              </a:endParaRPr>
            </a:p>
          </p:txBody>
        </p:sp>
        <p:sp>
          <p:nvSpPr>
            <p:cNvPr id="13" name="Rectangle 14"/>
            <p:cNvSpPr>
              <a:spLocks noChangeArrowheads="1"/>
            </p:cNvSpPr>
            <p:nvPr/>
          </p:nvSpPr>
          <p:spPr bwMode="auto">
            <a:xfrm rot="16200000">
              <a:off x="3949882" y="1321831"/>
              <a:ext cx="1245577" cy="1268915"/>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a:solidFill>
                  <a:srgbClr val="000000"/>
                </a:solidFill>
                <a:sym typeface="宋体" panose="02010600030101010101" pitchFamily="2" charset="-122"/>
              </a:endParaRPr>
            </a:p>
          </p:txBody>
        </p:sp>
      </p:grpSp>
      <p:sp>
        <p:nvSpPr>
          <p:cNvPr id="14" name="Freeform 15"/>
          <p:cNvSpPr>
            <a:spLocks noEditPoints="1" noChangeArrowheads="1"/>
          </p:cNvSpPr>
          <p:nvPr/>
        </p:nvSpPr>
        <p:spPr bwMode="auto">
          <a:xfrm>
            <a:off x="4370466" y="1780852"/>
            <a:ext cx="313566" cy="674077"/>
          </a:xfrm>
          <a:custGeom>
            <a:avLst/>
            <a:gdLst>
              <a:gd name="T0" fmla="*/ 72 w 77"/>
              <a:gd name="T1" fmla="*/ 96 h 165"/>
              <a:gd name="T2" fmla="*/ 77 w 77"/>
              <a:gd name="T3" fmla="*/ 94 h 165"/>
              <a:gd name="T4" fmla="*/ 53 w 77"/>
              <a:gd name="T5" fmla="*/ 38 h 165"/>
              <a:gd name="T6" fmla="*/ 23 w 77"/>
              <a:gd name="T7" fmla="*/ 38 h 165"/>
              <a:gd name="T8" fmla="*/ 0 w 77"/>
              <a:gd name="T9" fmla="*/ 94 h 165"/>
              <a:gd name="T10" fmla="*/ 5 w 77"/>
              <a:gd name="T11" fmla="*/ 96 h 165"/>
              <a:gd name="T12" fmla="*/ 26 w 77"/>
              <a:gd name="T13" fmla="*/ 56 h 165"/>
              <a:gd name="T14" fmla="*/ 29 w 77"/>
              <a:gd name="T15" fmla="*/ 74 h 165"/>
              <a:gd name="T16" fmla="*/ 7 w 77"/>
              <a:gd name="T17" fmla="*/ 112 h 165"/>
              <a:gd name="T18" fmla="*/ 29 w 77"/>
              <a:gd name="T19" fmla="*/ 112 h 165"/>
              <a:gd name="T20" fmla="*/ 36 w 77"/>
              <a:gd name="T21" fmla="*/ 165 h 165"/>
              <a:gd name="T22" fmla="*/ 42 w 77"/>
              <a:gd name="T23" fmla="*/ 165 h 165"/>
              <a:gd name="T24" fmla="*/ 48 w 77"/>
              <a:gd name="T25" fmla="*/ 112 h 165"/>
              <a:gd name="T26" fmla="*/ 69 w 77"/>
              <a:gd name="T27" fmla="*/ 112 h 165"/>
              <a:gd name="T28" fmla="*/ 48 w 77"/>
              <a:gd name="T29" fmla="*/ 74 h 165"/>
              <a:gd name="T30" fmla="*/ 51 w 77"/>
              <a:gd name="T31" fmla="*/ 56 h 165"/>
              <a:gd name="T32" fmla="*/ 72 w 77"/>
              <a:gd name="T33" fmla="*/ 96 h 165"/>
              <a:gd name="T34" fmla="*/ 37 w 77"/>
              <a:gd name="T35" fmla="*/ 25 h 165"/>
              <a:gd name="T36" fmla="*/ 46 w 77"/>
              <a:gd name="T37" fmla="*/ 22 h 165"/>
              <a:gd name="T38" fmla="*/ 50 w 77"/>
              <a:gd name="T39" fmla="*/ 13 h 165"/>
              <a:gd name="T40" fmla="*/ 47 w 77"/>
              <a:gd name="T41" fmla="*/ 4 h 165"/>
              <a:gd name="T42" fmla="*/ 37 w 77"/>
              <a:gd name="T43" fmla="*/ 0 h 165"/>
              <a:gd name="T44" fmla="*/ 28 w 77"/>
              <a:gd name="T45" fmla="*/ 4 h 165"/>
              <a:gd name="T46" fmla="*/ 25 w 77"/>
              <a:gd name="T47" fmla="*/ 13 h 165"/>
              <a:gd name="T48" fmla="*/ 28 w 77"/>
              <a:gd name="T49" fmla="*/ 22 h 165"/>
              <a:gd name="T50" fmla="*/ 37 w 77"/>
              <a:gd name="T51" fmla="*/ 25 h 16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7"/>
              <a:gd name="T79" fmla="*/ 0 h 165"/>
              <a:gd name="T80" fmla="*/ 77 w 77"/>
              <a:gd name="T81" fmla="*/ 165 h 16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7" h="165">
                <a:moveTo>
                  <a:pt x="72" y="96"/>
                </a:moveTo>
                <a:cubicBezTo>
                  <a:pt x="74" y="96"/>
                  <a:pt x="76" y="95"/>
                  <a:pt x="77" y="94"/>
                </a:cubicBezTo>
                <a:cubicBezTo>
                  <a:pt x="53" y="38"/>
                  <a:pt x="53" y="38"/>
                  <a:pt x="53" y="38"/>
                </a:cubicBezTo>
                <a:cubicBezTo>
                  <a:pt x="23" y="38"/>
                  <a:pt x="23" y="38"/>
                  <a:pt x="23" y="38"/>
                </a:cubicBezTo>
                <a:cubicBezTo>
                  <a:pt x="0" y="94"/>
                  <a:pt x="0" y="94"/>
                  <a:pt x="0" y="94"/>
                </a:cubicBezTo>
                <a:cubicBezTo>
                  <a:pt x="5" y="96"/>
                  <a:pt x="5" y="96"/>
                  <a:pt x="5" y="96"/>
                </a:cubicBezTo>
                <a:cubicBezTo>
                  <a:pt x="26" y="56"/>
                  <a:pt x="26" y="56"/>
                  <a:pt x="26" y="56"/>
                </a:cubicBezTo>
                <a:cubicBezTo>
                  <a:pt x="29" y="74"/>
                  <a:pt x="29" y="74"/>
                  <a:pt x="29" y="74"/>
                </a:cubicBezTo>
                <a:cubicBezTo>
                  <a:pt x="7" y="112"/>
                  <a:pt x="7" y="112"/>
                  <a:pt x="7" y="112"/>
                </a:cubicBezTo>
                <a:cubicBezTo>
                  <a:pt x="29" y="112"/>
                  <a:pt x="29" y="112"/>
                  <a:pt x="29" y="112"/>
                </a:cubicBezTo>
                <a:cubicBezTo>
                  <a:pt x="36" y="165"/>
                  <a:pt x="36" y="165"/>
                  <a:pt x="36" y="165"/>
                </a:cubicBezTo>
                <a:cubicBezTo>
                  <a:pt x="42" y="165"/>
                  <a:pt x="42" y="165"/>
                  <a:pt x="42" y="165"/>
                </a:cubicBezTo>
                <a:cubicBezTo>
                  <a:pt x="48" y="112"/>
                  <a:pt x="48" y="112"/>
                  <a:pt x="48" y="112"/>
                </a:cubicBezTo>
                <a:cubicBezTo>
                  <a:pt x="69" y="112"/>
                  <a:pt x="69" y="112"/>
                  <a:pt x="69" y="112"/>
                </a:cubicBezTo>
                <a:cubicBezTo>
                  <a:pt x="48" y="74"/>
                  <a:pt x="48" y="74"/>
                  <a:pt x="48" y="74"/>
                </a:cubicBezTo>
                <a:cubicBezTo>
                  <a:pt x="51" y="56"/>
                  <a:pt x="51" y="56"/>
                  <a:pt x="51" y="56"/>
                </a:cubicBezTo>
                <a:lnTo>
                  <a:pt x="72" y="96"/>
                </a:lnTo>
                <a:close/>
                <a:moveTo>
                  <a:pt x="37" y="25"/>
                </a:moveTo>
                <a:cubicBezTo>
                  <a:pt x="41" y="25"/>
                  <a:pt x="44" y="24"/>
                  <a:pt x="46" y="22"/>
                </a:cubicBezTo>
                <a:cubicBezTo>
                  <a:pt x="49" y="19"/>
                  <a:pt x="50" y="16"/>
                  <a:pt x="50" y="13"/>
                </a:cubicBezTo>
                <a:cubicBezTo>
                  <a:pt x="50" y="9"/>
                  <a:pt x="49" y="6"/>
                  <a:pt x="47" y="4"/>
                </a:cubicBezTo>
                <a:cubicBezTo>
                  <a:pt x="44" y="1"/>
                  <a:pt x="41" y="0"/>
                  <a:pt x="37" y="0"/>
                </a:cubicBezTo>
                <a:cubicBezTo>
                  <a:pt x="34" y="0"/>
                  <a:pt x="31" y="1"/>
                  <a:pt x="28" y="4"/>
                </a:cubicBezTo>
                <a:cubicBezTo>
                  <a:pt x="26" y="6"/>
                  <a:pt x="25" y="9"/>
                  <a:pt x="25" y="13"/>
                </a:cubicBezTo>
                <a:cubicBezTo>
                  <a:pt x="25" y="16"/>
                  <a:pt x="26" y="19"/>
                  <a:pt x="28" y="22"/>
                </a:cubicBezTo>
                <a:cubicBezTo>
                  <a:pt x="31" y="24"/>
                  <a:pt x="34" y="25"/>
                  <a:pt x="37" y="25"/>
                </a:cubicBez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sym typeface="宋体" panose="02010600030101010101" pitchFamily="2" charset="-122"/>
            </a:endParaRPr>
          </a:p>
        </p:txBody>
      </p:sp>
      <p:sp>
        <p:nvSpPr>
          <p:cNvPr id="15" name="Freeform 16"/>
          <p:cNvSpPr>
            <a:spLocks noChangeArrowheads="1"/>
          </p:cNvSpPr>
          <p:nvPr/>
        </p:nvSpPr>
        <p:spPr bwMode="auto">
          <a:xfrm>
            <a:off x="3926491" y="2104701"/>
            <a:ext cx="93777" cy="23446"/>
          </a:xfrm>
          <a:custGeom>
            <a:avLst/>
            <a:gdLst>
              <a:gd name="T0" fmla="*/ 32 w 32"/>
              <a:gd name="T1" fmla="*/ 0 h 8"/>
              <a:gd name="T2" fmla="*/ 31 w 32"/>
              <a:gd name="T3" fmla="*/ 8 h 8"/>
              <a:gd name="T4" fmla="*/ 0 w 32"/>
              <a:gd name="T5" fmla="*/ 8 h 8"/>
              <a:gd name="T6" fmla="*/ 1 w 32"/>
              <a:gd name="T7" fmla="*/ 0 h 8"/>
              <a:gd name="T8" fmla="*/ 32 w 32"/>
              <a:gd name="T9" fmla="*/ 0 h 8"/>
              <a:gd name="T10" fmla="*/ 0 60000 65536"/>
              <a:gd name="T11" fmla="*/ 0 60000 65536"/>
              <a:gd name="T12" fmla="*/ 0 60000 65536"/>
              <a:gd name="T13" fmla="*/ 0 60000 65536"/>
              <a:gd name="T14" fmla="*/ 0 60000 65536"/>
              <a:gd name="T15" fmla="*/ 0 w 32"/>
              <a:gd name="T16" fmla="*/ 0 h 8"/>
              <a:gd name="T17" fmla="*/ 32 w 32"/>
              <a:gd name="T18" fmla="*/ 8 h 8"/>
            </a:gdLst>
            <a:ahLst/>
            <a:cxnLst>
              <a:cxn ang="T10">
                <a:pos x="T0" y="T1"/>
              </a:cxn>
              <a:cxn ang="T11">
                <a:pos x="T2" y="T3"/>
              </a:cxn>
              <a:cxn ang="T12">
                <a:pos x="T4" y="T5"/>
              </a:cxn>
              <a:cxn ang="T13">
                <a:pos x="T6" y="T7"/>
              </a:cxn>
              <a:cxn ang="T14">
                <a:pos x="T8" y="T9"/>
              </a:cxn>
            </a:cxnLst>
            <a:rect l="T15" t="T16" r="T17" b="T18"/>
            <a:pathLst>
              <a:path w="32" h="8">
                <a:moveTo>
                  <a:pt x="32" y="0"/>
                </a:moveTo>
                <a:lnTo>
                  <a:pt x="31" y="8"/>
                </a:lnTo>
                <a:lnTo>
                  <a:pt x="0" y="8"/>
                </a:lnTo>
                <a:lnTo>
                  <a:pt x="1" y="0"/>
                </a:lnTo>
                <a:lnTo>
                  <a:pt x="32" y="0"/>
                </a:ln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sym typeface="宋体" panose="02010600030101010101" pitchFamily="2" charset="-122"/>
            </a:endParaRPr>
          </a:p>
        </p:txBody>
      </p:sp>
      <p:sp>
        <p:nvSpPr>
          <p:cNvPr id="16" name="Freeform 20"/>
          <p:cNvSpPr>
            <a:spLocks noEditPoints="1" noChangeArrowheads="1"/>
          </p:cNvSpPr>
          <p:nvPr/>
        </p:nvSpPr>
        <p:spPr bwMode="auto">
          <a:xfrm>
            <a:off x="4458381" y="3031568"/>
            <a:ext cx="202206" cy="597877"/>
          </a:xfrm>
          <a:custGeom>
            <a:avLst/>
            <a:gdLst>
              <a:gd name="T0" fmla="*/ 50 w 50"/>
              <a:gd name="T1" fmla="*/ 96 h 147"/>
              <a:gd name="T2" fmla="*/ 41 w 50"/>
              <a:gd name="T3" fmla="*/ 96 h 147"/>
              <a:gd name="T4" fmla="*/ 41 w 50"/>
              <a:gd name="T5" fmla="*/ 147 h 147"/>
              <a:gd name="T6" fmla="*/ 28 w 50"/>
              <a:gd name="T7" fmla="*/ 147 h 147"/>
              <a:gd name="T8" fmla="*/ 28 w 50"/>
              <a:gd name="T9" fmla="*/ 96 h 147"/>
              <a:gd name="T10" fmla="*/ 21 w 50"/>
              <a:gd name="T11" fmla="*/ 96 h 147"/>
              <a:gd name="T12" fmla="*/ 21 w 50"/>
              <a:gd name="T13" fmla="*/ 147 h 147"/>
              <a:gd name="T14" fmla="*/ 9 w 50"/>
              <a:gd name="T15" fmla="*/ 147 h 147"/>
              <a:gd name="T16" fmla="*/ 9 w 50"/>
              <a:gd name="T17" fmla="*/ 96 h 147"/>
              <a:gd name="T18" fmla="*/ 0 w 50"/>
              <a:gd name="T19" fmla="*/ 96 h 147"/>
              <a:gd name="T20" fmla="*/ 0 w 50"/>
              <a:gd name="T21" fmla="*/ 46 h 147"/>
              <a:gd name="T22" fmla="*/ 4 w 50"/>
              <a:gd name="T23" fmla="*/ 35 h 147"/>
              <a:gd name="T24" fmla="*/ 15 w 50"/>
              <a:gd name="T25" fmla="*/ 28 h 147"/>
              <a:gd name="T26" fmla="*/ 25 w 50"/>
              <a:gd name="T27" fmla="*/ 26 h 147"/>
              <a:gd name="T28" fmla="*/ 38 w 50"/>
              <a:gd name="T29" fmla="*/ 29 h 147"/>
              <a:gd name="T30" fmla="*/ 49 w 50"/>
              <a:gd name="T31" fmla="*/ 41 h 147"/>
              <a:gd name="T32" fmla="*/ 50 w 50"/>
              <a:gd name="T33" fmla="*/ 45 h 147"/>
              <a:gd name="T34" fmla="*/ 50 w 50"/>
              <a:gd name="T35" fmla="*/ 96 h 147"/>
              <a:gd name="T36" fmla="*/ 36 w 50"/>
              <a:gd name="T37" fmla="*/ 11 h 147"/>
              <a:gd name="T38" fmla="*/ 33 w 50"/>
              <a:gd name="T39" fmla="*/ 18 h 147"/>
              <a:gd name="T40" fmla="*/ 25 w 50"/>
              <a:gd name="T41" fmla="*/ 22 h 147"/>
              <a:gd name="T42" fmla="*/ 17 w 50"/>
              <a:gd name="T43" fmla="*/ 18 h 147"/>
              <a:gd name="T44" fmla="*/ 14 w 50"/>
              <a:gd name="T45" fmla="*/ 11 h 147"/>
              <a:gd name="T46" fmla="*/ 17 w 50"/>
              <a:gd name="T47" fmla="*/ 3 h 147"/>
              <a:gd name="T48" fmla="*/ 25 w 50"/>
              <a:gd name="T49" fmla="*/ 0 h 147"/>
              <a:gd name="T50" fmla="*/ 33 w 50"/>
              <a:gd name="T51" fmla="*/ 3 h 147"/>
              <a:gd name="T52" fmla="*/ 36 w 50"/>
              <a:gd name="T53" fmla="*/ 11 h 14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0"/>
              <a:gd name="T82" fmla="*/ 0 h 147"/>
              <a:gd name="T83" fmla="*/ 50 w 50"/>
              <a:gd name="T84" fmla="*/ 147 h 14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0" h="147">
                <a:moveTo>
                  <a:pt x="50" y="96"/>
                </a:moveTo>
                <a:cubicBezTo>
                  <a:pt x="41" y="96"/>
                  <a:pt x="41" y="96"/>
                  <a:pt x="41" y="96"/>
                </a:cubicBezTo>
                <a:cubicBezTo>
                  <a:pt x="41" y="147"/>
                  <a:pt x="41" y="147"/>
                  <a:pt x="41" y="147"/>
                </a:cubicBezTo>
                <a:cubicBezTo>
                  <a:pt x="28" y="147"/>
                  <a:pt x="28" y="147"/>
                  <a:pt x="28" y="147"/>
                </a:cubicBezTo>
                <a:cubicBezTo>
                  <a:pt x="28" y="96"/>
                  <a:pt x="28" y="96"/>
                  <a:pt x="28" y="96"/>
                </a:cubicBezTo>
                <a:cubicBezTo>
                  <a:pt x="21" y="96"/>
                  <a:pt x="21" y="96"/>
                  <a:pt x="21" y="96"/>
                </a:cubicBezTo>
                <a:cubicBezTo>
                  <a:pt x="21" y="147"/>
                  <a:pt x="21" y="147"/>
                  <a:pt x="21" y="147"/>
                </a:cubicBezTo>
                <a:cubicBezTo>
                  <a:pt x="9" y="147"/>
                  <a:pt x="9" y="147"/>
                  <a:pt x="9" y="147"/>
                </a:cubicBezTo>
                <a:cubicBezTo>
                  <a:pt x="9" y="96"/>
                  <a:pt x="9" y="96"/>
                  <a:pt x="9" y="96"/>
                </a:cubicBezTo>
                <a:cubicBezTo>
                  <a:pt x="0" y="96"/>
                  <a:pt x="0" y="96"/>
                  <a:pt x="0" y="96"/>
                </a:cubicBezTo>
                <a:cubicBezTo>
                  <a:pt x="0" y="46"/>
                  <a:pt x="0" y="46"/>
                  <a:pt x="0" y="46"/>
                </a:cubicBezTo>
                <a:cubicBezTo>
                  <a:pt x="0" y="42"/>
                  <a:pt x="1" y="39"/>
                  <a:pt x="4" y="35"/>
                </a:cubicBezTo>
                <a:cubicBezTo>
                  <a:pt x="8" y="31"/>
                  <a:pt x="11" y="29"/>
                  <a:pt x="15" y="28"/>
                </a:cubicBezTo>
                <a:cubicBezTo>
                  <a:pt x="20" y="27"/>
                  <a:pt x="23" y="26"/>
                  <a:pt x="25" y="26"/>
                </a:cubicBezTo>
                <a:cubicBezTo>
                  <a:pt x="30" y="26"/>
                  <a:pt x="34" y="27"/>
                  <a:pt x="38" y="29"/>
                </a:cubicBezTo>
                <a:cubicBezTo>
                  <a:pt x="44" y="32"/>
                  <a:pt x="47" y="36"/>
                  <a:pt x="49" y="41"/>
                </a:cubicBezTo>
                <a:cubicBezTo>
                  <a:pt x="50" y="43"/>
                  <a:pt x="50" y="44"/>
                  <a:pt x="50" y="45"/>
                </a:cubicBezTo>
                <a:lnTo>
                  <a:pt x="50" y="96"/>
                </a:lnTo>
                <a:close/>
                <a:moveTo>
                  <a:pt x="36" y="11"/>
                </a:moveTo>
                <a:cubicBezTo>
                  <a:pt x="36" y="14"/>
                  <a:pt x="35" y="16"/>
                  <a:pt x="33" y="18"/>
                </a:cubicBezTo>
                <a:cubicBezTo>
                  <a:pt x="31" y="20"/>
                  <a:pt x="28" y="22"/>
                  <a:pt x="25" y="22"/>
                </a:cubicBezTo>
                <a:cubicBezTo>
                  <a:pt x="22" y="22"/>
                  <a:pt x="19" y="20"/>
                  <a:pt x="17" y="18"/>
                </a:cubicBezTo>
                <a:cubicBezTo>
                  <a:pt x="15" y="16"/>
                  <a:pt x="14" y="14"/>
                  <a:pt x="14" y="11"/>
                </a:cubicBezTo>
                <a:cubicBezTo>
                  <a:pt x="14" y="8"/>
                  <a:pt x="15" y="5"/>
                  <a:pt x="17" y="3"/>
                </a:cubicBezTo>
                <a:cubicBezTo>
                  <a:pt x="20" y="1"/>
                  <a:pt x="22" y="0"/>
                  <a:pt x="25" y="0"/>
                </a:cubicBezTo>
                <a:cubicBezTo>
                  <a:pt x="28" y="0"/>
                  <a:pt x="31" y="1"/>
                  <a:pt x="33" y="3"/>
                </a:cubicBezTo>
                <a:cubicBezTo>
                  <a:pt x="35" y="5"/>
                  <a:pt x="36" y="8"/>
                  <a:pt x="36" y="11"/>
                </a:cubicBez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sym typeface="宋体" panose="02010600030101010101" pitchFamily="2" charset="-122"/>
            </a:endParaRPr>
          </a:p>
        </p:txBody>
      </p:sp>
      <p:sp>
        <p:nvSpPr>
          <p:cNvPr id="17" name="Freeform 21"/>
          <p:cNvSpPr>
            <a:spLocks noChangeArrowheads="1"/>
          </p:cNvSpPr>
          <p:nvPr/>
        </p:nvSpPr>
        <p:spPr bwMode="auto">
          <a:xfrm>
            <a:off x="3947006" y="3244049"/>
            <a:ext cx="172900" cy="172915"/>
          </a:xfrm>
          <a:custGeom>
            <a:avLst/>
            <a:gdLst>
              <a:gd name="T0" fmla="*/ 32 w 59"/>
              <a:gd name="T1" fmla="*/ 0 h 59"/>
              <a:gd name="T2" fmla="*/ 32 w 59"/>
              <a:gd name="T3" fmla="*/ 26 h 59"/>
              <a:gd name="T4" fmla="*/ 59 w 59"/>
              <a:gd name="T5" fmla="*/ 26 h 59"/>
              <a:gd name="T6" fmla="*/ 59 w 59"/>
              <a:gd name="T7" fmla="*/ 33 h 59"/>
              <a:gd name="T8" fmla="*/ 32 w 59"/>
              <a:gd name="T9" fmla="*/ 33 h 59"/>
              <a:gd name="T10" fmla="*/ 32 w 59"/>
              <a:gd name="T11" fmla="*/ 59 h 59"/>
              <a:gd name="T12" fmla="*/ 27 w 59"/>
              <a:gd name="T13" fmla="*/ 59 h 59"/>
              <a:gd name="T14" fmla="*/ 27 w 59"/>
              <a:gd name="T15" fmla="*/ 33 h 59"/>
              <a:gd name="T16" fmla="*/ 0 w 59"/>
              <a:gd name="T17" fmla="*/ 33 h 59"/>
              <a:gd name="T18" fmla="*/ 0 w 59"/>
              <a:gd name="T19" fmla="*/ 26 h 59"/>
              <a:gd name="T20" fmla="*/ 27 w 59"/>
              <a:gd name="T21" fmla="*/ 26 h 59"/>
              <a:gd name="T22" fmla="*/ 27 w 59"/>
              <a:gd name="T23" fmla="*/ 0 h 59"/>
              <a:gd name="T24" fmla="*/ 32 w 59"/>
              <a:gd name="T25" fmla="*/ 0 h 5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9"/>
              <a:gd name="T40" fmla="*/ 0 h 59"/>
              <a:gd name="T41" fmla="*/ 59 w 59"/>
              <a:gd name="T42" fmla="*/ 59 h 5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9" h="59">
                <a:moveTo>
                  <a:pt x="32" y="0"/>
                </a:moveTo>
                <a:lnTo>
                  <a:pt x="32" y="26"/>
                </a:lnTo>
                <a:lnTo>
                  <a:pt x="59" y="26"/>
                </a:lnTo>
                <a:lnTo>
                  <a:pt x="59" y="33"/>
                </a:lnTo>
                <a:lnTo>
                  <a:pt x="32" y="33"/>
                </a:lnTo>
                <a:lnTo>
                  <a:pt x="32" y="59"/>
                </a:lnTo>
                <a:lnTo>
                  <a:pt x="27" y="59"/>
                </a:lnTo>
                <a:lnTo>
                  <a:pt x="27" y="33"/>
                </a:lnTo>
                <a:lnTo>
                  <a:pt x="0" y="33"/>
                </a:lnTo>
                <a:lnTo>
                  <a:pt x="0" y="26"/>
                </a:lnTo>
                <a:lnTo>
                  <a:pt x="27" y="26"/>
                </a:lnTo>
                <a:lnTo>
                  <a:pt x="27" y="0"/>
                </a:lnTo>
                <a:lnTo>
                  <a:pt x="32" y="0"/>
                </a:ln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sym typeface="宋体" panose="02010600030101010101" pitchFamily="2" charset="-122"/>
            </a:endParaRPr>
          </a:p>
        </p:txBody>
      </p:sp>
      <p:sp>
        <p:nvSpPr>
          <p:cNvPr id="18" name="矩形 1"/>
          <p:cNvSpPr>
            <a:spLocks noChangeArrowheads="1"/>
          </p:cNvSpPr>
          <p:nvPr/>
        </p:nvSpPr>
        <p:spPr bwMode="auto">
          <a:xfrm>
            <a:off x="1109872" y="1990307"/>
            <a:ext cx="18327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r>
              <a:rPr lang="zh-CN" altLang="en-US" sz="1200" kern="0" dirty="0" smtClean="0">
                <a:solidFill>
                  <a:schemeClr val="bg1"/>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a:t>
            </a:r>
            <a:endPar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矩形 1"/>
          <p:cNvSpPr>
            <a:spLocks noChangeArrowheads="1"/>
          </p:cNvSpPr>
          <p:nvPr/>
        </p:nvSpPr>
        <p:spPr bwMode="auto">
          <a:xfrm>
            <a:off x="1109872" y="2944837"/>
            <a:ext cx="18327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r>
              <a:rPr lang="zh-CN" altLang="en-US" sz="1200" kern="0" dirty="0" smtClean="0">
                <a:solidFill>
                  <a:schemeClr val="bg1"/>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a:t>
            </a:r>
            <a:endPar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矩形 1"/>
          <p:cNvSpPr>
            <a:spLocks noChangeArrowheads="1"/>
          </p:cNvSpPr>
          <p:nvPr/>
        </p:nvSpPr>
        <p:spPr bwMode="auto">
          <a:xfrm>
            <a:off x="6178882" y="1990307"/>
            <a:ext cx="18327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r>
              <a:rPr lang="zh-CN" altLang="en-US" sz="1200" kern="0" dirty="0" smtClean="0">
                <a:solidFill>
                  <a:schemeClr val="bg1"/>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a:t>
            </a:r>
            <a:endPar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矩形 1"/>
          <p:cNvSpPr>
            <a:spLocks noChangeArrowheads="1"/>
          </p:cNvSpPr>
          <p:nvPr/>
        </p:nvSpPr>
        <p:spPr bwMode="auto">
          <a:xfrm>
            <a:off x="6178882" y="2944837"/>
            <a:ext cx="18327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r>
              <a:rPr lang="zh-CN" altLang="en-US" sz="1200" kern="0" dirty="0" smtClean="0">
                <a:solidFill>
                  <a:schemeClr val="bg1"/>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a:t>
            </a:r>
            <a:endPar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TextBox 682"/>
          <p:cNvSpPr>
            <a:spLocks noChangeArrowheads="1"/>
          </p:cNvSpPr>
          <p:nvPr/>
        </p:nvSpPr>
        <p:spPr bwMode="auto">
          <a:xfrm>
            <a:off x="4891429" y="1973887"/>
            <a:ext cx="631399" cy="362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000" dirty="0">
                <a:solidFill>
                  <a:schemeClr val="bg1"/>
                </a:solidFill>
                <a:latin typeface="方正中等线简体" panose="02010601030101010101" pitchFamily="2" charset="-122"/>
                <a:ea typeface="方正中等线简体" panose="02010601030101010101" pitchFamily="2" charset="-122"/>
              </a:rPr>
              <a:t>36%</a:t>
            </a:r>
            <a:endParaRPr lang="zh-CN" altLang="en-US" sz="2000" dirty="0">
              <a:solidFill>
                <a:schemeClr val="bg1"/>
              </a:solidFill>
              <a:latin typeface="方正中等线简体" panose="02010601030101010101" pitchFamily="2" charset="-122"/>
              <a:ea typeface="方正中等线简体" panose="02010601030101010101" pitchFamily="2" charset="-122"/>
            </a:endParaRPr>
          </a:p>
        </p:txBody>
      </p:sp>
      <p:sp>
        <p:nvSpPr>
          <p:cNvPr id="23" name="TextBox 682"/>
          <p:cNvSpPr>
            <a:spLocks noChangeArrowheads="1"/>
          </p:cNvSpPr>
          <p:nvPr/>
        </p:nvSpPr>
        <p:spPr bwMode="auto">
          <a:xfrm>
            <a:off x="4891429" y="3169819"/>
            <a:ext cx="631399" cy="362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000">
                <a:solidFill>
                  <a:schemeClr val="bg1"/>
                </a:solidFill>
                <a:latin typeface="方正中等线简体" panose="02010601030101010101" pitchFamily="2" charset="-122"/>
                <a:ea typeface="方正中等线简体" panose="02010601030101010101" pitchFamily="2" charset="-122"/>
              </a:rPr>
              <a:t>54%</a:t>
            </a:r>
            <a:endParaRPr lang="zh-CN" altLang="en-US" sz="2000">
              <a:solidFill>
                <a:schemeClr val="bg1"/>
              </a:solidFill>
              <a:latin typeface="方正中等线简体" panose="02010601030101010101" pitchFamily="2" charset="-122"/>
              <a:ea typeface="方正中等线简体" panose="02010601030101010101" pitchFamily="2" charset="-122"/>
            </a:endParaRPr>
          </a:p>
        </p:txBody>
      </p:sp>
      <p:sp>
        <p:nvSpPr>
          <p:cNvPr id="24" name="TextBox 23"/>
          <p:cNvSpPr txBox="1"/>
          <p:nvPr/>
        </p:nvSpPr>
        <p:spPr>
          <a:xfrm>
            <a:off x="668615" y="519599"/>
            <a:ext cx="2236510" cy="338554"/>
          </a:xfrm>
          <a:prstGeom prst="rect">
            <a:avLst/>
          </a:prstGeom>
          <a:noFill/>
        </p:spPr>
        <p:txBody>
          <a:bodyPr wrap="none" rtlCol="0">
            <a:spAutoFit/>
          </a:bodyPr>
          <a:lstStyle/>
          <a:p>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单击此处输入标题内容</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cxnSp>
        <p:nvCxnSpPr>
          <p:cNvPr id="25" name="直接连接符 24"/>
          <p:cNvCxnSpPr/>
          <p:nvPr/>
        </p:nvCxnSpPr>
        <p:spPr>
          <a:xfrm>
            <a:off x="762100" y="842130"/>
            <a:ext cx="2320999" cy="0"/>
          </a:xfrm>
          <a:prstGeom prst="line">
            <a:avLst/>
          </a:prstGeom>
          <a:ln>
            <a:solidFill>
              <a:srgbClr val="482400"/>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707695" y="828750"/>
            <a:ext cx="2318373" cy="230832"/>
          </a:xfrm>
          <a:prstGeom prst="rect">
            <a:avLst/>
          </a:prstGeom>
          <a:noFill/>
        </p:spPr>
        <p:txBody>
          <a:bodyPr wrap="square" rtlCol="0">
            <a:spAutoFit/>
          </a:bodyPr>
          <a:lstStyle/>
          <a:p>
            <a:r>
              <a:rPr lang="en-US" altLang="zh-CN" sz="900" dirty="0" smtClean="0"/>
              <a:t>DAN JI CI CHU SHU RU BIAO TI</a:t>
            </a:r>
            <a:endParaRPr lang="zh-CN" altLang="en-US" sz="900" dirty="0"/>
          </a:p>
        </p:txBody>
      </p:sp>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9343" y="499566"/>
            <a:ext cx="725887" cy="725887"/>
          </a:xfrm>
          <a:prstGeom prst="rect">
            <a:avLst/>
          </a:prstGeom>
        </p:spPr>
      </p:pic>
      <p:sp>
        <p:nvSpPr>
          <p:cNvPr id="28" name="TextBox 27"/>
          <p:cNvSpPr txBox="1"/>
          <p:nvPr/>
        </p:nvSpPr>
        <p:spPr>
          <a:xfrm>
            <a:off x="210185" y="539343"/>
            <a:ext cx="364202" cy="523220"/>
          </a:xfrm>
          <a:prstGeom prst="rect">
            <a:avLst/>
          </a:prstGeom>
          <a:noFill/>
        </p:spPr>
        <p:txBody>
          <a:bodyPr wrap="none" rtlCol="0">
            <a:spAutoFit/>
          </a:bodyPr>
          <a:lstStyle/>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古</a:t>
            </a:r>
            <a:endParaRPr lang="en-US" altLang="zh-CN" sz="1400" dirty="0" smtClean="0">
              <a:solidFill>
                <a:schemeClr val="bg1"/>
              </a:solidFill>
              <a:latin typeface="钟齐李洤标准草书符号" panose="02010600030101010101" pitchFamily="2" charset="-122"/>
              <a:ea typeface="钟齐李洤标准草书符号" panose="02010600030101010101" pitchFamily="2" charset="-122"/>
            </a:endParaRPr>
          </a:p>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韵</a:t>
            </a:r>
            <a:endParaRPr lang="zh-CN" altLang="en-US" sz="1400" dirty="0">
              <a:solidFill>
                <a:schemeClr val="bg1"/>
              </a:solidFill>
              <a:latin typeface="钟齐李洤标准草书符号" panose="02010600030101010101" pitchFamily="2" charset="-122"/>
              <a:ea typeface="钟齐李洤标准草书符号"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animEffect transition="in" filter="fade">
                                      <p:cBhvr>
                                        <p:cTn id="16" dur="500"/>
                                        <p:tgtEl>
                                          <p:spTgt spid="14"/>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childTnLst>
                          </p:cTn>
                        </p:par>
                        <p:par>
                          <p:cTn id="21" fill="hold">
                            <p:stCondLst>
                              <p:cond delay="1500"/>
                            </p:stCondLst>
                            <p:childTnLst>
                              <p:par>
                                <p:cTn id="22" presetID="22" presetClass="entr" presetSubtype="2"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right)">
                                      <p:cBhvr>
                                        <p:cTn id="24" dur="500"/>
                                        <p:tgtEl>
                                          <p:spTgt spid="5"/>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left)">
                                      <p:cBhvr>
                                        <p:cTn id="28" dur="500"/>
                                        <p:tgtEl>
                                          <p:spTgt spid="18"/>
                                        </p:tgtEl>
                                      </p:cBhvr>
                                    </p:animEffect>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left)">
                                      <p:cBhvr>
                                        <p:cTn id="32" dur="500"/>
                                        <p:tgtEl>
                                          <p:spTgt spid="3"/>
                                        </p:tgtEl>
                                      </p:cBhvr>
                                    </p:animEffect>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left)">
                                      <p:cBhvr>
                                        <p:cTn id="36" dur="500"/>
                                        <p:tgtEl>
                                          <p:spTgt spid="20"/>
                                        </p:tgtEl>
                                      </p:cBhvr>
                                    </p:animEffect>
                                  </p:childTnLst>
                                </p:cTn>
                              </p:par>
                            </p:childTnLst>
                          </p:cTn>
                        </p:par>
                        <p:par>
                          <p:cTn id="37" fill="hold">
                            <p:stCondLst>
                              <p:cond delay="3500"/>
                            </p:stCondLst>
                            <p:childTnLst>
                              <p:par>
                                <p:cTn id="38" presetID="16" presetClass="entr" presetSubtype="21" fill="hold"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barn(inVertical)">
                                      <p:cBhvr>
                                        <p:cTn id="40" dur="500"/>
                                        <p:tgtEl>
                                          <p:spTgt spid="6"/>
                                        </p:tgtEl>
                                      </p:cBhvr>
                                    </p:animEffect>
                                  </p:childTnLst>
                                </p:cTn>
                              </p:par>
                            </p:childTnLst>
                          </p:cTn>
                        </p:par>
                        <p:par>
                          <p:cTn id="41" fill="hold">
                            <p:stCondLst>
                              <p:cond delay="4000"/>
                            </p:stCondLst>
                            <p:childTnLst>
                              <p:par>
                                <p:cTn id="42" presetID="1" presetClass="entr" presetSubtype="0"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childTnLst>
                                </p:cTn>
                              </p:par>
                            </p:childTnLst>
                          </p:cTn>
                        </p:par>
                        <p:par>
                          <p:cTn id="44" fill="hold">
                            <p:stCondLst>
                              <p:cond delay="4000"/>
                            </p:stCondLst>
                            <p:childTnLst>
                              <p:par>
                                <p:cTn id="45" presetID="53" presetClass="entr" presetSubtype="16"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Effect transition="in" filter="fade">
                                      <p:cBhvr>
                                        <p:cTn id="49" dur="500"/>
                                        <p:tgtEl>
                                          <p:spTgt spid="16"/>
                                        </p:tgtEl>
                                      </p:cBhvr>
                                    </p:animEffect>
                                  </p:childTnLst>
                                </p:cTn>
                              </p:par>
                            </p:childTnLst>
                          </p:cTn>
                        </p:par>
                        <p:par>
                          <p:cTn id="50" fill="hold">
                            <p:stCondLst>
                              <p:cond delay="4500"/>
                            </p:stCondLst>
                            <p:childTnLst>
                              <p:par>
                                <p:cTn id="51" presetID="10" presetClass="entr" presetSubtype="0" fill="hold" grpId="0"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500"/>
                                        <p:tgtEl>
                                          <p:spTgt spid="23"/>
                                        </p:tgtEl>
                                      </p:cBhvr>
                                    </p:animEffect>
                                  </p:childTnLst>
                                </p:cTn>
                              </p:par>
                            </p:childTnLst>
                          </p:cTn>
                        </p:par>
                        <p:par>
                          <p:cTn id="54" fill="hold">
                            <p:stCondLst>
                              <p:cond delay="5000"/>
                            </p:stCondLst>
                            <p:childTnLst>
                              <p:par>
                                <p:cTn id="55" presetID="22" presetClass="entr" presetSubtype="2" fill="hold" grpId="0" nodeType="after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wipe(right)">
                                      <p:cBhvr>
                                        <p:cTn id="57" dur="500"/>
                                        <p:tgtEl>
                                          <p:spTgt spid="4"/>
                                        </p:tgtEl>
                                      </p:cBhvr>
                                    </p:animEffect>
                                  </p:childTnLst>
                                </p:cTn>
                              </p:par>
                            </p:childTnLst>
                          </p:cTn>
                        </p:par>
                        <p:par>
                          <p:cTn id="58" fill="hold">
                            <p:stCondLst>
                              <p:cond delay="5500"/>
                            </p:stCondLst>
                            <p:childTnLst>
                              <p:par>
                                <p:cTn id="59" presetID="22" presetClass="entr" presetSubtype="8"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left)">
                                      <p:cBhvr>
                                        <p:cTn id="61" dur="500"/>
                                        <p:tgtEl>
                                          <p:spTgt spid="19"/>
                                        </p:tgtEl>
                                      </p:cBhvr>
                                    </p:animEffect>
                                  </p:childTnLst>
                                </p:cTn>
                              </p:par>
                            </p:childTnLst>
                          </p:cTn>
                        </p:par>
                        <p:par>
                          <p:cTn id="62" fill="hold">
                            <p:stCondLst>
                              <p:cond delay="6000"/>
                            </p:stCondLst>
                            <p:childTnLst>
                              <p:par>
                                <p:cTn id="63" presetID="22" presetClass="entr" presetSubtype="8" fill="hold" grpId="0" nodeType="afterEffect">
                                  <p:stCondLst>
                                    <p:cond delay="0"/>
                                  </p:stCondLst>
                                  <p:childTnLst>
                                    <p:set>
                                      <p:cBhvr>
                                        <p:cTn id="64" dur="1" fill="hold">
                                          <p:stCondLst>
                                            <p:cond delay="0"/>
                                          </p:stCondLst>
                                        </p:cTn>
                                        <p:tgtEl>
                                          <p:spTgt spid="2"/>
                                        </p:tgtEl>
                                        <p:attrNameLst>
                                          <p:attrName>style.visibility</p:attrName>
                                        </p:attrNameLst>
                                      </p:cBhvr>
                                      <p:to>
                                        <p:strVal val="visible"/>
                                      </p:to>
                                    </p:set>
                                    <p:animEffect transition="in" filter="wipe(left)">
                                      <p:cBhvr>
                                        <p:cTn id="65" dur="500"/>
                                        <p:tgtEl>
                                          <p:spTgt spid="2"/>
                                        </p:tgtEl>
                                      </p:cBhvr>
                                    </p:animEffect>
                                  </p:childTnLst>
                                </p:cTn>
                              </p:par>
                            </p:childTnLst>
                          </p:cTn>
                        </p:par>
                        <p:par>
                          <p:cTn id="66" fill="hold">
                            <p:stCondLst>
                              <p:cond delay="6500"/>
                            </p:stCondLst>
                            <p:childTnLst>
                              <p:par>
                                <p:cTn id="67" presetID="22" presetClass="entr" presetSubtype="8" fill="hold" grpId="0" nodeType="after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wipe(left)">
                                      <p:cBhvr>
                                        <p:cTn id="6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4" grpId="0" animBg="1"/>
      <p:bldP spid="15" grpId="0" animBg="1"/>
      <p:bldP spid="16" grpId="0" animBg="1"/>
      <p:bldP spid="17" grpId="0" animBg="1"/>
      <p:bldP spid="18" grpId="0"/>
      <p:bldP spid="19" grpId="0"/>
      <p:bldP spid="20" grpId="0"/>
      <p:bldP spid="21" grpId="0"/>
      <p:bldP spid="22" grpId="0"/>
      <p:bldP spid="2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91425" y="1123315"/>
            <a:ext cx="3240782" cy="108012"/>
            <a:chOff x="1507396" y="1628800"/>
            <a:chExt cx="4320480" cy="144016"/>
          </a:xfrm>
        </p:grpSpPr>
        <p:cxnSp>
          <p:nvCxnSpPr>
            <p:cNvPr id="3" name="直接连接符 2"/>
            <p:cNvCxnSpPr/>
            <p:nvPr/>
          </p:nvCxnSpPr>
          <p:spPr>
            <a:xfrm>
              <a:off x="1507396" y="1700808"/>
              <a:ext cx="4320480" cy="0"/>
            </a:xfrm>
            <a:prstGeom prst="line">
              <a:avLst/>
            </a:prstGeom>
            <a:noFill/>
            <a:ln w="9525" cap="flat" cmpd="sng" algn="ctr">
              <a:solidFill>
                <a:srgbClr val="1F497D">
                  <a:lumMod val="50000"/>
                </a:srgbClr>
              </a:solidFill>
              <a:prstDash val="solid"/>
            </a:ln>
            <a:effectLst/>
          </p:spPr>
        </p:cxnSp>
        <p:cxnSp>
          <p:nvCxnSpPr>
            <p:cNvPr id="4" name="直接连接符 3"/>
            <p:cNvCxnSpPr/>
            <p:nvPr/>
          </p:nvCxnSpPr>
          <p:spPr>
            <a:xfrm flipV="1">
              <a:off x="1507396" y="1628800"/>
              <a:ext cx="0" cy="144016"/>
            </a:xfrm>
            <a:prstGeom prst="line">
              <a:avLst/>
            </a:prstGeom>
            <a:noFill/>
            <a:ln w="9525" cap="flat" cmpd="sng" algn="ctr">
              <a:solidFill>
                <a:srgbClr val="1F497D">
                  <a:lumMod val="50000"/>
                </a:srgbClr>
              </a:solidFill>
              <a:prstDash val="solid"/>
            </a:ln>
            <a:effectLst/>
          </p:spPr>
        </p:cxnSp>
        <p:cxnSp>
          <p:nvCxnSpPr>
            <p:cNvPr id="5" name="直接连接符 4"/>
            <p:cNvCxnSpPr/>
            <p:nvPr/>
          </p:nvCxnSpPr>
          <p:spPr>
            <a:xfrm flipV="1">
              <a:off x="1987449" y="1628800"/>
              <a:ext cx="0" cy="144016"/>
            </a:xfrm>
            <a:prstGeom prst="line">
              <a:avLst/>
            </a:prstGeom>
            <a:noFill/>
            <a:ln w="9525" cap="flat" cmpd="sng" algn="ctr">
              <a:solidFill>
                <a:srgbClr val="1F497D">
                  <a:lumMod val="50000"/>
                </a:srgbClr>
              </a:solidFill>
              <a:prstDash val="solid"/>
            </a:ln>
            <a:effectLst/>
          </p:spPr>
        </p:cxnSp>
        <p:cxnSp>
          <p:nvCxnSpPr>
            <p:cNvPr id="6" name="直接连接符 5"/>
            <p:cNvCxnSpPr/>
            <p:nvPr/>
          </p:nvCxnSpPr>
          <p:spPr>
            <a:xfrm flipV="1">
              <a:off x="2467502" y="1628800"/>
              <a:ext cx="0" cy="144016"/>
            </a:xfrm>
            <a:prstGeom prst="line">
              <a:avLst/>
            </a:prstGeom>
            <a:noFill/>
            <a:ln w="9525" cap="flat" cmpd="sng" algn="ctr">
              <a:solidFill>
                <a:srgbClr val="1F497D">
                  <a:lumMod val="50000"/>
                </a:srgbClr>
              </a:solidFill>
              <a:prstDash val="solid"/>
            </a:ln>
            <a:effectLst/>
          </p:spPr>
        </p:cxnSp>
        <p:cxnSp>
          <p:nvCxnSpPr>
            <p:cNvPr id="7" name="直接连接符 6"/>
            <p:cNvCxnSpPr/>
            <p:nvPr/>
          </p:nvCxnSpPr>
          <p:spPr>
            <a:xfrm flipV="1">
              <a:off x="2947555" y="1628800"/>
              <a:ext cx="0" cy="144016"/>
            </a:xfrm>
            <a:prstGeom prst="line">
              <a:avLst/>
            </a:prstGeom>
            <a:noFill/>
            <a:ln w="9525" cap="flat" cmpd="sng" algn="ctr">
              <a:solidFill>
                <a:srgbClr val="1F497D">
                  <a:lumMod val="50000"/>
                </a:srgbClr>
              </a:solidFill>
              <a:prstDash val="solid"/>
            </a:ln>
            <a:effectLst/>
          </p:spPr>
        </p:cxnSp>
        <p:cxnSp>
          <p:nvCxnSpPr>
            <p:cNvPr id="8" name="直接连接符 7"/>
            <p:cNvCxnSpPr/>
            <p:nvPr/>
          </p:nvCxnSpPr>
          <p:spPr>
            <a:xfrm flipV="1">
              <a:off x="3427608" y="1628800"/>
              <a:ext cx="0" cy="144016"/>
            </a:xfrm>
            <a:prstGeom prst="line">
              <a:avLst/>
            </a:prstGeom>
            <a:noFill/>
            <a:ln w="9525" cap="flat" cmpd="sng" algn="ctr">
              <a:solidFill>
                <a:srgbClr val="1F497D">
                  <a:lumMod val="50000"/>
                </a:srgbClr>
              </a:solidFill>
              <a:prstDash val="solid"/>
            </a:ln>
            <a:effectLst/>
          </p:spPr>
        </p:cxnSp>
        <p:cxnSp>
          <p:nvCxnSpPr>
            <p:cNvPr id="9" name="直接连接符 8"/>
            <p:cNvCxnSpPr/>
            <p:nvPr/>
          </p:nvCxnSpPr>
          <p:spPr>
            <a:xfrm flipV="1">
              <a:off x="3907661" y="1628800"/>
              <a:ext cx="0" cy="144016"/>
            </a:xfrm>
            <a:prstGeom prst="line">
              <a:avLst/>
            </a:prstGeom>
            <a:noFill/>
            <a:ln w="9525" cap="flat" cmpd="sng" algn="ctr">
              <a:solidFill>
                <a:srgbClr val="1F497D">
                  <a:lumMod val="50000"/>
                </a:srgbClr>
              </a:solidFill>
              <a:prstDash val="solid"/>
            </a:ln>
            <a:effectLst/>
          </p:spPr>
        </p:cxnSp>
        <p:cxnSp>
          <p:nvCxnSpPr>
            <p:cNvPr id="10" name="直接连接符 9"/>
            <p:cNvCxnSpPr/>
            <p:nvPr/>
          </p:nvCxnSpPr>
          <p:spPr>
            <a:xfrm flipV="1">
              <a:off x="4387714" y="1628800"/>
              <a:ext cx="0" cy="144016"/>
            </a:xfrm>
            <a:prstGeom prst="line">
              <a:avLst/>
            </a:prstGeom>
            <a:noFill/>
            <a:ln w="9525" cap="flat" cmpd="sng" algn="ctr">
              <a:solidFill>
                <a:srgbClr val="1F497D">
                  <a:lumMod val="50000"/>
                </a:srgbClr>
              </a:solidFill>
              <a:prstDash val="solid"/>
            </a:ln>
            <a:effectLst/>
          </p:spPr>
        </p:cxnSp>
        <p:cxnSp>
          <p:nvCxnSpPr>
            <p:cNvPr id="11" name="直接连接符 10"/>
            <p:cNvCxnSpPr/>
            <p:nvPr/>
          </p:nvCxnSpPr>
          <p:spPr>
            <a:xfrm flipV="1">
              <a:off x="4867767" y="1628800"/>
              <a:ext cx="0" cy="144016"/>
            </a:xfrm>
            <a:prstGeom prst="line">
              <a:avLst/>
            </a:prstGeom>
            <a:noFill/>
            <a:ln w="9525" cap="flat" cmpd="sng" algn="ctr">
              <a:solidFill>
                <a:srgbClr val="1F497D">
                  <a:lumMod val="50000"/>
                </a:srgbClr>
              </a:solidFill>
              <a:prstDash val="solid"/>
            </a:ln>
            <a:effectLst/>
          </p:spPr>
        </p:cxnSp>
        <p:cxnSp>
          <p:nvCxnSpPr>
            <p:cNvPr id="12" name="直接连接符 11"/>
            <p:cNvCxnSpPr/>
            <p:nvPr/>
          </p:nvCxnSpPr>
          <p:spPr>
            <a:xfrm flipV="1">
              <a:off x="5347820" y="1628800"/>
              <a:ext cx="0" cy="144016"/>
            </a:xfrm>
            <a:prstGeom prst="line">
              <a:avLst/>
            </a:prstGeom>
            <a:noFill/>
            <a:ln w="9525" cap="flat" cmpd="sng" algn="ctr">
              <a:solidFill>
                <a:srgbClr val="1F497D">
                  <a:lumMod val="50000"/>
                </a:srgbClr>
              </a:solidFill>
              <a:prstDash val="solid"/>
            </a:ln>
            <a:effectLst/>
          </p:spPr>
        </p:cxnSp>
        <p:cxnSp>
          <p:nvCxnSpPr>
            <p:cNvPr id="13" name="直接连接符 12"/>
            <p:cNvCxnSpPr/>
            <p:nvPr/>
          </p:nvCxnSpPr>
          <p:spPr>
            <a:xfrm flipV="1">
              <a:off x="5827876" y="1628800"/>
              <a:ext cx="0" cy="144016"/>
            </a:xfrm>
            <a:prstGeom prst="line">
              <a:avLst/>
            </a:prstGeom>
            <a:noFill/>
            <a:ln w="9525" cap="flat" cmpd="sng" algn="ctr">
              <a:solidFill>
                <a:srgbClr val="1F497D">
                  <a:lumMod val="50000"/>
                </a:srgbClr>
              </a:solidFill>
              <a:prstDash val="solid"/>
            </a:ln>
            <a:effectLst/>
          </p:spPr>
        </p:cxnSp>
      </p:grpSp>
      <p:grpSp>
        <p:nvGrpSpPr>
          <p:cNvPr id="14" name="组合 13"/>
          <p:cNvGrpSpPr/>
          <p:nvPr/>
        </p:nvGrpSpPr>
        <p:grpSpPr>
          <a:xfrm>
            <a:off x="4748782" y="1123315"/>
            <a:ext cx="3240782" cy="108012"/>
            <a:chOff x="1507396" y="1628800"/>
            <a:chExt cx="4320480" cy="144016"/>
          </a:xfrm>
        </p:grpSpPr>
        <p:cxnSp>
          <p:nvCxnSpPr>
            <p:cNvPr id="15" name="直接连接符 14"/>
            <p:cNvCxnSpPr/>
            <p:nvPr/>
          </p:nvCxnSpPr>
          <p:spPr>
            <a:xfrm>
              <a:off x="1507396" y="1700808"/>
              <a:ext cx="4320480" cy="0"/>
            </a:xfrm>
            <a:prstGeom prst="line">
              <a:avLst/>
            </a:prstGeom>
            <a:noFill/>
            <a:ln w="9525" cap="flat" cmpd="sng" algn="ctr">
              <a:solidFill>
                <a:srgbClr val="1F497D">
                  <a:lumMod val="50000"/>
                </a:srgbClr>
              </a:solidFill>
              <a:prstDash val="solid"/>
            </a:ln>
            <a:effectLst/>
          </p:spPr>
        </p:cxnSp>
        <p:cxnSp>
          <p:nvCxnSpPr>
            <p:cNvPr id="16" name="直接连接符 15"/>
            <p:cNvCxnSpPr/>
            <p:nvPr/>
          </p:nvCxnSpPr>
          <p:spPr>
            <a:xfrm flipV="1">
              <a:off x="1507396" y="1628800"/>
              <a:ext cx="0" cy="144016"/>
            </a:xfrm>
            <a:prstGeom prst="line">
              <a:avLst/>
            </a:prstGeom>
            <a:noFill/>
            <a:ln w="9525" cap="flat" cmpd="sng" algn="ctr">
              <a:solidFill>
                <a:srgbClr val="1F497D">
                  <a:lumMod val="50000"/>
                </a:srgbClr>
              </a:solidFill>
              <a:prstDash val="solid"/>
            </a:ln>
            <a:effectLst/>
          </p:spPr>
        </p:cxnSp>
        <p:cxnSp>
          <p:nvCxnSpPr>
            <p:cNvPr id="17" name="直接连接符 16"/>
            <p:cNvCxnSpPr/>
            <p:nvPr/>
          </p:nvCxnSpPr>
          <p:spPr>
            <a:xfrm flipV="1">
              <a:off x="1987449" y="1628800"/>
              <a:ext cx="0" cy="144016"/>
            </a:xfrm>
            <a:prstGeom prst="line">
              <a:avLst/>
            </a:prstGeom>
            <a:noFill/>
            <a:ln w="9525" cap="flat" cmpd="sng" algn="ctr">
              <a:solidFill>
                <a:srgbClr val="1F497D">
                  <a:lumMod val="50000"/>
                </a:srgbClr>
              </a:solidFill>
              <a:prstDash val="solid"/>
            </a:ln>
            <a:effectLst/>
          </p:spPr>
        </p:cxnSp>
        <p:cxnSp>
          <p:nvCxnSpPr>
            <p:cNvPr id="18" name="直接连接符 17"/>
            <p:cNvCxnSpPr/>
            <p:nvPr/>
          </p:nvCxnSpPr>
          <p:spPr>
            <a:xfrm flipV="1">
              <a:off x="2467502" y="1628800"/>
              <a:ext cx="0" cy="144016"/>
            </a:xfrm>
            <a:prstGeom prst="line">
              <a:avLst/>
            </a:prstGeom>
            <a:noFill/>
            <a:ln w="9525" cap="flat" cmpd="sng" algn="ctr">
              <a:solidFill>
                <a:srgbClr val="1F497D">
                  <a:lumMod val="50000"/>
                </a:srgbClr>
              </a:solidFill>
              <a:prstDash val="solid"/>
            </a:ln>
            <a:effectLst/>
          </p:spPr>
        </p:cxnSp>
        <p:cxnSp>
          <p:nvCxnSpPr>
            <p:cNvPr id="19" name="直接连接符 18"/>
            <p:cNvCxnSpPr/>
            <p:nvPr/>
          </p:nvCxnSpPr>
          <p:spPr>
            <a:xfrm flipV="1">
              <a:off x="2947555" y="1628800"/>
              <a:ext cx="0" cy="144016"/>
            </a:xfrm>
            <a:prstGeom prst="line">
              <a:avLst/>
            </a:prstGeom>
            <a:noFill/>
            <a:ln w="9525" cap="flat" cmpd="sng" algn="ctr">
              <a:solidFill>
                <a:srgbClr val="1F497D">
                  <a:lumMod val="50000"/>
                </a:srgbClr>
              </a:solidFill>
              <a:prstDash val="solid"/>
            </a:ln>
            <a:effectLst/>
          </p:spPr>
        </p:cxnSp>
        <p:cxnSp>
          <p:nvCxnSpPr>
            <p:cNvPr id="20" name="直接连接符 19"/>
            <p:cNvCxnSpPr/>
            <p:nvPr/>
          </p:nvCxnSpPr>
          <p:spPr>
            <a:xfrm flipV="1">
              <a:off x="3427608" y="1628800"/>
              <a:ext cx="0" cy="144016"/>
            </a:xfrm>
            <a:prstGeom prst="line">
              <a:avLst/>
            </a:prstGeom>
            <a:noFill/>
            <a:ln w="9525" cap="flat" cmpd="sng" algn="ctr">
              <a:solidFill>
                <a:srgbClr val="1F497D">
                  <a:lumMod val="50000"/>
                </a:srgbClr>
              </a:solidFill>
              <a:prstDash val="solid"/>
            </a:ln>
            <a:effectLst/>
          </p:spPr>
        </p:cxnSp>
        <p:cxnSp>
          <p:nvCxnSpPr>
            <p:cNvPr id="21" name="直接连接符 20"/>
            <p:cNvCxnSpPr/>
            <p:nvPr/>
          </p:nvCxnSpPr>
          <p:spPr>
            <a:xfrm flipV="1">
              <a:off x="3907661" y="1628800"/>
              <a:ext cx="0" cy="144016"/>
            </a:xfrm>
            <a:prstGeom prst="line">
              <a:avLst/>
            </a:prstGeom>
            <a:noFill/>
            <a:ln w="9525" cap="flat" cmpd="sng" algn="ctr">
              <a:solidFill>
                <a:srgbClr val="1F497D">
                  <a:lumMod val="50000"/>
                </a:srgbClr>
              </a:solidFill>
              <a:prstDash val="solid"/>
            </a:ln>
            <a:effectLst/>
          </p:spPr>
        </p:cxnSp>
        <p:cxnSp>
          <p:nvCxnSpPr>
            <p:cNvPr id="22" name="直接连接符 21"/>
            <p:cNvCxnSpPr/>
            <p:nvPr/>
          </p:nvCxnSpPr>
          <p:spPr>
            <a:xfrm flipV="1">
              <a:off x="4387714" y="1628800"/>
              <a:ext cx="0" cy="144016"/>
            </a:xfrm>
            <a:prstGeom prst="line">
              <a:avLst/>
            </a:prstGeom>
            <a:noFill/>
            <a:ln w="9525" cap="flat" cmpd="sng" algn="ctr">
              <a:solidFill>
                <a:srgbClr val="1F497D">
                  <a:lumMod val="50000"/>
                </a:srgbClr>
              </a:solidFill>
              <a:prstDash val="solid"/>
            </a:ln>
            <a:effectLst/>
          </p:spPr>
        </p:cxnSp>
        <p:cxnSp>
          <p:nvCxnSpPr>
            <p:cNvPr id="23" name="直接连接符 22"/>
            <p:cNvCxnSpPr/>
            <p:nvPr/>
          </p:nvCxnSpPr>
          <p:spPr>
            <a:xfrm flipV="1">
              <a:off x="4867767" y="1628800"/>
              <a:ext cx="0" cy="144016"/>
            </a:xfrm>
            <a:prstGeom prst="line">
              <a:avLst/>
            </a:prstGeom>
            <a:noFill/>
            <a:ln w="9525" cap="flat" cmpd="sng" algn="ctr">
              <a:solidFill>
                <a:srgbClr val="1F497D">
                  <a:lumMod val="50000"/>
                </a:srgbClr>
              </a:solidFill>
              <a:prstDash val="solid"/>
            </a:ln>
            <a:effectLst/>
          </p:spPr>
        </p:cxnSp>
        <p:cxnSp>
          <p:nvCxnSpPr>
            <p:cNvPr id="24" name="直接连接符 23"/>
            <p:cNvCxnSpPr/>
            <p:nvPr/>
          </p:nvCxnSpPr>
          <p:spPr>
            <a:xfrm flipV="1">
              <a:off x="5347820" y="1628800"/>
              <a:ext cx="0" cy="144016"/>
            </a:xfrm>
            <a:prstGeom prst="line">
              <a:avLst/>
            </a:prstGeom>
            <a:noFill/>
            <a:ln w="9525" cap="flat" cmpd="sng" algn="ctr">
              <a:solidFill>
                <a:srgbClr val="1F497D">
                  <a:lumMod val="50000"/>
                </a:srgbClr>
              </a:solidFill>
              <a:prstDash val="solid"/>
            </a:ln>
            <a:effectLst/>
          </p:spPr>
        </p:cxnSp>
        <p:cxnSp>
          <p:nvCxnSpPr>
            <p:cNvPr id="25" name="直接连接符 24"/>
            <p:cNvCxnSpPr/>
            <p:nvPr/>
          </p:nvCxnSpPr>
          <p:spPr>
            <a:xfrm flipV="1">
              <a:off x="5827876" y="1628800"/>
              <a:ext cx="0" cy="144016"/>
            </a:xfrm>
            <a:prstGeom prst="line">
              <a:avLst/>
            </a:prstGeom>
            <a:noFill/>
            <a:ln w="9525" cap="flat" cmpd="sng" algn="ctr">
              <a:solidFill>
                <a:srgbClr val="1F497D">
                  <a:lumMod val="50000"/>
                </a:srgbClr>
              </a:solidFill>
              <a:prstDash val="solid"/>
            </a:ln>
            <a:effectLst/>
          </p:spPr>
        </p:cxnSp>
      </p:grpSp>
      <p:sp>
        <p:nvSpPr>
          <p:cNvPr id="26" name="TextBox 25"/>
          <p:cNvSpPr txBox="1"/>
          <p:nvPr/>
        </p:nvSpPr>
        <p:spPr>
          <a:xfrm>
            <a:off x="4189898" y="915566"/>
            <a:ext cx="273187" cy="20774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900" b="0" i="0" u="none" strike="noStrike" kern="0" cap="none" spc="0" normalizeH="0" baseline="0" noProof="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rPr>
              <a:t>10</a:t>
            </a:r>
            <a:endParaRPr kumimoji="0" lang="zh-CN" altLang="en-US" sz="9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sp>
        <p:nvSpPr>
          <p:cNvPr id="27" name="TextBox 26"/>
          <p:cNvSpPr txBox="1"/>
          <p:nvPr/>
        </p:nvSpPr>
        <p:spPr>
          <a:xfrm>
            <a:off x="3835524" y="915566"/>
            <a:ext cx="273187" cy="20774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900" b="0" i="0" u="none" strike="noStrike" kern="0" cap="none" spc="0" normalizeH="0" baseline="0" noProof="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rPr>
              <a:t>20</a:t>
            </a:r>
            <a:endParaRPr kumimoji="0" lang="zh-CN" altLang="en-US" sz="9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sp>
        <p:nvSpPr>
          <p:cNvPr id="28" name="TextBox 27"/>
          <p:cNvSpPr txBox="1"/>
          <p:nvPr/>
        </p:nvSpPr>
        <p:spPr>
          <a:xfrm>
            <a:off x="3475438" y="915566"/>
            <a:ext cx="273187" cy="20774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900" b="0" i="0" u="none" strike="noStrike" kern="0" cap="none" spc="0" normalizeH="0" baseline="0" noProof="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rPr>
              <a:t>30</a:t>
            </a:r>
            <a:endParaRPr kumimoji="0" lang="zh-CN" altLang="en-US" sz="9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sp>
        <p:nvSpPr>
          <p:cNvPr id="29" name="TextBox 28"/>
          <p:cNvSpPr txBox="1"/>
          <p:nvPr/>
        </p:nvSpPr>
        <p:spPr>
          <a:xfrm>
            <a:off x="3115351" y="915566"/>
            <a:ext cx="273187" cy="20774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900" b="0" i="0" u="none" strike="noStrike" kern="0" cap="none" spc="0" normalizeH="0" baseline="0" noProof="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rPr>
              <a:t>40</a:t>
            </a:r>
            <a:endParaRPr kumimoji="0" lang="zh-CN" altLang="en-US" sz="9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sp>
        <p:nvSpPr>
          <p:cNvPr id="30" name="TextBox 29"/>
          <p:cNvSpPr txBox="1"/>
          <p:nvPr/>
        </p:nvSpPr>
        <p:spPr>
          <a:xfrm>
            <a:off x="2755265" y="915566"/>
            <a:ext cx="273187" cy="20774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900" b="0" i="0" u="none" strike="noStrike" kern="0" cap="none" spc="0" normalizeH="0" baseline="0" noProof="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rPr>
              <a:t>50</a:t>
            </a:r>
            <a:endParaRPr kumimoji="0" lang="zh-CN" altLang="en-US" sz="9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sp>
        <p:nvSpPr>
          <p:cNvPr id="31" name="TextBox 30"/>
          <p:cNvSpPr txBox="1"/>
          <p:nvPr/>
        </p:nvSpPr>
        <p:spPr>
          <a:xfrm>
            <a:off x="2395178" y="915566"/>
            <a:ext cx="273187" cy="20774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900" b="0" i="0" u="none" strike="noStrike" kern="0" cap="none" spc="0" normalizeH="0" baseline="0" noProof="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rPr>
              <a:t>60</a:t>
            </a:r>
            <a:endParaRPr kumimoji="0" lang="zh-CN" altLang="en-US" sz="9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sp>
        <p:nvSpPr>
          <p:cNvPr id="32" name="TextBox 31"/>
          <p:cNvSpPr txBox="1"/>
          <p:nvPr/>
        </p:nvSpPr>
        <p:spPr>
          <a:xfrm>
            <a:off x="2035091" y="915566"/>
            <a:ext cx="273187" cy="20774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900" b="0" i="0" u="none" strike="noStrike" kern="0" cap="none" spc="0" normalizeH="0" baseline="0" noProof="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rPr>
              <a:t>70</a:t>
            </a:r>
            <a:endParaRPr kumimoji="0" lang="zh-CN" altLang="en-US" sz="9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sp>
        <p:nvSpPr>
          <p:cNvPr id="33" name="TextBox 32"/>
          <p:cNvSpPr txBox="1"/>
          <p:nvPr/>
        </p:nvSpPr>
        <p:spPr>
          <a:xfrm>
            <a:off x="1675005" y="915566"/>
            <a:ext cx="273187" cy="20774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900" b="0" i="0" u="none" strike="noStrike" kern="0" cap="none" spc="0" normalizeH="0" baseline="0" noProof="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rPr>
              <a:t>80</a:t>
            </a:r>
            <a:endParaRPr kumimoji="0" lang="zh-CN" altLang="en-US" sz="9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sp>
        <p:nvSpPr>
          <p:cNvPr id="34" name="TextBox 33"/>
          <p:cNvSpPr txBox="1"/>
          <p:nvPr/>
        </p:nvSpPr>
        <p:spPr>
          <a:xfrm>
            <a:off x="1314918" y="915566"/>
            <a:ext cx="273187" cy="20774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900" b="0" i="0" u="none" strike="noStrike" kern="0" cap="none" spc="0" normalizeH="0" baseline="0" noProof="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rPr>
              <a:t>90</a:t>
            </a:r>
            <a:endParaRPr kumimoji="0" lang="zh-CN" altLang="en-US" sz="9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sp>
        <p:nvSpPr>
          <p:cNvPr id="35" name="TextBox 34"/>
          <p:cNvSpPr txBox="1"/>
          <p:nvPr/>
        </p:nvSpPr>
        <p:spPr>
          <a:xfrm>
            <a:off x="921164" y="915566"/>
            <a:ext cx="340522" cy="20774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900" b="0" i="0" u="none" strike="noStrike" kern="0" cap="none" spc="0" normalizeH="0" baseline="0" noProof="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rPr>
              <a:t>100</a:t>
            </a:r>
            <a:endParaRPr kumimoji="0" lang="zh-CN" altLang="en-US" sz="9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sp>
        <p:nvSpPr>
          <p:cNvPr id="36" name="TextBox 35"/>
          <p:cNvSpPr txBox="1"/>
          <p:nvPr/>
        </p:nvSpPr>
        <p:spPr>
          <a:xfrm>
            <a:off x="4613785" y="915566"/>
            <a:ext cx="273187" cy="20774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900" b="0" i="0" u="none" strike="noStrike" kern="0" cap="none" spc="0" normalizeH="0" baseline="0" noProof="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rPr>
              <a:t>10</a:t>
            </a:r>
            <a:endParaRPr kumimoji="0" lang="zh-CN" altLang="en-US" sz="9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sp>
        <p:nvSpPr>
          <p:cNvPr id="37" name="TextBox 36"/>
          <p:cNvSpPr txBox="1"/>
          <p:nvPr/>
        </p:nvSpPr>
        <p:spPr>
          <a:xfrm>
            <a:off x="4972276" y="915566"/>
            <a:ext cx="273187" cy="20774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900" b="0" i="0" u="none" strike="noStrike" kern="0" cap="none" spc="0" normalizeH="0" baseline="0" noProof="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rPr>
              <a:t>20</a:t>
            </a:r>
            <a:endParaRPr kumimoji="0" lang="zh-CN" altLang="en-US" sz="9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sp>
        <p:nvSpPr>
          <p:cNvPr id="38" name="TextBox 37"/>
          <p:cNvSpPr txBox="1"/>
          <p:nvPr/>
        </p:nvSpPr>
        <p:spPr>
          <a:xfrm>
            <a:off x="5332362" y="915566"/>
            <a:ext cx="273187" cy="20774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900" b="0" i="0" u="none" strike="noStrike" kern="0" cap="none" spc="0" normalizeH="0" baseline="0" noProof="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rPr>
              <a:t>30</a:t>
            </a:r>
            <a:endParaRPr kumimoji="0" lang="zh-CN" altLang="en-US" sz="9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sp>
        <p:nvSpPr>
          <p:cNvPr id="39" name="TextBox 38"/>
          <p:cNvSpPr txBox="1"/>
          <p:nvPr/>
        </p:nvSpPr>
        <p:spPr>
          <a:xfrm>
            <a:off x="5692449" y="915566"/>
            <a:ext cx="273187" cy="20774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900" b="0" i="0" u="none" strike="noStrike" kern="0" cap="none" spc="0" normalizeH="0" baseline="0" noProof="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rPr>
              <a:t>40</a:t>
            </a:r>
            <a:endParaRPr kumimoji="0" lang="zh-CN" altLang="en-US" sz="9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sp>
        <p:nvSpPr>
          <p:cNvPr id="40" name="TextBox 39"/>
          <p:cNvSpPr txBox="1"/>
          <p:nvPr/>
        </p:nvSpPr>
        <p:spPr>
          <a:xfrm>
            <a:off x="6052535" y="915566"/>
            <a:ext cx="273187" cy="20774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900" b="0" i="0" u="none" strike="noStrike" kern="0" cap="none" spc="0" normalizeH="0" baseline="0" noProof="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rPr>
              <a:t>50</a:t>
            </a:r>
            <a:endParaRPr kumimoji="0" lang="zh-CN" altLang="en-US" sz="9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sp>
        <p:nvSpPr>
          <p:cNvPr id="41" name="TextBox 40"/>
          <p:cNvSpPr txBox="1"/>
          <p:nvPr/>
        </p:nvSpPr>
        <p:spPr>
          <a:xfrm>
            <a:off x="6412622" y="915566"/>
            <a:ext cx="273187" cy="20774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900" b="0" i="0" u="none" strike="noStrike" kern="0" cap="none" spc="0" normalizeH="0" baseline="0" noProof="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rPr>
              <a:t>60</a:t>
            </a:r>
            <a:endParaRPr kumimoji="0" lang="zh-CN" altLang="en-US" sz="9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sp>
        <p:nvSpPr>
          <p:cNvPr id="42" name="TextBox 41"/>
          <p:cNvSpPr txBox="1"/>
          <p:nvPr/>
        </p:nvSpPr>
        <p:spPr>
          <a:xfrm>
            <a:off x="6772709" y="915566"/>
            <a:ext cx="273187" cy="20774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900" b="0" i="0" u="none" strike="noStrike" kern="0" cap="none" spc="0" normalizeH="0" baseline="0" noProof="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rPr>
              <a:t>70</a:t>
            </a:r>
            <a:endParaRPr kumimoji="0" lang="zh-CN" altLang="en-US" sz="9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sp>
        <p:nvSpPr>
          <p:cNvPr id="43" name="TextBox 42"/>
          <p:cNvSpPr txBox="1"/>
          <p:nvPr/>
        </p:nvSpPr>
        <p:spPr>
          <a:xfrm>
            <a:off x="7132795" y="915566"/>
            <a:ext cx="273187" cy="20774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900" b="0" i="0" u="none" strike="noStrike" kern="0" cap="none" spc="0" normalizeH="0" baseline="0" noProof="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rPr>
              <a:t>80</a:t>
            </a:r>
            <a:endParaRPr kumimoji="0" lang="zh-CN" altLang="en-US" sz="9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sp>
        <p:nvSpPr>
          <p:cNvPr id="44" name="TextBox 43"/>
          <p:cNvSpPr txBox="1"/>
          <p:nvPr/>
        </p:nvSpPr>
        <p:spPr>
          <a:xfrm>
            <a:off x="7492882" y="915566"/>
            <a:ext cx="273187" cy="20774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900" b="0" i="0" u="none" strike="noStrike" kern="0" cap="none" spc="0" normalizeH="0" baseline="0" noProof="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rPr>
              <a:t>90</a:t>
            </a:r>
            <a:endParaRPr kumimoji="0" lang="zh-CN" altLang="en-US" sz="9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sp>
        <p:nvSpPr>
          <p:cNvPr id="45" name="TextBox 44"/>
          <p:cNvSpPr txBox="1"/>
          <p:nvPr/>
        </p:nvSpPr>
        <p:spPr>
          <a:xfrm>
            <a:off x="7819303" y="915566"/>
            <a:ext cx="340522" cy="20774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900" b="0" i="0" u="none" strike="noStrike" kern="0" cap="none" spc="0" normalizeH="0" baseline="0" noProof="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rPr>
              <a:t>100</a:t>
            </a:r>
            <a:endParaRPr kumimoji="0" lang="zh-CN" altLang="en-US" sz="9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sp>
        <p:nvSpPr>
          <p:cNvPr id="46" name="五边形 45"/>
          <p:cNvSpPr/>
          <p:nvPr/>
        </p:nvSpPr>
        <p:spPr>
          <a:xfrm flipH="1">
            <a:off x="1948191" y="1451938"/>
            <a:ext cx="2384015" cy="243000"/>
          </a:xfrm>
          <a:prstGeom prst="homePlate">
            <a:avLst/>
          </a:prstGeom>
          <a:solidFill>
            <a:srgbClr val="482400"/>
          </a:solidFill>
          <a:ln w="25400" cap="flat" cmpd="sng" algn="ctr">
            <a:noFill/>
            <a:prstDash val="solid"/>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95000"/>
                  <a:lumOff val="5000"/>
                </a:schemeClr>
              </a:solidFill>
              <a:effectLst/>
              <a:uLnTx/>
              <a:uFillTx/>
              <a:latin typeface="Calibri" panose="020F0502020204030204"/>
              <a:ea typeface="宋体" panose="02010600030101010101" pitchFamily="2" charset="-122"/>
              <a:cs typeface="+mn-cs"/>
            </a:endParaRPr>
          </a:p>
        </p:txBody>
      </p:sp>
      <p:sp>
        <p:nvSpPr>
          <p:cNvPr id="47" name="五边形 46"/>
          <p:cNvSpPr/>
          <p:nvPr/>
        </p:nvSpPr>
        <p:spPr>
          <a:xfrm flipH="1">
            <a:off x="2866041" y="1865984"/>
            <a:ext cx="1466166" cy="243000"/>
          </a:xfrm>
          <a:prstGeom prst="homePlate">
            <a:avLst/>
          </a:prstGeom>
          <a:solidFill>
            <a:srgbClr val="482400"/>
          </a:solidFill>
          <a:ln w="25400" cap="flat" cmpd="sng" algn="ctr">
            <a:noFill/>
            <a:prstDash val="solid"/>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95000"/>
                  <a:lumOff val="5000"/>
                </a:schemeClr>
              </a:solidFill>
              <a:effectLst/>
              <a:uLnTx/>
              <a:uFillTx/>
              <a:latin typeface="Calibri" panose="020F0502020204030204"/>
              <a:ea typeface="宋体" panose="02010600030101010101" pitchFamily="2" charset="-122"/>
              <a:cs typeface="+mn-cs"/>
            </a:endParaRPr>
          </a:p>
        </p:txBody>
      </p:sp>
      <p:sp>
        <p:nvSpPr>
          <p:cNvPr id="48" name="五边形 47"/>
          <p:cNvSpPr/>
          <p:nvPr/>
        </p:nvSpPr>
        <p:spPr>
          <a:xfrm flipH="1">
            <a:off x="2308279" y="2280030"/>
            <a:ext cx="2023928" cy="243000"/>
          </a:xfrm>
          <a:prstGeom prst="homePlate">
            <a:avLst/>
          </a:prstGeom>
          <a:solidFill>
            <a:srgbClr val="482400"/>
          </a:solidFill>
          <a:ln w="25400" cap="flat" cmpd="sng" algn="ctr">
            <a:noFill/>
            <a:prstDash val="solid"/>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95000"/>
                  <a:lumOff val="5000"/>
                </a:schemeClr>
              </a:solidFill>
              <a:effectLst/>
              <a:uLnTx/>
              <a:uFillTx/>
              <a:latin typeface="Calibri" panose="020F0502020204030204"/>
              <a:ea typeface="宋体" panose="02010600030101010101" pitchFamily="2" charset="-122"/>
              <a:cs typeface="+mn-cs"/>
            </a:endParaRPr>
          </a:p>
        </p:txBody>
      </p:sp>
      <p:sp>
        <p:nvSpPr>
          <p:cNvPr id="49" name="五边形 48"/>
          <p:cNvSpPr/>
          <p:nvPr/>
        </p:nvSpPr>
        <p:spPr>
          <a:xfrm flipH="1">
            <a:off x="1114718" y="2694076"/>
            <a:ext cx="3217489" cy="243000"/>
          </a:xfrm>
          <a:prstGeom prst="homePlate">
            <a:avLst/>
          </a:prstGeom>
          <a:solidFill>
            <a:srgbClr val="482400"/>
          </a:solidFill>
          <a:ln w="25400" cap="flat" cmpd="sng" algn="ctr">
            <a:noFill/>
            <a:prstDash val="solid"/>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95000"/>
                  <a:lumOff val="5000"/>
                </a:schemeClr>
              </a:solidFill>
              <a:effectLst/>
              <a:uLnTx/>
              <a:uFillTx/>
              <a:latin typeface="Calibri" panose="020F0502020204030204"/>
              <a:ea typeface="宋体" panose="02010600030101010101" pitchFamily="2" charset="-122"/>
              <a:cs typeface="+mn-cs"/>
            </a:endParaRPr>
          </a:p>
        </p:txBody>
      </p:sp>
      <p:sp>
        <p:nvSpPr>
          <p:cNvPr id="50" name="五边形 49"/>
          <p:cNvSpPr/>
          <p:nvPr/>
        </p:nvSpPr>
        <p:spPr>
          <a:xfrm flipH="1">
            <a:off x="1675005" y="3108121"/>
            <a:ext cx="2657202" cy="243000"/>
          </a:xfrm>
          <a:prstGeom prst="homePlate">
            <a:avLst/>
          </a:prstGeom>
          <a:solidFill>
            <a:srgbClr val="482400"/>
          </a:solidFill>
          <a:ln w="25400" cap="flat" cmpd="sng" algn="ctr">
            <a:noFill/>
            <a:prstDash val="solid"/>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95000"/>
                  <a:lumOff val="5000"/>
                </a:schemeClr>
              </a:solidFill>
              <a:effectLst/>
              <a:uLnTx/>
              <a:uFillTx/>
              <a:latin typeface="Calibri" panose="020F0502020204030204"/>
              <a:ea typeface="宋体" panose="02010600030101010101" pitchFamily="2" charset="-122"/>
              <a:cs typeface="+mn-cs"/>
            </a:endParaRPr>
          </a:p>
        </p:txBody>
      </p:sp>
      <p:sp>
        <p:nvSpPr>
          <p:cNvPr id="51" name="五边形 50"/>
          <p:cNvSpPr/>
          <p:nvPr/>
        </p:nvSpPr>
        <p:spPr>
          <a:xfrm flipH="1">
            <a:off x="2531772" y="3522167"/>
            <a:ext cx="1800435" cy="243000"/>
          </a:xfrm>
          <a:prstGeom prst="homePlate">
            <a:avLst/>
          </a:prstGeom>
          <a:solidFill>
            <a:srgbClr val="482400"/>
          </a:solidFill>
          <a:ln w="25400" cap="flat" cmpd="sng" algn="ctr">
            <a:noFill/>
            <a:prstDash val="solid"/>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95000"/>
                  <a:lumOff val="5000"/>
                </a:schemeClr>
              </a:solidFill>
              <a:effectLst/>
              <a:uLnTx/>
              <a:uFillTx/>
              <a:latin typeface="Calibri" panose="020F0502020204030204"/>
              <a:ea typeface="宋体" panose="02010600030101010101" pitchFamily="2" charset="-122"/>
              <a:cs typeface="+mn-cs"/>
            </a:endParaRPr>
          </a:p>
        </p:txBody>
      </p:sp>
      <p:sp>
        <p:nvSpPr>
          <p:cNvPr id="52" name="五边形 51"/>
          <p:cNvSpPr/>
          <p:nvPr/>
        </p:nvSpPr>
        <p:spPr>
          <a:xfrm flipH="1">
            <a:off x="3251945" y="3936568"/>
            <a:ext cx="1080262" cy="243000"/>
          </a:xfrm>
          <a:prstGeom prst="homePlate">
            <a:avLst/>
          </a:prstGeom>
          <a:solidFill>
            <a:srgbClr val="482400"/>
          </a:solidFill>
          <a:ln w="25400" cap="flat" cmpd="sng" algn="ctr">
            <a:noFill/>
            <a:prstDash val="solid"/>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95000"/>
                  <a:lumOff val="5000"/>
                </a:schemeClr>
              </a:solidFill>
              <a:effectLst/>
              <a:uLnTx/>
              <a:uFillTx/>
              <a:latin typeface="Calibri" panose="020F0502020204030204"/>
              <a:ea typeface="宋体" panose="02010600030101010101" pitchFamily="2" charset="-122"/>
              <a:cs typeface="+mn-cs"/>
            </a:endParaRPr>
          </a:p>
        </p:txBody>
      </p:sp>
      <p:sp>
        <p:nvSpPr>
          <p:cNvPr id="53" name="TextBox 52"/>
          <p:cNvSpPr txBox="1"/>
          <p:nvPr/>
        </p:nvSpPr>
        <p:spPr>
          <a:xfrm>
            <a:off x="1471076" y="1458022"/>
            <a:ext cx="420628" cy="238527"/>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rPr>
              <a:t>文字</a:t>
            </a:r>
            <a:endParaRPr kumimoji="0" lang="zh-CN" altLang="en-US" sz="11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sp>
        <p:nvSpPr>
          <p:cNvPr id="54" name="TextBox 53"/>
          <p:cNvSpPr txBox="1"/>
          <p:nvPr/>
        </p:nvSpPr>
        <p:spPr>
          <a:xfrm>
            <a:off x="2370999" y="1872536"/>
            <a:ext cx="420628" cy="238527"/>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rPr>
              <a:t>文字</a:t>
            </a:r>
            <a:endParaRPr kumimoji="0" lang="zh-CN" altLang="en-US" sz="11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sp>
        <p:nvSpPr>
          <p:cNvPr id="55" name="TextBox 54"/>
          <p:cNvSpPr txBox="1"/>
          <p:nvPr/>
        </p:nvSpPr>
        <p:spPr>
          <a:xfrm>
            <a:off x="1834190" y="2286290"/>
            <a:ext cx="420628" cy="238527"/>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rPr>
              <a:t>文字</a:t>
            </a:r>
            <a:endParaRPr kumimoji="0" lang="zh-CN" altLang="en-US" sz="11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sp>
        <p:nvSpPr>
          <p:cNvPr id="56" name="TextBox 55"/>
          <p:cNvSpPr txBox="1"/>
          <p:nvPr/>
        </p:nvSpPr>
        <p:spPr>
          <a:xfrm>
            <a:off x="683568" y="2694076"/>
            <a:ext cx="420628" cy="238527"/>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rPr>
              <a:t>文字</a:t>
            </a:r>
            <a:endParaRPr kumimoji="0" lang="zh-CN" altLang="en-US" sz="11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sp>
        <p:nvSpPr>
          <p:cNvPr id="57" name="TextBox 56"/>
          <p:cNvSpPr txBox="1"/>
          <p:nvPr/>
        </p:nvSpPr>
        <p:spPr>
          <a:xfrm>
            <a:off x="1247412" y="3114205"/>
            <a:ext cx="420628" cy="238527"/>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rPr>
              <a:t>文字</a:t>
            </a:r>
            <a:endParaRPr kumimoji="0" lang="zh-CN" altLang="en-US" sz="11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sp>
        <p:nvSpPr>
          <p:cNvPr id="58" name="TextBox 57"/>
          <p:cNvSpPr txBox="1"/>
          <p:nvPr/>
        </p:nvSpPr>
        <p:spPr>
          <a:xfrm>
            <a:off x="2035092" y="3528719"/>
            <a:ext cx="420628" cy="238527"/>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rPr>
              <a:t>文字</a:t>
            </a:r>
            <a:endParaRPr kumimoji="0" lang="zh-CN" altLang="en-US" sz="11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sp>
        <p:nvSpPr>
          <p:cNvPr id="59" name="TextBox 58"/>
          <p:cNvSpPr txBox="1"/>
          <p:nvPr/>
        </p:nvSpPr>
        <p:spPr>
          <a:xfrm>
            <a:off x="2749217" y="3942473"/>
            <a:ext cx="420628" cy="238527"/>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rPr>
              <a:t>文字</a:t>
            </a:r>
            <a:endParaRPr kumimoji="0" lang="zh-CN" altLang="en-US" sz="11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sp>
        <p:nvSpPr>
          <p:cNvPr id="60" name="五边形 59"/>
          <p:cNvSpPr/>
          <p:nvPr/>
        </p:nvSpPr>
        <p:spPr>
          <a:xfrm>
            <a:off x="4748783" y="1451938"/>
            <a:ext cx="1216853" cy="243000"/>
          </a:xfrm>
          <a:prstGeom prst="homePlate">
            <a:avLst/>
          </a:prstGeom>
          <a:solidFill>
            <a:srgbClr val="482400"/>
          </a:solidFill>
          <a:ln w="25400" cap="flat" cmpd="sng" algn="ctr">
            <a:noFill/>
            <a:prstDash val="solid"/>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95000"/>
                  <a:lumOff val="5000"/>
                </a:schemeClr>
              </a:solidFill>
              <a:effectLst/>
              <a:uLnTx/>
              <a:uFillTx/>
              <a:latin typeface="Calibri" panose="020F0502020204030204"/>
              <a:ea typeface="宋体" panose="02010600030101010101" pitchFamily="2" charset="-122"/>
              <a:cs typeface="+mn-cs"/>
            </a:endParaRPr>
          </a:p>
        </p:txBody>
      </p:sp>
      <p:sp>
        <p:nvSpPr>
          <p:cNvPr id="61" name="五边形 60"/>
          <p:cNvSpPr/>
          <p:nvPr/>
        </p:nvSpPr>
        <p:spPr>
          <a:xfrm>
            <a:off x="4748783" y="1865984"/>
            <a:ext cx="2297113" cy="243000"/>
          </a:xfrm>
          <a:prstGeom prst="homePlate">
            <a:avLst/>
          </a:prstGeom>
          <a:solidFill>
            <a:srgbClr val="482400"/>
          </a:solidFill>
          <a:ln w="25400" cap="flat" cmpd="sng" algn="ctr">
            <a:noFill/>
            <a:prstDash val="solid"/>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95000"/>
                  <a:lumOff val="5000"/>
                </a:schemeClr>
              </a:solidFill>
              <a:effectLst/>
              <a:uLnTx/>
              <a:uFillTx/>
              <a:latin typeface="Calibri" panose="020F0502020204030204"/>
              <a:ea typeface="宋体" panose="02010600030101010101" pitchFamily="2" charset="-122"/>
              <a:cs typeface="+mn-cs"/>
            </a:endParaRPr>
          </a:p>
        </p:txBody>
      </p:sp>
      <p:sp>
        <p:nvSpPr>
          <p:cNvPr id="62" name="五边形 61"/>
          <p:cNvSpPr/>
          <p:nvPr/>
        </p:nvSpPr>
        <p:spPr>
          <a:xfrm>
            <a:off x="4748783" y="2280030"/>
            <a:ext cx="1440346" cy="243000"/>
          </a:xfrm>
          <a:prstGeom prst="homePlate">
            <a:avLst/>
          </a:prstGeom>
          <a:solidFill>
            <a:srgbClr val="482400"/>
          </a:solidFill>
          <a:ln w="25400" cap="flat" cmpd="sng" algn="ctr">
            <a:noFill/>
            <a:prstDash val="solid"/>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95000"/>
                  <a:lumOff val="5000"/>
                </a:schemeClr>
              </a:solidFill>
              <a:effectLst/>
              <a:uLnTx/>
              <a:uFillTx/>
              <a:latin typeface="Calibri" panose="020F0502020204030204"/>
              <a:ea typeface="宋体" panose="02010600030101010101" pitchFamily="2" charset="-122"/>
              <a:cs typeface="+mn-cs"/>
            </a:endParaRPr>
          </a:p>
        </p:txBody>
      </p:sp>
      <p:sp>
        <p:nvSpPr>
          <p:cNvPr id="63" name="五边形 62"/>
          <p:cNvSpPr/>
          <p:nvPr/>
        </p:nvSpPr>
        <p:spPr>
          <a:xfrm>
            <a:off x="4748782" y="2694076"/>
            <a:ext cx="3070521" cy="243000"/>
          </a:xfrm>
          <a:prstGeom prst="homePlate">
            <a:avLst/>
          </a:prstGeom>
          <a:solidFill>
            <a:srgbClr val="482400"/>
          </a:solidFill>
          <a:ln w="25400" cap="flat" cmpd="sng" algn="ctr">
            <a:noFill/>
            <a:prstDash val="solid"/>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95000"/>
                  <a:lumOff val="5000"/>
                </a:schemeClr>
              </a:solidFill>
              <a:effectLst/>
              <a:uLnTx/>
              <a:uFillTx/>
              <a:latin typeface="Calibri" panose="020F0502020204030204"/>
              <a:ea typeface="宋体" panose="02010600030101010101" pitchFamily="2" charset="-122"/>
              <a:cs typeface="+mn-cs"/>
            </a:endParaRPr>
          </a:p>
        </p:txBody>
      </p:sp>
      <p:sp>
        <p:nvSpPr>
          <p:cNvPr id="64" name="五边形 63"/>
          <p:cNvSpPr/>
          <p:nvPr/>
        </p:nvSpPr>
        <p:spPr>
          <a:xfrm>
            <a:off x="4748783" y="3108121"/>
            <a:ext cx="2222299" cy="243000"/>
          </a:xfrm>
          <a:prstGeom prst="homePlate">
            <a:avLst/>
          </a:prstGeom>
          <a:solidFill>
            <a:srgbClr val="482400"/>
          </a:solidFill>
          <a:ln w="25400" cap="flat" cmpd="sng" algn="ctr">
            <a:noFill/>
            <a:prstDash val="solid"/>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95000"/>
                  <a:lumOff val="5000"/>
                </a:schemeClr>
              </a:solidFill>
              <a:effectLst/>
              <a:uLnTx/>
              <a:uFillTx/>
              <a:latin typeface="Calibri" panose="020F0502020204030204"/>
              <a:ea typeface="宋体" panose="02010600030101010101" pitchFamily="2" charset="-122"/>
              <a:cs typeface="+mn-cs"/>
            </a:endParaRPr>
          </a:p>
        </p:txBody>
      </p:sp>
      <p:sp>
        <p:nvSpPr>
          <p:cNvPr id="65" name="五边形 64"/>
          <p:cNvSpPr/>
          <p:nvPr/>
        </p:nvSpPr>
        <p:spPr>
          <a:xfrm>
            <a:off x="4748783" y="3522167"/>
            <a:ext cx="2575740" cy="243000"/>
          </a:xfrm>
          <a:prstGeom prst="homePlate">
            <a:avLst/>
          </a:prstGeom>
          <a:solidFill>
            <a:srgbClr val="482400"/>
          </a:solidFill>
          <a:ln w="25400" cap="flat" cmpd="sng" algn="ctr">
            <a:noFill/>
            <a:prstDash val="solid"/>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95000"/>
                  <a:lumOff val="5000"/>
                </a:schemeClr>
              </a:solidFill>
              <a:effectLst/>
              <a:uLnTx/>
              <a:uFillTx/>
              <a:latin typeface="Calibri" panose="020F0502020204030204"/>
              <a:ea typeface="宋体" panose="02010600030101010101" pitchFamily="2" charset="-122"/>
              <a:cs typeface="+mn-cs"/>
            </a:endParaRPr>
          </a:p>
        </p:txBody>
      </p:sp>
      <p:sp>
        <p:nvSpPr>
          <p:cNvPr id="66" name="五边形 65"/>
          <p:cNvSpPr/>
          <p:nvPr/>
        </p:nvSpPr>
        <p:spPr>
          <a:xfrm>
            <a:off x="4748783" y="3936568"/>
            <a:ext cx="1898220" cy="236738"/>
          </a:xfrm>
          <a:prstGeom prst="homePlate">
            <a:avLst/>
          </a:prstGeom>
          <a:solidFill>
            <a:srgbClr val="482400"/>
          </a:solidFill>
          <a:ln w="25400" cap="flat" cmpd="sng" algn="ctr">
            <a:noFill/>
            <a:prstDash val="solid"/>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95000"/>
                  <a:lumOff val="5000"/>
                </a:schemeClr>
              </a:solidFill>
              <a:effectLst/>
              <a:uLnTx/>
              <a:uFillTx/>
              <a:latin typeface="Calibri" panose="020F0502020204030204"/>
              <a:ea typeface="宋体" panose="02010600030101010101" pitchFamily="2" charset="-122"/>
              <a:cs typeface="+mn-cs"/>
            </a:endParaRPr>
          </a:p>
        </p:txBody>
      </p:sp>
      <p:sp>
        <p:nvSpPr>
          <p:cNvPr id="67" name="TextBox 66"/>
          <p:cNvSpPr txBox="1"/>
          <p:nvPr/>
        </p:nvSpPr>
        <p:spPr>
          <a:xfrm>
            <a:off x="6028944" y="1458022"/>
            <a:ext cx="420628" cy="238527"/>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rPr>
              <a:t>文字</a:t>
            </a:r>
            <a:endParaRPr kumimoji="0" lang="zh-CN" altLang="en-US" sz="11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sp>
        <p:nvSpPr>
          <p:cNvPr id="68" name="TextBox 67"/>
          <p:cNvSpPr txBox="1"/>
          <p:nvPr/>
        </p:nvSpPr>
        <p:spPr>
          <a:xfrm>
            <a:off x="7103355" y="1872536"/>
            <a:ext cx="420628" cy="238527"/>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rPr>
              <a:t>文字</a:t>
            </a:r>
            <a:endParaRPr kumimoji="0" lang="zh-CN" altLang="en-US" sz="11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sp>
        <p:nvSpPr>
          <p:cNvPr id="69" name="TextBox 68"/>
          <p:cNvSpPr txBox="1"/>
          <p:nvPr/>
        </p:nvSpPr>
        <p:spPr>
          <a:xfrm>
            <a:off x="6239146" y="2286290"/>
            <a:ext cx="420628" cy="238527"/>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rPr>
              <a:t>文字</a:t>
            </a:r>
            <a:endParaRPr kumimoji="0" lang="zh-CN" altLang="en-US" sz="11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sp>
        <p:nvSpPr>
          <p:cNvPr id="70" name="TextBox 69"/>
          <p:cNvSpPr txBox="1"/>
          <p:nvPr/>
        </p:nvSpPr>
        <p:spPr>
          <a:xfrm>
            <a:off x="7819304" y="2694076"/>
            <a:ext cx="420628" cy="238527"/>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rPr>
              <a:t>文字</a:t>
            </a:r>
            <a:endParaRPr kumimoji="0" lang="zh-CN" altLang="en-US" sz="11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sp>
        <p:nvSpPr>
          <p:cNvPr id="71" name="TextBox 70"/>
          <p:cNvSpPr txBox="1"/>
          <p:nvPr/>
        </p:nvSpPr>
        <p:spPr>
          <a:xfrm>
            <a:off x="7065460" y="3114205"/>
            <a:ext cx="420628" cy="238527"/>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rPr>
              <a:t>文字</a:t>
            </a:r>
            <a:endParaRPr kumimoji="0" lang="zh-CN" altLang="en-US" sz="11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sp>
        <p:nvSpPr>
          <p:cNvPr id="72" name="TextBox 71"/>
          <p:cNvSpPr txBox="1"/>
          <p:nvPr/>
        </p:nvSpPr>
        <p:spPr>
          <a:xfrm>
            <a:off x="7371306" y="3528719"/>
            <a:ext cx="420628" cy="238527"/>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rPr>
              <a:t>文字</a:t>
            </a:r>
            <a:endParaRPr kumimoji="0" lang="zh-CN" altLang="en-US" sz="11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sp>
        <p:nvSpPr>
          <p:cNvPr id="73" name="TextBox 72"/>
          <p:cNvSpPr txBox="1"/>
          <p:nvPr/>
        </p:nvSpPr>
        <p:spPr>
          <a:xfrm>
            <a:off x="6709680" y="3942473"/>
            <a:ext cx="420628" cy="238527"/>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rPr>
              <a:t>文字</a:t>
            </a:r>
            <a:endParaRPr kumimoji="0" lang="zh-CN" altLang="en-US" sz="11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sp>
        <p:nvSpPr>
          <p:cNvPr id="74" name="TextBox 73"/>
          <p:cNvSpPr txBox="1"/>
          <p:nvPr/>
        </p:nvSpPr>
        <p:spPr>
          <a:xfrm>
            <a:off x="4403300" y="1423397"/>
            <a:ext cx="274390" cy="300083"/>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500" b="0" i="0" u="none" strike="noStrike" kern="0" cap="none" spc="0" normalizeH="0" baseline="0" noProof="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rPr>
              <a:t>A</a:t>
            </a:r>
            <a:endParaRPr kumimoji="0" lang="zh-CN" altLang="en-US" sz="15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sp>
        <p:nvSpPr>
          <p:cNvPr id="75" name="TextBox 74"/>
          <p:cNvSpPr txBox="1"/>
          <p:nvPr/>
        </p:nvSpPr>
        <p:spPr>
          <a:xfrm>
            <a:off x="4403300" y="1837443"/>
            <a:ext cx="258758" cy="300083"/>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500" b="0" i="0" u="none" strike="noStrike" kern="0" cap="none" spc="0" normalizeH="0" baseline="0" noProof="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rPr>
              <a:t>B</a:t>
            </a:r>
            <a:endParaRPr kumimoji="0" lang="zh-CN" altLang="en-US" sz="15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sp>
        <p:nvSpPr>
          <p:cNvPr id="76" name="TextBox 75"/>
          <p:cNvSpPr txBox="1"/>
          <p:nvPr/>
        </p:nvSpPr>
        <p:spPr>
          <a:xfrm>
            <a:off x="4403299" y="2251488"/>
            <a:ext cx="267176" cy="300083"/>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500" b="0" i="0" u="none" strike="noStrike" kern="0" cap="none" spc="0" normalizeH="0" baseline="0" noProof="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rPr>
              <a:t>C</a:t>
            </a:r>
            <a:endParaRPr kumimoji="0" lang="zh-CN" altLang="en-US" sz="15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sp>
        <p:nvSpPr>
          <p:cNvPr id="77" name="TextBox 76"/>
          <p:cNvSpPr txBox="1"/>
          <p:nvPr/>
        </p:nvSpPr>
        <p:spPr>
          <a:xfrm>
            <a:off x="4403300" y="2665534"/>
            <a:ext cx="285211" cy="300083"/>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500" b="0" i="0" u="none" strike="noStrike" kern="0" cap="none" spc="0" normalizeH="0" baseline="0" noProof="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rPr>
              <a:t>D</a:t>
            </a:r>
            <a:endParaRPr kumimoji="0" lang="zh-CN" altLang="en-US" sz="15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sp>
        <p:nvSpPr>
          <p:cNvPr id="78" name="TextBox 77"/>
          <p:cNvSpPr txBox="1"/>
          <p:nvPr/>
        </p:nvSpPr>
        <p:spPr>
          <a:xfrm>
            <a:off x="4403300" y="3079580"/>
            <a:ext cx="244329" cy="300083"/>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500" b="0" i="0" u="none" strike="noStrike" kern="0" cap="none" spc="0" normalizeH="0" baseline="0" noProof="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rPr>
              <a:t>E</a:t>
            </a:r>
            <a:endParaRPr kumimoji="0" lang="zh-CN" altLang="en-US" sz="15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sp>
        <p:nvSpPr>
          <p:cNvPr id="79" name="TextBox 78"/>
          <p:cNvSpPr txBox="1"/>
          <p:nvPr/>
        </p:nvSpPr>
        <p:spPr>
          <a:xfrm>
            <a:off x="4403300" y="3493626"/>
            <a:ext cx="244329" cy="300083"/>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500" b="0" i="0" u="none" strike="noStrike" kern="0" cap="none" spc="0" normalizeH="0" baseline="0" noProof="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rPr>
              <a:t>F</a:t>
            </a:r>
            <a:endParaRPr kumimoji="0" lang="zh-CN" altLang="en-US" sz="15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sp>
        <p:nvSpPr>
          <p:cNvPr id="80" name="TextBox 79"/>
          <p:cNvSpPr txBox="1"/>
          <p:nvPr/>
        </p:nvSpPr>
        <p:spPr>
          <a:xfrm>
            <a:off x="4403299" y="3907673"/>
            <a:ext cx="281605" cy="300083"/>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500" b="0" i="0" u="none" strike="noStrike" kern="0" cap="none" spc="0" normalizeH="0" baseline="0" noProof="0" smtClean="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rPr>
              <a:t>G</a:t>
            </a:r>
            <a:endParaRPr kumimoji="0" lang="zh-CN" altLang="en-US" sz="15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pic>
        <p:nvPicPr>
          <p:cNvPr id="81" name="Picture 3" descr="D:\360data\重要数据\桌面\未标题-1.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613785" y="1742416"/>
            <a:ext cx="2221995" cy="2986088"/>
          </a:xfrm>
          <a:prstGeom prst="rect">
            <a:avLst/>
          </a:prstGeom>
          <a:noFill/>
          <a:extLst>
            <a:ext uri="{909E8E84-426E-40DD-AFC4-6F175D3DCCD1}">
              <a14:hiddenFill xmlns:a14="http://schemas.microsoft.com/office/drawing/2010/main">
                <a:solidFill>
                  <a:srgbClr val="FFFFFF"/>
                </a:solidFill>
              </a14:hiddenFill>
            </a:ext>
          </a:extLst>
        </p:spPr>
      </p:pic>
      <p:pic>
        <p:nvPicPr>
          <p:cNvPr id="82" name="Picture 4" descr="D:\360data\重要数据\桌面\未标题2-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900" y="1728129"/>
            <a:ext cx="2293442" cy="30146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additive="base">
                                        <p:cTn id="7" dur="500" fill="hold"/>
                                        <p:tgtEl>
                                          <p:spTgt spid="74"/>
                                        </p:tgtEl>
                                        <p:attrNameLst>
                                          <p:attrName>ppt_x</p:attrName>
                                        </p:attrNameLst>
                                      </p:cBhvr>
                                      <p:tavLst>
                                        <p:tav tm="0">
                                          <p:val>
                                            <p:strVal val="#ppt_x"/>
                                          </p:val>
                                        </p:tav>
                                        <p:tav tm="100000">
                                          <p:val>
                                            <p:strVal val="#ppt_x"/>
                                          </p:val>
                                        </p:tav>
                                      </p:tavLst>
                                    </p:anim>
                                    <p:anim calcmode="lin" valueType="num">
                                      <p:cBhvr additive="base">
                                        <p:cTn id="8" dur="500" fill="hold"/>
                                        <p:tgtEl>
                                          <p:spTgt spid="74"/>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75"/>
                                        </p:tgtEl>
                                        <p:attrNameLst>
                                          <p:attrName>style.visibility</p:attrName>
                                        </p:attrNameLst>
                                      </p:cBhvr>
                                      <p:to>
                                        <p:strVal val="visible"/>
                                      </p:to>
                                    </p:set>
                                    <p:anim calcmode="lin" valueType="num">
                                      <p:cBhvr additive="base">
                                        <p:cTn id="11" dur="500" fill="hold"/>
                                        <p:tgtEl>
                                          <p:spTgt spid="75"/>
                                        </p:tgtEl>
                                        <p:attrNameLst>
                                          <p:attrName>ppt_x</p:attrName>
                                        </p:attrNameLst>
                                      </p:cBhvr>
                                      <p:tavLst>
                                        <p:tav tm="0">
                                          <p:val>
                                            <p:strVal val="#ppt_x"/>
                                          </p:val>
                                        </p:tav>
                                        <p:tav tm="100000">
                                          <p:val>
                                            <p:strVal val="#ppt_x"/>
                                          </p:val>
                                        </p:tav>
                                      </p:tavLst>
                                    </p:anim>
                                    <p:anim calcmode="lin" valueType="num">
                                      <p:cBhvr additive="base">
                                        <p:cTn id="12" dur="500" fill="hold"/>
                                        <p:tgtEl>
                                          <p:spTgt spid="75"/>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additive="base">
                                        <p:cTn id="15" dur="500" fill="hold"/>
                                        <p:tgtEl>
                                          <p:spTgt spid="76"/>
                                        </p:tgtEl>
                                        <p:attrNameLst>
                                          <p:attrName>ppt_x</p:attrName>
                                        </p:attrNameLst>
                                      </p:cBhvr>
                                      <p:tavLst>
                                        <p:tav tm="0">
                                          <p:val>
                                            <p:strVal val="#ppt_x"/>
                                          </p:val>
                                        </p:tav>
                                        <p:tav tm="100000">
                                          <p:val>
                                            <p:strVal val="#ppt_x"/>
                                          </p:val>
                                        </p:tav>
                                      </p:tavLst>
                                    </p:anim>
                                    <p:anim calcmode="lin" valueType="num">
                                      <p:cBhvr additive="base">
                                        <p:cTn id="16" dur="500" fill="hold"/>
                                        <p:tgtEl>
                                          <p:spTgt spid="76"/>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77"/>
                                        </p:tgtEl>
                                        <p:attrNameLst>
                                          <p:attrName>style.visibility</p:attrName>
                                        </p:attrNameLst>
                                      </p:cBhvr>
                                      <p:to>
                                        <p:strVal val="visible"/>
                                      </p:to>
                                    </p:set>
                                    <p:anim calcmode="lin" valueType="num">
                                      <p:cBhvr additive="base">
                                        <p:cTn id="19" dur="500" fill="hold"/>
                                        <p:tgtEl>
                                          <p:spTgt spid="77"/>
                                        </p:tgtEl>
                                        <p:attrNameLst>
                                          <p:attrName>ppt_x</p:attrName>
                                        </p:attrNameLst>
                                      </p:cBhvr>
                                      <p:tavLst>
                                        <p:tav tm="0">
                                          <p:val>
                                            <p:strVal val="#ppt_x"/>
                                          </p:val>
                                        </p:tav>
                                        <p:tav tm="100000">
                                          <p:val>
                                            <p:strVal val="#ppt_x"/>
                                          </p:val>
                                        </p:tav>
                                      </p:tavLst>
                                    </p:anim>
                                    <p:anim calcmode="lin" valueType="num">
                                      <p:cBhvr additive="base">
                                        <p:cTn id="20" dur="500" fill="hold"/>
                                        <p:tgtEl>
                                          <p:spTgt spid="77"/>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78"/>
                                        </p:tgtEl>
                                        <p:attrNameLst>
                                          <p:attrName>style.visibility</p:attrName>
                                        </p:attrNameLst>
                                      </p:cBhvr>
                                      <p:to>
                                        <p:strVal val="visible"/>
                                      </p:to>
                                    </p:set>
                                    <p:anim calcmode="lin" valueType="num">
                                      <p:cBhvr additive="base">
                                        <p:cTn id="23" dur="500" fill="hold"/>
                                        <p:tgtEl>
                                          <p:spTgt spid="78"/>
                                        </p:tgtEl>
                                        <p:attrNameLst>
                                          <p:attrName>ppt_x</p:attrName>
                                        </p:attrNameLst>
                                      </p:cBhvr>
                                      <p:tavLst>
                                        <p:tav tm="0">
                                          <p:val>
                                            <p:strVal val="#ppt_x"/>
                                          </p:val>
                                        </p:tav>
                                        <p:tav tm="100000">
                                          <p:val>
                                            <p:strVal val="#ppt_x"/>
                                          </p:val>
                                        </p:tav>
                                      </p:tavLst>
                                    </p:anim>
                                    <p:anim calcmode="lin" valueType="num">
                                      <p:cBhvr additive="base">
                                        <p:cTn id="24" dur="500" fill="hold"/>
                                        <p:tgtEl>
                                          <p:spTgt spid="78"/>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0"/>
                                  </p:stCondLst>
                                  <p:childTnLst>
                                    <p:set>
                                      <p:cBhvr>
                                        <p:cTn id="26" dur="1" fill="hold">
                                          <p:stCondLst>
                                            <p:cond delay="0"/>
                                          </p:stCondLst>
                                        </p:cTn>
                                        <p:tgtEl>
                                          <p:spTgt spid="79"/>
                                        </p:tgtEl>
                                        <p:attrNameLst>
                                          <p:attrName>style.visibility</p:attrName>
                                        </p:attrNameLst>
                                      </p:cBhvr>
                                      <p:to>
                                        <p:strVal val="visible"/>
                                      </p:to>
                                    </p:set>
                                    <p:anim calcmode="lin" valueType="num">
                                      <p:cBhvr additive="base">
                                        <p:cTn id="27" dur="500" fill="hold"/>
                                        <p:tgtEl>
                                          <p:spTgt spid="79"/>
                                        </p:tgtEl>
                                        <p:attrNameLst>
                                          <p:attrName>ppt_x</p:attrName>
                                        </p:attrNameLst>
                                      </p:cBhvr>
                                      <p:tavLst>
                                        <p:tav tm="0">
                                          <p:val>
                                            <p:strVal val="#ppt_x"/>
                                          </p:val>
                                        </p:tav>
                                        <p:tav tm="100000">
                                          <p:val>
                                            <p:strVal val="#ppt_x"/>
                                          </p:val>
                                        </p:tav>
                                      </p:tavLst>
                                    </p:anim>
                                    <p:anim calcmode="lin" valueType="num">
                                      <p:cBhvr additive="base">
                                        <p:cTn id="28" dur="500" fill="hold"/>
                                        <p:tgtEl>
                                          <p:spTgt spid="79"/>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0"/>
                                  </p:stCondLst>
                                  <p:childTnLst>
                                    <p:set>
                                      <p:cBhvr>
                                        <p:cTn id="30" dur="1" fill="hold">
                                          <p:stCondLst>
                                            <p:cond delay="0"/>
                                          </p:stCondLst>
                                        </p:cTn>
                                        <p:tgtEl>
                                          <p:spTgt spid="80"/>
                                        </p:tgtEl>
                                        <p:attrNameLst>
                                          <p:attrName>style.visibility</p:attrName>
                                        </p:attrNameLst>
                                      </p:cBhvr>
                                      <p:to>
                                        <p:strVal val="visible"/>
                                      </p:to>
                                    </p:set>
                                    <p:anim calcmode="lin" valueType="num">
                                      <p:cBhvr additive="base">
                                        <p:cTn id="31" dur="500" fill="hold"/>
                                        <p:tgtEl>
                                          <p:spTgt spid="80"/>
                                        </p:tgtEl>
                                        <p:attrNameLst>
                                          <p:attrName>ppt_x</p:attrName>
                                        </p:attrNameLst>
                                      </p:cBhvr>
                                      <p:tavLst>
                                        <p:tav tm="0">
                                          <p:val>
                                            <p:strVal val="#ppt_x"/>
                                          </p:val>
                                        </p:tav>
                                        <p:tav tm="100000">
                                          <p:val>
                                            <p:strVal val="#ppt_x"/>
                                          </p:val>
                                        </p:tav>
                                      </p:tavLst>
                                    </p:anim>
                                    <p:anim calcmode="lin" valueType="num">
                                      <p:cBhvr additive="base">
                                        <p:cTn id="32" dur="500" fill="hold"/>
                                        <p:tgtEl>
                                          <p:spTgt spid="80"/>
                                        </p:tgtEl>
                                        <p:attrNameLst>
                                          <p:attrName>ppt_y</p:attrName>
                                        </p:attrNameLst>
                                      </p:cBhvr>
                                      <p:tavLst>
                                        <p:tav tm="0">
                                          <p:val>
                                            <p:strVal val="1+#ppt_h/2"/>
                                          </p:val>
                                        </p:tav>
                                        <p:tav tm="100000">
                                          <p:val>
                                            <p:strVal val="#ppt_y"/>
                                          </p:val>
                                        </p:tav>
                                      </p:tavLst>
                                    </p:anim>
                                  </p:childTnLst>
                                </p:cTn>
                              </p:par>
                            </p:childTnLst>
                          </p:cTn>
                        </p:par>
                        <p:par>
                          <p:cTn id="33" fill="hold">
                            <p:stCondLst>
                              <p:cond delay="500"/>
                            </p:stCondLst>
                            <p:childTnLst>
                              <p:par>
                                <p:cTn id="34" presetID="2" presetClass="entr" presetSubtype="4" decel="100000" fill="hold" nodeType="afterEffect">
                                  <p:stCondLst>
                                    <p:cond delay="0"/>
                                  </p:stCondLst>
                                  <p:childTnLst>
                                    <p:set>
                                      <p:cBhvr>
                                        <p:cTn id="35" dur="1" fill="hold">
                                          <p:stCondLst>
                                            <p:cond delay="0"/>
                                          </p:stCondLst>
                                        </p:cTn>
                                        <p:tgtEl>
                                          <p:spTgt spid="81"/>
                                        </p:tgtEl>
                                        <p:attrNameLst>
                                          <p:attrName>style.visibility</p:attrName>
                                        </p:attrNameLst>
                                      </p:cBhvr>
                                      <p:to>
                                        <p:strVal val="visible"/>
                                      </p:to>
                                    </p:set>
                                    <p:anim calcmode="lin" valueType="num">
                                      <p:cBhvr additive="base">
                                        <p:cTn id="36" dur="500" fill="hold"/>
                                        <p:tgtEl>
                                          <p:spTgt spid="81"/>
                                        </p:tgtEl>
                                        <p:attrNameLst>
                                          <p:attrName>ppt_x</p:attrName>
                                        </p:attrNameLst>
                                      </p:cBhvr>
                                      <p:tavLst>
                                        <p:tav tm="0">
                                          <p:val>
                                            <p:strVal val="#ppt_x"/>
                                          </p:val>
                                        </p:tav>
                                        <p:tav tm="100000">
                                          <p:val>
                                            <p:strVal val="#ppt_x"/>
                                          </p:val>
                                        </p:tav>
                                      </p:tavLst>
                                    </p:anim>
                                    <p:anim calcmode="lin" valueType="num">
                                      <p:cBhvr additive="base">
                                        <p:cTn id="37" dur="500" fill="hold"/>
                                        <p:tgtEl>
                                          <p:spTgt spid="81"/>
                                        </p:tgtEl>
                                        <p:attrNameLst>
                                          <p:attrName>ppt_y</p:attrName>
                                        </p:attrNameLst>
                                      </p:cBhvr>
                                      <p:tavLst>
                                        <p:tav tm="0">
                                          <p:val>
                                            <p:strVal val="1+#ppt_h/2"/>
                                          </p:val>
                                        </p:tav>
                                        <p:tav tm="100000">
                                          <p:val>
                                            <p:strVal val="#ppt_y"/>
                                          </p:val>
                                        </p:tav>
                                      </p:tavLst>
                                    </p:anim>
                                  </p:childTnLst>
                                </p:cTn>
                              </p:par>
                              <p:par>
                                <p:cTn id="38" presetID="2" presetClass="entr" presetSubtype="4" decel="100000" fill="hold" nodeType="withEffect">
                                  <p:stCondLst>
                                    <p:cond delay="0"/>
                                  </p:stCondLst>
                                  <p:childTnLst>
                                    <p:set>
                                      <p:cBhvr>
                                        <p:cTn id="39" dur="1" fill="hold">
                                          <p:stCondLst>
                                            <p:cond delay="0"/>
                                          </p:stCondLst>
                                        </p:cTn>
                                        <p:tgtEl>
                                          <p:spTgt spid="82"/>
                                        </p:tgtEl>
                                        <p:attrNameLst>
                                          <p:attrName>style.visibility</p:attrName>
                                        </p:attrNameLst>
                                      </p:cBhvr>
                                      <p:to>
                                        <p:strVal val="visible"/>
                                      </p:to>
                                    </p:set>
                                    <p:anim calcmode="lin" valueType="num">
                                      <p:cBhvr additive="base">
                                        <p:cTn id="40" dur="500" fill="hold"/>
                                        <p:tgtEl>
                                          <p:spTgt spid="82"/>
                                        </p:tgtEl>
                                        <p:attrNameLst>
                                          <p:attrName>ppt_x</p:attrName>
                                        </p:attrNameLst>
                                      </p:cBhvr>
                                      <p:tavLst>
                                        <p:tav tm="0">
                                          <p:val>
                                            <p:strVal val="#ppt_x"/>
                                          </p:val>
                                        </p:tav>
                                        <p:tav tm="100000">
                                          <p:val>
                                            <p:strVal val="#ppt_x"/>
                                          </p:val>
                                        </p:tav>
                                      </p:tavLst>
                                    </p:anim>
                                    <p:anim calcmode="lin" valueType="num">
                                      <p:cBhvr additive="base">
                                        <p:cTn id="41" dur="500" fill="hold"/>
                                        <p:tgtEl>
                                          <p:spTgt spid="82"/>
                                        </p:tgtEl>
                                        <p:attrNameLst>
                                          <p:attrName>ppt_y</p:attrName>
                                        </p:attrNameLst>
                                      </p:cBhvr>
                                      <p:tavLst>
                                        <p:tav tm="0">
                                          <p:val>
                                            <p:strVal val="1+#ppt_h/2"/>
                                          </p:val>
                                        </p:tav>
                                        <p:tav tm="100000">
                                          <p:val>
                                            <p:strVal val="#ppt_y"/>
                                          </p:val>
                                        </p:tav>
                                      </p:tavLst>
                                    </p:anim>
                                  </p:childTnLst>
                                </p:cTn>
                              </p:par>
                            </p:childTnLst>
                          </p:cTn>
                        </p:par>
                        <p:par>
                          <p:cTn id="42" fill="hold">
                            <p:stCondLst>
                              <p:cond delay="1000"/>
                            </p:stCondLst>
                            <p:childTnLst>
                              <p:par>
                                <p:cTn id="43" presetID="63" presetClass="path" presetSubtype="0" fill="hold" nodeType="afterEffect">
                                  <p:stCondLst>
                                    <p:cond delay="0"/>
                                  </p:stCondLst>
                                  <p:childTnLst>
                                    <p:animMotion origin="layout" path="M 0 0 L 0.25 0 E" pathEditMode="relative" ptsTypes="">
                                      <p:cBhvr>
                                        <p:cTn id="44" dur="500" fill="hold"/>
                                        <p:tgtEl>
                                          <p:spTgt spid="81"/>
                                        </p:tgtEl>
                                        <p:attrNameLst>
                                          <p:attrName>ppt_x</p:attrName>
                                          <p:attrName>ppt_y</p:attrName>
                                        </p:attrNameLst>
                                      </p:cBhvr>
                                    </p:animMotion>
                                  </p:childTnLst>
                                </p:cTn>
                              </p:par>
                              <p:par>
                                <p:cTn id="45" presetID="35" presetClass="path" presetSubtype="0" fill="hold" nodeType="withEffect">
                                  <p:stCondLst>
                                    <p:cond delay="0"/>
                                  </p:stCondLst>
                                  <p:childTnLst>
                                    <p:animMotion origin="layout" path="M 0 0 L -0.25 0 E" pathEditMode="relative" ptsTypes="">
                                      <p:cBhvr>
                                        <p:cTn id="46" dur="500" fill="hold"/>
                                        <p:tgtEl>
                                          <p:spTgt spid="82"/>
                                        </p:tgtEl>
                                        <p:attrNameLst>
                                          <p:attrName>ppt_x</p:attrName>
                                          <p:attrName>ppt_y</p:attrName>
                                        </p:attrNameLst>
                                      </p:cBhvr>
                                    </p:animMotion>
                                  </p:childTnLst>
                                </p:cTn>
                              </p:par>
                              <p:par>
                                <p:cTn id="47" presetID="10" presetClass="exit" presetSubtype="0" fill="hold" nodeType="withEffect">
                                  <p:stCondLst>
                                    <p:cond delay="200"/>
                                  </p:stCondLst>
                                  <p:childTnLst>
                                    <p:animEffect transition="out" filter="fade">
                                      <p:cBhvr>
                                        <p:cTn id="48" dur="300"/>
                                        <p:tgtEl>
                                          <p:spTgt spid="82"/>
                                        </p:tgtEl>
                                      </p:cBhvr>
                                    </p:animEffect>
                                    <p:set>
                                      <p:cBhvr>
                                        <p:cTn id="49" dur="1" fill="hold">
                                          <p:stCondLst>
                                            <p:cond delay="299"/>
                                          </p:stCondLst>
                                        </p:cTn>
                                        <p:tgtEl>
                                          <p:spTgt spid="82"/>
                                        </p:tgtEl>
                                        <p:attrNameLst>
                                          <p:attrName>style.visibility</p:attrName>
                                        </p:attrNameLst>
                                      </p:cBhvr>
                                      <p:to>
                                        <p:strVal val="hidden"/>
                                      </p:to>
                                    </p:set>
                                  </p:childTnLst>
                                </p:cTn>
                              </p:par>
                              <p:par>
                                <p:cTn id="50" presetID="10" presetClass="exit" presetSubtype="0" fill="hold" nodeType="withEffect">
                                  <p:stCondLst>
                                    <p:cond delay="200"/>
                                  </p:stCondLst>
                                  <p:childTnLst>
                                    <p:animEffect transition="out" filter="fade">
                                      <p:cBhvr>
                                        <p:cTn id="51" dur="300"/>
                                        <p:tgtEl>
                                          <p:spTgt spid="81"/>
                                        </p:tgtEl>
                                      </p:cBhvr>
                                    </p:animEffect>
                                    <p:set>
                                      <p:cBhvr>
                                        <p:cTn id="52" dur="1" fill="hold">
                                          <p:stCondLst>
                                            <p:cond delay="299"/>
                                          </p:stCondLst>
                                        </p:cTn>
                                        <p:tgtEl>
                                          <p:spTgt spid="81"/>
                                        </p:tgtEl>
                                        <p:attrNameLst>
                                          <p:attrName>style.visibility</p:attrName>
                                        </p:attrNameLst>
                                      </p:cBhvr>
                                      <p:to>
                                        <p:strVal val="hidden"/>
                                      </p:to>
                                    </p:set>
                                  </p:childTnLst>
                                </p:cTn>
                              </p:par>
                            </p:childTnLst>
                          </p:cTn>
                        </p:par>
                        <p:par>
                          <p:cTn id="53" fill="hold">
                            <p:stCondLst>
                              <p:cond delay="1500"/>
                            </p:stCondLst>
                            <p:childTnLst>
                              <p:par>
                                <p:cTn id="54" presetID="22" presetClass="entr" presetSubtype="8" fill="hold" grpId="0" nodeType="afterEffect">
                                  <p:stCondLst>
                                    <p:cond delay="0"/>
                                  </p:stCondLst>
                                  <p:childTnLst>
                                    <p:set>
                                      <p:cBhvr>
                                        <p:cTn id="55" dur="1" fill="hold">
                                          <p:stCondLst>
                                            <p:cond delay="0"/>
                                          </p:stCondLst>
                                        </p:cTn>
                                        <p:tgtEl>
                                          <p:spTgt spid="60"/>
                                        </p:tgtEl>
                                        <p:attrNameLst>
                                          <p:attrName>style.visibility</p:attrName>
                                        </p:attrNameLst>
                                      </p:cBhvr>
                                      <p:to>
                                        <p:strVal val="visible"/>
                                      </p:to>
                                    </p:set>
                                    <p:animEffect transition="in" filter="wipe(left)">
                                      <p:cBhvr>
                                        <p:cTn id="56" dur="500"/>
                                        <p:tgtEl>
                                          <p:spTgt spid="60"/>
                                        </p:tgtEl>
                                      </p:cBhvr>
                                    </p:animEffect>
                                  </p:childTnLst>
                                </p:cTn>
                              </p:par>
                              <p:par>
                                <p:cTn id="57" presetID="22" presetClass="entr" presetSubtype="8" fill="hold" grpId="0" nodeType="withEffect">
                                  <p:stCondLst>
                                    <p:cond delay="100"/>
                                  </p:stCondLst>
                                  <p:childTnLst>
                                    <p:set>
                                      <p:cBhvr>
                                        <p:cTn id="58" dur="1" fill="hold">
                                          <p:stCondLst>
                                            <p:cond delay="0"/>
                                          </p:stCondLst>
                                        </p:cTn>
                                        <p:tgtEl>
                                          <p:spTgt spid="61"/>
                                        </p:tgtEl>
                                        <p:attrNameLst>
                                          <p:attrName>style.visibility</p:attrName>
                                        </p:attrNameLst>
                                      </p:cBhvr>
                                      <p:to>
                                        <p:strVal val="visible"/>
                                      </p:to>
                                    </p:set>
                                    <p:animEffect transition="in" filter="wipe(left)">
                                      <p:cBhvr>
                                        <p:cTn id="59" dur="500"/>
                                        <p:tgtEl>
                                          <p:spTgt spid="61"/>
                                        </p:tgtEl>
                                      </p:cBhvr>
                                    </p:animEffect>
                                  </p:childTnLst>
                                </p:cTn>
                              </p:par>
                              <p:par>
                                <p:cTn id="60" presetID="22" presetClass="entr" presetSubtype="8" fill="hold" grpId="0" nodeType="withEffect">
                                  <p:stCondLst>
                                    <p:cond delay="200"/>
                                  </p:stCondLst>
                                  <p:childTnLst>
                                    <p:set>
                                      <p:cBhvr>
                                        <p:cTn id="61" dur="1" fill="hold">
                                          <p:stCondLst>
                                            <p:cond delay="0"/>
                                          </p:stCondLst>
                                        </p:cTn>
                                        <p:tgtEl>
                                          <p:spTgt spid="62"/>
                                        </p:tgtEl>
                                        <p:attrNameLst>
                                          <p:attrName>style.visibility</p:attrName>
                                        </p:attrNameLst>
                                      </p:cBhvr>
                                      <p:to>
                                        <p:strVal val="visible"/>
                                      </p:to>
                                    </p:set>
                                    <p:animEffect transition="in" filter="wipe(left)">
                                      <p:cBhvr>
                                        <p:cTn id="62" dur="500"/>
                                        <p:tgtEl>
                                          <p:spTgt spid="62"/>
                                        </p:tgtEl>
                                      </p:cBhvr>
                                    </p:animEffect>
                                  </p:childTnLst>
                                </p:cTn>
                              </p:par>
                              <p:par>
                                <p:cTn id="63" presetID="22" presetClass="entr" presetSubtype="8" fill="hold" grpId="0" nodeType="withEffect">
                                  <p:stCondLst>
                                    <p:cond delay="300"/>
                                  </p:stCondLst>
                                  <p:childTnLst>
                                    <p:set>
                                      <p:cBhvr>
                                        <p:cTn id="64" dur="1" fill="hold">
                                          <p:stCondLst>
                                            <p:cond delay="0"/>
                                          </p:stCondLst>
                                        </p:cTn>
                                        <p:tgtEl>
                                          <p:spTgt spid="63"/>
                                        </p:tgtEl>
                                        <p:attrNameLst>
                                          <p:attrName>style.visibility</p:attrName>
                                        </p:attrNameLst>
                                      </p:cBhvr>
                                      <p:to>
                                        <p:strVal val="visible"/>
                                      </p:to>
                                    </p:set>
                                    <p:animEffect transition="in" filter="wipe(left)">
                                      <p:cBhvr>
                                        <p:cTn id="65" dur="500"/>
                                        <p:tgtEl>
                                          <p:spTgt spid="63"/>
                                        </p:tgtEl>
                                      </p:cBhvr>
                                    </p:animEffect>
                                  </p:childTnLst>
                                </p:cTn>
                              </p:par>
                              <p:par>
                                <p:cTn id="66" presetID="22" presetClass="entr" presetSubtype="8" fill="hold" grpId="0" nodeType="withEffect">
                                  <p:stCondLst>
                                    <p:cond delay="400"/>
                                  </p:stCondLst>
                                  <p:childTnLst>
                                    <p:set>
                                      <p:cBhvr>
                                        <p:cTn id="67" dur="1" fill="hold">
                                          <p:stCondLst>
                                            <p:cond delay="0"/>
                                          </p:stCondLst>
                                        </p:cTn>
                                        <p:tgtEl>
                                          <p:spTgt spid="64"/>
                                        </p:tgtEl>
                                        <p:attrNameLst>
                                          <p:attrName>style.visibility</p:attrName>
                                        </p:attrNameLst>
                                      </p:cBhvr>
                                      <p:to>
                                        <p:strVal val="visible"/>
                                      </p:to>
                                    </p:set>
                                    <p:animEffect transition="in" filter="wipe(left)">
                                      <p:cBhvr>
                                        <p:cTn id="68" dur="500"/>
                                        <p:tgtEl>
                                          <p:spTgt spid="64"/>
                                        </p:tgtEl>
                                      </p:cBhvr>
                                    </p:animEffect>
                                  </p:childTnLst>
                                </p:cTn>
                              </p:par>
                              <p:par>
                                <p:cTn id="69" presetID="22" presetClass="entr" presetSubtype="8" fill="hold" grpId="0" nodeType="withEffect">
                                  <p:stCondLst>
                                    <p:cond delay="500"/>
                                  </p:stCondLst>
                                  <p:childTnLst>
                                    <p:set>
                                      <p:cBhvr>
                                        <p:cTn id="70" dur="1" fill="hold">
                                          <p:stCondLst>
                                            <p:cond delay="0"/>
                                          </p:stCondLst>
                                        </p:cTn>
                                        <p:tgtEl>
                                          <p:spTgt spid="65"/>
                                        </p:tgtEl>
                                        <p:attrNameLst>
                                          <p:attrName>style.visibility</p:attrName>
                                        </p:attrNameLst>
                                      </p:cBhvr>
                                      <p:to>
                                        <p:strVal val="visible"/>
                                      </p:to>
                                    </p:set>
                                    <p:animEffect transition="in" filter="wipe(left)">
                                      <p:cBhvr>
                                        <p:cTn id="71" dur="500"/>
                                        <p:tgtEl>
                                          <p:spTgt spid="65"/>
                                        </p:tgtEl>
                                      </p:cBhvr>
                                    </p:animEffect>
                                  </p:childTnLst>
                                </p:cTn>
                              </p:par>
                              <p:par>
                                <p:cTn id="72" presetID="22" presetClass="entr" presetSubtype="8" fill="hold" grpId="0" nodeType="withEffect">
                                  <p:stCondLst>
                                    <p:cond delay="600"/>
                                  </p:stCondLst>
                                  <p:childTnLst>
                                    <p:set>
                                      <p:cBhvr>
                                        <p:cTn id="73" dur="1" fill="hold">
                                          <p:stCondLst>
                                            <p:cond delay="0"/>
                                          </p:stCondLst>
                                        </p:cTn>
                                        <p:tgtEl>
                                          <p:spTgt spid="66"/>
                                        </p:tgtEl>
                                        <p:attrNameLst>
                                          <p:attrName>style.visibility</p:attrName>
                                        </p:attrNameLst>
                                      </p:cBhvr>
                                      <p:to>
                                        <p:strVal val="visible"/>
                                      </p:to>
                                    </p:set>
                                    <p:animEffect transition="in" filter="wipe(left)">
                                      <p:cBhvr>
                                        <p:cTn id="74" dur="500"/>
                                        <p:tgtEl>
                                          <p:spTgt spid="66"/>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46"/>
                                        </p:tgtEl>
                                        <p:attrNameLst>
                                          <p:attrName>style.visibility</p:attrName>
                                        </p:attrNameLst>
                                      </p:cBhvr>
                                      <p:to>
                                        <p:strVal val="visible"/>
                                      </p:to>
                                    </p:set>
                                    <p:animEffect transition="in" filter="wipe(right)">
                                      <p:cBhvr>
                                        <p:cTn id="77" dur="500"/>
                                        <p:tgtEl>
                                          <p:spTgt spid="46"/>
                                        </p:tgtEl>
                                      </p:cBhvr>
                                    </p:animEffect>
                                  </p:childTnLst>
                                </p:cTn>
                              </p:par>
                              <p:par>
                                <p:cTn id="78" presetID="22" presetClass="entr" presetSubtype="2" fill="hold" grpId="0" nodeType="withEffect">
                                  <p:stCondLst>
                                    <p:cond delay="100"/>
                                  </p:stCondLst>
                                  <p:childTnLst>
                                    <p:set>
                                      <p:cBhvr>
                                        <p:cTn id="79" dur="1" fill="hold">
                                          <p:stCondLst>
                                            <p:cond delay="0"/>
                                          </p:stCondLst>
                                        </p:cTn>
                                        <p:tgtEl>
                                          <p:spTgt spid="47"/>
                                        </p:tgtEl>
                                        <p:attrNameLst>
                                          <p:attrName>style.visibility</p:attrName>
                                        </p:attrNameLst>
                                      </p:cBhvr>
                                      <p:to>
                                        <p:strVal val="visible"/>
                                      </p:to>
                                    </p:set>
                                    <p:animEffect transition="in" filter="wipe(right)">
                                      <p:cBhvr>
                                        <p:cTn id="80" dur="500"/>
                                        <p:tgtEl>
                                          <p:spTgt spid="47"/>
                                        </p:tgtEl>
                                      </p:cBhvr>
                                    </p:animEffect>
                                  </p:childTnLst>
                                </p:cTn>
                              </p:par>
                              <p:par>
                                <p:cTn id="81" presetID="22" presetClass="entr" presetSubtype="2" fill="hold" grpId="0" nodeType="withEffect">
                                  <p:stCondLst>
                                    <p:cond delay="200"/>
                                  </p:stCondLst>
                                  <p:childTnLst>
                                    <p:set>
                                      <p:cBhvr>
                                        <p:cTn id="82" dur="1" fill="hold">
                                          <p:stCondLst>
                                            <p:cond delay="0"/>
                                          </p:stCondLst>
                                        </p:cTn>
                                        <p:tgtEl>
                                          <p:spTgt spid="48"/>
                                        </p:tgtEl>
                                        <p:attrNameLst>
                                          <p:attrName>style.visibility</p:attrName>
                                        </p:attrNameLst>
                                      </p:cBhvr>
                                      <p:to>
                                        <p:strVal val="visible"/>
                                      </p:to>
                                    </p:set>
                                    <p:animEffect transition="in" filter="wipe(right)">
                                      <p:cBhvr>
                                        <p:cTn id="83" dur="500"/>
                                        <p:tgtEl>
                                          <p:spTgt spid="48"/>
                                        </p:tgtEl>
                                      </p:cBhvr>
                                    </p:animEffect>
                                  </p:childTnLst>
                                </p:cTn>
                              </p:par>
                              <p:par>
                                <p:cTn id="84" presetID="22" presetClass="entr" presetSubtype="2" fill="hold" grpId="0" nodeType="withEffect">
                                  <p:stCondLst>
                                    <p:cond delay="300"/>
                                  </p:stCondLst>
                                  <p:childTnLst>
                                    <p:set>
                                      <p:cBhvr>
                                        <p:cTn id="85" dur="1" fill="hold">
                                          <p:stCondLst>
                                            <p:cond delay="0"/>
                                          </p:stCondLst>
                                        </p:cTn>
                                        <p:tgtEl>
                                          <p:spTgt spid="49"/>
                                        </p:tgtEl>
                                        <p:attrNameLst>
                                          <p:attrName>style.visibility</p:attrName>
                                        </p:attrNameLst>
                                      </p:cBhvr>
                                      <p:to>
                                        <p:strVal val="visible"/>
                                      </p:to>
                                    </p:set>
                                    <p:animEffect transition="in" filter="wipe(right)">
                                      <p:cBhvr>
                                        <p:cTn id="86" dur="500"/>
                                        <p:tgtEl>
                                          <p:spTgt spid="49"/>
                                        </p:tgtEl>
                                      </p:cBhvr>
                                    </p:animEffect>
                                  </p:childTnLst>
                                </p:cTn>
                              </p:par>
                              <p:par>
                                <p:cTn id="87" presetID="22" presetClass="entr" presetSubtype="2" fill="hold" grpId="0" nodeType="withEffect">
                                  <p:stCondLst>
                                    <p:cond delay="400"/>
                                  </p:stCondLst>
                                  <p:childTnLst>
                                    <p:set>
                                      <p:cBhvr>
                                        <p:cTn id="88" dur="1" fill="hold">
                                          <p:stCondLst>
                                            <p:cond delay="0"/>
                                          </p:stCondLst>
                                        </p:cTn>
                                        <p:tgtEl>
                                          <p:spTgt spid="50"/>
                                        </p:tgtEl>
                                        <p:attrNameLst>
                                          <p:attrName>style.visibility</p:attrName>
                                        </p:attrNameLst>
                                      </p:cBhvr>
                                      <p:to>
                                        <p:strVal val="visible"/>
                                      </p:to>
                                    </p:set>
                                    <p:animEffect transition="in" filter="wipe(right)">
                                      <p:cBhvr>
                                        <p:cTn id="89" dur="500"/>
                                        <p:tgtEl>
                                          <p:spTgt spid="50"/>
                                        </p:tgtEl>
                                      </p:cBhvr>
                                    </p:animEffect>
                                  </p:childTnLst>
                                </p:cTn>
                              </p:par>
                              <p:par>
                                <p:cTn id="90" presetID="22" presetClass="entr" presetSubtype="2" fill="hold" grpId="0" nodeType="withEffect">
                                  <p:stCondLst>
                                    <p:cond delay="500"/>
                                  </p:stCondLst>
                                  <p:childTnLst>
                                    <p:set>
                                      <p:cBhvr>
                                        <p:cTn id="91" dur="1" fill="hold">
                                          <p:stCondLst>
                                            <p:cond delay="0"/>
                                          </p:stCondLst>
                                        </p:cTn>
                                        <p:tgtEl>
                                          <p:spTgt spid="51"/>
                                        </p:tgtEl>
                                        <p:attrNameLst>
                                          <p:attrName>style.visibility</p:attrName>
                                        </p:attrNameLst>
                                      </p:cBhvr>
                                      <p:to>
                                        <p:strVal val="visible"/>
                                      </p:to>
                                    </p:set>
                                    <p:animEffect transition="in" filter="wipe(right)">
                                      <p:cBhvr>
                                        <p:cTn id="92" dur="500"/>
                                        <p:tgtEl>
                                          <p:spTgt spid="51"/>
                                        </p:tgtEl>
                                      </p:cBhvr>
                                    </p:animEffect>
                                  </p:childTnLst>
                                </p:cTn>
                              </p:par>
                              <p:par>
                                <p:cTn id="93" presetID="22" presetClass="entr" presetSubtype="2" fill="hold" grpId="0" nodeType="withEffect">
                                  <p:stCondLst>
                                    <p:cond delay="600"/>
                                  </p:stCondLst>
                                  <p:childTnLst>
                                    <p:set>
                                      <p:cBhvr>
                                        <p:cTn id="94" dur="1" fill="hold">
                                          <p:stCondLst>
                                            <p:cond delay="0"/>
                                          </p:stCondLst>
                                        </p:cTn>
                                        <p:tgtEl>
                                          <p:spTgt spid="52"/>
                                        </p:tgtEl>
                                        <p:attrNameLst>
                                          <p:attrName>style.visibility</p:attrName>
                                        </p:attrNameLst>
                                      </p:cBhvr>
                                      <p:to>
                                        <p:strVal val="visible"/>
                                      </p:to>
                                    </p:set>
                                    <p:animEffect transition="in" filter="wipe(right)">
                                      <p:cBhvr>
                                        <p:cTn id="95" dur="500"/>
                                        <p:tgtEl>
                                          <p:spTgt spid="52"/>
                                        </p:tgtEl>
                                      </p:cBhvr>
                                    </p:animEffect>
                                  </p:childTnLst>
                                </p:cTn>
                              </p:par>
                            </p:childTnLst>
                          </p:cTn>
                        </p:par>
                        <p:par>
                          <p:cTn id="96" fill="hold">
                            <p:stCondLst>
                              <p:cond delay="2000"/>
                            </p:stCondLst>
                            <p:childTnLst>
                              <p:par>
                                <p:cTn id="97" presetID="22" presetClass="entr" presetSubtype="8" fill="hold" grpId="0" nodeType="afterEffect">
                                  <p:stCondLst>
                                    <p:cond delay="0"/>
                                  </p:stCondLst>
                                  <p:childTnLst>
                                    <p:set>
                                      <p:cBhvr>
                                        <p:cTn id="98" dur="1" fill="hold">
                                          <p:stCondLst>
                                            <p:cond delay="0"/>
                                          </p:stCondLst>
                                        </p:cTn>
                                        <p:tgtEl>
                                          <p:spTgt spid="67"/>
                                        </p:tgtEl>
                                        <p:attrNameLst>
                                          <p:attrName>style.visibility</p:attrName>
                                        </p:attrNameLst>
                                      </p:cBhvr>
                                      <p:to>
                                        <p:strVal val="visible"/>
                                      </p:to>
                                    </p:set>
                                    <p:animEffect transition="in" filter="wipe(left)">
                                      <p:cBhvr>
                                        <p:cTn id="99" dur="500"/>
                                        <p:tgtEl>
                                          <p:spTgt spid="67"/>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68"/>
                                        </p:tgtEl>
                                        <p:attrNameLst>
                                          <p:attrName>style.visibility</p:attrName>
                                        </p:attrNameLst>
                                      </p:cBhvr>
                                      <p:to>
                                        <p:strVal val="visible"/>
                                      </p:to>
                                    </p:set>
                                    <p:animEffect transition="in" filter="wipe(left)">
                                      <p:cBhvr>
                                        <p:cTn id="102" dur="500"/>
                                        <p:tgtEl>
                                          <p:spTgt spid="68"/>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69"/>
                                        </p:tgtEl>
                                        <p:attrNameLst>
                                          <p:attrName>style.visibility</p:attrName>
                                        </p:attrNameLst>
                                      </p:cBhvr>
                                      <p:to>
                                        <p:strVal val="visible"/>
                                      </p:to>
                                    </p:set>
                                    <p:animEffect transition="in" filter="wipe(left)">
                                      <p:cBhvr>
                                        <p:cTn id="105" dur="500"/>
                                        <p:tgtEl>
                                          <p:spTgt spid="69"/>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70"/>
                                        </p:tgtEl>
                                        <p:attrNameLst>
                                          <p:attrName>style.visibility</p:attrName>
                                        </p:attrNameLst>
                                      </p:cBhvr>
                                      <p:to>
                                        <p:strVal val="visible"/>
                                      </p:to>
                                    </p:set>
                                    <p:animEffect transition="in" filter="wipe(left)">
                                      <p:cBhvr>
                                        <p:cTn id="108" dur="500"/>
                                        <p:tgtEl>
                                          <p:spTgt spid="70"/>
                                        </p:tgtEl>
                                      </p:cBhvr>
                                    </p:animEffect>
                                  </p:childTnLst>
                                </p:cTn>
                              </p:par>
                              <p:par>
                                <p:cTn id="109" presetID="22" presetClass="entr" presetSubtype="8" fill="hold" grpId="0" nodeType="withEffect">
                                  <p:stCondLst>
                                    <p:cond delay="0"/>
                                  </p:stCondLst>
                                  <p:childTnLst>
                                    <p:set>
                                      <p:cBhvr>
                                        <p:cTn id="110" dur="1" fill="hold">
                                          <p:stCondLst>
                                            <p:cond delay="0"/>
                                          </p:stCondLst>
                                        </p:cTn>
                                        <p:tgtEl>
                                          <p:spTgt spid="71"/>
                                        </p:tgtEl>
                                        <p:attrNameLst>
                                          <p:attrName>style.visibility</p:attrName>
                                        </p:attrNameLst>
                                      </p:cBhvr>
                                      <p:to>
                                        <p:strVal val="visible"/>
                                      </p:to>
                                    </p:set>
                                    <p:animEffect transition="in" filter="wipe(left)">
                                      <p:cBhvr>
                                        <p:cTn id="111" dur="500"/>
                                        <p:tgtEl>
                                          <p:spTgt spid="71"/>
                                        </p:tgtEl>
                                      </p:cBhvr>
                                    </p:animEffect>
                                  </p:childTnLst>
                                </p:cTn>
                              </p:par>
                              <p:par>
                                <p:cTn id="112" presetID="22" presetClass="entr" presetSubtype="8" fill="hold" grpId="0" nodeType="withEffect">
                                  <p:stCondLst>
                                    <p:cond delay="0"/>
                                  </p:stCondLst>
                                  <p:childTnLst>
                                    <p:set>
                                      <p:cBhvr>
                                        <p:cTn id="113" dur="1" fill="hold">
                                          <p:stCondLst>
                                            <p:cond delay="0"/>
                                          </p:stCondLst>
                                        </p:cTn>
                                        <p:tgtEl>
                                          <p:spTgt spid="72"/>
                                        </p:tgtEl>
                                        <p:attrNameLst>
                                          <p:attrName>style.visibility</p:attrName>
                                        </p:attrNameLst>
                                      </p:cBhvr>
                                      <p:to>
                                        <p:strVal val="visible"/>
                                      </p:to>
                                    </p:set>
                                    <p:animEffect transition="in" filter="wipe(left)">
                                      <p:cBhvr>
                                        <p:cTn id="114" dur="500"/>
                                        <p:tgtEl>
                                          <p:spTgt spid="72"/>
                                        </p:tgtEl>
                                      </p:cBhvr>
                                    </p:animEffect>
                                  </p:childTnLst>
                                </p:cTn>
                              </p:par>
                              <p:par>
                                <p:cTn id="115" presetID="22" presetClass="entr" presetSubtype="8" fill="hold" grpId="0" nodeType="withEffect">
                                  <p:stCondLst>
                                    <p:cond delay="0"/>
                                  </p:stCondLst>
                                  <p:childTnLst>
                                    <p:set>
                                      <p:cBhvr>
                                        <p:cTn id="116" dur="1" fill="hold">
                                          <p:stCondLst>
                                            <p:cond delay="0"/>
                                          </p:stCondLst>
                                        </p:cTn>
                                        <p:tgtEl>
                                          <p:spTgt spid="73"/>
                                        </p:tgtEl>
                                        <p:attrNameLst>
                                          <p:attrName>style.visibility</p:attrName>
                                        </p:attrNameLst>
                                      </p:cBhvr>
                                      <p:to>
                                        <p:strVal val="visible"/>
                                      </p:to>
                                    </p:set>
                                    <p:animEffect transition="in" filter="wipe(left)">
                                      <p:cBhvr>
                                        <p:cTn id="117" dur="500"/>
                                        <p:tgtEl>
                                          <p:spTgt spid="73"/>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53"/>
                                        </p:tgtEl>
                                        <p:attrNameLst>
                                          <p:attrName>style.visibility</p:attrName>
                                        </p:attrNameLst>
                                      </p:cBhvr>
                                      <p:to>
                                        <p:strVal val="visible"/>
                                      </p:to>
                                    </p:set>
                                    <p:animEffect transition="in" filter="wipe(right)">
                                      <p:cBhvr>
                                        <p:cTn id="120" dur="500"/>
                                        <p:tgtEl>
                                          <p:spTgt spid="53"/>
                                        </p:tgtEl>
                                      </p:cBhvr>
                                    </p:animEffect>
                                  </p:childTnLst>
                                </p:cTn>
                              </p:par>
                              <p:par>
                                <p:cTn id="121" presetID="22" presetClass="entr" presetSubtype="2" fill="hold" grpId="0" nodeType="withEffect">
                                  <p:stCondLst>
                                    <p:cond delay="0"/>
                                  </p:stCondLst>
                                  <p:childTnLst>
                                    <p:set>
                                      <p:cBhvr>
                                        <p:cTn id="122" dur="1" fill="hold">
                                          <p:stCondLst>
                                            <p:cond delay="0"/>
                                          </p:stCondLst>
                                        </p:cTn>
                                        <p:tgtEl>
                                          <p:spTgt spid="54"/>
                                        </p:tgtEl>
                                        <p:attrNameLst>
                                          <p:attrName>style.visibility</p:attrName>
                                        </p:attrNameLst>
                                      </p:cBhvr>
                                      <p:to>
                                        <p:strVal val="visible"/>
                                      </p:to>
                                    </p:set>
                                    <p:animEffect transition="in" filter="wipe(right)">
                                      <p:cBhvr>
                                        <p:cTn id="123" dur="500"/>
                                        <p:tgtEl>
                                          <p:spTgt spid="54"/>
                                        </p:tgtEl>
                                      </p:cBhvr>
                                    </p:animEffect>
                                  </p:childTnLst>
                                </p:cTn>
                              </p:par>
                              <p:par>
                                <p:cTn id="124" presetID="22" presetClass="entr" presetSubtype="2" fill="hold" grpId="0" nodeType="withEffect">
                                  <p:stCondLst>
                                    <p:cond delay="0"/>
                                  </p:stCondLst>
                                  <p:childTnLst>
                                    <p:set>
                                      <p:cBhvr>
                                        <p:cTn id="125" dur="1" fill="hold">
                                          <p:stCondLst>
                                            <p:cond delay="0"/>
                                          </p:stCondLst>
                                        </p:cTn>
                                        <p:tgtEl>
                                          <p:spTgt spid="55"/>
                                        </p:tgtEl>
                                        <p:attrNameLst>
                                          <p:attrName>style.visibility</p:attrName>
                                        </p:attrNameLst>
                                      </p:cBhvr>
                                      <p:to>
                                        <p:strVal val="visible"/>
                                      </p:to>
                                    </p:set>
                                    <p:animEffect transition="in" filter="wipe(right)">
                                      <p:cBhvr>
                                        <p:cTn id="126" dur="500"/>
                                        <p:tgtEl>
                                          <p:spTgt spid="55"/>
                                        </p:tgtEl>
                                      </p:cBhvr>
                                    </p:animEffect>
                                  </p:childTnLst>
                                </p:cTn>
                              </p:par>
                              <p:par>
                                <p:cTn id="127" presetID="22" presetClass="entr" presetSubtype="2" fill="hold" grpId="0" nodeType="withEffect">
                                  <p:stCondLst>
                                    <p:cond delay="0"/>
                                  </p:stCondLst>
                                  <p:childTnLst>
                                    <p:set>
                                      <p:cBhvr>
                                        <p:cTn id="128" dur="1" fill="hold">
                                          <p:stCondLst>
                                            <p:cond delay="0"/>
                                          </p:stCondLst>
                                        </p:cTn>
                                        <p:tgtEl>
                                          <p:spTgt spid="56"/>
                                        </p:tgtEl>
                                        <p:attrNameLst>
                                          <p:attrName>style.visibility</p:attrName>
                                        </p:attrNameLst>
                                      </p:cBhvr>
                                      <p:to>
                                        <p:strVal val="visible"/>
                                      </p:to>
                                    </p:set>
                                    <p:animEffect transition="in" filter="wipe(right)">
                                      <p:cBhvr>
                                        <p:cTn id="129" dur="500"/>
                                        <p:tgtEl>
                                          <p:spTgt spid="56"/>
                                        </p:tgtEl>
                                      </p:cBhvr>
                                    </p:animEffect>
                                  </p:childTnLst>
                                </p:cTn>
                              </p:par>
                              <p:par>
                                <p:cTn id="130" presetID="22" presetClass="entr" presetSubtype="2" fill="hold" grpId="0" nodeType="withEffect">
                                  <p:stCondLst>
                                    <p:cond delay="0"/>
                                  </p:stCondLst>
                                  <p:childTnLst>
                                    <p:set>
                                      <p:cBhvr>
                                        <p:cTn id="131" dur="1" fill="hold">
                                          <p:stCondLst>
                                            <p:cond delay="0"/>
                                          </p:stCondLst>
                                        </p:cTn>
                                        <p:tgtEl>
                                          <p:spTgt spid="57"/>
                                        </p:tgtEl>
                                        <p:attrNameLst>
                                          <p:attrName>style.visibility</p:attrName>
                                        </p:attrNameLst>
                                      </p:cBhvr>
                                      <p:to>
                                        <p:strVal val="visible"/>
                                      </p:to>
                                    </p:set>
                                    <p:animEffect transition="in" filter="wipe(right)">
                                      <p:cBhvr>
                                        <p:cTn id="132" dur="500"/>
                                        <p:tgtEl>
                                          <p:spTgt spid="57"/>
                                        </p:tgtEl>
                                      </p:cBhvr>
                                    </p:animEffect>
                                  </p:childTnLst>
                                </p:cTn>
                              </p:par>
                              <p:par>
                                <p:cTn id="133" presetID="22" presetClass="entr" presetSubtype="2" fill="hold" grpId="0" nodeType="withEffect">
                                  <p:stCondLst>
                                    <p:cond delay="0"/>
                                  </p:stCondLst>
                                  <p:childTnLst>
                                    <p:set>
                                      <p:cBhvr>
                                        <p:cTn id="134" dur="1" fill="hold">
                                          <p:stCondLst>
                                            <p:cond delay="0"/>
                                          </p:stCondLst>
                                        </p:cTn>
                                        <p:tgtEl>
                                          <p:spTgt spid="58"/>
                                        </p:tgtEl>
                                        <p:attrNameLst>
                                          <p:attrName>style.visibility</p:attrName>
                                        </p:attrNameLst>
                                      </p:cBhvr>
                                      <p:to>
                                        <p:strVal val="visible"/>
                                      </p:to>
                                    </p:set>
                                    <p:animEffect transition="in" filter="wipe(right)">
                                      <p:cBhvr>
                                        <p:cTn id="135" dur="500"/>
                                        <p:tgtEl>
                                          <p:spTgt spid="58"/>
                                        </p:tgtEl>
                                      </p:cBhvr>
                                    </p:animEffect>
                                  </p:childTnLst>
                                </p:cTn>
                              </p:par>
                              <p:par>
                                <p:cTn id="136" presetID="22" presetClass="entr" presetSubtype="2" fill="hold" grpId="0" nodeType="withEffect">
                                  <p:stCondLst>
                                    <p:cond delay="0"/>
                                  </p:stCondLst>
                                  <p:childTnLst>
                                    <p:set>
                                      <p:cBhvr>
                                        <p:cTn id="137" dur="1" fill="hold">
                                          <p:stCondLst>
                                            <p:cond delay="0"/>
                                          </p:stCondLst>
                                        </p:cTn>
                                        <p:tgtEl>
                                          <p:spTgt spid="59"/>
                                        </p:tgtEl>
                                        <p:attrNameLst>
                                          <p:attrName>style.visibility</p:attrName>
                                        </p:attrNameLst>
                                      </p:cBhvr>
                                      <p:to>
                                        <p:strVal val="visible"/>
                                      </p:to>
                                    </p:set>
                                    <p:animEffect transition="in" filter="wipe(right)">
                                      <p:cBhvr>
                                        <p:cTn id="138" dur="500"/>
                                        <p:tgtEl>
                                          <p:spTgt spid="59"/>
                                        </p:tgtEl>
                                      </p:cBhvr>
                                    </p:animEffect>
                                  </p:childTnLst>
                                </p:cTn>
                              </p:par>
                            </p:childTnLst>
                          </p:cTn>
                        </p:par>
                        <p:par>
                          <p:cTn id="139" fill="hold">
                            <p:stCondLst>
                              <p:cond delay="2500"/>
                            </p:stCondLst>
                            <p:childTnLst>
                              <p:par>
                                <p:cTn id="140" presetID="10" presetClass="entr" presetSubtype="0" fill="hold" nodeType="afterEffect">
                                  <p:stCondLst>
                                    <p:cond delay="0"/>
                                  </p:stCondLst>
                                  <p:childTnLst>
                                    <p:set>
                                      <p:cBhvr>
                                        <p:cTn id="141" dur="1" fill="hold">
                                          <p:stCondLst>
                                            <p:cond delay="0"/>
                                          </p:stCondLst>
                                        </p:cTn>
                                        <p:tgtEl>
                                          <p:spTgt spid="2"/>
                                        </p:tgtEl>
                                        <p:attrNameLst>
                                          <p:attrName>style.visibility</p:attrName>
                                        </p:attrNameLst>
                                      </p:cBhvr>
                                      <p:to>
                                        <p:strVal val="visible"/>
                                      </p:to>
                                    </p:set>
                                    <p:animEffect transition="in" filter="fade">
                                      <p:cBhvr>
                                        <p:cTn id="142" dur="500"/>
                                        <p:tgtEl>
                                          <p:spTgt spid="2"/>
                                        </p:tgtEl>
                                      </p:cBhvr>
                                    </p:animEffect>
                                  </p:childTnLst>
                                </p:cTn>
                              </p:par>
                              <p:par>
                                <p:cTn id="143" presetID="10" presetClass="entr" presetSubtype="0" fill="hold" nodeType="withEffect">
                                  <p:stCondLst>
                                    <p:cond delay="0"/>
                                  </p:stCondLst>
                                  <p:childTnLst>
                                    <p:set>
                                      <p:cBhvr>
                                        <p:cTn id="144" dur="1" fill="hold">
                                          <p:stCondLst>
                                            <p:cond delay="0"/>
                                          </p:stCondLst>
                                        </p:cTn>
                                        <p:tgtEl>
                                          <p:spTgt spid="14"/>
                                        </p:tgtEl>
                                        <p:attrNameLst>
                                          <p:attrName>style.visibility</p:attrName>
                                        </p:attrNameLst>
                                      </p:cBhvr>
                                      <p:to>
                                        <p:strVal val="visible"/>
                                      </p:to>
                                    </p:set>
                                    <p:animEffect transition="in" filter="fade">
                                      <p:cBhvr>
                                        <p:cTn id="145" dur="500"/>
                                        <p:tgtEl>
                                          <p:spTgt spid="14"/>
                                        </p:tgtEl>
                                      </p:cBhvr>
                                    </p:animEffect>
                                  </p:childTnLst>
                                </p:cTn>
                              </p:par>
                            </p:childTnLst>
                          </p:cTn>
                        </p:par>
                        <p:par>
                          <p:cTn id="146" fill="hold">
                            <p:stCondLst>
                              <p:cond delay="3000"/>
                            </p:stCondLst>
                            <p:childTnLst>
                              <p:par>
                                <p:cTn id="147" presetID="12" presetClass="entr" presetSubtype="4" fill="hold" grpId="0" nodeType="afterEffect">
                                  <p:stCondLst>
                                    <p:cond delay="0"/>
                                  </p:stCondLst>
                                  <p:childTnLst>
                                    <p:set>
                                      <p:cBhvr>
                                        <p:cTn id="148" dur="1" fill="hold">
                                          <p:stCondLst>
                                            <p:cond delay="0"/>
                                          </p:stCondLst>
                                        </p:cTn>
                                        <p:tgtEl>
                                          <p:spTgt spid="26"/>
                                        </p:tgtEl>
                                        <p:attrNameLst>
                                          <p:attrName>style.visibility</p:attrName>
                                        </p:attrNameLst>
                                      </p:cBhvr>
                                      <p:to>
                                        <p:strVal val="visible"/>
                                      </p:to>
                                    </p:set>
                                    <p:anim calcmode="lin" valueType="num">
                                      <p:cBhvr additive="base">
                                        <p:cTn id="149" dur="500"/>
                                        <p:tgtEl>
                                          <p:spTgt spid="26"/>
                                        </p:tgtEl>
                                        <p:attrNameLst>
                                          <p:attrName>ppt_y</p:attrName>
                                        </p:attrNameLst>
                                      </p:cBhvr>
                                      <p:tavLst>
                                        <p:tav tm="0">
                                          <p:val>
                                            <p:strVal val="#ppt_y+#ppt_h*1.125000"/>
                                          </p:val>
                                        </p:tav>
                                        <p:tav tm="100000">
                                          <p:val>
                                            <p:strVal val="#ppt_y"/>
                                          </p:val>
                                        </p:tav>
                                      </p:tavLst>
                                    </p:anim>
                                    <p:animEffect transition="in" filter="wipe(up)">
                                      <p:cBhvr>
                                        <p:cTn id="150" dur="500"/>
                                        <p:tgtEl>
                                          <p:spTgt spid="26"/>
                                        </p:tgtEl>
                                      </p:cBhvr>
                                    </p:animEffect>
                                  </p:childTnLst>
                                </p:cTn>
                              </p:par>
                              <p:par>
                                <p:cTn id="151" presetID="12" presetClass="entr" presetSubtype="4" fill="hold" grpId="0" nodeType="withEffect">
                                  <p:stCondLst>
                                    <p:cond delay="100"/>
                                  </p:stCondLst>
                                  <p:childTnLst>
                                    <p:set>
                                      <p:cBhvr>
                                        <p:cTn id="152" dur="1" fill="hold">
                                          <p:stCondLst>
                                            <p:cond delay="0"/>
                                          </p:stCondLst>
                                        </p:cTn>
                                        <p:tgtEl>
                                          <p:spTgt spid="27"/>
                                        </p:tgtEl>
                                        <p:attrNameLst>
                                          <p:attrName>style.visibility</p:attrName>
                                        </p:attrNameLst>
                                      </p:cBhvr>
                                      <p:to>
                                        <p:strVal val="visible"/>
                                      </p:to>
                                    </p:set>
                                    <p:anim calcmode="lin" valueType="num">
                                      <p:cBhvr additive="base">
                                        <p:cTn id="153" dur="500"/>
                                        <p:tgtEl>
                                          <p:spTgt spid="27"/>
                                        </p:tgtEl>
                                        <p:attrNameLst>
                                          <p:attrName>ppt_y</p:attrName>
                                        </p:attrNameLst>
                                      </p:cBhvr>
                                      <p:tavLst>
                                        <p:tav tm="0">
                                          <p:val>
                                            <p:strVal val="#ppt_y+#ppt_h*1.125000"/>
                                          </p:val>
                                        </p:tav>
                                        <p:tav tm="100000">
                                          <p:val>
                                            <p:strVal val="#ppt_y"/>
                                          </p:val>
                                        </p:tav>
                                      </p:tavLst>
                                    </p:anim>
                                    <p:animEffect transition="in" filter="wipe(up)">
                                      <p:cBhvr>
                                        <p:cTn id="154" dur="500"/>
                                        <p:tgtEl>
                                          <p:spTgt spid="27"/>
                                        </p:tgtEl>
                                      </p:cBhvr>
                                    </p:animEffect>
                                  </p:childTnLst>
                                </p:cTn>
                              </p:par>
                              <p:par>
                                <p:cTn id="155" presetID="12" presetClass="entr" presetSubtype="4" fill="hold" grpId="0" nodeType="withEffect">
                                  <p:stCondLst>
                                    <p:cond delay="200"/>
                                  </p:stCondLst>
                                  <p:childTnLst>
                                    <p:set>
                                      <p:cBhvr>
                                        <p:cTn id="156" dur="1" fill="hold">
                                          <p:stCondLst>
                                            <p:cond delay="0"/>
                                          </p:stCondLst>
                                        </p:cTn>
                                        <p:tgtEl>
                                          <p:spTgt spid="28"/>
                                        </p:tgtEl>
                                        <p:attrNameLst>
                                          <p:attrName>style.visibility</p:attrName>
                                        </p:attrNameLst>
                                      </p:cBhvr>
                                      <p:to>
                                        <p:strVal val="visible"/>
                                      </p:to>
                                    </p:set>
                                    <p:anim calcmode="lin" valueType="num">
                                      <p:cBhvr additive="base">
                                        <p:cTn id="157" dur="500"/>
                                        <p:tgtEl>
                                          <p:spTgt spid="28"/>
                                        </p:tgtEl>
                                        <p:attrNameLst>
                                          <p:attrName>ppt_y</p:attrName>
                                        </p:attrNameLst>
                                      </p:cBhvr>
                                      <p:tavLst>
                                        <p:tav tm="0">
                                          <p:val>
                                            <p:strVal val="#ppt_y+#ppt_h*1.125000"/>
                                          </p:val>
                                        </p:tav>
                                        <p:tav tm="100000">
                                          <p:val>
                                            <p:strVal val="#ppt_y"/>
                                          </p:val>
                                        </p:tav>
                                      </p:tavLst>
                                    </p:anim>
                                    <p:animEffect transition="in" filter="wipe(up)">
                                      <p:cBhvr>
                                        <p:cTn id="158" dur="500"/>
                                        <p:tgtEl>
                                          <p:spTgt spid="28"/>
                                        </p:tgtEl>
                                      </p:cBhvr>
                                    </p:animEffect>
                                  </p:childTnLst>
                                </p:cTn>
                              </p:par>
                              <p:par>
                                <p:cTn id="159" presetID="12" presetClass="entr" presetSubtype="4" fill="hold" grpId="0" nodeType="withEffect">
                                  <p:stCondLst>
                                    <p:cond delay="300"/>
                                  </p:stCondLst>
                                  <p:childTnLst>
                                    <p:set>
                                      <p:cBhvr>
                                        <p:cTn id="160" dur="1" fill="hold">
                                          <p:stCondLst>
                                            <p:cond delay="0"/>
                                          </p:stCondLst>
                                        </p:cTn>
                                        <p:tgtEl>
                                          <p:spTgt spid="29"/>
                                        </p:tgtEl>
                                        <p:attrNameLst>
                                          <p:attrName>style.visibility</p:attrName>
                                        </p:attrNameLst>
                                      </p:cBhvr>
                                      <p:to>
                                        <p:strVal val="visible"/>
                                      </p:to>
                                    </p:set>
                                    <p:anim calcmode="lin" valueType="num">
                                      <p:cBhvr additive="base">
                                        <p:cTn id="161" dur="500"/>
                                        <p:tgtEl>
                                          <p:spTgt spid="29"/>
                                        </p:tgtEl>
                                        <p:attrNameLst>
                                          <p:attrName>ppt_y</p:attrName>
                                        </p:attrNameLst>
                                      </p:cBhvr>
                                      <p:tavLst>
                                        <p:tav tm="0">
                                          <p:val>
                                            <p:strVal val="#ppt_y+#ppt_h*1.125000"/>
                                          </p:val>
                                        </p:tav>
                                        <p:tav tm="100000">
                                          <p:val>
                                            <p:strVal val="#ppt_y"/>
                                          </p:val>
                                        </p:tav>
                                      </p:tavLst>
                                    </p:anim>
                                    <p:animEffect transition="in" filter="wipe(up)">
                                      <p:cBhvr>
                                        <p:cTn id="162" dur="500"/>
                                        <p:tgtEl>
                                          <p:spTgt spid="29"/>
                                        </p:tgtEl>
                                      </p:cBhvr>
                                    </p:animEffect>
                                  </p:childTnLst>
                                </p:cTn>
                              </p:par>
                              <p:par>
                                <p:cTn id="163" presetID="12" presetClass="entr" presetSubtype="4" fill="hold" grpId="0" nodeType="withEffect">
                                  <p:stCondLst>
                                    <p:cond delay="400"/>
                                  </p:stCondLst>
                                  <p:childTnLst>
                                    <p:set>
                                      <p:cBhvr>
                                        <p:cTn id="164" dur="1" fill="hold">
                                          <p:stCondLst>
                                            <p:cond delay="0"/>
                                          </p:stCondLst>
                                        </p:cTn>
                                        <p:tgtEl>
                                          <p:spTgt spid="30"/>
                                        </p:tgtEl>
                                        <p:attrNameLst>
                                          <p:attrName>style.visibility</p:attrName>
                                        </p:attrNameLst>
                                      </p:cBhvr>
                                      <p:to>
                                        <p:strVal val="visible"/>
                                      </p:to>
                                    </p:set>
                                    <p:anim calcmode="lin" valueType="num">
                                      <p:cBhvr additive="base">
                                        <p:cTn id="165" dur="500"/>
                                        <p:tgtEl>
                                          <p:spTgt spid="30"/>
                                        </p:tgtEl>
                                        <p:attrNameLst>
                                          <p:attrName>ppt_y</p:attrName>
                                        </p:attrNameLst>
                                      </p:cBhvr>
                                      <p:tavLst>
                                        <p:tav tm="0">
                                          <p:val>
                                            <p:strVal val="#ppt_y+#ppt_h*1.125000"/>
                                          </p:val>
                                        </p:tav>
                                        <p:tav tm="100000">
                                          <p:val>
                                            <p:strVal val="#ppt_y"/>
                                          </p:val>
                                        </p:tav>
                                      </p:tavLst>
                                    </p:anim>
                                    <p:animEffect transition="in" filter="wipe(up)">
                                      <p:cBhvr>
                                        <p:cTn id="166" dur="500"/>
                                        <p:tgtEl>
                                          <p:spTgt spid="30"/>
                                        </p:tgtEl>
                                      </p:cBhvr>
                                    </p:animEffect>
                                  </p:childTnLst>
                                </p:cTn>
                              </p:par>
                              <p:par>
                                <p:cTn id="167" presetID="12" presetClass="entr" presetSubtype="4" fill="hold" grpId="0" nodeType="withEffect">
                                  <p:stCondLst>
                                    <p:cond delay="500"/>
                                  </p:stCondLst>
                                  <p:childTnLst>
                                    <p:set>
                                      <p:cBhvr>
                                        <p:cTn id="168" dur="1" fill="hold">
                                          <p:stCondLst>
                                            <p:cond delay="0"/>
                                          </p:stCondLst>
                                        </p:cTn>
                                        <p:tgtEl>
                                          <p:spTgt spid="31"/>
                                        </p:tgtEl>
                                        <p:attrNameLst>
                                          <p:attrName>style.visibility</p:attrName>
                                        </p:attrNameLst>
                                      </p:cBhvr>
                                      <p:to>
                                        <p:strVal val="visible"/>
                                      </p:to>
                                    </p:set>
                                    <p:anim calcmode="lin" valueType="num">
                                      <p:cBhvr additive="base">
                                        <p:cTn id="169" dur="500"/>
                                        <p:tgtEl>
                                          <p:spTgt spid="31"/>
                                        </p:tgtEl>
                                        <p:attrNameLst>
                                          <p:attrName>ppt_y</p:attrName>
                                        </p:attrNameLst>
                                      </p:cBhvr>
                                      <p:tavLst>
                                        <p:tav tm="0">
                                          <p:val>
                                            <p:strVal val="#ppt_y+#ppt_h*1.125000"/>
                                          </p:val>
                                        </p:tav>
                                        <p:tav tm="100000">
                                          <p:val>
                                            <p:strVal val="#ppt_y"/>
                                          </p:val>
                                        </p:tav>
                                      </p:tavLst>
                                    </p:anim>
                                    <p:animEffect transition="in" filter="wipe(up)">
                                      <p:cBhvr>
                                        <p:cTn id="170" dur="500"/>
                                        <p:tgtEl>
                                          <p:spTgt spid="31"/>
                                        </p:tgtEl>
                                      </p:cBhvr>
                                    </p:animEffect>
                                  </p:childTnLst>
                                </p:cTn>
                              </p:par>
                              <p:par>
                                <p:cTn id="171" presetID="12" presetClass="entr" presetSubtype="4" fill="hold" grpId="0" nodeType="withEffect">
                                  <p:stCondLst>
                                    <p:cond delay="600"/>
                                  </p:stCondLst>
                                  <p:childTnLst>
                                    <p:set>
                                      <p:cBhvr>
                                        <p:cTn id="172" dur="1" fill="hold">
                                          <p:stCondLst>
                                            <p:cond delay="0"/>
                                          </p:stCondLst>
                                        </p:cTn>
                                        <p:tgtEl>
                                          <p:spTgt spid="32"/>
                                        </p:tgtEl>
                                        <p:attrNameLst>
                                          <p:attrName>style.visibility</p:attrName>
                                        </p:attrNameLst>
                                      </p:cBhvr>
                                      <p:to>
                                        <p:strVal val="visible"/>
                                      </p:to>
                                    </p:set>
                                    <p:anim calcmode="lin" valueType="num">
                                      <p:cBhvr additive="base">
                                        <p:cTn id="173" dur="500"/>
                                        <p:tgtEl>
                                          <p:spTgt spid="32"/>
                                        </p:tgtEl>
                                        <p:attrNameLst>
                                          <p:attrName>ppt_y</p:attrName>
                                        </p:attrNameLst>
                                      </p:cBhvr>
                                      <p:tavLst>
                                        <p:tav tm="0">
                                          <p:val>
                                            <p:strVal val="#ppt_y+#ppt_h*1.125000"/>
                                          </p:val>
                                        </p:tav>
                                        <p:tav tm="100000">
                                          <p:val>
                                            <p:strVal val="#ppt_y"/>
                                          </p:val>
                                        </p:tav>
                                      </p:tavLst>
                                    </p:anim>
                                    <p:animEffect transition="in" filter="wipe(up)">
                                      <p:cBhvr>
                                        <p:cTn id="174" dur="500"/>
                                        <p:tgtEl>
                                          <p:spTgt spid="32"/>
                                        </p:tgtEl>
                                      </p:cBhvr>
                                    </p:animEffect>
                                  </p:childTnLst>
                                </p:cTn>
                              </p:par>
                              <p:par>
                                <p:cTn id="175" presetID="12" presetClass="entr" presetSubtype="4" fill="hold" grpId="0" nodeType="withEffect">
                                  <p:stCondLst>
                                    <p:cond delay="700"/>
                                  </p:stCondLst>
                                  <p:childTnLst>
                                    <p:set>
                                      <p:cBhvr>
                                        <p:cTn id="176" dur="1" fill="hold">
                                          <p:stCondLst>
                                            <p:cond delay="0"/>
                                          </p:stCondLst>
                                        </p:cTn>
                                        <p:tgtEl>
                                          <p:spTgt spid="33"/>
                                        </p:tgtEl>
                                        <p:attrNameLst>
                                          <p:attrName>style.visibility</p:attrName>
                                        </p:attrNameLst>
                                      </p:cBhvr>
                                      <p:to>
                                        <p:strVal val="visible"/>
                                      </p:to>
                                    </p:set>
                                    <p:anim calcmode="lin" valueType="num">
                                      <p:cBhvr additive="base">
                                        <p:cTn id="177" dur="500"/>
                                        <p:tgtEl>
                                          <p:spTgt spid="33"/>
                                        </p:tgtEl>
                                        <p:attrNameLst>
                                          <p:attrName>ppt_y</p:attrName>
                                        </p:attrNameLst>
                                      </p:cBhvr>
                                      <p:tavLst>
                                        <p:tav tm="0">
                                          <p:val>
                                            <p:strVal val="#ppt_y+#ppt_h*1.125000"/>
                                          </p:val>
                                        </p:tav>
                                        <p:tav tm="100000">
                                          <p:val>
                                            <p:strVal val="#ppt_y"/>
                                          </p:val>
                                        </p:tav>
                                      </p:tavLst>
                                    </p:anim>
                                    <p:animEffect transition="in" filter="wipe(up)">
                                      <p:cBhvr>
                                        <p:cTn id="178" dur="500"/>
                                        <p:tgtEl>
                                          <p:spTgt spid="33"/>
                                        </p:tgtEl>
                                      </p:cBhvr>
                                    </p:animEffect>
                                  </p:childTnLst>
                                </p:cTn>
                              </p:par>
                              <p:par>
                                <p:cTn id="179" presetID="12" presetClass="entr" presetSubtype="4" fill="hold" grpId="0" nodeType="withEffect">
                                  <p:stCondLst>
                                    <p:cond delay="800"/>
                                  </p:stCondLst>
                                  <p:childTnLst>
                                    <p:set>
                                      <p:cBhvr>
                                        <p:cTn id="180" dur="1" fill="hold">
                                          <p:stCondLst>
                                            <p:cond delay="0"/>
                                          </p:stCondLst>
                                        </p:cTn>
                                        <p:tgtEl>
                                          <p:spTgt spid="34"/>
                                        </p:tgtEl>
                                        <p:attrNameLst>
                                          <p:attrName>style.visibility</p:attrName>
                                        </p:attrNameLst>
                                      </p:cBhvr>
                                      <p:to>
                                        <p:strVal val="visible"/>
                                      </p:to>
                                    </p:set>
                                    <p:anim calcmode="lin" valueType="num">
                                      <p:cBhvr additive="base">
                                        <p:cTn id="181" dur="500"/>
                                        <p:tgtEl>
                                          <p:spTgt spid="34"/>
                                        </p:tgtEl>
                                        <p:attrNameLst>
                                          <p:attrName>ppt_y</p:attrName>
                                        </p:attrNameLst>
                                      </p:cBhvr>
                                      <p:tavLst>
                                        <p:tav tm="0">
                                          <p:val>
                                            <p:strVal val="#ppt_y+#ppt_h*1.125000"/>
                                          </p:val>
                                        </p:tav>
                                        <p:tav tm="100000">
                                          <p:val>
                                            <p:strVal val="#ppt_y"/>
                                          </p:val>
                                        </p:tav>
                                      </p:tavLst>
                                    </p:anim>
                                    <p:animEffect transition="in" filter="wipe(up)">
                                      <p:cBhvr>
                                        <p:cTn id="182" dur="500"/>
                                        <p:tgtEl>
                                          <p:spTgt spid="34"/>
                                        </p:tgtEl>
                                      </p:cBhvr>
                                    </p:animEffect>
                                  </p:childTnLst>
                                </p:cTn>
                              </p:par>
                              <p:par>
                                <p:cTn id="183" presetID="12" presetClass="entr" presetSubtype="4" fill="hold" grpId="0" nodeType="withEffect">
                                  <p:stCondLst>
                                    <p:cond delay="900"/>
                                  </p:stCondLst>
                                  <p:childTnLst>
                                    <p:set>
                                      <p:cBhvr>
                                        <p:cTn id="184" dur="1" fill="hold">
                                          <p:stCondLst>
                                            <p:cond delay="0"/>
                                          </p:stCondLst>
                                        </p:cTn>
                                        <p:tgtEl>
                                          <p:spTgt spid="35"/>
                                        </p:tgtEl>
                                        <p:attrNameLst>
                                          <p:attrName>style.visibility</p:attrName>
                                        </p:attrNameLst>
                                      </p:cBhvr>
                                      <p:to>
                                        <p:strVal val="visible"/>
                                      </p:to>
                                    </p:set>
                                    <p:anim calcmode="lin" valueType="num">
                                      <p:cBhvr additive="base">
                                        <p:cTn id="185" dur="500"/>
                                        <p:tgtEl>
                                          <p:spTgt spid="35"/>
                                        </p:tgtEl>
                                        <p:attrNameLst>
                                          <p:attrName>ppt_y</p:attrName>
                                        </p:attrNameLst>
                                      </p:cBhvr>
                                      <p:tavLst>
                                        <p:tav tm="0">
                                          <p:val>
                                            <p:strVal val="#ppt_y+#ppt_h*1.125000"/>
                                          </p:val>
                                        </p:tav>
                                        <p:tav tm="100000">
                                          <p:val>
                                            <p:strVal val="#ppt_y"/>
                                          </p:val>
                                        </p:tav>
                                      </p:tavLst>
                                    </p:anim>
                                    <p:animEffect transition="in" filter="wipe(up)">
                                      <p:cBhvr>
                                        <p:cTn id="186" dur="500"/>
                                        <p:tgtEl>
                                          <p:spTgt spid="35"/>
                                        </p:tgtEl>
                                      </p:cBhvr>
                                    </p:animEffect>
                                  </p:childTnLst>
                                </p:cTn>
                              </p:par>
                              <p:par>
                                <p:cTn id="187" presetID="12" presetClass="entr" presetSubtype="4" fill="hold" grpId="0" nodeType="withEffect">
                                  <p:stCondLst>
                                    <p:cond delay="0"/>
                                  </p:stCondLst>
                                  <p:childTnLst>
                                    <p:set>
                                      <p:cBhvr>
                                        <p:cTn id="188" dur="1" fill="hold">
                                          <p:stCondLst>
                                            <p:cond delay="0"/>
                                          </p:stCondLst>
                                        </p:cTn>
                                        <p:tgtEl>
                                          <p:spTgt spid="36"/>
                                        </p:tgtEl>
                                        <p:attrNameLst>
                                          <p:attrName>style.visibility</p:attrName>
                                        </p:attrNameLst>
                                      </p:cBhvr>
                                      <p:to>
                                        <p:strVal val="visible"/>
                                      </p:to>
                                    </p:set>
                                    <p:anim calcmode="lin" valueType="num">
                                      <p:cBhvr additive="base">
                                        <p:cTn id="189" dur="500"/>
                                        <p:tgtEl>
                                          <p:spTgt spid="36"/>
                                        </p:tgtEl>
                                        <p:attrNameLst>
                                          <p:attrName>ppt_y</p:attrName>
                                        </p:attrNameLst>
                                      </p:cBhvr>
                                      <p:tavLst>
                                        <p:tav tm="0">
                                          <p:val>
                                            <p:strVal val="#ppt_y+#ppt_h*1.125000"/>
                                          </p:val>
                                        </p:tav>
                                        <p:tav tm="100000">
                                          <p:val>
                                            <p:strVal val="#ppt_y"/>
                                          </p:val>
                                        </p:tav>
                                      </p:tavLst>
                                    </p:anim>
                                    <p:animEffect transition="in" filter="wipe(up)">
                                      <p:cBhvr>
                                        <p:cTn id="190" dur="500"/>
                                        <p:tgtEl>
                                          <p:spTgt spid="36"/>
                                        </p:tgtEl>
                                      </p:cBhvr>
                                    </p:animEffect>
                                  </p:childTnLst>
                                </p:cTn>
                              </p:par>
                              <p:par>
                                <p:cTn id="191" presetID="12" presetClass="entr" presetSubtype="4" fill="hold" grpId="0" nodeType="withEffect">
                                  <p:stCondLst>
                                    <p:cond delay="100"/>
                                  </p:stCondLst>
                                  <p:childTnLst>
                                    <p:set>
                                      <p:cBhvr>
                                        <p:cTn id="192" dur="1" fill="hold">
                                          <p:stCondLst>
                                            <p:cond delay="0"/>
                                          </p:stCondLst>
                                        </p:cTn>
                                        <p:tgtEl>
                                          <p:spTgt spid="37"/>
                                        </p:tgtEl>
                                        <p:attrNameLst>
                                          <p:attrName>style.visibility</p:attrName>
                                        </p:attrNameLst>
                                      </p:cBhvr>
                                      <p:to>
                                        <p:strVal val="visible"/>
                                      </p:to>
                                    </p:set>
                                    <p:anim calcmode="lin" valueType="num">
                                      <p:cBhvr additive="base">
                                        <p:cTn id="193" dur="500"/>
                                        <p:tgtEl>
                                          <p:spTgt spid="37"/>
                                        </p:tgtEl>
                                        <p:attrNameLst>
                                          <p:attrName>ppt_y</p:attrName>
                                        </p:attrNameLst>
                                      </p:cBhvr>
                                      <p:tavLst>
                                        <p:tav tm="0">
                                          <p:val>
                                            <p:strVal val="#ppt_y+#ppt_h*1.125000"/>
                                          </p:val>
                                        </p:tav>
                                        <p:tav tm="100000">
                                          <p:val>
                                            <p:strVal val="#ppt_y"/>
                                          </p:val>
                                        </p:tav>
                                      </p:tavLst>
                                    </p:anim>
                                    <p:animEffect transition="in" filter="wipe(up)">
                                      <p:cBhvr>
                                        <p:cTn id="194" dur="500"/>
                                        <p:tgtEl>
                                          <p:spTgt spid="37"/>
                                        </p:tgtEl>
                                      </p:cBhvr>
                                    </p:animEffect>
                                  </p:childTnLst>
                                </p:cTn>
                              </p:par>
                              <p:par>
                                <p:cTn id="195" presetID="12" presetClass="entr" presetSubtype="4" fill="hold" grpId="0" nodeType="withEffect">
                                  <p:stCondLst>
                                    <p:cond delay="200"/>
                                  </p:stCondLst>
                                  <p:childTnLst>
                                    <p:set>
                                      <p:cBhvr>
                                        <p:cTn id="196" dur="1" fill="hold">
                                          <p:stCondLst>
                                            <p:cond delay="0"/>
                                          </p:stCondLst>
                                        </p:cTn>
                                        <p:tgtEl>
                                          <p:spTgt spid="38"/>
                                        </p:tgtEl>
                                        <p:attrNameLst>
                                          <p:attrName>style.visibility</p:attrName>
                                        </p:attrNameLst>
                                      </p:cBhvr>
                                      <p:to>
                                        <p:strVal val="visible"/>
                                      </p:to>
                                    </p:set>
                                    <p:anim calcmode="lin" valueType="num">
                                      <p:cBhvr additive="base">
                                        <p:cTn id="197" dur="500"/>
                                        <p:tgtEl>
                                          <p:spTgt spid="38"/>
                                        </p:tgtEl>
                                        <p:attrNameLst>
                                          <p:attrName>ppt_y</p:attrName>
                                        </p:attrNameLst>
                                      </p:cBhvr>
                                      <p:tavLst>
                                        <p:tav tm="0">
                                          <p:val>
                                            <p:strVal val="#ppt_y+#ppt_h*1.125000"/>
                                          </p:val>
                                        </p:tav>
                                        <p:tav tm="100000">
                                          <p:val>
                                            <p:strVal val="#ppt_y"/>
                                          </p:val>
                                        </p:tav>
                                      </p:tavLst>
                                    </p:anim>
                                    <p:animEffect transition="in" filter="wipe(up)">
                                      <p:cBhvr>
                                        <p:cTn id="198" dur="500"/>
                                        <p:tgtEl>
                                          <p:spTgt spid="38"/>
                                        </p:tgtEl>
                                      </p:cBhvr>
                                    </p:animEffect>
                                  </p:childTnLst>
                                </p:cTn>
                              </p:par>
                              <p:par>
                                <p:cTn id="199" presetID="12" presetClass="entr" presetSubtype="4" fill="hold" grpId="0" nodeType="withEffect">
                                  <p:stCondLst>
                                    <p:cond delay="300"/>
                                  </p:stCondLst>
                                  <p:childTnLst>
                                    <p:set>
                                      <p:cBhvr>
                                        <p:cTn id="200" dur="1" fill="hold">
                                          <p:stCondLst>
                                            <p:cond delay="0"/>
                                          </p:stCondLst>
                                        </p:cTn>
                                        <p:tgtEl>
                                          <p:spTgt spid="39"/>
                                        </p:tgtEl>
                                        <p:attrNameLst>
                                          <p:attrName>style.visibility</p:attrName>
                                        </p:attrNameLst>
                                      </p:cBhvr>
                                      <p:to>
                                        <p:strVal val="visible"/>
                                      </p:to>
                                    </p:set>
                                    <p:anim calcmode="lin" valueType="num">
                                      <p:cBhvr additive="base">
                                        <p:cTn id="201" dur="500"/>
                                        <p:tgtEl>
                                          <p:spTgt spid="39"/>
                                        </p:tgtEl>
                                        <p:attrNameLst>
                                          <p:attrName>ppt_y</p:attrName>
                                        </p:attrNameLst>
                                      </p:cBhvr>
                                      <p:tavLst>
                                        <p:tav tm="0">
                                          <p:val>
                                            <p:strVal val="#ppt_y+#ppt_h*1.125000"/>
                                          </p:val>
                                        </p:tav>
                                        <p:tav tm="100000">
                                          <p:val>
                                            <p:strVal val="#ppt_y"/>
                                          </p:val>
                                        </p:tav>
                                      </p:tavLst>
                                    </p:anim>
                                    <p:animEffect transition="in" filter="wipe(up)">
                                      <p:cBhvr>
                                        <p:cTn id="202" dur="500"/>
                                        <p:tgtEl>
                                          <p:spTgt spid="39"/>
                                        </p:tgtEl>
                                      </p:cBhvr>
                                    </p:animEffect>
                                  </p:childTnLst>
                                </p:cTn>
                              </p:par>
                              <p:par>
                                <p:cTn id="203" presetID="12" presetClass="entr" presetSubtype="4" fill="hold" grpId="0" nodeType="withEffect">
                                  <p:stCondLst>
                                    <p:cond delay="400"/>
                                  </p:stCondLst>
                                  <p:childTnLst>
                                    <p:set>
                                      <p:cBhvr>
                                        <p:cTn id="204" dur="1" fill="hold">
                                          <p:stCondLst>
                                            <p:cond delay="0"/>
                                          </p:stCondLst>
                                        </p:cTn>
                                        <p:tgtEl>
                                          <p:spTgt spid="40"/>
                                        </p:tgtEl>
                                        <p:attrNameLst>
                                          <p:attrName>style.visibility</p:attrName>
                                        </p:attrNameLst>
                                      </p:cBhvr>
                                      <p:to>
                                        <p:strVal val="visible"/>
                                      </p:to>
                                    </p:set>
                                    <p:anim calcmode="lin" valueType="num">
                                      <p:cBhvr additive="base">
                                        <p:cTn id="205" dur="500"/>
                                        <p:tgtEl>
                                          <p:spTgt spid="40"/>
                                        </p:tgtEl>
                                        <p:attrNameLst>
                                          <p:attrName>ppt_y</p:attrName>
                                        </p:attrNameLst>
                                      </p:cBhvr>
                                      <p:tavLst>
                                        <p:tav tm="0">
                                          <p:val>
                                            <p:strVal val="#ppt_y+#ppt_h*1.125000"/>
                                          </p:val>
                                        </p:tav>
                                        <p:tav tm="100000">
                                          <p:val>
                                            <p:strVal val="#ppt_y"/>
                                          </p:val>
                                        </p:tav>
                                      </p:tavLst>
                                    </p:anim>
                                    <p:animEffect transition="in" filter="wipe(up)">
                                      <p:cBhvr>
                                        <p:cTn id="206" dur="500"/>
                                        <p:tgtEl>
                                          <p:spTgt spid="40"/>
                                        </p:tgtEl>
                                      </p:cBhvr>
                                    </p:animEffect>
                                  </p:childTnLst>
                                </p:cTn>
                              </p:par>
                              <p:par>
                                <p:cTn id="207" presetID="12" presetClass="entr" presetSubtype="4" fill="hold" grpId="0" nodeType="withEffect">
                                  <p:stCondLst>
                                    <p:cond delay="500"/>
                                  </p:stCondLst>
                                  <p:childTnLst>
                                    <p:set>
                                      <p:cBhvr>
                                        <p:cTn id="208" dur="1" fill="hold">
                                          <p:stCondLst>
                                            <p:cond delay="0"/>
                                          </p:stCondLst>
                                        </p:cTn>
                                        <p:tgtEl>
                                          <p:spTgt spid="41"/>
                                        </p:tgtEl>
                                        <p:attrNameLst>
                                          <p:attrName>style.visibility</p:attrName>
                                        </p:attrNameLst>
                                      </p:cBhvr>
                                      <p:to>
                                        <p:strVal val="visible"/>
                                      </p:to>
                                    </p:set>
                                    <p:anim calcmode="lin" valueType="num">
                                      <p:cBhvr additive="base">
                                        <p:cTn id="209" dur="500"/>
                                        <p:tgtEl>
                                          <p:spTgt spid="41"/>
                                        </p:tgtEl>
                                        <p:attrNameLst>
                                          <p:attrName>ppt_y</p:attrName>
                                        </p:attrNameLst>
                                      </p:cBhvr>
                                      <p:tavLst>
                                        <p:tav tm="0">
                                          <p:val>
                                            <p:strVal val="#ppt_y+#ppt_h*1.125000"/>
                                          </p:val>
                                        </p:tav>
                                        <p:tav tm="100000">
                                          <p:val>
                                            <p:strVal val="#ppt_y"/>
                                          </p:val>
                                        </p:tav>
                                      </p:tavLst>
                                    </p:anim>
                                    <p:animEffect transition="in" filter="wipe(up)">
                                      <p:cBhvr>
                                        <p:cTn id="210" dur="500"/>
                                        <p:tgtEl>
                                          <p:spTgt spid="41"/>
                                        </p:tgtEl>
                                      </p:cBhvr>
                                    </p:animEffect>
                                  </p:childTnLst>
                                </p:cTn>
                              </p:par>
                              <p:par>
                                <p:cTn id="211" presetID="12" presetClass="entr" presetSubtype="4" fill="hold" grpId="0" nodeType="withEffect">
                                  <p:stCondLst>
                                    <p:cond delay="600"/>
                                  </p:stCondLst>
                                  <p:childTnLst>
                                    <p:set>
                                      <p:cBhvr>
                                        <p:cTn id="212" dur="1" fill="hold">
                                          <p:stCondLst>
                                            <p:cond delay="0"/>
                                          </p:stCondLst>
                                        </p:cTn>
                                        <p:tgtEl>
                                          <p:spTgt spid="42"/>
                                        </p:tgtEl>
                                        <p:attrNameLst>
                                          <p:attrName>style.visibility</p:attrName>
                                        </p:attrNameLst>
                                      </p:cBhvr>
                                      <p:to>
                                        <p:strVal val="visible"/>
                                      </p:to>
                                    </p:set>
                                    <p:anim calcmode="lin" valueType="num">
                                      <p:cBhvr additive="base">
                                        <p:cTn id="213" dur="500"/>
                                        <p:tgtEl>
                                          <p:spTgt spid="42"/>
                                        </p:tgtEl>
                                        <p:attrNameLst>
                                          <p:attrName>ppt_y</p:attrName>
                                        </p:attrNameLst>
                                      </p:cBhvr>
                                      <p:tavLst>
                                        <p:tav tm="0">
                                          <p:val>
                                            <p:strVal val="#ppt_y+#ppt_h*1.125000"/>
                                          </p:val>
                                        </p:tav>
                                        <p:tav tm="100000">
                                          <p:val>
                                            <p:strVal val="#ppt_y"/>
                                          </p:val>
                                        </p:tav>
                                      </p:tavLst>
                                    </p:anim>
                                    <p:animEffect transition="in" filter="wipe(up)">
                                      <p:cBhvr>
                                        <p:cTn id="214" dur="500"/>
                                        <p:tgtEl>
                                          <p:spTgt spid="42"/>
                                        </p:tgtEl>
                                      </p:cBhvr>
                                    </p:animEffect>
                                  </p:childTnLst>
                                </p:cTn>
                              </p:par>
                              <p:par>
                                <p:cTn id="215" presetID="12" presetClass="entr" presetSubtype="4" fill="hold" grpId="0" nodeType="withEffect">
                                  <p:stCondLst>
                                    <p:cond delay="700"/>
                                  </p:stCondLst>
                                  <p:childTnLst>
                                    <p:set>
                                      <p:cBhvr>
                                        <p:cTn id="216" dur="1" fill="hold">
                                          <p:stCondLst>
                                            <p:cond delay="0"/>
                                          </p:stCondLst>
                                        </p:cTn>
                                        <p:tgtEl>
                                          <p:spTgt spid="43"/>
                                        </p:tgtEl>
                                        <p:attrNameLst>
                                          <p:attrName>style.visibility</p:attrName>
                                        </p:attrNameLst>
                                      </p:cBhvr>
                                      <p:to>
                                        <p:strVal val="visible"/>
                                      </p:to>
                                    </p:set>
                                    <p:anim calcmode="lin" valueType="num">
                                      <p:cBhvr additive="base">
                                        <p:cTn id="217" dur="500"/>
                                        <p:tgtEl>
                                          <p:spTgt spid="43"/>
                                        </p:tgtEl>
                                        <p:attrNameLst>
                                          <p:attrName>ppt_y</p:attrName>
                                        </p:attrNameLst>
                                      </p:cBhvr>
                                      <p:tavLst>
                                        <p:tav tm="0">
                                          <p:val>
                                            <p:strVal val="#ppt_y+#ppt_h*1.125000"/>
                                          </p:val>
                                        </p:tav>
                                        <p:tav tm="100000">
                                          <p:val>
                                            <p:strVal val="#ppt_y"/>
                                          </p:val>
                                        </p:tav>
                                      </p:tavLst>
                                    </p:anim>
                                    <p:animEffect transition="in" filter="wipe(up)">
                                      <p:cBhvr>
                                        <p:cTn id="218" dur="500"/>
                                        <p:tgtEl>
                                          <p:spTgt spid="43"/>
                                        </p:tgtEl>
                                      </p:cBhvr>
                                    </p:animEffect>
                                  </p:childTnLst>
                                </p:cTn>
                              </p:par>
                              <p:par>
                                <p:cTn id="219" presetID="12" presetClass="entr" presetSubtype="4" fill="hold" grpId="0" nodeType="withEffect">
                                  <p:stCondLst>
                                    <p:cond delay="800"/>
                                  </p:stCondLst>
                                  <p:childTnLst>
                                    <p:set>
                                      <p:cBhvr>
                                        <p:cTn id="220" dur="1" fill="hold">
                                          <p:stCondLst>
                                            <p:cond delay="0"/>
                                          </p:stCondLst>
                                        </p:cTn>
                                        <p:tgtEl>
                                          <p:spTgt spid="44"/>
                                        </p:tgtEl>
                                        <p:attrNameLst>
                                          <p:attrName>style.visibility</p:attrName>
                                        </p:attrNameLst>
                                      </p:cBhvr>
                                      <p:to>
                                        <p:strVal val="visible"/>
                                      </p:to>
                                    </p:set>
                                    <p:anim calcmode="lin" valueType="num">
                                      <p:cBhvr additive="base">
                                        <p:cTn id="221" dur="500"/>
                                        <p:tgtEl>
                                          <p:spTgt spid="44"/>
                                        </p:tgtEl>
                                        <p:attrNameLst>
                                          <p:attrName>ppt_y</p:attrName>
                                        </p:attrNameLst>
                                      </p:cBhvr>
                                      <p:tavLst>
                                        <p:tav tm="0">
                                          <p:val>
                                            <p:strVal val="#ppt_y+#ppt_h*1.125000"/>
                                          </p:val>
                                        </p:tav>
                                        <p:tav tm="100000">
                                          <p:val>
                                            <p:strVal val="#ppt_y"/>
                                          </p:val>
                                        </p:tav>
                                      </p:tavLst>
                                    </p:anim>
                                    <p:animEffect transition="in" filter="wipe(up)">
                                      <p:cBhvr>
                                        <p:cTn id="222" dur="500"/>
                                        <p:tgtEl>
                                          <p:spTgt spid="44"/>
                                        </p:tgtEl>
                                      </p:cBhvr>
                                    </p:animEffect>
                                  </p:childTnLst>
                                </p:cTn>
                              </p:par>
                              <p:par>
                                <p:cTn id="223" presetID="12" presetClass="entr" presetSubtype="4" fill="hold" grpId="0" nodeType="withEffect">
                                  <p:stCondLst>
                                    <p:cond delay="900"/>
                                  </p:stCondLst>
                                  <p:childTnLst>
                                    <p:set>
                                      <p:cBhvr>
                                        <p:cTn id="224" dur="1" fill="hold">
                                          <p:stCondLst>
                                            <p:cond delay="0"/>
                                          </p:stCondLst>
                                        </p:cTn>
                                        <p:tgtEl>
                                          <p:spTgt spid="45"/>
                                        </p:tgtEl>
                                        <p:attrNameLst>
                                          <p:attrName>style.visibility</p:attrName>
                                        </p:attrNameLst>
                                      </p:cBhvr>
                                      <p:to>
                                        <p:strVal val="visible"/>
                                      </p:to>
                                    </p:set>
                                    <p:anim calcmode="lin" valueType="num">
                                      <p:cBhvr additive="base">
                                        <p:cTn id="225" dur="500"/>
                                        <p:tgtEl>
                                          <p:spTgt spid="45"/>
                                        </p:tgtEl>
                                        <p:attrNameLst>
                                          <p:attrName>ppt_y</p:attrName>
                                        </p:attrNameLst>
                                      </p:cBhvr>
                                      <p:tavLst>
                                        <p:tav tm="0">
                                          <p:val>
                                            <p:strVal val="#ppt_y+#ppt_h*1.125000"/>
                                          </p:val>
                                        </p:tav>
                                        <p:tav tm="100000">
                                          <p:val>
                                            <p:strVal val="#ppt_y"/>
                                          </p:val>
                                        </p:tav>
                                      </p:tavLst>
                                    </p:anim>
                                    <p:animEffect transition="in" filter="wipe(up)">
                                      <p:cBhvr>
                                        <p:cTn id="22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animBg="1"/>
      <p:bldP spid="47" grpId="0" animBg="1"/>
      <p:bldP spid="48" grpId="0" animBg="1"/>
      <p:bldP spid="49" grpId="0" animBg="1"/>
      <p:bldP spid="50" grpId="0" animBg="1"/>
      <p:bldP spid="51" grpId="0" animBg="1"/>
      <p:bldP spid="52" grpId="0" animBg="1"/>
      <p:bldP spid="53" grpId="0"/>
      <p:bldP spid="54" grpId="0"/>
      <p:bldP spid="55" grpId="0"/>
      <p:bldP spid="56" grpId="0"/>
      <p:bldP spid="57" grpId="0"/>
      <p:bldP spid="58" grpId="0"/>
      <p:bldP spid="59" grpId="0"/>
      <p:bldP spid="60" grpId="0" animBg="1"/>
      <p:bldP spid="61" grpId="0" animBg="1"/>
      <p:bldP spid="62" grpId="0" animBg="1"/>
      <p:bldP spid="63" grpId="0" animBg="1"/>
      <p:bldP spid="64" grpId="0" animBg="1"/>
      <p:bldP spid="65" grpId="0" animBg="1"/>
      <p:bldP spid="66" grpId="0" animBg="1"/>
      <p:bldP spid="67" grpId="0"/>
      <p:bldP spid="68" grpId="0"/>
      <p:bldP spid="69" grpId="0"/>
      <p:bldP spid="70" grpId="0"/>
      <p:bldP spid="71" grpId="0"/>
      <p:bldP spid="72" grpId="0"/>
      <p:bldP spid="73" grpId="0"/>
      <p:bldP spid="74" grpId="0"/>
      <p:bldP spid="75" grpId="0"/>
      <p:bldP spid="76" grpId="0"/>
      <p:bldP spid="77" grpId="0"/>
      <p:bldP spid="78" grpId="0"/>
      <p:bldP spid="79" grpId="0"/>
      <p:bldP spid="8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70"/>
          <p:cNvGrpSpPr/>
          <p:nvPr/>
        </p:nvGrpSpPr>
        <p:grpSpPr bwMode="auto">
          <a:xfrm>
            <a:off x="3055546" y="1398019"/>
            <a:ext cx="2628900" cy="2628900"/>
            <a:chOff x="0" y="0"/>
            <a:chExt cx="2628000" cy="2628000"/>
          </a:xfrm>
          <a:solidFill>
            <a:srgbClr val="482400"/>
          </a:solidFill>
        </p:grpSpPr>
        <p:sp>
          <p:nvSpPr>
            <p:cNvPr id="8" name="椭圆 68"/>
            <p:cNvSpPr>
              <a:spLocks noChangeArrowheads="1"/>
            </p:cNvSpPr>
            <p:nvPr/>
          </p:nvSpPr>
          <p:spPr bwMode="auto">
            <a:xfrm>
              <a:off x="0" y="0"/>
              <a:ext cx="2628000" cy="2628000"/>
            </a:xfrm>
            <a:prstGeom prst="ellipse">
              <a:avLst/>
            </a:prstGeom>
            <a:grpFill/>
            <a:ln>
              <a:noFill/>
            </a:ln>
            <a:extLst>
              <a:ext uri="{91240B29-F687-4F45-9708-019B960494DF}">
                <a14:hiddenLine xmlns:a14="http://schemas.microsoft.com/office/drawing/2010/main" w="28575">
                  <a:solidFill>
                    <a:srgbClr val="395E8A"/>
                  </a:solidFill>
                  <a:bevel/>
                </a14:hiddenLine>
              </a:ext>
            </a:extLst>
          </p:spPr>
          <p:txBody>
            <a:bodyPr anchor="ctr"/>
            <a:lstStyle/>
            <a:p>
              <a:pPr algn="ctr"/>
              <a:endParaRPr lang="zh-CN" altLang="zh-CN">
                <a:solidFill>
                  <a:srgbClr val="FFFFFF"/>
                </a:solidFill>
              </a:endParaRPr>
            </a:p>
          </p:txBody>
        </p:sp>
        <p:sp>
          <p:nvSpPr>
            <p:cNvPr id="9" name="椭圆 69"/>
            <p:cNvSpPr>
              <a:spLocks noChangeArrowheads="1"/>
            </p:cNvSpPr>
            <p:nvPr/>
          </p:nvSpPr>
          <p:spPr bwMode="auto">
            <a:xfrm>
              <a:off x="21713" y="20887"/>
              <a:ext cx="2584574" cy="2584574"/>
            </a:xfrm>
            <a:prstGeom prst="ellipse">
              <a:avLst/>
            </a:prstGeom>
            <a:grpFill/>
            <a:ln>
              <a:noFill/>
            </a:ln>
            <a:extLst>
              <a:ext uri="{91240B29-F687-4F45-9708-019B960494DF}">
                <a14:hiddenLine xmlns:a14="http://schemas.microsoft.com/office/drawing/2010/main" w="28575">
                  <a:solidFill>
                    <a:srgbClr val="395E8A"/>
                  </a:solidFill>
                  <a:bevel/>
                </a14:hiddenLine>
              </a:ext>
            </a:extLst>
          </p:spPr>
          <p:txBody>
            <a:bodyPr anchor="ctr"/>
            <a:lstStyle/>
            <a:p>
              <a:pPr algn="ctr"/>
              <a:endParaRPr lang="zh-CN" altLang="zh-CN">
                <a:solidFill>
                  <a:srgbClr val="FFFFFF"/>
                </a:solidFill>
              </a:endParaRPr>
            </a:p>
          </p:txBody>
        </p:sp>
      </p:grpSp>
      <p:sp>
        <p:nvSpPr>
          <p:cNvPr id="10" name="等腰三角形 101"/>
          <p:cNvSpPr>
            <a:spLocks noChangeArrowheads="1"/>
          </p:cNvSpPr>
          <p:nvPr/>
        </p:nvSpPr>
        <p:spPr bwMode="auto">
          <a:xfrm rot="10800000" flipV="1">
            <a:off x="4327134" y="1642494"/>
            <a:ext cx="85725" cy="793750"/>
          </a:xfrm>
          <a:prstGeom prst="triangle">
            <a:avLst>
              <a:gd name="adj" fmla="val 50000"/>
            </a:avLst>
          </a:prstGeom>
          <a:solidFill>
            <a:schemeClr val="bg1"/>
          </a:solidFill>
          <a:ln>
            <a:noFill/>
          </a:ln>
        </p:spPr>
        <p:txBody>
          <a:bodyPr anchor="ctr"/>
          <a:lstStyle/>
          <a:p>
            <a:pPr algn="ctr"/>
            <a:endParaRPr lang="zh-CN" altLang="zh-CN">
              <a:solidFill>
                <a:srgbClr val="FFFFFF"/>
              </a:solidFill>
            </a:endParaRPr>
          </a:p>
        </p:txBody>
      </p:sp>
      <p:sp>
        <p:nvSpPr>
          <p:cNvPr id="11" name="等腰三角形 71"/>
          <p:cNvSpPr>
            <a:spLocks noChangeArrowheads="1"/>
          </p:cNvSpPr>
          <p:nvPr/>
        </p:nvSpPr>
        <p:spPr bwMode="auto">
          <a:xfrm rot="5400000">
            <a:off x="5010552" y="2292576"/>
            <a:ext cx="85725" cy="792162"/>
          </a:xfrm>
          <a:prstGeom prst="triangle">
            <a:avLst>
              <a:gd name="adj" fmla="val 50000"/>
            </a:avLst>
          </a:prstGeom>
          <a:solidFill>
            <a:schemeClr val="bg1"/>
          </a:solidFill>
          <a:ln>
            <a:noFill/>
          </a:ln>
        </p:spPr>
        <p:txBody>
          <a:bodyPr anchor="ctr"/>
          <a:lstStyle/>
          <a:p>
            <a:pPr algn="ctr"/>
            <a:endParaRPr lang="zh-CN" altLang="zh-CN">
              <a:solidFill>
                <a:srgbClr val="FFFFFF"/>
              </a:solidFill>
            </a:endParaRPr>
          </a:p>
        </p:txBody>
      </p:sp>
      <p:sp>
        <p:nvSpPr>
          <p:cNvPr id="12" name="等腰三角形 99"/>
          <p:cNvSpPr>
            <a:spLocks noChangeArrowheads="1"/>
          </p:cNvSpPr>
          <p:nvPr/>
        </p:nvSpPr>
        <p:spPr bwMode="auto">
          <a:xfrm rot="16200000" flipH="1">
            <a:off x="3643715" y="2292575"/>
            <a:ext cx="85725" cy="792163"/>
          </a:xfrm>
          <a:prstGeom prst="triangle">
            <a:avLst>
              <a:gd name="adj" fmla="val 50000"/>
            </a:avLst>
          </a:prstGeom>
          <a:solidFill>
            <a:schemeClr val="bg1"/>
          </a:solidFill>
          <a:ln>
            <a:noFill/>
          </a:ln>
        </p:spPr>
        <p:txBody>
          <a:bodyPr anchor="ctr"/>
          <a:lstStyle/>
          <a:p>
            <a:pPr algn="ctr"/>
            <a:endParaRPr lang="zh-CN" altLang="zh-CN">
              <a:solidFill>
                <a:srgbClr val="FFFFFF"/>
              </a:solidFill>
            </a:endParaRPr>
          </a:p>
        </p:txBody>
      </p:sp>
      <p:sp>
        <p:nvSpPr>
          <p:cNvPr id="13" name="等腰三角形 100"/>
          <p:cNvSpPr>
            <a:spLocks noChangeArrowheads="1"/>
          </p:cNvSpPr>
          <p:nvPr/>
        </p:nvSpPr>
        <p:spPr bwMode="auto">
          <a:xfrm rot="10800000">
            <a:off x="4327134" y="3006157"/>
            <a:ext cx="85725" cy="792162"/>
          </a:xfrm>
          <a:prstGeom prst="triangle">
            <a:avLst>
              <a:gd name="adj" fmla="val 50000"/>
            </a:avLst>
          </a:prstGeom>
          <a:solidFill>
            <a:schemeClr val="bg1"/>
          </a:solidFill>
          <a:ln>
            <a:noFill/>
          </a:ln>
        </p:spPr>
        <p:txBody>
          <a:bodyPr anchor="ctr"/>
          <a:lstStyle/>
          <a:p>
            <a:pPr algn="ctr"/>
            <a:endParaRPr lang="zh-CN" altLang="zh-CN">
              <a:solidFill>
                <a:srgbClr val="FFFFFF"/>
              </a:solidFill>
            </a:endParaRPr>
          </a:p>
        </p:txBody>
      </p:sp>
      <p:sp>
        <p:nvSpPr>
          <p:cNvPr id="14" name="等腰三角形 102"/>
          <p:cNvSpPr>
            <a:spLocks noChangeArrowheads="1"/>
          </p:cNvSpPr>
          <p:nvPr/>
        </p:nvSpPr>
        <p:spPr bwMode="auto">
          <a:xfrm rot="18900000" flipV="1">
            <a:off x="4789096" y="2804544"/>
            <a:ext cx="87313" cy="792163"/>
          </a:xfrm>
          <a:prstGeom prst="triangle">
            <a:avLst>
              <a:gd name="adj" fmla="val 50000"/>
            </a:avLst>
          </a:prstGeom>
          <a:solidFill>
            <a:schemeClr val="bg1"/>
          </a:solidFill>
          <a:ln>
            <a:noFill/>
          </a:ln>
        </p:spPr>
        <p:txBody>
          <a:bodyPr anchor="ctr"/>
          <a:lstStyle/>
          <a:p>
            <a:pPr algn="ctr"/>
            <a:endParaRPr lang="zh-CN" altLang="zh-CN">
              <a:solidFill>
                <a:srgbClr val="FFFFFF"/>
              </a:solidFill>
            </a:endParaRPr>
          </a:p>
        </p:txBody>
      </p:sp>
      <p:sp>
        <p:nvSpPr>
          <p:cNvPr id="15" name="等腰三角形 105"/>
          <p:cNvSpPr>
            <a:spLocks noChangeArrowheads="1"/>
          </p:cNvSpPr>
          <p:nvPr/>
        </p:nvSpPr>
        <p:spPr bwMode="auto">
          <a:xfrm rot="18900000">
            <a:off x="3835009" y="1801244"/>
            <a:ext cx="85725" cy="793750"/>
          </a:xfrm>
          <a:prstGeom prst="triangle">
            <a:avLst>
              <a:gd name="adj" fmla="val 50000"/>
            </a:avLst>
          </a:prstGeom>
          <a:solidFill>
            <a:schemeClr val="bg1"/>
          </a:solidFill>
          <a:ln>
            <a:noFill/>
          </a:ln>
        </p:spPr>
        <p:txBody>
          <a:bodyPr anchor="ctr"/>
          <a:lstStyle/>
          <a:p>
            <a:pPr algn="ctr"/>
            <a:endParaRPr lang="zh-CN" altLang="zh-CN">
              <a:solidFill>
                <a:srgbClr val="FFFFFF"/>
              </a:solidFill>
            </a:endParaRPr>
          </a:p>
        </p:txBody>
      </p:sp>
      <p:sp>
        <p:nvSpPr>
          <p:cNvPr id="16" name="等腰三角形 104"/>
          <p:cNvSpPr>
            <a:spLocks noChangeArrowheads="1"/>
          </p:cNvSpPr>
          <p:nvPr/>
        </p:nvSpPr>
        <p:spPr bwMode="auto">
          <a:xfrm rot="2700000" flipH="1" flipV="1">
            <a:off x="3845327" y="2821214"/>
            <a:ext cx="85725" cy="792162"/>
          </a:xfrm>
          <a:prstGeom prst="triangle">
            <a:avLst>
              <a:gd name="adj" fmla="val 50000"/>
            </a:avLst>
          </a:prstGeom>
          <a:solidFill>
            <a:schemeClr val="bg1"/>
          </a:solidFill>
          <a:ln>
            <a:noFill/>
          </a:ln>
        </p:spPr>
        <p:txBody>
          <a:bodyPr anchor="ctr"/>
          <a:lstStyle/>
          <a:p>
            <a:pPr algn="ctr"/>
            <a:endParaRPr lang="zh-CN" altLang="zh-CN">
              <a:solidFill>
                <a:srgbClr val="FFFFFF"/>
              </a:solidFill>
            </a:endParaRPr>
          </a:p>
        </p:txBody>
      </p:sp>
      <p:grpSp>
        <p:nvGrpSpPr>
          <p:cNvPr id="17" name="组合 72"/>
          <p:cNvGrpSpPr/>
          <p:nvPr/>
        </p:nvGrpSpPr>
        <p:grpSpPr bwMode="auto">
          <a:xfrm>
            <a:off x="4020746" y="2361632"/>
            <a:ext cx="700088" cy="700087"/>
            <a:chOff x="0" y="0"/>
            <a:chExt cx="1296000" cy="1296000"/>
          </a:xfrm>
        </p:grpSpPr>
        <p:sp>
          <p:nvSpPr>
            <p:cNvPr id="18" name="椭圆 73"/>
            <p:cNvSpPr>
              <a:spLocks noChangeArrowheads="1"/>
            </p:cNvSpPr>
            <p:nvPr/>
          </p:nvSpPr>
          <p:spPr bwMode="auto">
            <a:xfrm>
              <a:off x="0" y="0"/>
              <a:ext cx="1296000" cy="1296000"/>
            </a:xfrm>
            <a:prstGeom prst="ellipse">
              <a:avLst/>
            </a:prstGeom>
            <a:gradFill rotWithShape="1">
              <a:gsLst>
                <a:gs pos="0">
                  <a:srgbClr val="CDCDCD"/>
                </a:gs>
                <a:gs pos="100000">
                  <a:srgbClr val="FFFFFF"/>
                </a:gs>
              </a:gsLst>
              <a:lin ang="18900000" scaled="1"/>
            </a:gradFill>
            <a:ln>
              <a:noFill/>
            </a:ln>
            <a:extLst>
              <a:ext uri="{91240B29-F687-4F45-9708-019B960494DF}">
                <a14:hiddenLine xmlns:a14="http://schemas.microsoft.com/office/drawing/2010/main" w="28575">
                  <a:solidFill>
                    <a:srgbClr val="395E8A"/>
                  </a:solidFill>
                  <a:bevel/>
                </a14:hiddenLine>
              </a:ext>
            </a:extLst>
          </p:spPr>
          <p:txBody>
            <a:bodyPr anchor="ctr"/>
            <a:lstStyle/>
            <a:p>
              <a:pPr algn="ctr"/>
              <a:endParaRPr lang="zh-CN" altLang="zh-CN">
                <a:solidFill>
                  <a:srgbClr val="FFFFFF"/>
                </a:solidFill>
              </a:endParaRPr>
            </a:p>
          </p:txBody>
        </p:sp>
        <p:sp>
          <p:nvSpPr>
            <p:cNvPr id="19" name="椭圆 74"/>
            <p:cNvSpPr>
              <a:spLocks noChangeArrowheads="1"/>
            </p:cNvSpPr>
            <p:nvPr/>
          </p:nvSpPr>
          <p:spPr bwMode="auto">
            <a:xfrm>
              <a:off x="35932" y="35932"/>
              <a:ext cx="1224136" cy="1224136"/>
            </a:xfrm>
            <a:prstGeom prst="ellipse">
              <a:avLst/>
            </a:prstGeom>
            <a:gradFill rotWithShape="1">
              <a:gsLst>
                <a:gs pos="0">
                  <a:srgbClr val="BFBFBF"/>
                </a:gs>
                <a:gs pos="100000">
                  <a:srgbClr val="FFFFFF"/>
                </a:gs>
              </a:gsLst>
              <a:lin ang="8400000" scaled="1"/>
            </a:gradFill>
            <a:ln>
              <a:noFill/>
            </a:ln>
            <a:extLst>
              <a:ext uri="{91240B29-F687-4F45-9708-019B960494DF}">
                <a14:hiddenLine xmlns:a14="http://schemas.microsoft.com/office/drawing/2010/main" w="28575">
                  <a:solidFill>
                    <a:srgbClr val="395E8A"/>
                  </a:solidFill>
                  <a:bevel/>
                </a14:hiddenLine>
              </a:ext>
            </a:extLst>
          </p:spPr>
          <p:txBody>
            <a:bodyPr anchor="ctr"/>
            <a:lstStyle/>
            <a:p>
              <a:pPr algn="ctr"/>
              <a:endParaRPr lang="zh-CN" altLang="zh-CN">
                <a:solidFill>
                  <a:srgbClr val="FFFFFF"/>
                </a:solidFill>
              </a:endParaRPr>
            </a:p>
          </p:txBody>
        </p:sp>
      </p:grpSp>
      <p:grpSp>
        <p:nvGrpSpPr>
          <p:cNvPr id="20" name="组合 75"/>
          <p:cNvGrpSpPr/>
          <p:nvPr/>
        </p:nvGrpSpPr>
        <p:grpSpPr bwMode="auto">
          <a:xfrm>
            <a:off x="2871396" y="2429894"/>
            <a:ext cx="561975" cy="561975"/>
            <a:chOff x="0" y="0"/>
            <a:chExt cx="1296000" cy="1296000"/>
          </a:xfrm>
        </p:grpSpPr>
        <p:sp>
          <p:nvSpPr>
            <p:cNvPr id="21" name="椭圆 76"/>
            <p:cNvSpPr>
              <a:spLocks noChangeArrowheads="1"/>
            </p:cNvSpPr>
            <p:nvPr/>
          </p:nvSpPr>
          <p:spPr bwMode="auto">
            <a:xfrm>
              <a:off x="0" y="0"/>
              <a:ext cx="1296000" cy="1296000"/>
            </a:xfrm>
            <a:prstGeom prst="ellipse">
              <a:avLst/>
            </a:prstGeom>
            <a:gradFill rotWithShape="1">
              <a:gsLst>
                <a:gs pos="0">
                  <a:srgbClr val="CDCDCD"/>
                </a:gs>
                <a:gs pos="100000">
                  <a:srgbClr val="FFFFFF"/>
                </a:gs>
              </a:gsLst>
              <a:lin ang="18900000" scaled="1"/>
            </a:gradFill>
            <a:ln>
              <a:noFill/>
            </a:ln>
            <a:extLst>
              <a:ext uri="{91240B29-F687-4F45-9708-019B960494DF}">
                <a14:hiddenLine xmlns:a14="http://schemas.microsoft.com/office/drawing/2010/main" w="28575">
                  <a:solidFill>
                    <a:srgbClr val="395E8A"/>
                  </a:solidFill>
                  <a:bevel/>
                </a14:hiddenLine>
              </a:ext>
            </a:extLst>
          </p:spPr>
          <p:txBody>
            <a:bodyPr anchor="ctr"/>
            <a:lstStyle/>
            <a:p>
              <a:pPr algn="ctr"/>
              <a:endParaRPr lang="zh-CN" altLang="zh-CN">
                <a:solidFill>
                  <a:srgbClr val="FFFFFF"/>
                </a:solidFill>
              </a:endParaRPr>
            </a:p>
          </p:txBody>
        </p:sp>
        <p:sp>
          <p:nvSpPr>
            <p:cNvPr id="22" name="椭圆 77"/>
            <p:cNvSpPr>
              <a:spLocks noChangeArrowheads="1"/>
            </p:cNvSpPr>
            <p:nvPr/>
          </p:nvSpPr>
          <p:spPr bwMode="auto">
            <a:xfrm>
              <a:off x="35932" y="35932"/>
              <a:ext cx="1224136" cy="1224136"/>
            </a:xfrm>
            <a:prstGeom prst="ellipse">
              <a:avLst/>
            </a:prstGeom>
            <a:solidFill>
              <a:srgbClr val="482400"/>
            </a:solidFill>
            <a:ln>
              <a:noFill/>
            </a:ln>
            <a:extLst>
              <a:ext uri="{91240B29-F687-4F45-9708-019B960494DF}">
                <a14:hiddenLine xmlns:a14="http://schemas.microsoft.com/office/drawing/2010/main" w="28575">
                  <a:solidFill>
                    <a:srgbClr val="395E8A"/>
                  </a:solidFill>
                  <a:bevel/>
                </a14:hiddenLine>
              </a:ext>
            </a:extLst>
          </p:spPr>
          <p:txBody>
            <a:bodyPr anchor="ctr"/>
            <a:lstStyle/>
            <a:p>
              <a:pPr algn="ctr"/>
              <a:endParaRPr lang="zh-CN" altLang="zh-CN">
                <a:solidFill>
                  <a:srgbClr val="FFFFFF"/>
                </a:solidFill>
              </a:endParaRPr>
            </a:p>
          </p:txBody>
        </p:sp>
      </p:grpSp>
      <p:grpSp>
        <p:nvGrpSpPr>
          <p:cNvPr id="23" name="组合 78"/>
          <p:cNvGrpSpPr/>
          <p:nvPr/>
        </p:nvGrpSpPr>
        <p:grpSpPr bwMode="auto">
          <a:xfrm>
            <a:off x="5306621" y="2429894"/>
            <a:ext cx="561975" cy="561975"/>
            <a:chOff x="0" y="0"/>
            <a:chExt cx="1296000" cy="1296000"/>
          </a:xfrm>
        </p:grpSpPr>
        <p:sp>
          <p:nvSpPr>
            <p:cNvPr id="24" name="椭圆 79"/>
            <p:cNvSpPr>
              <a:spLocks noChangeArrowheads="1"/>
            </p:cNvSpPr>
            <p:nvPr/>
          </p:nvSpPr>
          <p:spPr bwMode="auto">
            <a:xfrm>
              <a:off x="0" y="0"/>
              <a:ext cx="1296000" cy="1296000"/>
            </a:xfrm>
            <a:prstGeom prst="ellipse">
              <a:avLst/>
            </a:prstGeom>
            <a:gradFill rotWithShape="1">
              <a:gsLst>
                <a:gs pos="0">
                  <a:srgbClr val="CDCDCD"/>
                </a:gs>
                <a:gs pos="100000">
                  <a:srgbClr val="FFFFFF"/>
                </a:gs>
              </a:gsLst>
              <a:lin ang="18900000" scaled="1"/>
            </a:gradFill>
            <a:ln>
              <a:noFill/>
            </a:ln>
            <a:extLst>
              <a:ext uri="{91240B29-F687-4F45-9708-019B960494DF}">
                <a14:hiddenLine xmlns:a14="http://schemas.microsoft.com/office/drawing/2010/main" w="28575">
                  <a:solidFill>
                    <a:srgbClr val="395E8A"/>
                  </a:solidFill>
                  <a:bevel/>
                </a14:hiddenLine>
              </a:ext>
            </a:extLst>
          </p:spPr>
          <p:txBody>
            <a:bodyPr anchor="ctr"/>
            <a:lstStyle/>
            <a:p>
              <a:pPr algn="ctr"/>
              <a:endParaRPr lang="zh-CN" altLang="zh-CN">
                <a:solidFill>
                  <a:srgbClr val="FFFFFF"/>
                </a:solidFill>
              </a:endParaRPr>
            </a:p>
          </p:txBody>
        </p:sp>
        <p:sp>
          <p:nvSpPr>
            <p:cNvPr id="25" name="椭圆 80"/>
            <p:cNvSpPr>
              <a:spLocks noChangeArrowheads="1"/>
            </p:cNvSpPr>
            <p:nvPr/>
          </p:nvSpPr>
          <p:spPr bwMode="auto">
            <a:xfrm>
              <a:off x="35932" y="35932"/>
              <a:ext cx="1224136" cy="1224136"/>
            </a:xfrm>
            <a:prstGeom prst="ellipse">
              <a:avLst/>
            </a:prstGeom>
            <a:solidFill>
              <a:srgbClr val="482400"/>
            </a:solidFill>
            <a:ln>
              <a:noFill/>
            </a:ln>
            <a:extLst>
              <a:ext uri="{91240B29-F687-4F45-9708-019B960494DF}">
                <a14:hiddenLine xmlns:a14="http://schemas.microsoft.com/office/drawing/2010/main" w="28575">
                  <a:solidFill>
                    <a:srgbClr val="395E8A"/>
                  </a:solidFill>
                  <a:bevel/>
                </a14:hiddenLine>
              </a:ext>
            </a:extLst>
          </p:spPr>
          <p:txBody>
            <a:bodyPr anchor="ctr"/>
            <a:lstStyle/>
            <a:p>
              <a:pPr algn="ctr"/>
              <a:endParaRPr lang="zh-CN" altLang="zh-CN">
                <a:solidFill>
                  <a:srgbClr val="FFFFFF"/>
                </a:solidFill>
              </a:endParaRPr>
            </a:p>
          </p:txBody>
        </p:sp>
      </p:grpSp>
      <p:sp>
        <p:nvSpPr>
          <p:cNvPr id="26" name="等腰三角形 103"/>
          <p:cNvSpPr>
            <a:spLocks noChangeArrowheads="1"/>
          </p:cNvSpPr>
          <p:nvPr/>
        </p:nvSpPr>
        <p:spPr bwMode="auto">
          <a:xfrm rot="2700000">
            <a:off x="4877202" y="1802039"/>
            <a:ext cx="85725" cy="792162"/>
          </a:xfrm>
          <a:prstGeom prst="triangle">
            <a:avLst>
              <a:gd name="adj" fmla="val 50000"/>
            </a:avLst>
          </a:prstGeom>
          <a:solidFill>
            <a:schemeClr val="bg1"/>
          </a:solidFill>
          <a:ln>
            <a:noFill/>
          </a:ln>
        </p:spPr>
        <p:txBody>
          <a:bodyPr anchor="ctr"/>
          <a:lstStyle/>
          <a:p>
            <a:pPr algn="ctr"/>
            <a:endParaRPr lang="zh-CN" altLang="zh-CN">
              <a:solidFill>
                <a:srgbClr val="FFFFFF"/>
              </a:solidFill>
            </a:endParaRPr>
          </a:p>
        </p:txBody>
      </p:sp>
      <p:grpSp>
        <p:nvGrpSpPr>
          <p:cNvPr id="27" name="组合 26"/>
          <p:cNvGrpSpPr/>
          <p:nvPr/>
        </p:nvGrpSpPr>
        <p:grpSpPr bwMode="auto">
          <a:xfrm>
            <a:off x="4089009" y="1213869"/>
            <a:ext cx="561975" cy="561975"/>
            <a:chOff x="0" y="0"/>
            <a:chExt cx="1296000" cy="1296000"/>
          </a:xfrm>
        </p:grpSpPr>
        <p:sp>
          <p:nvSpPr>
            <p:cNvPr id="28" name="椭圆 27"/>
            <p:cNvSpPr>
              <a:spLocks noChangeArrowheads="1"/>
            </p:cNvSpPr>
            <p:nvPr/>
          </p:nvSpPr>
          <p:spPr bwMode="auto">
            <a:xfrm>
              <a:off x="0" y="0"/>
              <a:ext cx="1296000" cy="1296000"/>
            </a:xfrm>
            <a:prstGeom prst="ellipse">
              <a:avLst/>
            </a:prstGeom>
            <a:gradFill rotWithShape="1">
              <a:gsLst>
                <a:gs pos="0">
                  <a:srgbClr val="CDCDCD"/>
                </a:gs>
                <a:gs pos="100000">
                  <a:srgbClr val="FFFFFF"/>
                </a:gs>
              </a:gsLst>
              <a:lin ang="18900000" scaled="1"/>
            </a:gradFill>
            <a:ln>
              <a:noFill/>
            </a:ln>
            <a:extLst>
              <a:ext uri="{91240B29-F687-4F45-9708-019B960494DF}">
                <a14:hiddenLine xmlns:a14="http://schemas.microsoft.com/office/drawing/2010/main" w="28575">
                  <a:solidFill>
                    <a:srgbClr val="395E8A"/>
                  </a:solidFill>
                  <a:bevel/>
                </a14:hiddenLine>
              </a:ext>
            </a:extLst>
          </p:spPr>
          <p:txBody>
            <a:bodyPr anchor="ctr"/>
            <a:lstStyle/>
            <a:p>
              <a:pPr algn="ctr"/>
              <a:endParaRPr lang="zh-CN" altLang="zh-CN">
                <a:solidFill>
                  <a:srgbClr val="FFFFFF"/>
                </a:solidFill>
              </a:endParaRPr>
            </a:p>
          </p:txBody>
        </p:sp>
        <p:sp>
          <p:nvSpPr>
            <p:cNvPr id="29" name="椭圆 28"/>
            <p:cNvSpPr>
              <a:spLocks noChangeArrowheads="1"/>
            </p:cNvSpPr>
            <p:nvPr/>
          </p:nvSpPr>
          <p:spPr bwMode="auto">
            <a:xfrm>
              <a:off x="35932" y="35932"/>
              <a:ext cx="1224136" cy="1224136"/>
            </a:xfrm>
            <a:prstGeom prst="ellipse">
              <a:avLst/>
            </a:prstGeom>
            <a:solidFill>
              <a:srgbClr val="482400"/>
            </a:solidFill>
            <a:ln>
              <a:noFill/>
            </a:ln>
            <a:extLst>
              <a:ext uri="{91240B29-F687-4F45-9708-019B960494DF}">
                <a14:hiddenLine xmlns:a14="http://schemas.microsoft.com/office/drawing/2010/main" w="28575">
                  <a:solidFill>
                    <a:srgbClr val="395E8A"/>
                  </a:solidFill>
                  <a:bevel/>
                </a14:hiddenLine>
              </a:ext>
            </a:extLst>
          </p:spPr>
          <p:txBody>
            <a:bodyPr anchor="ctr"/>
            <a:lstStyle/>
            <a:p>
              <a:pPr algn="ctr"/>
              <a:endParaRPr lang="zh-CN" altLang="zh-CN">
                <a:solidFill>
                  <a:srgbClr val="FFFFFF"/>
                </a:solidFill>
              </a:endParaRPr>
            </a:p>
          </p:txBody>
        </p:sp>
      </p:grpSp>
      <p:grpSp>
        <p:nvGrpSpPr>
          <p:cNvPr id="30" name="组合 29"/>
          <p:cNvGrpSpPr/>
          <p:nvPr/>
        </p:nvGrpSpPr>
        <p:grpSpPr bwMode="auto">
          <a:xfrm>
            <a:off x="4089009" y="3639569"/>
            <a:ext cx="561975" cy="561975"/>
            <a:chOff x="0" y="0"/>
            <a:chExt cx="1296000" cy="1296000"/>
          </a:xfrm>
        </p:grpSpPr>
        <p:sp>
          <p:nvSpPr>
            <p:cNvPr id="31" name="椭圆 30"/>
            <p:cNvSpPr>
              <a:spLocks noChangeArrowheads="1"/>
            </p:cNvSpPr>
            <p:nvPr/>
          </p:nvSpPr>
          <p:spPr bwMode="auto">
            <a:xfrm>
              <a:off x="0" y="0"/>
              <a:ext cx="1296000" cy="1296000"/>
            </a:xfrm>
            <a:prstGeom prst="ellipse">
              <a:avLst/>
            </a:prstGeom>
            <a:gradFill rotWithShape="1">
              <a:gsLst>
                <a:gs pos="0">
                  <a:srgbClr val="CDCDCD"/>
                </a:gs>
                <a:gs pos="100000">
                  <a:srgbClr val="FFFFFF"/>
                </a:gs>
              </a:gsLst>
              <a:lin ang="18900000" scaled="1"/>
            </a:gradFill>
            <a:ln>
              <a:noFill/>
            </a:ln>
            <a:extLst>
              <a:ext uri="{91240B29-F687-4F45-9708-019B960494DF}">
                <a14:hiddenLine xmlns:a14="http://schemas.microsoft.com/office/drawing/2010/main" w="28575">
                  <a:solidFill>
                    <a:srgbClr val="395E8A"/>
                  </a:solidFill>
                  <a:bevel/>
                </a14:hiddenLine>
              </a:ext>
            </a:extLst>
          </p:spPr>
          <p:txBody>
            <a:bodyPr anchor="ctr"/>
            <a:lstStyle/>
            <a:p>
              <a:pPr algn="ctr"/>
              <a:endParaRPr lang="zh-CN" altLang="zh-CN">
                <a:solidFill>
                  <a:srgbClr val="FFFFFF"/>
                </a:solidFill>
              </a:endParaRPr>
            </a:p>
          </p:txBody>
        </p:sp>
        <p:sp>
          <p:nvSpPr>
            <p:cNvPr id="32" name="椭圆 31"/>
            <p:cNvSpPr>
              <a:spLocks noChangeArrowheads="1"/>
            </p:cNvSpPr>
            <p:nvPr/>
          </p:nvSpPr>
          <p:spPr bwMode="auto">
            <a:xfrm>
              <a:off x="35932" y="35932"/>
              <a:ext cx="1224136" cy="1224136"/>
            </a:xfrm>
            <a:prstGeom prst="ellipse">
              <a:avLst/>
            </a:prstGeom>
            <a:solidFill>
              <a:srgbClr val="482400"/>
            </a:solidFill>
            <a:ln>
              <a:noFill/>
            </a:ln>
            <a:extLst>
              <a:ext uri="{91240B29-F687-4F45-9708-019B960494DF}">
                <a14:hiddenLine xmlns:a14="http://schemas.microsoft.com/office/drawing/2010/main" w="28575">
                  <a:solidFill>
                    <a:srgbClr val="395E8A"/>
                  </a:solidFill>
                  <a:bevel/>
                </a14:hiddenLine>
              </a:ext>
            </a:extLst>
          </p:spPr>
          <p:txBody>
            <a:bodyPr anchor="ctr"/>
            <a:lstStyle/>
            <a:p>
              <a:pPr algn="ctr"/>
              <a:endParaRPr lang="zh-CN" altLang="zh-CN">
                <a:solidFill>
                  <a:srgbClr val="FFFFFF"/>
                </a:solidFill>
              </a:endParaRPr>
            </a:p>
          </p:txBody>
        </p:sp>
      </p:grpSp>
      <p:grpSp>
        <p:nvGrpSpPr>
          <p:cNvPr id="33" name="组合 32"/>
          <p:cNvGrpSpPr/>
          <p:nvPr/>
        </p:nvGrpSpPr>
        <p:grpSpPr bwMode="auto">
          <a:xfrm>
            <a:off x="3193659" y="1553594"/>
            <a:ext cx="561975" cy="561975"/>
            <a:chOff x="0" y="0"/>
            <a:chExt cx="1296000" cy="1296000"/>
          </a:xfrm>
        </p:grpSpPr>
        <p:sp>
          <p:nvSpPr>
            <p:cNvPr id="34" name="椭圆 33"/>
            <p:cNvSpPr>
              <a:spLocks noChangeArrowheads="1"/>
            </p:cNvSpPr>
            <p:nvPr/>
          </p:nvSpPr>
          <p:spPr bwMode="auto">
            <a:xfrm>
              <a:off x="0" y="0"/>
              <a:ext cx="1296000" cy="1296000"/>
            </a:xfrm>
            <a:prstGeom prst="ellipse">
              <a:avLst/>
            </a:prstGeom>
            <a:gradFill rotWithShape="1">
              <a:gsLst>
                <a:gs pos="0">
                  <a:srgbClr val="CDCDCD"/>
                </a:gs>
                <a:gs pos="100000">
                  <a:srgbClr val="FFFFFF"/>
                </a:gs>
              </a:gsLst>
              <a:lin ang="18900000" scaled="1"/>
            </a:gradFill>
            <a:ln>
              <a:noFill/>
            </a:ln>
            <a:extLst>
              <a:ext uri="{91240B29-F687-4F45-9708-019B960494DF}">
                <a14:hiddenLine xmlns:a14="http://schemas.microsoft.com/office/drawing/2010/main" w="28575">
                  <a:solidFill>
                    <a:srgbClr val="395E8A"/>
                  </a:solidFill>
                  <a:bevel/>
                </a14:hiddenLine>
              </a:ext>
            </a:extLst>
          </p:spPr>
          <p:txBody>
            <a:bodyPr anchor="ctr"/>
            <a:lstStyle/>
            <a:p>
              <a:pPr algn="ctr"/>
              <a:endParaRPr lang="zh-CN" altLang="zh-CN">
                <a:solidFill>
                  <a:srgbClr val="FFFFFF"/>
                </a:solidFill>
              </a:endParaRPr>
            </a:p>
          </p:txBody>
        </p:sp>
        <p:sp>
          <p:nvSpPr>
            <p:cNvPr id="35" name="椭圆 34"/>
            <p:cNvSpPr>
              <a:spLocks noChangeArrowheads="1"/>
            </p:cNvSpPr>
            <p:nvPr/>
          </p:nvSpPr>
          <p:spPr bwMode="auto">
            <a:xfrm>
              <a:off x="35932" y="35932"/>
              <a:ext cx="1224136" cy="1224136"/>
            </a:xfrm>
            <a:prstGeom prst="ellipse">
              <a:avLst/>
            </a:prstGeom>
            <a:solidFill>
              <a:srgbClr val="482400"/>
            </a:solidFill>
            <a:ln>
              <a:noFill/>
            </a:ln>
            <a:extLst>
              <a:ext uri="{91240B29-F687-4F45-9708-019B960494DF}">
                <a14:hiddenLine xmlns:a14="http://schemas.microsoft.com/office/drawing/2010/main" w="28575">
                  <a:solidFill>
                    <a:srgbClr val="395E8A"/>
                  </a:solidFill>
                  <a:bevel/>
                </a14:hiddenLine>
              </a:ext>
            </a:extLst>
          </p:spPr>
          <p:txBody>
            <a:bodyPr anchor="ctr"/>
            <a:lstStyle/>
            <a:p>
              <a:pPr algn="ctr"/>
              <a:endParaRPr lang="zh-CN" altLang="zh-CN">
                <a:solidFill>
                  <a:srgbClr val="FFFFFF"/>
                </a:solidFill>
              </a:endParaRPr>
            </a:p>
          </p:txBody>
        </p:sp>
      </p:grpSp>
      <p:grpSp>
        <p:nvGrpSpPr>
          <p:cNvPr id="36" name="组合 35"/>
          <p:cNvGrpSpPr/>
          <p:nvPr/>
        </p:nvGrpSpPr>
        <p:grpSpPr bwMode="auto">
          <a:xfrm>
            <a:off x="5039921" y="1553594"/>
            <a:ext cx="561975" cy="561975"/>
            <a:chOff x="0" y="0"/>
            <a:chExt cx="1296000" cy="1296000"/>
          </a:xfrm>
        </p:grpSpPr>
        <p:sp>
          <p:nvSpPr>
            <p:cNvPr id="37" name="椭圆 36"/>
            <p:cNvSpPr>
              <a:spLocks noChangeArrowheads="1"/>
            </p:cNvSpPr>
            <p:nvPr/>
          </p:nvSpPr>
          <p:spPr bwMode="auto">
            <a:xfrm>
              <a:off x="0" y="0"/>
              <a:ext cx="1296000" cy="1296000"/>
            </a:xfrm>
            <a:prstGeom prst="ellipse">
              <a:avLst/>
            </a:prstGeom>
            <a:gradFill rotWithShape="1">
              <a:gsLst>
                <a:gs pos="0">
                  <a:srgbClr val="CDCDCD"/>
                </a:gs>
                <a:gs pos="100000">
                  <a:srgbClr val="FFFFFF"/>
                </a:gs>
              </a:gsLst>
              <a:lin ang="18900000" scaled="1"/>
            </a:gradFill>
            <a:ln>
              <a:noFill/>
            </a:ln>
            <a:extLst>
              <a:ext uri="{91240B29-F687-4F45-9708-019B960494DF}">
                <a14:hiddenLine xmlns:a14="http://schemas.microsoft.com/office/drawing/2010/main" w="28575">
                  <a:solidFill>
                    <a:srgbClr val="395E8A"/>
                  </a:solidFill>
                  <a:bevel/>
                </a14:hiddenLine>
              </a:ext>
            </a:extLst>
          </p:spPr>
          <p:txBody>
            <a:bodyPr anchor="ctr"/>
            <a:lstStyle/>
            <a:p>
              <a:pPr algn="ctr"/>
              <a:endParaRPr lang="zh-CN" altLang="zh-CN">
                <a:solidFill>
                  <a:srgbClr val="FFFFFF"/>
                </a:solidFill>
              </a:endParaRPr>
            </a:p>
          </p:txBody>
        </p:sp>
        <p:sp>
          <p:nvSpPr>
            <p:cNvPr id="38" name="椭圆 37"/>
            <p:cNvSpPr>
              <a:spLocks noChangeArrowheads="1"/>
            </p:cNvSpPr>
            <p:nvPr/>
          </p:nvSpPr>
          <p:spPr bwMode="auto">
            <a:xfrm>
              <a:off x="35932" y="35932"/>
              <a:ext cx="1224136" cy="1224136"/>
            </a:xfrm>
            <a:prstGeom prst="ellipse">
              <a:avLst/>
            </a:prstGeom>
            <a:solidFill>
              <a:srgbClr val="482400"/>
            </a:solidFill>
            <a:ln>
              <a:noFill/>
            </a:ln>
            <a:extLst>
              <a:ext uri="{91240B29-F687-4F45-9708-019B960494DF}">
                <a14:hiddenLine xmlns:a14="http://schemas.microsoft.com/office/drawing/2010/main" w="28575">
                  <a:solidFill>
                    <a:srgbClr val="395E8A"/>
                  </a:solidFill>
                  <a:bevel/>
                </a14:hiddenLine>
              </a:ext>
            </a:extLst>
          </p:spPr>
          <p:txBody>
            <a:bodyPr anchor="ctr"/>
            <a:lstStyle/>
            <a:p>
              <a:pPr algn="ctr"/>
              <a:endParaRPr lang="zh-CN" altLang="zh-CN">
                <a:solidFill>
                  <a:srgbClr val="FFFFFF"/>
                </a:solidFill>
              </a:endParaRPr>
            </a:p>
          </p:txBody>
        </p:sp>
      </p:grpSp>
      <p:grpSp>
        <p:nvGrpSpPr>
          <p:cNvPr id="39" name="组合 38"/>
          <p:cNvGrpSpPr/>
          <p:nvPr/>
        </p:nvGrpSpPr>
        <p:grpSpPr bwMode="auto">
          <a:xfrm>
            <a:off x="3193659" y="3301432"/>
            <a:ext cx="561975" cy="561975"/>
            <a:chOff x="0" y="0"/>
            <a:chExt cx="1296000" cy="1296000"/>
          </a:xfrm>
        </p:grpSpPr>
        <p:sp>
          <p:nvSpPr>
            <p:cNvPr id="40" name="椭圆 39"/>
            <p:cNvSpPr>
              <a:spLocks noChangeArrowheads="1"/>
            </p:cNvSpPr>
            <p:nvPr/>
          </p:nvSpPr>
          <p:spPr bwMode="auto">
            <a:xfrm>
              <a:off x="0" y="0"/>
              <a:ext cx="1296000" cy="1296000"/>
            </a:xfrm>
            <a:prstGeom prst="ellipse">
              <a:avLst/>
            </a:prstGeom>
            <a:gradFill rotWithShape="1">
              <a:gsLst>
                <a:gs pos="0">
                  <a:srgbClr val="CDCDCD"/>
                </a:gs>
                <a:gs pos="100000">
                  <a:srgbClr val="FFFFFF"/>
                </a:gs>
              </a:gsLst>
              <a:lin ang="18900000" scaled="1"/>
            </a:gradFill>
            <a:ln>
              <a:noFill/>
            </a:ln>
            <a:extLst>
              <a:ext uri="{91240B29-F687-4F45-9708-019B960494DF}">
                <a14:hiddenLine xmlns:a14="http://schemas.microsoft.com/office/drawing/2010/main" w="28575">
                  <a:solidFill>
                    <a:srgbClr val="395E8A"/>
                  </a:solidFill>
                  <a:bevel/>
                </a14:hiddenLine>
              </a:ext>
            </a:extLst>
          </p:spPr>
          <p:txBody>
            <a:bodyPr anchor="ctr"/>
            <a:lstStyle/>
            <a:p>
              <a:pPr algn="ctr"/>
              <a:endParaRPr lang="zh-CN" altLang="zh-CN">
                <a:solidFill>
                  <a:srgbClr val="FFFFFF"/>
                </a:solidFill>
              </a:endParaRPr>
            </a:p>
          </p:txBody>
        </p:sp>
        <p:sp>
          <p:nvSpPr>
            <p:cNvPr id="41" name="椭圆 40"/>
            <p:cNvSpPr>
              <a:spLocks noChangeArrowheads="1"/>
            </p:cNvSpPr>
            <p:nvPr/>
          </p:nvSpPr>
          <p:spPr bwMode="auto">
            <a:xfrm>
              <a:off x="35932" y="35932"/>
              <a:ext cx="1224136" cy="1224136"/>
            </a:xfrm>
            <a:prstGeom prst="ellipse">
              <a:avLst/>
            </a:prstGeom>
            <a:solidFill>
              <a:srgbClr val="482400"/>
            </a:solidFill>
            <a:ln>
              <a:noFill/>
            </a:ln>
            <a:extLst>
              <a:ext uri="{91240B29-F687-4F45-9708-019B960494DF}">
                <a14:hiddenLine xmlns:a14="http://schemas.microsoft.com/office/drawing/2010/main" w="28575">
                  <a:solidFill>
                    <a:srgbClr val="395E8A"/>
                  </a:solidFill>
                  <a:bevel/>
                </a14:hiddenLine>
              </a:ext>
            </a:extLst>
          </p:spPr>
          <p:txBody>
            <a:bodyPr anchor="ctr"/>
            <a:lstStyle/>
            <a:p>
              <a:pPr algn="ctr"/>
              <a:endParaRPr lang="zh-CN" altLang="zh-CN">
                <a:solidFill>
                  <a:srgbClr val="FFFFFF"/>
                </a:solidFill>
              </a:endParaRPr>
            </a:p>
          </p:txBody>
        </p:sp>
      </p:grpSp>
      <p:grpSp>
        <p:nvGrpSpPr>
          <p:cNvPr id="42" name="组合 41"/>
          <p:cNvGrpSpPr/>
          <p:nvPr/>
        </p:nvGrpSpPr>
        <p:grpSpPr bwMode="auto">
          <a:xfrm>
            <a:off x="5024046" y="3295082"/>
            <a:ext cx="561975" cy="561975"/>
            <a:chOff x="0" y="0"/>
            <a:chExt cx="1296000" cy="1296000"/>
          </a:xfrm>
        </p:grpSpPr>
        <p:sp>
          <p:nvSpPr>
            <p:cNvPr id="43" name="椭圆 42"/>
            <p:cNvSpPr>
              <a:spLocks noChangeArrowheads="1"/>
            </p:cNvSpPr>
            <p:nvPr/>
          </p:nvSpPr>
          <p:spPr bwMode="auto">
            <a:xfrm>
              <a:off x="0" y="0"/>
              <a:ext cx="1296000" cy="1296000"/>
            </a:xfrm>
            <a:prstGeom prst="ellipse">
              <a:avLst/>
            </a:prstGeom>
            <a:gradFill rotWithShape="1">
              <a:gsLst>
                <a:gs pos="0">
                  <a:srgbClr val="CDCDCD"/>
                </a:gs>
                <a:gs pos="100000">
                  <a:srgbClr val="FFFFFF"/>
                </a:gs>
              </a:gsLst>
              <a:lin ang="18900000" scaled="1"/>
            </a:gradFill>
            <a:ln>
              <a:noFill/>
            </a:ln>
            <a:extLst>
              <a:ext uri="{91240B29-F687-4F45-9708-019B960494DF}">
                <a14:hiddenLine xmlns:a14="http://schemas.microsoft.com/office/drawing/2010/main" w="28575">
                  <a:solidFill>
                    <a:srgbClr val="395E8A"/>
                  </a:solidFill>
                  <a:bevel/>
                </a14:hiddenLine>
              </a:ext>
            </a:extLst>
          </p:spPr>
          <p:txBody>
            <a:bodyPr anchor="ctr"/>
            <a:lstStyle/>
            <a:p>
              <a:pPr algn="ctr"/>
              <a:endParaRPr lang="zh-CN" altLang="zh-CN">
                <a:solidFill>
                  <a:srgbClr val="FFFFFF"/>
                </a:solidFill>
              </a:endParaRPr>
            </a:p>
          </p:txBody>
        </p:sp>
        <p:sp>
          <p:nvSpPr>
            <p:cNvPr id="44" name="椭圆 43"/>
            <p:cNvSpPr>
              <a:spLocks noChangeArrowheads="1"/>
            </p:cNvSpPr>
            <p:nvPr/>
          </p:nvSpPr>
          <p:spPr bwMode="auto">
            <a:xfrm>
              <a:off x="35932" y="35932"/>
              <a:ext cx="1224136" cy="1224136"/>
            </a:xfrm>
            <a:prstGeom prst="ellipse">
              <a:avLst/>
            </a:prstGeom>
            <a:solidFill>
              <a:srgbClr val="482400"/>
            </a:solidFill>
            <a:ln>
              <a:noFill/>
            </a:ln>
            <a:extLst>
              <a:ext uri="{91240B29-F687-4F45-9708-019B960494DF}">
                <a14:hiddenLine xmlns:a14="http://schemas.microsoft.com/office/drawing/2010/main" w="28575">
                  <a:solidFill>
                    <a:srgbClr val="395E8A"/>
                  </a:solidFill>
                  <a:bevel/>
                </a14:hiddenLine>
              </a:ext>
            </a:extLst>
          </p:spPr>
          <p:txBody>
            <a:bodyPr anchor="ctr"/>
            <a:lstStyle/>
            <a:p>
              <a:pPr algn="ctr"/>
              <a:endParaRPr lang="zh-CN" altLang="zh-CN">
                <a:solidFill>
                  <a:srgbClr val="FFFFFF"/>
                </a:solidFill>
              </a:endParaRPr>
            </a:p>
          </p:txBody>
        </p:sp>
      </p:grpSp>
      <p:sp>
        <p:nvSpPr>
          <p:cNvPr id="45" name="Content Placeholder 2"/>
          <p:cNvSpPr txBox="1"/>
          <p:nvPr/>
        </p:nvSpPr>
        <p:spPr bwMode="auto">
          <a:xfrm>
            <a:off x="3411978" y="814153"/>
            <a:ext cx="1998622" cy="719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lvl="0" algn="ctr" defTabSz="685165">
              <a:spcBef>
                <a:spcPct val="20000"/>
              </a:spcBef>
              <a:defRPr/>
            </a:pPr>
            <a:r>
              <a:rPr lang="zh-CN" altLang="en-US" sz="1200" b="1" kern="0" dirty="0">
                <a:solidFill>
                  <a:srgbClr val="482400"/>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rgbClr val="482400"/>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rgbClr val="482400"/>
              </a:solidFill>
              <a:latin typeface="微软雅黑" panose="020B0503020204020204" pitchFamily="34" charset="-122"/>
              <a:ea typeface="微软雅黑" panose="020B0503020204020204" pitchFamily="34" charset="-122"/>
              <a:cs typeface="Raleway"/>
            </a:endParaRPr>
          </a:p>
          <a:p>
            <a:pPr algn="ct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简单</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46" name="Content Placeholder 2"/>
          <p:cNvSpPr txBox="1"/>
          <p:nvPr/>
        </p:nvSpPr>
        <p:spPr bwMode="auto">
          <a:xfrm>
            <a:off x="3357280" y="4185310"/>
            <a:ext cx="1998622" cy="47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lvl="0" algn="ctr" defTabSz="685165">
              <a:spcBef>
                <a:spcPct val="20000"/>
              </a:spcBef>
              <a:defRPr/>
            </a:pPr>
            <a:r>
              <a:rPr lang="zh-CN" altLang="en-US" sz="1200" b="1" kern="0" dirty="0">
                <a:solidFill>
                  <a:srgbClr val="482400"/>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rgbClr val="482400"/>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rgbClr val="482400"/>
              </a:solidFill>
              <a:latin typeface="微软雅黑" panose="020B0503020204020204" pitchFamily="34" charset="-122"/>
              <a:ea typeface="微软雅黑" panose="020B0503020204020204" pitchFamily="34" charset="-122"/>
              <a:cs typeface="Raleway"/>
            </a:endParaRPr>
          </a:p>
          <a:p>
            <a:pPr algn="ct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简单</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47" name="Content Placeholder 2"/>
          <p:cNvSpPr txBox="1"/>
          <p:nvPr/>
        </p:nvSpPr>
        <p:spPr bwMode="auto">
          <a:xfrm>
            <a:off x="5768950" y="1563972"/>
            <a:ext cx="1998622" cy="47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lvl="0" defTabSz="685165">
              <a:spcBef>
                <a:spcPct val="20000"/>
              </a:spcBef>
              <a:defRPr/>
            </a:pPr>
            <a:r>
              <a:rPr lang="zh-CN" altLang="en-US" sz="1200" b="1" kern="0" dirty="0">
                <a:solidFill>
                  <a:srgbClr val="482400"/>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rgbClr val="482400"/>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rgbClr val="482400"/>
              </a:solidFill>
              <a:latin typeface="微软雅黑" panose="020B0503020204020204" pitchFamily="34" charset="-122"/>
              <a:ea typeface="微软雅黑" panose="020B0503020204020204" pitchFamily="34" charset="-122"/>
              <a:cs typeface="Raleway"/>
            </a:endParaRPr>
          </a:p>
          <a:p>
            <a:pP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简单</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48" name="Content Placeholder 2"/>
          <p:cNvSpPr txBox="1"/>
          <p:nvPr/>
        </p:nvSpPr>
        <p:spPr bwMode="auto">
          <a:xfrm>
            <a:off x="6028030" y="2508852"/>
            <a:ext cx="1998622" cy="47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lvl="0" defTabSz="685165">
              <a:spcBef>
                <a:spcPct val="20000"/>
              </a:spcBef>
              <a:defRPr/>
            </a:pPr>
            <a:r>
              <a:rPr lang="zh-CN" altLang="en-US" sz="1200" b="1" kern="0" dirty="0">
                <a:solidFill>
                  <a:srgbClr val="482400"/>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rgbClr val="482400"/>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rgbClr val="482400"/>
              </a:solidFill>
              <a:latin typeface="微软雅黑" panose="020B0503020204020204" pitchFamily="34" charset="-122"/>
              <a:ea typeface="微软雅黑" panose="020B0503020204020204" pitchFamily="34" charset="-122"/>
              <a:cs typeface="Raleway"/>
            </a:endParaRPr>
          </a:p>
          <a:p>
            <a:pP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简单</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49" name="Content Placeholder 2"/>
          <p:cNvSpPr txBox="1"/>
          <p:nvPr/>
        </p:nvSpPr>
        <p:spPr bwMode="auto">
          <a:xfrm>
            <a:off x="5791810" y="3423252"/>
            <a:ext cx="1998622" cy="47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lvl="0" defTabSz="685165">
              <a:spcBef>
                <a:spcPct val="20000"/>
              </a:spcBef>
              <a:defRPr/>
            </a:pPr>
            <a:r>
              <a:rPr lang="zh-CN" altLang="en-US" sz="1200" b="1" kern="0" dirty="0">
                <a:solidFill>
                  <a:srgbClr val="482400"/>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rgbClr val="482400"/>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rgbClr val="482400"/>
              </a:solidFill>
              <a:latin typeface="微软雅黑" panose="020B0503020204020204" pitchFamily="34" charset="-122"/>
              <a:ea typeface="微软雅黑" panose="020B0503020204020204" pitchFamily="34" charset="-122"/>
              <a:cs typeface="Raleway"/>
            </a:endParaRPr>
          </a:p>
          <a:p>
            <a:pP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简单</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50" name="Content Placeholder 2"/>
          <p:cNvSpPr txBox="1"/>
          <p:nvPr/>
        </p:nvSpPr>
        <p:spPr bwMode="auto">
          <a:xfrm>
            <a:off x="971600" y="1580283"/>
            <a:ext cx="1998622" cy="47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lvl="0" algn="r" defTabSz="685165">
              <a:spcBef>
                <a:spcPct val="20000"/>
              </a:spcBef>
              <a:defRPr/>
            </a:pPr>
            <a:r>
              <a:rPr lang="zh-CN" altLang="en-US" sz="1200" b="1" kern="0" dirty="0">
                <a:solidFill>
                  <a:srgbClr val="482400"/>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rgbClr val="482400"/>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rgbClr val="482400"/>
              </a:solidFill>
              <a:latin typeface="微软雅黑" panose="020B0503020204020204" pitchFamily="34" charset="-122"/>
              <a:ea typeface="微软雅黑" panose="020B0503020204020204" pitchFamily="34" charset="-122"/>
              <a:cs typeface="Raleway"/>
            </a:endParaRPr>
          </a:p>
          <a:p>
            <a:pPr algn="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简单</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51" name="Content Placeholder 2"/>
          <p:cNvSpPr txBox="1"/>
          <p:nvPr/>
        </p:nvSpPr>
        <p:spPr bwMode="auto">
          <a:xfrm>
            <a:off x="827688" y="2742320"/>
            <a:ext cx="1998622" cy="47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lvl="0" algn="r" defTabSz="685165">
              <a:spcBef>
                <a:spcPct val="20000"/>
              </a:spcBef>
              <a:defRPr/>
            </a:pPr>
            <a:r>
              <a:rPr lang="zh-CN" altLang="en-US" sz="1200" b="1" kern="0" dirty="0">
                <a:solidFill>
                  <a:srgbClr val="482400"/>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rgbClr val="482400"/>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rgbClr val="482400"/>
              </a:solidFill>
              <a:latin typeface="微软雅黑" panose="020B0503020204020204" pitchFamily="34" charset="-122"/>
              <a:ea typeface="微软雅黑" panose="020B0503020204020204" pitchFamily="34" charset="-122"/>
              <a:cs typeface="Raleway"/>
            </a:endParaRPr>
          </a:p>
          <a:p>
            <a:pPr algn="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简单</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sp>
        <p:nvSpPr>
          <p:cNvPr id="52" name="Content Placeholder 2"/>
          <p:cNvSpPr txBox="1"/>
          <p:nvPr/>
        </p:nvSpPr>
        <p:spPr bwMode="auto">
          <a:xfrm>
            <a:off x="971600" y="3485283"/>
            <a:ext cx="1998622" cy="47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lvl="0" algn="r" defTabSz="685165">
              <a:spcBef>
                <a:spcPct val="20000"/>
              </a:spcBef>
              <a:defRPr/>
            </a:pPr>
            <a:r>
              <a:rPr lang="zh-CN" altLang="en-US" sz="1200" b="1" kern="0" dirty="0">
                <a:solidFill>
                  <a:srgbClr val="482400"/>
                </a:solidFill>
                <a:latin typeface="微软雅黑" panose="020B0503020204020204" pitchFamily="34" charset="-122"/>
                <a:ea typeface="微软雅黑" panose="020B0503020204020204" pitchFamily="34" charset="-122"/>
                <a:cs typeface="Raleway"/>
              </a:rPr>
              <a:t>输入你的</a:t>
            </a:r>
            <a:r>
              <a:rPr lang="zh-CN" altLang="en-US" sz="1200" b="1" kern="0" dirty="0" smtClean="0">
                <a:solidFill>
                  <a:srgbClr val="482400"/>
                </a:solidFill>
                <a:latin typeface="微软雅黑" panose="020B0503020204020204" pitchFamily="34" charset="-122"/>
                <a:ea typeface="微软雅黑" panose="020B0503020204020204" pitchFamily="34" charset="-122"/>
                <a:cs typeface="Raleway"/>
              </a:rPr>
              <a:t>标题</a:t>
            </a:r>
            <a:endParaRPr lang="en-US" altLang="zh-CN" sz="1200" b="1" kern="0" dirty="0" smtClean="0">
              <a:solidFill>
                <a:srgbClr val="482400"/>
              </a:solidFill>
              <a:latin typeface="微软雅黑" panose="020B0503020204020204" pitchFamily="34" charset="-122"/>
              <a:ea typeface="微软雅黑" panose="020B0503020204020204" pitchFamily="34" charset="-122"/>
              <a:cs typeface="Raleway"/>
            </a:endParaRPr>
          </a:p>
          <a:p>
            <a:pPr algn="r" defTabSz="685165">
              <a:spcBef>
                <a:spcPct val="20000"/>
              </a:spcBef>
              <a:defRPr/>
            </a:pPr>
            <a:r>
              <a:rPr lang="zh-CN" altLang="en-US"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a:t>
            </a:r>
            <a:r>
              <a:rPr lang="zh-CN" altLang="en-US" sz="800" kern="0" dirty="0" smtClean="0">
                <a:solidFill>
                  <a:schemeClr val="tx1">
                    <a:lumMod val="65000"/>
                    <a:lumOff val="35000"/>
                  </a:schemeClr>
                </a:solidFill>
                <a:latin typeface="微软雅黑" panose="020B0503020204020204" pitchFamily="34" charset="-122"/>
                <a:ea typeface="微软雅黑" panose="020B0503020204020204" pitchFamily="34" charset="-122"/>
                <a:cs typeface="Raleway Light"/>
              </a:rPr>
              <a:t>简单</a:t>
            </a:r>
            <a:endParaRPr lang="en-US" altLang="zh-CN" sz="80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endParaRPr>
          </a:p>
        </p:txBody>
      </p:sp>
      <p:grpSp>
        <p:nvGrpSpPr>
          <p:cNvPr id="53" name="Group 58"/>
          <p:cNvGrpSpPr/>
          <p:nvPr/>
        </p:nvGrpSpPr>
        <p:grpSpPr>
          <a:xfrm>
            <a:off x="2928565" y="2578329"/>
            <a:ext cx="408128" cy="301459"/>
            <a:chOff x="2563427" y="3717902"/>
            <a:chExt cx="439257" cy="324452"/>
          </a:xfrm>
          <a:solidFill>
            <a:schemeClr val="bg1"/>
          </a:solidFill>
        </p:grpSpPr>
        <p:sp>
          <p:nvSpPr>
            <p:cNvPr id="54" name="Freeform 92"/>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93"/>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6" name="Freeform 94"/>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57" name="Group 4"/>
          <p:cNvGrpSpPr>
            <a:grpSpLocks noChangeAspect="1"/>
          </p:cNvGrpSpPr>
          <p:nvPr/>
        </p:nvGrpSpPr>
        <p:grpSpPr bwMode="auto">
          <a:xfrm>
            <a:off x="3314240" y="1667621"/>
            <a:ext cx="315094" cy="346269"/>
            <a:chOff x="2602" y="1841"/>
            <a:chExt cx="566" cy="622"/>
          </a:xfrm>
          <a:solidFill>
            <a:schemeClr val="bg1"/>
          </a:solidFill>
        </p:grpSpPr>
        <p:sp>
          <p:nvSpPr>
            <p:cNvPr id="58" name="Freeform 5"/>
            <p:cNvSpPr>
              <a:spLocks noEditPoints="1"/>
            </p:cNvSpPr>
            <p:nvPr/>
          </p:nvSpPr>
          <p:spPr bwMode="auto">
            <a:xfrm>
              <a:off x="2602" y="2181"/>
              <a:ext cx="566" cy="229"/>
            </a:xfrm>
            <a:custGeom>
              <a:avLst/>
              <a:gdLst>
                <a:gd name="T0" fmla="*/ 2206 w 2497"/>
                <a:gd name="T1" fmla="*/ 47 h 1009"/>
                <a:gd name="T2" fmla="*/ 2073 w 2497"/>
                <a:gd name="T3" fmla="*/ 47 h 1009"/>
                <a:gd name="T4" fmla="*/ 2073 w 2497"/>
                <a:gd name="T5" fmla="*/ 21 h 1009"/>
                <a:gd name="T6" fmla="*/ 2053 w 2497"/>
                <a:gd name="T7" fmla="*/ 0 h 1009"/>
                <a:gd name="T8" fmla="*/ 21 w 2497"/>
                <a:gd name="T9" fmla="*/ 0 h 1009"/>
                <a:gd name="T10" fmla="*/ 0 w 2497"/>
                <a:gd name="T11" fmla="*/ 21 h 1009"/>
                <a:gd name="T12" fmla="*/ 695 w 2497"/>
                <a:gd name="T13" fmla="*/ 1009 h 1009"/>
                <a:gd name="T14" fmla="*/ 1378 w 2497"/>
                <a:gd name="T15" fmla="*/ 1009 h 1009"/>
                <a:gd name="T16" fmla="*/ 1890 w 2497"/>
                <a:gd name="T17" fmla="*/ 628 h 1009"/>
                <a:gd name="T18" fmla="*/ 2206 w 2497"/>
                <a:gd name="T19" fmla="*/ 628 h 1009"/>
                <a:gd name="T20" fmla="*/ 2497 w 2497"/>
                <a:gd name="T21" fmla="*/ 338 h 1009"/>
                <a:gd name="T22" fmla="*/ 2206 w 2497"/>
                <a:gd name="T23" fmla="*/ 47 h 1009"/>
                <a:gd name="T24" fmla="*/ 2206 w 2497"/>
                <a:gd name="T25" fmla="*/ 497 h 1009"/>
                <a:gd name="T26" fmla="*/ 2014 w 2497"/>
                <a:gd name="T27" fmla="*/ 497 h 1009"/>
                <a:gd name="T28" fmla="*/ 1985 w 2497"/>
                <a:gd name="T29" fmla="*/ 480 h 1009"/>
                <a:gd name="T30" fmla="*/ 1981 w 2497"/>
                <a:gd name="T31" fmla="*/ 463 h 1009"/>
                <a:gd name="T32" fmla="*/ 1983 w 2497"/>
                <a:gd name="T33" fmla="*/ 457 h 1009"/>
                <a:gd name="T34" fmla="*/ 2049 w 2497"/>
                <a:gd name="T35" fmla="*/ 252 h 1009"/>
                <a:gd name="T36" fmla="*/ 2136 w 2497"/>
                <a:gd name="T37" fmla="*/ 178 h 1009"/>
                <a:gd name="T38" fmla="*/ 2206 w 2497"/>
                <a:gd name="T39" fmla="*/ 178 h 1009"/>
                <a:gd name="T40" fmla="*/ 2365 w 2497"/>
                <a:gd name="T41" fmla="*/ 337 h 1009"/>
                <a:gd name="T42" fmla="*/ 2206 w 2497"/>
                <a:gd name="T43" fmla="*/ 497 h 1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97" h="1009">
                  <a:moveTo>
                    <a:pt x="2206" y="47"/>
                  </a:moveTo>
                  <a:lnTo>
                    <a:pt x="2073" y="47"/>
                  </a:lnTo>
                  <a:cubicBezTo>
                    <a:pt x="2073" y="39"/>
                    <a:pt x="2073" y="30"/>
                    <a:pt x="2073" y="21"/>
                  </a:cubicBezTo>
                  <a:cubicBezTo>
                    <a:pt x="2073" y="9"/>
                    <a:pt x="2064" y="0"/>
                    <a:pt x="2053" y="0"/>
                  </a:cubicBezTo>
                  <a:lnTo>
                    <a:pt x="21" y="0"/>
                  </a:lnTo>
                  <a:cubicBezTo>
                    <a:pt x="9" y="0"/>
                    <a:pt x="0" y="9"/>
                    <a:pt x="0" y="21"/>
                  </a:cubicBezTo>
                  <a:cubicBezTo>
                    <a:pt x="0" y="625"/>
                    <a:pt x="489" y="1009"/>
                    <a:pt x="695" y="1009"/>
                  </a:cubicBezTo>
                  <a:lnTo>
                    <a:pt x="1378" y="1009"/>
                  </a:lnTo>
                  <a:cubicBezTo>
                    <a:pt x="1539" y="1009"/>
                    <a:pt x="1767" y="813"/>
                    <a:pt x="1890" y="628"/>
                  </a:cubicBezTo>
                  <a:lnTo>
                    <a:pt x="2206" y="628"/>
                  </a:lnTo>
                  <a:cubicBezTo>
                    <a:pt x="2366" y="628"/>
                    <a:pt x="2497" y="498"/>
                    <a:pt x="2497" y="338"/>
                  </a:cubicBezTo>
                  <a:cubicBezTo>
                    <a:pt x="2497" y="177"/>
                    <a:pt x="2366" y="47"/>
                    <a:pt x="2206" y="47"/>
                  </a:cubicBezTo>
                  <a:close/>
                  <a:moveTo>
                    <a:pt x="2206" y="497"/>
                  </a:moveTo>
                  <a:lnTo>
                    <a:pt x="2014" y="497"/>
                  </a:lnTo>
                  <a:cubicBezTo>
                    <a:pt x="2004" y="497"/>
                    <a:pt x="1992" y="490"/>
                    <a:pt x="1985" y="480"/>
                  </a:cubicBezTo>
                  <a:cubicBezTo>
                    <a:pt x="1983" y="476"/>
                    <a:pt x="1979" y="470"/>
                    <a:pt x="1981" y="463"/>
                  </a:cubicBezTo>
                  <a:cubicBezTo>
                    <a:pt x="1982" y="461"/>
                    <a:pt x="1983" y="459"/>
                    <a:pt x="1983" y="457"/>
                  </a:cubicBezTo>
                  <a:cubicBezTo>
                    <a:pt x="2012" y="391"/>
                    <a:pt x="2034" y="322"/>
                    <a:pt x="2049" y="252"/>
                  </a:cubicBezTo>
                  <a:cubicBezTo>
                    <a:pt x="2064" y="205"/>
                    <a:pt x="2095" y="178"/>
                    <a:pt x="2136" y="178"/>
                  </a:cubicBezTo>
                  <a:lnTo>
                    <a:pt x="2206" y="178"/>
                  </a:lnTo>
                  <a:cubicBezTo>
                    <a:pt x="2294" y="178"/>
                    <a:pt x="2365" y="250"/>
                    <a:pt x="2365" y="337"/>
                  </a:cubicBezTo>
                  <a:cubicBezTo>
                    <a:pt x="2366" y="425"/>
                    <a:pt x="2294" y="497"/>
                    <a:pt x="2206" y="497"/>
                  </a:cubicBezTo>
                  <a:close/>
                </a:path>
              </a:pathLst>
            </a:custGeom>
            <a:grpFill/>
            <a:ln w="0">
              <a:noFill/>
              <a:prstDash val="solid"/>
              <a:round/>
            </a:ln>
          </p:spPr>
          <p:txBody>
            <a:bodyPr vert="horz" wrap="square" lIns="91440" tIns="45720" rIns="91440" bIns="45720" numCol="1" anchor="t" anchorCtr="0" compatLnSpc="1"/>
            <a:lstStyle/>
            <a:p>
              <a:endParaRPr lang="th-TH"/>
            </a:p>
          </p:txBody>
        </p:sp>
        <p:sp>
          <p:nvSpPr>
            <p:cNvPr id="59" name="Freeform 6"/>
            <p:cNvSpPr/>
            <p:nvPr/>
          </p:nvSpPr>
          <p:spPr bwMode="auto">
            <a:xfrm>
              <a:off x="2668" y="2433"/>
              <a:ext cx="337" cy="30"/>
            </a:xfrm>
            <a:custGeom>
              <a:avLst/>
              <a:gdLst>
                <a:gd name="T0" fmla="*/ 1419 w 1486"/>
                <a:gd name="T1" fmla="*/ 0 h 134"/>
                <a:gd name="T2" fmla="*/ 67 w 1486"/>
                <a:gd name="T3" fmla="*/ 0 h 134"/>
                <a:gd name="T4" fmla="*/ 0 w 1486"/>
                <a:gd name="T5" fmla="*/ 67 h 134"/>
                <a:gd name="T6" fmla="*/ 67 w 1486"/>
                <a:gd name="T7" fmla="*/ 134 h 134"/>
                <a:gd name="T8" fmla="*/ 1419 w 1486"/>
                <a:gd name="T9" fmla="*/ 134 h 134"/>
                <a:gd name="T10" fmla="*/ 1486 w 1486"/>
                <a:gd name="T11" fmla="*/ 67 h 134"/>
                <a:gd name="T12" fmla="*/ 1419 w 1486"/>
                <a:gd name="T13" fmla="*/ 0 h 134"/>
              </a:gdLst>
              <a:ahLst/>
              <a:cxnLst>
                <a:cxn ang="0">
                  <a:pos x="T0" y="T1"/>
                </a:cxn>
                <a:cxn ang="0">
                  <a:pos x="T2" y="T3"/>
                </a:cxn>
                <a:cxn ang="0">
                  <a:pos x="T4" y="T5"/>
                </a:cxn>
                <a:cxn ang="0">
                  <a:pos x="T6" y="T7"/>
                </a:cxn>
                <a:cxn ang="0">
                  <a:pos x="T8" y="T9"/>
                </a:cxn>
                <a:cxn ang="0">
                  <a:pos x="T10" y="T11"/>
                </a:cxn>
                <a:cxn ang="0">
                  <a:pos x="T12" y="T13"/>
                </a:cxn>
              </a:cxnLst>
              <a:rect l="0" t="0" r="r" b="b"/>
              <a:pathLst>
                <a:path w="1486" h="134">
                  <a:moveTo>
                    <a:pt x="1419" y="0"/>
                  </a:moveTo>
                  <a:lnTo>
                    <a:pt x="67" y="0"/>
                  </a:lnTo>
                  <a:cubicBezTo>
                    <a:pt x="30" y="0"/>
                    <a:pt x="0" y="30"/>
                    <a:pt x="0" y="67"/>
                  </a:cubicBezTo>
                  <a:cubicBezTo>
                    <a:pt x="0" y="104"/>
                    <a:pt x="30" y="134"/>
                    <a:pt x="67" y="134"/>
                  </a:cubicBezTo>
                  <a:lnTo>
                    <a:pt x="1419" y="134"/>
                  </a:lnTo>
                  <a:cubicBezTo>
                    <a:pt x="1456" y="134"/>
                    <a:pt x="1486" y="104"/>
                    <a:pt x="1486" y="67"/>
                  </a:cubicBezTo>
                  <a:cubicBezTo>
                    <a:pt x="1486" y="30"/>
                    <a:pt x="1456" y="0"/>
                    <a:pt x="1419" y="0"/>
                  </a:cubicBezTo>
                  <a:close/>
                </a:path>
              </a:pathLst>
            </a:custGeom>
            <a:grpFill/>
            <a:ln w="0">
              <a:noFill/>
              <a:prstDash val="solid"/>
              <a:round/>
            </a:ln>
          </p:spPr>
          <p:txBody>
            <a:bodyPr vert="horz" wrap="square" lIns="91440" tIns="45720" rIns="91440" bIns="45720" numCol="1" anchor="t" anchorCtr="0" compatLnSpc="1"/>
            <a:lstStyle/>
            <a:p>
              <a:endParaRPr lang="th-TH"/>
            </a:p>
          </p:txBody>
        </p:sp>
        <p:sp>
          <p:nvSpPr>
            <p:cNvPr id="60" name="Freeform 7"/>
            <p:cNvSpPr/>
            <p:nvPr/>
          </p:nvSpPr>
          <p:spPr bwMode="auto">
            <a:xfrm>
              <a:off x="2735" y="1882"/>
              <a:ext cx="101" cy="229"/>
            </a:xfrm>
            <a:custGeom>
              <a:avLst/>
              <a:gdLst>
                <a:gd name="T0" fmla="*/ 112 w 445"/>
                <a:gd name="T1" fmla="*/ 1008 h 1008"/>
                <a:gd name="T2" fmla="*/ 31 w 445"/>
                <a:gd name="T3" fmla="*/ 935 h 1008"/>
                <a:gd name="T4" fmla="*/ 190 w 445"/>
                <a:gd name="T5" fmla="*/ 284 h 1008"/>
                <a:gd name="T6" fmla="*/ 276 w 445"/>
                <a:gd name="T7" fmla="*/ 77 h 1008"/>
                <a:gd name="T8" fmla="*/ 368 w 445"/>
                <a:gd name="T9" fmla="*/ 6 h 1008"/>
                <a:gd name="T10" fmla="*/ 439 w 445"/>
                <a:gd name="T11" fmla="*/ 98 h 1008"/>
                <a:gd name="T12" fmla="*/ 335 w 445"/>
                <a:gd name="T13" fmla="*/ 361 h 1008"/>
                <a:gd name="T14" fmla="*/ 194 w 445"/>
                <a:gd name="T15" fmla="*/ 917 h 1008"/>
                <a:gd name="T16" fmla="*/ 121 w 445"/>
                <a:gd name="T17" fmla="*/ 1008 h 1008"/>
                <a:gd name="T18" fmla="*/ 112 w 445"/>
                <a:gd name="T19" fmla="*/ 1008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5" h="1008">
                  <a:moveTo>
                    <a:pt x="112" y="1008"/>
                  </a:moveTo>
                  <a:cubicBezTo>
                    <a:pt x="71" y="1008"/>
                    <a:pt x="35" y="977"/>
                    <a:pt x="31" y="935"/>
                  </a:cubicBezTo>
                  <a:cubicBezTo>
                    <a:pt x="0" y="640"/>
                    <a:pt x="105" y="442"/>
                    <a:pt x="190" y="284"/>
                  </a:cubicBezTo>
                  <a:cubicBezTo>
                    <a:pt x="232" y="205"/>
                    <a:pt x="268" y="137"/>
                    <a:pt x="276" y="77"/>
                  </a:cubicBezTo>
                  <a:cubicBezTo>
                    <a:pt x="282" y="32"/>
                    <a:pt x="323" y="0"/>
                    <a:pt x="368" y="6"/>
                  </a:cubicBezTo>
                  <a:cubicBezTo>
                    <a:pt x="413" y="12"/>
                    <a:pt x="445" y="53"/>
                    <a:pt x="439" y="98"/>
                  </a:cubicBezTo>
                  <a:cubicBezTo>
                    <a:pt x="427" y="188"/>
                    <a:pt x="383" y="272"/>
                    <a:pt x="335" y="361"/>
                  </a:cubicBezTo>
                  <a:cubicBezTo>
                    <a:pt x="257" y="507"/>
                    <a:pt x="169" y="673"/>
                    <a:pt x="194" y="917"/>
                  </a:cubicBezTo>
                  <a:cubicBezTo>
                    <a:pt x="199" y="963"/>
                    <a:pt x="166" y="1003"/>
                    <a:pt x="121" y="1008"/>
                  </a:cubicBezTo>
                  <a:cubicBezTo>
                    <a:pt x="118" y="1008"/>
                    <a:pt x="115" y="1008"/>
                    <a:pt x="112" y="1008"/>
                  </a:cubicBezTo>
                  <a:close/>
                </a:path>
              </a:pathLst>
            </a:custGeom>
            <a:grpFill/>
            <a:ln w="0">
              <a:noFill/>
              <a:prstDash val="solid"/>
              <a:round/>
            </a:ln>
          </p:spPr>
          <p:txBody>
            <a:bodyPr vert="horz" wrap="square" lIns="91440" tIns="45720" rIns="91440" bIns="45720" numCol="1" anchor="t" anchorCtr="0" compatLnSpc="1"/>
            <a:lstStyle/>
            <a:p>
              <a:endParaRPr lang="th-TH"/>
            </a:p>
          </p:txBody>
        </p:sp>
        <p:sp>
          <p:nvSpPr>
            <p:cNvPr id="61" name="Freeform 8"/>
            <p:cNvSpPr/>
            <p:nvPr/>
          </p:nvSpPr>
          <p:spPr bwMode="auto">
            <a:xfrm>
              <a:off x="2798" y="1841"/>
              <a:ext cx="117" cy="306"/>
            </a:xfrm>
            <a:custGeom>
              <a:avLst/>
              <a:gdLst>
                <a:gd name="T0" fmla="*/ 154 w 518"/>
                <a:gd name="T1" fmla="*/ 1350 h 1350"/>
                <a:gd name="T2" fmla="*/ 74 w 518"/>
                <a:gd name="T3" fmla="*/ 1285 h 1350"/>
                <a:gd name="T4" fmla="*/ 205 w 518"/>
                <a:gd name="T5" fmla="*/ 558 h 1350"/>
                <a:gd name="T6" fmla="*/ 331 w 518"/>
                <a:gd name="T7" fmla="*/ 95 h 1350"/>
                <a:gd name="T8" fmla="*/ 405 w 518"/>
                <a:gd name="T9" fmla="*/ 5 h 1350"/>
                <a:gd name="T10" fmla="*/ 495 w 518"/>
                <a:gd name="T11" fmla="*/ 79 h 1350"/>
                <a:gd name="T12" fmla="*/ 351 w 518"/>
                <a:gd name="T13" fmla="*/ 635 h 1350"/>
                <a:gd name="T14" fmla="*/ 235 w 518"/>
                <a:gd name="T15" fmla="*/ 1250 h 1350"/>
                <a:gd name="T16" fmla="*/ 171 w 518"/>
                <a:gd name="T17" fmla="*/ 1348 h 1350"/>
                <a:gd name="T18" fmla="*/ 154 w 518"/>
                <a:gd name="T19" fmla="*/ 1350 h 1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8" h="1350">
                  <a:moveTo>
                    <a:pt x="154" y="1350"/>
                  </a:moveTo>
                  <a:cubicBezTo>
                    <a:pt x="116" y="1350"/>
                    <a:pt x="82" y="1323"/>
                    <a:pt x="74" y="1285"/>
                  </a:cubicBezTo>
                  <a:cubicBezTo>
                    <a:pt x="0" y="946"/>
                    <a:pt x="109" y="740"/>
                    <a:pt x="205" y="558"/>
                  </a:cubicBezTo>
                  <a:cubicBezTo>
                    <a:pt x="282" y="411"/>
                    <a:pt x="349" y="284"/>
                    <a:pt x="331" y="95"/>
                  </a:cubicBezTo>
                  <a:cubicBezTo>
                    <a:pt x="326" y="49"/>
                    <a:pt x="360" y="9"/>
                    <a:pt x="405" y="5"/>
                  </a:cubicBezTo>
                  <a:cubicBezTo>
                    <a:pt x="450" y="0"/>
                    <a:pt x="490" y="34"/>
                    <a:pt x="495" y="79"/>
                  </a:cubicBezTo>
                  <a:cubicBezTo>
                    <a:pt x="518" y="318"/>
                    <a:pt x="433" y="479"/>
                    <a:pt x="351" y="635"/>
                  </a:cubicBezTo>
                  <a:cubicBezTo>
                    <a:pt x="260" y="807"/>
                    <a:pt x="174" y="970"/>
                    <a:pt x="235" y="1250"/>
                  </a:cubicBezTo>
                  <a:cubicBezTo>
                    <a:pt x="244" y="1294"/>
                    <a:pt x="216" y="1338"/>
                    <a:pt x="171" y="1348"/>
                  </a:cubicBezTo>
                  <a:cubicBezTo>
                    <a:pt x="166" y="1349"/>
                    <a:pt x="160" y="1350"/>
                    <a:pt x="154" y="1350"/>
                  </a:cubicBezTo>
                  <a:close/>
                </a:path>
              </a:pathLst>
            </a:custGeom>
            <a:grpFill/>
            <a:ln w="0">
              <a:noFill/>
              <a:prstDash val="solid"/>
              <a:round/>
            </a:ln>
          </p:spPr>
          <p:txBody>
            <a:bodyPr vert="horz" wrap="square" lIns="91440" tIns="45720" rIns="91440" bIns="45720" numCol="1" anchor="t" anchorCtr="0" compatLnSpc="1"/>
            <a:lstStyle/>
            <a:p>
              <a:endParaRPr lang="th-TH"/>
            </a:p>
          </p:txBody>
        </p:sp>
        <p:sp>
          <p:nvSpPr>
            <p:cNvPr id="62" name="Freeform 9"/>
            <p:cNvSpPr/>
            <p:nvPr/>
          </p:nvSpPr>
          <p:spPr bwMode="auto">
            <a:xfrm>
              <a:off x="2874" y="1894"/>
              <a:ext cx="100" cy="217"/>
            </a:xfrm>
            <a:custGeom>
              <a:avLst/>
              <a:gdLst>
                <a:gd name="T0" fmla="*/ 108 w 441"/>
                <a:gd name="T1" fmla="*/ 961 h 961"/>
                <a:gd name="T2" fmla="*/ 27 w 441"/>
                <a:gd name="T3" fmla="*/ 891 h 961"/>
                <a:gd name="T4" fmla="*/ 137 w 441"/>
                <a:gd name="T5" fmla="*/ 463 h 961"/>
                <a:gd name="T6" fmla="*/ 273 w 441"/>
                <a:gd name="T7" fmla="*/ 79 h 961"/>
                <a:gd name="T8" fmla="*/ 362 w 441"/>
                <a:gd name="T9" fmla="*/ 4 h 961"/>
                <a:gd name="T10" fmla="*/ 437 w 441"/>
                <a:gd name="T11" fmla="*/ 93 h 961"/>
                <a:gd name="T12" fmla="*/ 281 w 441"/>
                <a:gd name="T13" fmla="*/ 544 h 961"/>
                <a:gd name="T14" fmla="*/ 190 w 441"/>
                <a:gd name="T15" fmla="*/ 867 h 961"/>
                <a:gd name="T16" fmla="*/ 120 w 441"/>
                <a:gd name="T17" fmla="*/ 961 h 961"/>
                <a:gd name="T18" fmla="*/ 108 w 441"/>
                <a:gd name="T19" fmla="*/ 961 h 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1" h="961">
                  <a:moveTo>
                    <a:pt x="108" y="961"/>
                  </a:moveTo>
                  <a:cubicBezTo>
                    <a:pt x="68" y="961"/>
                    <a:pt x="33" y="932"/>
                    <a:pt x="27" y="891"/>
                  </a:cubicBezTo>
                  <a:cubicBezTo>
                    <a:pt x="0" y="705"/>
                    <a:pt x="70" y="582"/>
                    <a:pt x="137" y="463"/>
                  </a:cubicBezTo>
                  <a:cubicBezTo>
                    <a:pt x="197" y="358"/>
                    <a:pt x="258" y="250"/>
                    <a:pt x="273" y="79"/>
                  </a:cubicBezTo>
                  <a:cubicBezTo>
                    <a:pt x="277" y="33"/>
                    <a:pt x="317" y="0"/>
                    <a:pt x="362" y="4"/>
                  </a:cubicBezTo>
                  <a:cubicBezTo>
                    <a:pt x="407" y="8"/>
                    <a:pt x="441" y="48"/>
                    <a:pt x="437" y="93"/>
                  </a:cubicBezTo>
                  <a:cubicBezTo>
                    <a:pt x="419" y="300"/>
                    <a:pt x="342" y="436"/>
                    <a:pt x="281" y="544"/>
                  </a:cubicBezTo>
                  <a:cubicBezTo>
                    <a:pt x="217" y="656"/>
                    <a:pt x="171" y="737"/>
                    <a:pt x="190" y="867"/>
                  </a:cubicBezTo>
                  <a:cubicBezTo>
                    <a:pt x="196" y="912"/>
                    <a:pt x="165" y="954"/>
                    <a:pt x="120" y="961"/>
                  </a:cubicBezTo>
                  <a:cubicBezTo>
                    <a:pt x="116" y="961"/>
                    <a:pt x="112" y="961"/>
                    <a:pt x="108" y="961"/>
                  </a:cubicBezTo>
                  <a:close/>
                </a:path>
              </a:pathLst>
            </a:custGeom>
            <a:grpFill/>
            <a:ln w="0">
              <a:noFill/>
              <a:prstDash val="solid"/>
              <a:round/>
            </a:ln>
          </p:spPr>
          <p:txBody>
            <a:bodyPr vert="horz" wrap="square" lIns="91440" tIns="45720" rIns="91440" bIns="45720" numCol="1" anchor="t" anchorCtr="0" compatLnSpc="1"/>
            <a:lstStyle/>
            <a:p>
              <a:endParaRPr lang="th-TH"/>
            </a:p>
          </p:txBody>
        </p:sp>
      </p:grpSp>
      <p:sp>
        <p:nvSpPr>
          <p:cNvPr id="63" name="Freeform 144"/>
          <p:cNvSpPr>
            <a:spLocks noEditPoints="1"/>
          </p:cNvSpPr>
          <p:nvPr/>
        </p:nvSpPr>
        <p:spPr bwMode="auto">
          <a:xfrm>
            <a:off x="3294094" y="3442085"/>
            <a:ext cx="323653" cy="280668"/>
          </a:xfrm>
          <a:custGeom>
            <a:avLst/>
            <a:gdLst/>
            <a:ahLst/>
            <a:cxnLst>
              <a:cxn ang="0">
                <a:pos x="59" y="26"/>
              </a:cxn>
              <a:cxn ang="0">
                <a:pos x="57" y="28"/>
              </a:cxn>
              <a:cxn ang="0">
                <a:pos x="20" y="32"/>
              </a:cxn>
              <a:cxn ang="0">
                <a:pos x="20" y="35"/>
              </a:cxn>
              <a:cxn ang="0">
                <a:pos x="19" y="37"/>
              </a:cxn>
              <a:cxn ang="0">
                <a:pos x="52" y="37"/>
              </a:cxn>
              <a:cxn ang="0">
                <a:pos x="55" y="39"/>
              </a:cxn>
              <a:cxn ang="0">
                <a:pos x="52" y="42"/>
              </a:cxn>
              <a:cxn ang="0">
                <a:pos x="16" y="42"/>
              </a:cxn>
              <a:cxn ang="0">
                <a:pos x="13" y="39"/>
              </a:cxn>
              <a:cxn ang="0">
                <a:pos x="16" y="34"/>
              </a:cxn>
              <a:cxn ang="0">
                <a:pos x="9" y="5"/>
              </a:cxn>
              <a:cxn ang="0">
                <a:pos x="2" y="5"/>
              </a:cxn>
              <a:cxn ang="0">
                <a:pos x="0" y="3"/>
              </a:cxn>
              <a:cxn ang="0">
                <a:pos x="2" y="0"/>
              </a:cxn>
              <a:cxn ang="0">
                <a:pos x="11" y="0"/>
              </a:cxn>
              <a:cxn ang="0">
                <a:pos x="14" y="5"/>
              </a:cxn>
              <a:cxn ang="0">
                <a:pos x="57" y="5"/>
              </a:cxn>
              <a:cxn ang="0">
                <a:pos x="59" y="7"/>
              </a:cxn>
              <a:cxn ang="0">
                <a:pos x="59" y="26"/>
              </a:cxn>
              <a:cxn ang="0">
                <a:pos x="18" y="51"/>
              </a:cxn>
              <a:cxn ang="0">
                <a:pos x="13" y="46"/>
              </a:cxn>
              <a:cxn ang="0">
                <a:pos x="18" y="42"/>
              </a:cxn>
              <a:cxn ang="0">
                <a:pos x="23" y="46"/>
              </a:cxn>
              <a:cxn ang="0">
                <a:pos x="18" y="51"/>
              </a:cxn>
              <a:cxn ang="0">
                <a:pos x="50" y="51"/>
              </a:cxn>
              <a:cxn ang="0">
                <a:pos x="45" y="46"/>
              </a:cxn>
              <a:cxn ang="0">
                <a:pos x="50" y="42"/>
              </a:cxn>
              <a:cxn ang="0">
                <a:pos x="55" y="46"/>
              </a:cxn>
              <a:cxn ang="0">
                <a:pos x="50" y="51"/>
              </a:cxn>
            </a:cxnLst>
            <a:rect l="0" t="0" r="r" b="b"/>
            <a:pathLst>
              <a:path w="59" h="51">
                <a:moveTo>
                  <a:pt x="59" y="26"/>
                </a:moveTo>
                <a:cubicBezTo>
                  <a:pt x="59" y="27"/>
                  <a:pt x="58" y="28"/>
                  <a:pt x="57" y="28"/>
                </a:cubicBezTo>
                <a:cubicBezTo>
                  <a:pt x="20" y="32"/>
                  <a:pt x="20" y="32"/>
                  <a:pt x="20" y="32"/>
                </a:cubicBezTo>
                <a:cubicBezTo>
                  <a:pt x="20" y="33"/>
                  <a:pt x="20" y="34"/>
                  <a:pt x="20" y="35"/>
                </a:cubicBezTo>
                <a:cubicBezTo>
                  <a:pt x="20" y="36"/>
                  <a:pt x="20" y="36"/>
                  <a:pt x="19" y="37"/>
                </a:cubicBezTo>
                <a:cubicBezTo>
                  <a:pt x="52" y="37"/>
                  <a:pt x="52" y="37"/>
                  <a:pt x="52" y="37"/>
                </a:cubicBezTo>
                <a:cubicBezTo>
                  <a:pt x="54" y="37"/>
                  <a:pt x="55" y="38"/>
                  <a:pt x="55" y="39"/>
                </a:cubicBezTo>
                <a:cubicBezTo>
                  <a:pt x="55" y="41"/>
                  <a:pt x="54" y="42"/>
                  <a:pt x="52" y="42"/>
                </a:cubicBezTo>
                <a:cubicBezTo>
                  <a:pt x="16" y="42"/>
                  <a:pt x="16" y="42"/>
                  <a:pt x="16" y="42"/>
                </a:cubicBezTo>
                <a:cubicBezTo>
                  <a:pt x="15" y="42"/>
                  <a:pt x="13" y="41"/>
                  <a:pt x="13" y="39"/>
                </a:cubicBezTo>
                <a:cubicBezTo>
                  <a:pt x="13" y="38"/>
                  <a:pt x="15" y="35"/>
                  <a:pt x="16" y="34"/>
                </a:cubicBezTo>
                <a:cubicBezTo>
                  <a:pt x="9" y="5"/>
                  <a:pt x="9" y="5"/>
                  <a:pt x="9" y="5"/>
                </a:cubicBezTo>
                <a:cubicBezTo>
                  <a:pt x="2" y="5"/>
                  <a:pt x="2" y="5"/>
                  <a:pt x="2" y="5"/>
                </a:cubicBezTo>
                <a:cubicBezTo>
                  <a:pt x="1" y="5"/>
                  <a:pt x="0" y="4"/>
                  <a:pt x="0" y="3"/>
                </a:cubicBezTo>
                <a:cubicBezTo>
                  <a:pt x="0" y="2"/>
                  <a:pt x="1" y="0"/>
                  <a:pt x="2" y="0"/>
                </a:cubicBezTo>
                <a:cubicBezTo>
                  <a:pt x="11" y="0"/>
                  <a:pt x="11" y="0"/>
                  <a:pt x="11" y="0"/>
                </a:cubicBezTo>
                <a:cubicBezTo>
                  <a:pt x="14" y="0"/>
                  <a:pt x="14" y="3"/>
                  <a:pt x="14" y="5"/>
                </a:cubicBezTo>
                <a:cubicBezTo>
                  <a:pt x="57" y="5"/>
                  <a:pt x="57" y="5"/>
                  <a:pt x="57" y="5"/>
                </a:cubicBezTo>
                <a:cubicBezTo>
                  <a:pt x="58" y="5"/>
                  <a:pt x="59" y="6"/>
                  <a:pt x="59" y="7"/>
                </a:cubicBezTo>
                <a:lnTo>
                  <a:pt x="59" y="26"/>
                </a:lnTo>
                <a:close/>
                <a:moveTo>
                  <a:pt x="18" y="51"/>
                </a:moveTo>
                <a:cubicBezTo>
                  <a:pt x="16" y="51"/>
                  <a:pt x="13" y="49"/>
                  <a:pt x="13" y="46"/>
                </a:cubicBezTo>
                <a:cubicBezTo>
                  <a:pt x="13" y="44"/>
                  <a:pt x="16" y="42"/>
                  <a:pt x="18" y="42"/>
                </a:cubicBezTo>
                <a:cubicBezTo>
                  <a:pt x="21" y="42"/>
                  <a:pt x="23" y="44"/>
                  <a:pt x="23" y="46"/>
                </a:cubicBezTo>
                <a:cubicBezTo>
                  <a:pt x="23" y="49"/>
                  <a:pt x="21" y="51"/>
                  <a:pt x="18" y="51"/>
                </a:cubicBezTo>
                <a:close/>
                <a:moveTo>
                  <a:pt x="50" y="51"/>
                </a:moveTo>
                <a:cubicBezTo>
                  <a:pt x="47" y="51"/>
                  <a:pt x="45" y="49"/>
                  <a:pt x="45" y="46"/>
                </a:cubicBezTo>
                <a:cubicBezTo>
                  <a:pt x="45" y="44"/>
                  <a:pt x="47" y="42"/>
                  <a:pt x="50" y="42"/>
                </a:cubicBezTo>
                <a:cubicBezTo>
                  <a:pt x="53" y="42"/>
                  <a:pt x="55" y="44"/>
                  <a:pt x="55" y="46"/>
                </a:cubicBezTo>
                <a:cubicBezTo>
                  <a:pt x="55" y="49"/>
                  <a:pt x="53" y="51"/>
                  <a:pt x="50" y="51"/>
                </a:cubicBezTo>
                <a:close/>
              </a:path>
            </a:pathLst>
          </a:custGeom>
          <a:solidFill>
            <a:schemeClr val="bg1"/>
          </a:solidFill>
          <a:ln w="9525">
            <a:noFill/>
            <a:round/>
          </a:ln>
        </p:spPr>
        <p:txBody>
          <a:bodyPr vert="horz" wrap="square" lIns="68580" tIns="34290" rIns="68580" bIns="34290" numCol="1" anchor="t" anchorCtr="0" compatLnSpc="1"/>
          <a:lstStyle/>
          <a:p>
            <a:endParaRPr lang="en-US"/>
          </a:p>
        </p:txBody>
      </p:sp>
      <p:sp>
        <p:nvSpPr>
          <p:cNvPr id="64" name="Freeform 66"/>
          <p:cNvSpPr>
            <a:spLocks noEditPoints="1"/>
          </p:cNvSpPr>
          <p:nvPr/>
        </p:nvSpPr>
        <p:spPr bwMode="auto">
          <a:xfrm>
            <a:off x="5199763" y="1676592"/>
            <a:ext cx="262910" cy="307097"/>
          </a:xfrm>
          <a:custGeom>
            <a:avLst/>
            <a:gdLst/>
            <a:ahLst/>
            <a:cxnLst>
              <a:cxn ang="0">
                <a:pos x="55" y="9"/>
              </a:cxn>
              <a:cxn ang="0">
                <a:pos x="55" y="14"/>
              </a:cxn>
              <a:cxn ang="0">
                <a:pos x="27" y="23"/>
              </a:cxn>
              <a:cxn ang="0">
                <a:pos x="0" y="14"/>
              </a:cxn>
              <a:cxn ang="0">
                <a:pos x="0" y="9"/>
              </a:cxn>
              <a:cxn ang="0">
                <a:pos x="27" y="0"/>
              </a:cxn>
              <a:cxn ang="0">
                <a:pos x="55" y="9"/>
              </a:cxn>
              <a:cxn ang="0">
                <a:pos x="55" y="21"/>
              </a:cxn>
              <a:cxn ang="0">
                <a:pos x="55" y="27"/>
              </a:cxn>
              <a:cxn ang="0">
                <a:pos x="27" y="37"/>
              </a:cxn>
              <a:cxn ang="0">
                <a:pos x="0" y="27"/>
              </a:cxn>
              <a:cxn ang="0">
                <a:pos x="0" y="21"/>
              </a:cxn>
              <a:cxn ang="0">
                <a:pos x="27" y="27"/>
              </a:cxn>
              <a:cxn ang="0">
                <a:pos x="55" y="21"/>
              </a:cxn>
              <a:cxn ang="0">
                <a:pos x="55" y="35"/>
              </a:cxn>
              <a:cxn ang="0">
                <a:pos x="55" y="41"/>
              </a:cxn>
              <a:cxn ang="0">
                <a:pos x="27" y="50"/>
              </a:cxn>
              <a:cxn ang="0">
                <a:pos x="0" y="41"/>
              </a:cxn>
              <a:cxn ang="0">
                <a:pos x="0" y="35"/>
              </a:cxn>
              <a:cxn ang="0">
                <a:pos x="27" y="41"/>
              </a:cxn>
              <a:cxn ang="0">
                <a:pos x="55" y="35"/>
              </a:cxn>
              <a:cxn ang="0">
                <a:pos x="55" y="49"/>
              </a:cxn>
              <a:cxn ang="0">
                <a:pos x="55" y="55"/>
              </a:cxn>
              <a:cxn ang="0">
                <a:pos x="27" y="64"/>
              </a:cxn>
              <a:cxn ang="0">
                <a:pos x="0" y="55"/>
              </a:cxn>
              <a:cxn ang="0">
                <a:pos x="0" y="49"/>
              </a:cxn>
              <a:cxn ang="0">
                <a:pos x="27" y="55"/>
              </a:cxn>
              <a:cxn ang="0">
                <a:pos x="55" y="49"/>
              </a:cxn>
            </a:cxnLst>
            <a:rect l="0" t="0" r="r" b="b"/>
            <a:pathLst>
              <a:path w="55" h="64">
                <a:moveTo>
                  <a:pt x="55" y="9"/>
                </a:moveTo>
                <a:cubicBezTo>
                  <a:pt x="55" y="14"/>
                  <a:pt x="55" y="14"/>
                  <a:pt x="55" y="14"/>
                </a:cubicBezTo>
                <a:cubicBezTo>
                  <a:pt x="55" y="19"/>
                  <a:pt x="42" y="23"/>
                  <a:pt x="27" y="23"/>
                </a:cubicBezTo>
                <a:cubicBezTo>
                  <a:pt x="12" y="23"/>
                  <a:pt x="0" y="19"/>
                  <a:pt x="0" y="14"/>
                </a:cubicBezTo>
                <a:cubicBezTo>
                  <a:pt x="0" y="9"/>
                  <a:pt x="0" y="9"/>
                  <a:pt x="0" y="9"/>
                </a:cubicBezTo>
                <a:cubicBezTo>
                  <a:pt x="0" y="4"/>
                  <a:pt x="12" y="0"/>
                  <a:pt x="27" y="0"/>
                </a:cubicBezTo>
                <a:cubicBezTo>
                  <a:pt x="42" y="0"/>
                  <a:pt x="55" y="4"/>
                  <a:pt x="55" y="9"/>
                </a:cubicBezTo>
                <a:close/>
                <a:moveTo>
                  <a:pt x="55" y="21"/>
                </a:moveTo>
                <a:cubicBezTo>
                  <a:pt x="55" y="27"/>
                  <a:pt x="55" y="27"/>
                  <a:pt x="55" y="27"/>
                </a:cubicBezTo>
                <a:cubicBezTo>
                  <a:pt x="55" y="32"/>
                  <a:pt x="42" y="37"/>
                  <a:pt x="27" y="37"/>
                </a:cubicBezTo>
                <a:cubicBezTo>
                  <a:pt x="12" y="37"/>
                  <a:pt x="0" y="32"/>
                  <a:pt x="0" y="27"/>
                </a:cubicBezTo>
                <a:cubicBezTo>
                  <a:pt x="0" y="21"/>
                  <a:pt x="0" y="21"/>
                  <a:pt x="0" y="21"/>
                </a:cubicBezTo>
                <a:cubicBezTo>
                  <a:pt x="6" y="25"/>
                  <a:pt x="16" y="27"/>
                  <a:pt x="27" y="27"/>
                </a:cubicBezTo>
                <a:cubicBezTo>
                  <a:pt x="38" y="27"/>
                  <a:pt x="49" y="25"/>
                  <a:pt x="55" y="21"/>
                </a:cubicBezTo>
                <a:close/>
                <a:moveTo>
                  <a:pt x="55" y="35"/>
                </a:moveTo>
                <a:cubicBezTo>
                  <a:pt x="55" y="41"/>
                  <a:pt x="55" y="41"/>
                  <a:pt x="55" y="41"/>
                </a:cubicBezTo>
                <a:cubicBezTo>
                  <a:pt x="55" y="46"/>
                  <a:pt x="42" y="50"/>
                  <a:pt x="27" y="50"/>
                </a:cubicBezTo>
                <a:cubicBezTo>
                  <a:pt x="12" y="50"/>
                  <a:pt x="0" y="46"/>
                  <a:pt x="0" y="41"/>
                </a:cubicBezTo>
                <a:cubicBezTo>
                  <a:pt x="0" y="35"/>
                  <a:pt x="0" y="35"/>
                  <a:pt x="0" y="35"/>
                </a:cubicBezTo>
                <a:cubicBezTo>
                  <a:pt x="6" y="39"/>
                  <a:pt x="16" y="41"/>
                  <a:pt x="27" y="41"/>
                </a:cubicBezTo>
                <a:cubicBezTo>
                  <a:pt x="38" y="41"/>
                  <a:pt x="49" y="39"/>
                  <a:pt x="55" y="35"/>
                </a:cubicBezTo>
                <a:close/>
                <a:moveTo>
                  <a:pt x="55" y="49"/>
                </a:moveTo>
                <a:cubicBezTo>
                  <a:pt x="55" y="55"/>
                  <a:pt x="55" y="55"/>
                  <a:pt x="55" y="55"/>
                </a:cubicBezTo>
                <a:cubicBezTo>
                  <a:pt x="55" y="60"/>
                  <a:pt x="42" y="64"/>
                  <a:pt x="27" y="64"/>
                </a:cubicBezTo>
                <a:cubicBezTo>
                  <a:pt x="12" y="64"/>
                  <a:pt x="0" y="60"/>
                  <a:pt x="0" y="55"/>
                </a:cubicBezTo>
                <a:cubicBezTo>
                  <a:pt x="0" y="49"/>
                  <a:pt x="0" y="49"/>
                  <a:pt x="0" y="49"/>
                </a:cubicBezTo>
                <a:cubicBezTo>
                  <a:pt x="6" y="53"/>
                  <a:pt x="16" y="55"/>
                  <a:pt x="27" y="55"/>
                </a:cubicBezTo>
                <a:cubicBezTo>
                  <a:pt x="38" y="55"/>
                  <a:pt x="49" y="53"/>
                  <a:pt x="55" y="49"/>
                </a:cubicBezTo>
                <a:close/>
              </a:path>
            </a:pathLst>
          </a:custGeom>
          <a:solidFill>
            <a:schemeClr val="bg1"/>
          </a:solidFill>
          <a:ln w="9525">
            <a:noFill/>
            <a:round/>
          </a:ln>
        </p:spPr>
        <p:txBody>
          <a:bodyPr vert="horz" wrap="square" lIns="68580" tIns="34290" rIns="68580" bIns="34290" numCol="1" anchor="t" anchorCtr="0" compatLnSpc="1"/>
          <a:lstStyle/>
          <a:p>
            <a:endParaRPr lang="en-US" dirty="0"/>
          </a:p>
        </p:txBody>
      </p:sp>
      <p:grpSp>
        <p:nvGrpSpPr>
          <p:cNvPr id="65" name="Group 92"/>
          <p:cNvGrpSpPr/>
          <p:nvPr/>
        </p:nvGrpSpPr>
        <p:grpSpPr>
          <a:xfrm>
            <a:off x="4215754" y="3798320"/>
            <a:ext cx="310071" cy="271908"/>
            <a:chOff x="6365875" y="1458913"/>
            <a:chExt cx="619125" cy="542925"/>
          </a:xfrm>
          <a:solidFill>
            <a:schemeClr val="bg1"/>
          </a:solidFill>
        </p:grpSpPr>
        <p:sp>
          <p:nvSpPr>
            <p:cNvPr id="66" name="Freeform 43"/>
            <p:cNvSpPr>
              <a:spLocks noEditPoints="1"/>
            </p:cNvSpPr>
            <p:nvPr/>
          </p:nvSpPr>
          <p:spPr bwMode="auto">
            <a:xfrm>
              <a:off x="6365875" y="1846263"/>
              <a:ext cx="619125" cy="155575"/>
            </a:xfrm>
            <a:custGeom>
              <a:avLst/>
              <a:gdLst/>
              <a:ahLst/>
              <a:cxnLst>
                <a:cxn ang="0">
                  <a:pos x="0" y="0"/>
                </a:cxn>
                <a:cxn ang="0">
                  <a:pos x="195" y="48"/>
                </a:cxn>
                <a:cxn ang="0">
                  <a:pos x="390" y="0"/>
                </a:cxn>
                <a:cxn ang="0">
                  <a:pos x="390" y="48"/>
                </a:cxn>
                <a:cxn ang="0">
                  <a:pos x="195" y="98"/>
                </a:cxn>
                <a:cxn ang="0">
                  <a:pos x="0" y="48"/>
                </a:cxn>
                <a:cxn ang="0">
                  <a:pos x="0" y="0"/>
                </a:cxn>
                <a:cxn ang="0">
                  <a:pos x="0" y="0"/>
                </a:cxn>
                <a:cxn ang="0">
                  <a:pos x="0" y="0"/>
                </a:cxn>
              </a:cxnLst>
              <a:rect l="0" t="0" r="r" b="b"/>
              <a:pathLst>
                <a:path w="390" h="98">
                  <a:moveTo>
                    <a:pt x="0" y="0"/>
                  </a:moveTo>
                  <a:lnTo>
                    <a:pt x="195" y="48"/>
                  </a:lnTo>
                  <a:lnTo>
                    <a:pt x="390" y="0"/>
                  </a:lnTo>
                  <a:lnTo>
                    <a:pt x="390" y="48"/>
                  </a:lnTo>
                  <a:lnTo>
                    <a:pt x="195" y="98"/>
                  </a:lnTo>
                  <a:lnTo>
                    <a:pt x="0" y="48"/>
                  </a:lnTo>
                  <a:lnTo>
                    <a:pt x="0" y="0"/>
                  </a:lnTo>
                  <a:close/>
                  <a:moveTo>
                    <a:pt x="0" y="0"/>
                  </a:moveTo>
                  <a:lnTo>
                    <a:pt x="0" y="0"/>
                  </a:lnTo>
                  <a:close/>
                </a:path>
              </a:pathLst>
            </a:custGeom>
            <a:grpFill/>
            <a:ln w="9525">
              <a:noFill/>
              <a:round/>
            </a:ln>
          </p:spPr>
          <p:txBody>
            <a:bodyPr vert="horz" wrap="square" lIns="91440" tIns="45720" rIns="91440" bIns="45720" numCol="1" anchor="t" anchorCtr="0" compatLnSpc="1"/>
            <a:lstStyle/>
            <a:p>
              <a:endParaRPr lang="en-US"/>
            </a:p>
          </p:txBody>
        </p:sp>
        <p:sp>
          <p:nvSpPr>
            <p:cNvPr id="67" name="Freeform 44"/>
            <p:cNvSpPr>
              <a:spLocks noEditPoints="1"/>
            </p:cNvSpPr>
            <p:nvPr/>
          </p:nvSpPr>
          <p:spPr bwMode="auto">
            <a:xfrm>
              <a:off x="6365875" y="1846263"/>
              <a:ext cx="619125" cy="155575"/>
            </a:xfrm>
            <a:custGeom>
              <a:avLst/>
              <a:gdLst/>
              <a:ahLst/>
              <a:cxnLst>
                <a:cxn ang="0">
                  <a:pos x="0" y="0"/>
                </a:cxn>
                <a:cxn ang="0">
                  <a:pos x="195" y="48"/>
                </a:cxn>
                <a:cxn ang="0">
                  <a:pos x="390" y="0"/>
                </a:cxn>
                <a:cxn ang="0">
                  <a:pos x="390" y="48"/>
                </a:cxn>
                <a:cxn ang="0">
                  <a:pos x="195" y="98"/>
                </a:cxn>
                <a:cxn ang="0">
                  <a:pos x="0" y="48"/>
                </a:cxn>
                <a:cxn ang="0">
                  <a:pos x="0" y="0"/>
                </a:cxn>
                <a:cxn ang="0">
                  <a:pos x="0" y="0"/>
                </a:cxn>
                <a:cxn ang="0">
                  <a:pos x="0" y="0"/>
                </a:cxn>
              </a:cxnLst>
              <a:rect l="0" t="0" r="r" b="b"/>
              <a:pathLst>
                <a:path w="390" h="98">
                  <a:moveTo>
                    <a:pt x="0" y="0"/>
                  </a:moveTo>
                  <a:lnTo>
                    <a:pt x="195" y="48"/>
                  </a:lnTo>
                  <a:lnTo>
                    <a:pt x="390" y="0"/>
                  </a:lnTo>
                  <a:lnTo>
                    <a:pt x="390" y="48"/>
                  </a:lnTo>
                  <a:lnTo>
                    <a:pt x="195" y="98"/>
                  </a:lnTo>
                  <a:lnTo>
                    <a:pt x="0" y="48"/>
                  </a:lnTo>
                  <a:lnTo>
                    <a:pt x="0" y="0"/>
                  </a:lnTo>
                  <a:moveTo>
                    <a:pt x="0" y="0"/>
                  </a:moveTo>
                  <a:lnTo>
                    <a:pt x="0" y="0"/>
                  </a:lnTo>
                </a:path>
              </a:pathLst>
            </a:custGeom>
            <a:grpFill/>
            <a:ln w="9525">
              <a:noFill/>
              <a:round/>
            </a:ln>
          </p:spPr>
          <p:txBody>
            <a:bodyPr vert="horz" wrap="square" lIns="91440" tIns="45720" rIns="91440" bIns="45720" numCol="1" anchor="t" anchorCtr="0" compatLnSpc="1"/>
            <a:lstStyle/>
            <a:p>
              <a:endParaRPr lang="en-US"/>
            </a:p>
          </p:txBody>
        </p:sp>
        <p:sp>
          <p:nvSpPr>
            <p:cNvPr id="68" name="Freeform 45"/>
            <p:cNvSpPr>
              <a:spLocks noEditPoints="1"/>
            </p:cNvSpPr>
            <p:nvPr/>
          </p:nvSpPr>
          <p:spPr bwMode="auto">
            <a:xfrm>
              <a:off x="6365875" y="1692276"/>
              <a:ext cx="619125" cy="153988"/>
            </a:xfrm>
            <a:custGeom>
              <a:avLst/>
              <a:gdLst/>
              <a:ahLst/>
              <a:cxnLst>
                <a:cxn ang="0">
                  <a:pos x="0" y="0"/>
                </a:cxn>
                <a:cxn ang="0">
                  <a:pos x="195" y="48"/>
                </a:cxn>
                <a:cxn ang="0">
                  <a:pos x="390" y="0"/>
                </a:cxn>
                <a:cxn ang="0">
                  <a:pos x="390" y="48"/>
                </a:cxn>
                <a:cxn ang="0">
                  <a:pos x="195" y="97"/>
                </a:cxn>
                <a:cxn ang="0">
                  <a:pos x="0" y="48"/>
                </a:cxn>
                <a:cxn ang="0">
                  <a:pos x="0" y="0"/>
                </a:cxn>
                <a:cxn ang="0">
                  <a:pos x="0" y="0"/>
                </a:cxn>
                <a:cxn ang="0">
                  <a:pos x="0" y="0"/>
                </a:cxn>
              </a:cxnLst>
              <a:rect l="0" t="0" r="r" b="b"/>
              <a:pathLst>
                <a:path w="390" h="97">
                  <a:moveTo>
                    <a:pt x="0" y="0"/>
                  </a:moveTo>
                  <a:lnTo>
                    <a:pt x="195" y="48"/>
                  </a:lnTo>
                  <a:lnTo>
                    <a:pt x="390" y="0"/>
                  </a:lnTo>
                  <a:lnTo>
                    <a:pt x="390" y="48"/>
                  </a:lnTo>
                  <a:lnTo>
                    <a:pt x="195" y="97"/>
                  </a:lnTo>
                  <a:lnTo>
                    <a:pt x="0" y="48"/>
                  </a:lnTo>
                  <a:lnTo>
                    <a:pt x="0" y="0"/>
                  </a:lnTo>
                  <a:close/>
                  <a:moveTo>
                    <a:pt x="0" y="0"/>
                  </a:moveTo>
                  <a:lnTo>
                    <a:pt x="0" y="0"/>
                  </a:lnTo>
                  <a:close/>
                </a:path>
              </a:pathLst>
            </a:custGeom>
            <a:grpFill/>
            <a:ln w="9525">
              <a:noFill/>
              <a:round/>
            </a:ln>
          </p:spPr>
          <p:txBody>
            <a:bodyPr vert="horz" wrap="square" lIns="91440" tIns="45720" rIns="91440" bIns="45720" numCol="1" anchor="t" anchorCtr="0" compatLnSpc="1"/>
            <a:lstStyle/>
            <a:p>
              <a:endParaRPr lang="en-US"/>
            </a:p>
          </p:txBody>
        </p:sp>
        <p:sp>
          <p:nvSpPr>
            <p:cNvPr id="69" name="Freeform 46"/>
            <p:cNvSpPr>
              <a:spLocks noEditPoints="1"/>
            </p:cNvSpPr>
            <p:nvPr/>
          </p:nvSpPr>
          <p:spPr bwMode="auto">
            <a:xfrm>
              <a:off x="6365875" y="1692276"/>
              <a:ext cx="619125" cy="153988"/>
            </a:xfrm>
            <a:custGeom>
              <a:avLst/>
              <a:gdLst/>
              <a:ahLst/>
              <a:cxnLst>
                <a:cxn ang="0">
                  <a:pos x="0" y="0"/>
                </a:cxn>
                <a:cxn ang="0">
                  <a:pos x="195" y="48"/>
                </a:cxn>
                <a:cxn ang="0">
                  <a:pos x="390" y="0"/>
                </a:cxn>
                <a:cxn ang="0">
                  <a:pos x="390" y="48"/>
                </a:cxn>
                <a:cxn ang="0">
                  <a:pos x="195" y="97"/>
                </a:cxn>
                <a:cxn ang="0">
                  <a:pos x="0" y="48"/>
                </a:cxn>
                <a:cxn ang="0">
                  <a:pos x="0" y="0"/>
                </a:cxn>
                <a:cxn ang="0">
                  <a:pos x="0" y="0"/>
                </a:cxn>
                <a:cxn ang="0">
                  <a:pos x="0" y="0"/>
                </a:cxn>
              </a:cxnLst>
              <a:rect l="0" t="0" r="r" b="b"/>
              <a:pathLst>
                <a:path w="390" h="97">
                  <a:moveTo>
                    <a:pt x="0" y="0"/>
                  </a:moveTo>
                  <a:lnTo>
                    <a:pt x="195" y="48"/>
                  </a:lnTo>
                  <a:lnTo>
                    <a:pt x="390" y="0"/>
                  </a:lnTo>
                  <a:lnTo>
                    <a:pt x="390" y="48"/>
                  </a:lnTo>
                  <a:lnTo>
                    <a:pt x="195" y="97"/>
                  </a:lnTo>
                  <a:lnTo>
                    <a:pt x="0" y="48"/>
                  </a:lnTo>
                  <a:lnTo>
                    <a:pt x="0" y="0"/>
                  </a:lnTo>
                  <a:moveTo>
                    <a:pt x="0" y="0"/>
                  </a:moveTo>
                  <a:lnTo>
                    <a:pt x="0" y="0"/>
                  </a:lnTo>
                </a:path>
              </a:pathLst>
            </a:custGeom>
            <a:grpFill/>
            <a:ln w="9525">
              <a:noFill/>
              <a:round/>
            </a:ln>
          </p:spPr>
          <p:txBody>
            <a:bodyPr vert="horz" wrap="square" lIns="91440" tIns="45720" rIns="91440" bIns="45720" numCol="1" anchor="t" anchorCtr="0" compatLnSpc="1"/>
            <a:lstStyle/>
            <a:p>
              <a:endParaRPr lang="en-US"/>
            </a:p>
          </p:txBody>
        </p:sp>
        <p:sp>
          <p:nvSpPr>
            <p:cNvPr id="70" name="Freeform 47"/>
            <p:cNvSpPr>
              <a:spLocks noEditPoints="1"/>
            </p:cNvSpPr>
            <p:nvPr/>
          </p:nvSpPr>
          <p:spPr bwMode="auto">
            <a:xfrm>
              <a:off x="6365875" y="1458913"/>
              <a:ext cx="619125" cy="233363"/>
            </a:xfrm>
            <a:custGeom>
              <a:avLst/>
              <a:gdLst/>
              <a:ahLst/>
              <a:cxnLst>
                <a:cxn ang="0">
                  <a:pos x="0" y="48"/>
                </a:cxn>
                <a:cxn ang="0">
                  <a:pos x="195" y="0"/>
                </a:cxn>
                <a:cxn ang="0">
                  <a:pos x="390" y="48"/>
                </a:cxn>
                <a:cxn ang="0">
                  <a:pos x="390" y="96"/>
                </a:cxn>
                <a:cxn ang="0">
                  <a:pos x="195" y="147"/>
                </a:cxn>
                <a:cxn ang="0">
                  <a:pos x="0" y="96"/>
                </a:cxn>
                <a:cxn ang="0">
                  <a:pos x="0" y="48"/>
                </a:cxn>
                <a:cxn ang="0">
                  <a:pos x="0" y="48"/>
                </a:cxn>
                <a:cxn ang="0">
                  <a:pos x="0" y="48"/>
                </a:cxn>
              </a:cxnLst>
              <a:rect l="0" t="0" r="r" b="b"/>
              <a:pathLst>
                <a:path w="390" h="147">
                  <a:moveTo>
                    <a:pt x="0" y="48"/>
                  </a:moveTo>
                  <a:lnTo>
                    <a:pt x="195" y="0"/>
                  </a:lnTo>
                  <a:lnTo>
                    <a:pt x="390" y="48"/>
                  </a:lnTo>
                  <a:lnTo>
                    <a:pt x="390" y="96"/>
                  </a:lnTo>
                  <a:lnTo>
                    <a:pt x="195" y="147"/>
                  </a:lnTo>
                  <a:lnTo>
                    <a:pt x="0" y="96"/>
                  </a:lnTo>
                  <a:lnTo>
                    <a:pt x="0" y="48"/>
                  </a:lnTo>
                  <a:close/>
                  <a:moveTo>
                    <a:pt x="0" y="48"/>
                  </a:moveTo>
                  <a:lnTo>
                    <a:pt x="0" y="48"/>
                  </a:lnTo>
                  <a:close/>
                </a:path>
              </a:pathLst>
            </a:custGeom>
            <a:grpFill/>
            <a:ln w="9525">
              <a:noFill/>
              <a:round/>
            </a:ln>
          </p:spPr>
          <p:txBody>
            <a:bodyPr vert="horz" wrap="square" lIns="91440" tIns="45720" rIns="91440" bIns="45720" numCol="1" anchor="t" anchorCtr="0" compatLnSpc="1"/>
            <a:lstStyle/>
            <a:p>
              <a:endParaRPr lang="en-US"/>
            </a:p>
          </p:txBody>
        </p:sp>
        <p:sp>
          <p:nvSpPr>
            <p:cNvPr id="71" name="Freeform 48"/>
            <p:cNvSpPr>
              <a:spLocks noEditPoints="1"/>
            </p:cNvSpPr>
            <p:nvPr/>
          </p:nvSpPr>
          <p:spPr bwMode="auto">
            <a:xfrm>
              <a:off x="6365875" y="1458913"/>
              <a:ext cx="619125" cy="233363"/>
            </a:xfrm>
            <a:custGeom>
              <a:avLst/>
              <a:gdLst/>
              <a:ahLst/>
              <a:cxnLst>
                <a:cxn ang="0">
                  <a:pos x="0" y="48"/>
                </a:cxn>
                <a:cxn ang="0">
                  <a:pos x="195" y="0"/>
                </a:cxn>
                <a:cxn ang="0">
                  <a:pos x="390" y="48"/>
                </a:cxn>
                <a:cxn ang="0">
                  <a:pos x="390" y="96"/>
                </a:cxn>
                <a:cxn ang="0">
                  <a:pos x="195" y="147"/>
                </a:cxn>
                <a:cxn ang="0">
                  <a:pos x="0" y="96"/>
                </a:cxn>
                <a:cxn ang="0">
                  <a:pos x="0" y="48"/>
                </a:cxn>
                <a:cxn ang="0">
                  <a:pos x="0" y="48"/>
                </a:cxn>
                <a:cxn ang="0">
                  <a:pos x="0" y="48"/>
                </a:cxn>
              </a:cxnLst>
              <a:rect l="0" t="0" r="r" b="b"/>
              <a:pathLst>
                <a:path w="390" h="147">
                  <a:moveTo>
                    <a:pt x="0" y="48"/>
                  </a:moveTo>
                  <a:lnTo>
                    <a:pt x="195" y="0"/>
                  </a:lnTo>
                  <a:lnTo>
                    <a:pt x="390" y="48"/>
                  </a:lnTo>
                  <a:lnTo>
                    <a:pt x="390" y="96"/>
                  </a:lnTo>
                  <a:lnTo>
                    <a:pt x="195" y="147"/>
                  </a:lnTo>
                  <a:lnTo>
                    <a:pt x="0" y="96"/>
                  </a:lnTo>
                  <a:lnTo>
                    <a:pt x="0" y="48"/>
                  </a:lnTo>
                  <a:moveTo>
                    <a:pt x="0" y="48"/>
                  </a:moveTo>
                  <a:lnTo>
                    <a:pt x="0" y="48"/>
                  </a:lnTo>
                </a:path>
              </a:pathLst>
            </a:custGeom>
            <a:grpFill/>
            <a:ln w="9525">
              <a:noFill/>
              <a:round/>
            </a:ln>
          </p:spPr>
          <p:txBody>
            <a:bodyPr vert="horz" wrap="square" lIns="91440" tIns="45720" rIns="91440" bIns="45720" numCol="1" anchor="t" anchorCtr="0" compatLnSpc="1"/>
            <a:lstStyle/>
            <a:p>
              <a:endParaRPr lang="en-US"/>
            </a:p>
          </p:txBody>
        </p:sp>
      </p:grpSp>
      <p:grpSp>
        <p:nvGrpSpPr>
          <p:cNvPr id="72" name="Group 65"/>
          <p:cNvGrpSpPr/>
          <p:nvPr/>
        </p:nvGrpSpPr>
        <p:grpSpPr>
          <a:xfrm>
            <a:off x="4140065" y="1305490"/>
            <a:ext cx="433052" cy="326176"/>
            <a:chOff x="550885" y="1190671"/>
            <a:chExt cx="3840309" cy="2892537"/>
          </a:xfrm>
          <a:solidFill>
            <a:schemeClr val="bg1"/>
          </a:solidFill>
        </p:grpSpPr>
        <p:sp>
          <p:nvSpPr>
            <p:cNvPr id="73" name="Freeform 14"/>
            <p:cNvSpPr>
              <a:spLocks noEditPoints="1"/>
            </p:cNvSpPr>
            <p:nvPr/>
          </p:nvSpPr>
          <p:spPr bwMode="auto">
            <a:xfrm>
              <a:off x="2425794" y="2978264"/>
              <a:ext cx="149229" cy="239723"/>
            </a:xfrm>
            <a:custGeom>
              <a:avLst/>
              <a:gdLst/>
              <a:ahLst/>
              <a:cxnLst>
                <a:cxn ang="0">
                  <a:pos x="65" y="30"/>
                </a:cxn>
                <a:cxn ang="0">
                  <a:pos x="46" y="17"/>
                </a:cxn>
                <a:cxn ang="0">
                  <a:pos x="0" y="0"/>
                </a:cxn>
                <a:cxn ang="0">
                  <a:pos x="0" y="122"/>
                </a:cxn>
                <a:cxn ang="0">
                  <a:pos x="69" y="86"/>
                </a:cxn>
                <a:cxn ang="0">
                  <a:pos x="74" y="48"/>
                </a:cxn>
                <a:cxn ang="0">
                  <a:pos x="65" y="30"/>
                </a:cxn>
                <a:cxn ang="0">
                  <a:pos x="65" y="30"/>
                </a:cxn>
                <a:cxn ang="0">
                  <a:pos x="65" y="30"/>
                </a:cxn>
              </a:cxnLst>
              <a:rect l="0" t="0" r="r" b="b"/>
              <a:pathLst>
                <a:path w="76" h="122">
                  <a:moveTo>
                    <a:pt x="65" y="30"/>
                  </a:moveTo>
                  <a:cubicBezTo>
                    <a:pt x="59" y="24"/>
                    <a:pt x="53" y="20"/>
                    <a:pt x="46" y="17"/>
                  </a:cubicBezTo>
                  <a:cubicBezTo>
                    <a:pt x="32" y="9"/>
                    <a:pt x="16" y="4"/>
                    <a:pt x="0" y="0"/>
                  </a:cubicBezTo>
                  <a:cubicBezTo>
                    <a:pt x="0" y="122"/>
                    <a:pt x="0" y="122"/>
                    <a:pt x="0" y="122"/>
                  </a:cubicBezTo>
                  <a:cubicBezTo>
                    <a:pt x="26" y="119"/>
                    <a:pt x="55" y="110"/>
                    <a:pt x="69" y="86"/>
                  </a:cubicBezTo>
                  <a:cubicBezTo>
                    <a:pt x="75" y="75"/>
                    <a:pt x="76" y="61"/>
                    <a:pt x="74" y="48"/>
                  </a:cubicBezTo>
                  <a:cubicBezTo>
                    <a:pt x="72" y="41"/>
                    <a:pt x="69" y="35"/>
                    <a:pt x="65" y="30"/>
                  </a:cubicBezTo>
                  <a:close/>
                  <a:moveTo>
                    <a:pt x="65" y="30"/>
                  </a:moveTo>
                  <a:cubicBezTo>
                    <a:pt x="65" y="30"/>
                    <a:pt x="65" y="30"/>
                    <a:pt x="65" y="30"/>
                  </a:cubicBezTo>
                </a:path>
              </a:pathLst>
            </a:custGeom>
            <a:grpFill/>
            <a:ln w="9525">
              <a:noFill/>
              <a:round/>
            </a:ln>
          </p:spPr>
          <p:txBody>
            <a:bodyPr vert="horz" wrap="square" lIns="91440" tIns="45720" rIns="91440" bIns="45720" numCol="1" anchor="t" anchorCtr="0" compatLnSpc="1"/>
            <a:lstStyle/>
            <a:p>
              <a:endParaRPr lang="en-US"/>
            </a:p>
          </p:txBody>
        </p:sp>
        <p:sp>
          <p:nvSpPr>
            <p:cNvPr id="74" name="Freeform 15"/>
            <p:cNvSpPr>
              <a:spLocks noEditPoints="1"/>
            </p:cNvSpPr>
            <p:nvPr/>
          </p:nvSpPr>
          <p:spPr bwMode="auto">
            <a:xfrm>
              <a:off x="2559149" y="3148136"/>
              <a:ext cx="1587" cy="1587"/>
            </a:xfrm>
            <a:custGeom>
              <a:avLst/>
              <a:gdLst/>
              <a:ahLst/>
              <a:cxnLst>
                <a:cxn ang="0">
                  <a:pos x="0" y="0"/>
                </a:cxn>
                <a:cxn ang="0">
                  <a:pos x="1" y="0"/>
                </a:cxn>
                <a:cxn ang="0">
                  <a:pos x="0" y="0"/>
                </a:cxn>
                <a:cxn ang="0">
                  <a:pos x="0" y="0"/>
                </a:cxn>
                <a:cxn ang="0">
                  <a:pos x="0" y="0"/>
                </a:cxn>
              </a:cxnLst>
              <a:rect l="0" t="0" r="r" b="b"/>
              <a:pathLst>
                <a:path w="1">
                  <a:moveTo>
                    <a:pt x="0" y="0"/>
                  </a:moveTo>
                  <a:cubicBezTo>
                    <a:pt x="0" y="0"/>
                    <a:pt x="0" y="0"/>
                    <a:pt x="1" y="0"/>
                  </a:cubicBezTo>
                  <a:cubicBezTo>
                    <a:pt x="0" y="0"/>
                    <a:pt x="0" y="0"/>
                    <a:pt x="0" y="0"/>
                  </a:cubicBezTo>
                  <a:close/>
                  <a:moveTo>
                    <a:pt x="0" y="0"/>
                  </a:moveTo>
                  <a:cubicBezTo>
                    <a:pt x="0" y="0"/>
                    <a:pt x="0" y="0"/>
                    <a:pt x="0" y="0"/>
                  </a:cubicBezTo>
                </a:path>
              </a:pathLst>
            </a:custGeom>
            <a:grpFill/>
            <a:ln w="9525">
              <a:noFill/>
              <a:round/>
            </a:ln>
          </p:spPr>
          <p:txBody>
            <a:bodyPr vert="horz" wrap="square" lIns="91440" tIns="45720" rIns="91440" bIns="45720" numCol="1" anchor="t" anchorCtr="0" compatLnSpc="1"/>
            <a:lstStyle/>
            <a:p>
              <a:endParaRPr lang="en-US"/>
            </a:p>
          </p:txBody>
        </p:sp>
        <p:sp>
          <p:nvSpPr>
            <p:cNvPr id="75" name="Freeform 16"/>
            <p:cNvSpPr>
              <a:spLocks noEditPoints="1"/>
            </p:cNvSpPr>
            <p:nvPr/>
          </p:nvSpPr>
          <p:spPr bwMode="auto">
            <a:xfrm>
              <a:off x="2174958" y="2597251"/>
              <a:ext cx="120655" cy="214319"/>
            </a:xfrm>
            <a:custGeom>
              <a:avLst/>
              <a:gdLst/>
              <a:ahLst/>
              <a:cxnLst>
                <a:cxn ang="0">
                  <a:pos x="9" y="30"/>
                </a:cxn>
                <a:cxn ang="0">
                  <a:pos x="1" y="52"/>
                </a:cxn>
                <a:cxn ang="0">
                  <a:pos x="4" y="75"/>
                </a:cxn>
                <a:cxn ang="0">
                  <a:pos x="18" y="92"/>
                </a:cxn>
                <a:cxn ang="0">
                  <a:pos x="40" y="103"/>
                </a:cxn>
                <a:cxn ang="0">
                  <a:pos x="61" y="110"/>
                </a:cxn>
                <a:cxn ang="0">
                  <a:pos x="61" y="0"/>
                </a:cxn>
                <a:cxn ang="0">
                  <a:pos x="9" y="30"/>
                </a:cxn>
                <a:cxn ang="0">
                  <a:pos x="9" y="30"/>
                </a:cxn>
                <a:cxn ang="0">
                  <a:pos x="9" y="30"/>
                </a:cxn>
              </a:cxnLst>
              <a:rect l="0" t="0" r="r" b="b"/>
              <a:pathLst>
                <a:path w="61" h="110">
                  <a:moveTo>
                    <a:pt x="9" y="30"/>
                  </a:moveTo>
                  <a:cubicBezTo>
                    <a:pt x="4" y="37"/>
                    <a:pt x="2" y="44"/>
                    <a:pt x="1" y="52"/>
                  </a:cubicBezTo>
                  <a:cubicBezTo>
                    <a:pt x="0" y="59"/>
                    <a:pt x="1" y="68"/>
                    <a:pt x="4" y="75"/>
                  </a:cubicBezTo>
                  <a:cubicBezTo>
                    <a:pt x="6" y="82"/>
                    <a:pt x="12" y="87"/>
                    <a:pt x="18" y="92"/>
                  </a:cubicBezTo>
                  <a:cubicBezTo>
                    <a:pt x="25" y="96"/>
                    <a:pt x="33" y="100"/>
                    <a:pt x="40" y="103"/>
                  </a:cubicBezTo>
                  <a:cubicBezTo>
                    <a:pt x="47" y="105"/>
                    <a:pt x="54" y="108"/>
                    <a:pt x="61" y="110"/>
                  </a:cubicBezTo>
                  <a:cubicBezTo>
                    <a:pt x="61" y="0"/>
                    <a:pt x="61" y="0"/>
                    <a:pt x="61" y="0"/>
                  </a:cubicBezTo>
                  <a:cubicBezTo>
                    <a:pt x="42" y="4"/>
                    <a:pt x="21" y="13"/>
                    <a:pt x="9" y="30"/>
                  </a:cubicBezTo>
                  <a:close/>
                  <a:moveTo>
                    <a:pt x="9" y="30"/>
                  </a:moveTo>
                  <a:cubicBezTo>
                    <a:pt x="9" y="30"/>
                    <a:pt x="9" y="30"/>
                    <a:pt x="9" y="30"/>
                  </a:cubicBezTo>
                </a:path>
              </a:pathLst>
            </a:custGeom>
            <a:grpFill/>
            <a:ln w="9525">
              <a:noFill/>
              <a:round/>
            </a:ln>
          </p:spPr>
          <p:txBody>
            <a:bodyPr vert="horz" wrap="square" lIns="91440" tIns="45720" rIns="91440" bIns="45720" numCol="1" anchor="t" anchorCtr="0" compatLnSpc="1"/>
            <a:lstStyle/>
            <a:p>
              <a:endParaRPr lang="en-US"/>
            </a:p>
          </p:txBody>
        </p:sp>
        <p:sp>
          <p:nvSpPr>
            <p:cNvPr id="76" name="Freeform 17"/>
            <p:cNvSpPr>
              <a:spLocks noEditPoints="1"/>
            </p:cNvSpPr>
            <p:nvPr/>
          </p:nvSpPr>
          <p:spPr bwMode="auto">
            <a:xfrm>
              <a:off x="2560736" y="3144958"/>
              <a:ext cx="1587" cy="3174"/>
            </a:xfrm>
            <a:custGeom>
              <a:avLst/>
              <a:gdLst/>
              <a:ahLst/>
              <a:cxnLst>
                <a:cxn ang="0">
                  <a:pos x="0" y="0"/>
                </a:cxn>
                <a:cxn ang="0">
                  <a:pos x="0" y="1"/>
                </a:cxn>
                <a:cxn ang="0">
                  <a:pos x="0" y="0"/>
                </a:cxn>
                <a:cxn ang="0">
                  <a:pos x="0" y="0"/>
                </a:cxn>
                <a:cxn ang="0">
                  <a:pos x="0" y="0"/>
                </a:cxn>
              </a:cxnLst>
              <a:rect l="0" t="0" r="r" b="b"/>
              <a:pathLst>
                <a:path h="1">
                  <a:moveTo>
                    <a:pt x="0" y="0"/>
                  </a:moveTo>
                  <a:cubicBezTo>
                    <a:pt x="0" y="0"/>
                    <a:pt x="0" y="1"/>
                    <a:pt x="0" y="1"/>
                  </a:cubicBezTo>
                  <a:cubicBezTo>
                    <a:pt x="0" y="1"/>
                    <a:pt x="0" y="0"/>
                    <a:pt x="0" y="0"/>
                  </a:cubicBezTo>
                  <a:close/>
                  <a:moveTo>
                    <a:pt x="0" y="0"/>
                  </a:moveTo>
                  <a:cubicBezTo>
                    <a:pt x="0" y="0"/>
                    <a:pt x="0" y="0"/>
                    <a:pt x="0" y="0"/>
                  </a:cubicBezTo>
                </a:path>
              </a:pathLst>
            </a:custGeom>
            <a:grpFill/>
            <a:ln w="9525">
              <a:noFill/>
              <a:round/>
            </a:ln>
          </p:spPr>
          <p:txBody>
            <a:bodyPr vert="horz" wrap="square" lIns="91440" tIns="45720" rIns="91440" bIns="45720" numCol="1" anchor="t" anchorCtr="0" compatLnSpc="1"/>
            <a:lstStyle/>
            <a:p>
              <a:endParaRPr lang="en-US"/>
            </a:p>
          </p:txBody>
        </p:sp>
        <p:sp>
          <p:nvSpPr>
            <p:cNvPr id="77" name="Freeform 18"/>
            <p:cNvSpPr>
              <a:spLocks noEditPoints="1"/>
            </p:cNvSpPr>
            <p:nvPr/>
          </p:nvSpPr>
          <p:spPr bwMode="auto">
            <a:xfrm>
              <a:off x="550885" y="1190671"/>
              <a:ext cx="3840309" cy="2892537"/>
            </a:xfrm>
            <a:custGeom>
              <a:avLst/>
              <a:gdLst/>
              <a:ahLst/>
              <a:cxnLst>
                <a:cxn ang="0">
                  <a:pos x="1000" y="335"/>
                </a:cxn>
                <a:cxn ang="0">
                  <a:pos x="1130" y="44"/>
                </a:cxn>
                <a:cxn ang="0">
                  <a:pos x="892" y="91"/>
                </a:cxn>
                <a:cxn ang="0">
                  <a:pos x="664" y="57"/>
                </a:cxn>
                <a:cxn ang="0">
                  <a:pos x="807" y="343"/>
                </a:cxn>
                <a:cxn ang="0">
                  <a:pos x="822" y="1394"/>
                </a:cxn>
                <a:cxn ang="0">
                  <a:pos x="1000" y="335"/>
                </a:cxn>
                <a:cxn ang="0">
                  <a:pos x="1098" y="988"/>
                </a:cxn>
                <a:cxn ang="0">
                  <a:pos x="1052" y="1069"/>
                </a:cxn>
                <a:cxn ang="0">
                  <a:pos x="957" y="1102"/>
                </a:cxn>
                <a:cxn ang="0">
                  <a:pos x="957" y="1138"/>
                </a:cxn>
                <a:cxn ang="0">
                  <a:pos x="946" y="1163"/>
                </a:cxn>
                <a:cxn ang="0">
                  <a:pos x="910" y="1168"/>
                </a:cxn>
                <a:cxn ang="0">
                  <a:pos x="890" y="1138"/>
                </a:cxn>
                <a:cxn ang="0">
                  <a:pos x="890" y="1099"/>
                </a:cxn>
                <a:cxn ang="0">
                  <a:pos x="873" y="1095"/>
                </a:cxn>
                <a:cxn ang="0">
                  <a:pos x="792" y="1045"/>
                </a:cxn>
                <a:cxn ang="0">
                  <a:pos x="766" y="1003"/>
                </a:cxn>
                <a:cxn ang="0">
                  <a:pos x="762" y="991"/>
                </a:cxn>
                <a:cxn ang="0">
                  <a:pos x="759" y="979"/>
                </a:cxn>
                <a:cxn ang="0">
                  <a:pos x="763" y="961"/>
                </a:cxn>
                <a:cxn ang="0">
                  <a:pos x="796" y="943"/>
                </a:cxn>
                <a:cxn ang="0">
                  <a:pos x="825" y="966"/>
                </a:cxn>
                <a:cxn ang="0">
                  <a:pos x="828" y="977"/>
                </a:cxn>
                <a:cxn ang="0">
                  <a:pos x="833" y="988"/>
                </a:cxn>
                <a:cxn ang="0">
                  <a:pos x="848" y="1007"/>
                </a:cxn>
                <a:cxn ang="0">
                  <a:pos x="890" y="1030"/>
                </a:cxn>
                <a:cxn ang="0">
                  <a:pos x="890" y="898"/>
                </a:cxn>
                <a:cxn ang="0">
                  <a:pos x="803" y="860"/>
                </a:cxn>
                <a:cxn ang="0">
                  <a:pos x="773" y="824"/>
                </a:cxn>
                <a:cxn ang="0">
                  <a:pos x="763" y="776"/>
                </a:cxn>
                <a:cxn ang="0">
                  <a:pos x="773" y="728"/>
                </a:cxn>
                <a:cxn ang="0">
                  <a:pos x="800" y="690"/>
                </a:cxn>
                <a:cxn ang="0">
                  <a:pos x="890" y="650"/>
                </a:cxn>
                <a:cxn ang="0">
                  <a:pos x="890" y="613"/>
                </a:cxn>
                <a:cxn ang="0">
                  <a:pos x="902" y="588"/>
                </a:cxn>
                <a:cxn ang="0">
                  <a:pos x="938" y="583"/>
                </a:cxn>
                <a:cxn ang="0">
                  <a:pos x="957" y="613"/>
                </a:cxn>
                <a:cxn ang="0">
                  <a:pos x="957" y="650"/>
                </a:cxn>
                <a:cxn ang="0">
                  <a:pos x="970" y="652"/>
                </a:cxn>
                <a:cxn ang="0">
                  <a:pos x="1058" y="694"/>
                </a:cxn>
                <a:cxn ang="0">
                  <a:pos x="1085" y="733"/>
                </a:cxn>
                <a:cxn ang="0">
                  <a:pos x="1089" y="745"/>
                </a:cxn>
                <a:cxn ang="0">
                  <a:pos x="1092" y="757"/>
                </a:cxn>
                <a:cxn ang="0">
                  <a:pos x="1090" y="776"/>
                </a:cxn>
                <a:cxn ang="0">
                  <a:pos x="1058" y="795"/>
                </a:cxn>
                <a:cxn ang="0">
                  <a:pos x="1028" y="774"/>
                </a:cxn>
                <a:cxn ang="0">
                  <a:pos x="1025" y="763"/>
                </a:cxn>
                <a:cxn ang="0">
                  <a:pos x="1019" y="752"/>
                </a:cxn>
                <a:cxn ang="0">
                  <a:pos x="1003" y="736"/>
                </a:cxn>
                <a:cxn ang="0">
                  <a:pos x="957" y="718"/>
                </a:cxn>
                <a:cxn ang="0">
                  <a:pos x="957" y="844"/>
                </a:cxn>
                <a:cxn ang="0">
                  <a:pos x="1015" y="861"/>
                </a:cxn>
                <a:cxn ang="0">
                  <a:pos x="1084" y="916"/>
                </a:cxn>
                <a:cxn ang="0">
                  <a:pos x="1084" y="916"/>
                </a:cxn>
                <a:cxn ang="0">
                  <a:pos x="1084" y="916"/>
                </a:cxn>
                <a:cxn ang="0">
                  <a:pos x="1098" y="988"/>
                </a:cxn>
                <a:cxn ang="0">
                  <a:pos x="1098" y="988"/>
                </a:cxn>
                <a:cxn ang="0">
                  <a:pos x="1098" y="988"/>
                </a:cxn>
              </a:cxnLst>
              <a:rect l="0" t="0" r="r" b="b"/>
              <a:pathLst>
                <a:path w="1960" h="1477">
                  <a:moveTo>
                    <a:pt x="1000" y="335"/>
                  </a:moveTo>
                  <a:cubicBezTo>
                    <a:pt x="1104" y="248"/>
                    <a:pt x="1173" y="53"/>
                    <a:pt x="1130" y="44"/>
                  </a:cubicBezTo>
                  <a:cubicBezTo>
                    <a:pt x="1074" y="33"/>
                    <a:pt x="951" y="83"/>
                    <a:pt x="892" y="91"/>
                  </a:cubicBezTo>
                  <a:cubicBezTo>
                    <a:pt x="808" y="102"/>
                    <a:pt x="716" y="0"/>
                    <a:pt x="664" y="57"/>
                  </a:cubicBezTo>
                  <a:cubicBezTo>
                    <a:pt x="623" y="103"/>
                    <a:pt x="694" y="270"/>
                    <a:pt x="807" y="343"/>
                  </a:cubicBezTo>
                  <a:cubicBezTo>
                    <a:pt x="472" y="507"/>
                    <a:pt x="0" y="1334"/>
                    <a:pt x="822" y="1394"/>
                  </a:cubicBezTo>
                  <a:cubicBezTo>
                    <a:pt x="1960" y="1477"/>
                    <a:pt x="1390" y="496"/>
                    <a:pt x="1000" y="335"/>
                  </a:cubicBezTo>
                  <a:close/>
                  <a:moveTo>
                    <a:pt x="1098" y="988"/>
                  </a:moveTo>
                  <a:cubicBezTo>
                    <a:pt x="1094" y="1020"/>
                    <a:pt x="1077" y="1049"/>
                    <a:pt x="1052" y="1069"/>
                  </a:cubicBezTo>
                  <a:cubicBezTo>
                    <a:pt x="1025" y="1090"/>
                    <a:pt x="991" y="1099"/>
                    <a:pt x="957" y="1102"/>
                  </a:cubicBezTo>
                  <a:cubicBezTo>
                    <a:pt x="957" y="1138"/>
                    <a:pt x="957" y="1138"/>
                    <a:pt x="957" y="1138"/>
                  </a:cubicBezTo>
                  <a:cubicBezTo>
                    <a:pt x="957" y="1147"/>
                    <a:pt x="953" y="1156"/>
                    <a:pt x="946" y="1163"/>
                  </a:cubicBezTo>
                  <a:cubicBezTo>
                    <a:pt x="936" y="1171"/>
                    <a:pt x="922" y="1174"/>
                    <a:pt x="910" y="1168"/>
                  </a:cubicBezTo>
                  <a:cubicBezTo>
                    <a:pt x="898" y="1163"/>
                    <a:pt x="890" y="1151"/>
                    <a:pt x="890" y="1138"/>
                  </a:cubicBezTo>
                  <a:cubicBezTo>
                    <a:pt x="890" y="1099"/>
                    <a:pt x="890" y="1099"/>
                    <a:pt x="890" y="1099"/>
                  </a:cubicBezTo>
                  <a:cubicBezTo>
                    <a:pt x="885" y="1098"/>
                    <a:pt x="879" y="1096"/>
                    <a:pt x="873" y="1095"/>
                  </a:cubicBezTo>
                  <a:cubicBezTo>
                    <a:pt x="842" y="1086"/>
                    <a:pt x="813" y="1069"/>
                    <a:pt x="792" y="1045"/>
                  </a:cubicBezTo>
                  <a:cubicBezTo>
                    <a:pt x="781" y="1032"/>
                    <a:pt x="772" y="1018"/>
                    <a:pt x="766" y="1003"/>
                  </a:cubicBezTo>
                  <a:cubicBezTo>
                    <a:pt x="765" y="999"/>
                    <a:pt x="763" y="995"/>
                    <a:pt x="762" y="991"/>
                  </a:cubicBezTo>
                  <a:cubicBezTo>
                    <a:pt x="761" y="987"/>
                    <a:pt x="760" y="983"/>
                    <a:pt x="759" y="979"/>
                  </a:cubicBezTo>
                  <a:cubicBezTo>
                    <a:pt x="759" y="973"/>
                    <a:pt x="760" y="966"/>
                    <a:pt x="763" y="961"/>
                  </a:cubicBezTo>
                  <a:cubicBezTo>
                    <a:pt x="769" y="949"/>
                    <a:pt x="782" y="942"/>
                    <a:pt x="796" y="943"/>
                  </a:cubicBezTo>
                  <a:cubicBezTo>
                    <a:pt x="809" y="944"/>
                    <a:pt x="820" y="953"/>
                    <a:pt x="825" y="966"/>
                  </a:cubicBezTo>
                  <a:cubicBezTo>
                    <a:pt x="826" y="969"/>
                    <a:pt x="827" y="973"/>
                    <a:pt x="828" y="977"/>
                  </a:cubicBezTo>
                  <a:cubicBezTo>
                    <a:pt x="830" y="981"/>
                    <a:pt x="831" y="985"/>
                    <a:pt x="833" y="988"/>
                  </a:cubicBezTo>
                  <a:cubicBezTo>
                    <a:pt x="837" y="995"/>
                    <a:pt x="842" y="1001"/>
                    <a:pt x="848" y="1007"/>
                  </a:cubicBezTo>
                  <a:cubicBezTo>
                    <a:pt x="860" y="1018"/>
                    <a:pt x="875" y="1026"/>
                    <a:pt x="890" y="1030"/>
                  </a:cubicBezTo>
                  <a:cubicBezTo>
                    <a:pt x="890" y="898"/>
                    <a:pt x="890" y="898"/>
                    <a:pt x="890" y="898"/>
                  </a:cubicBezTo>
                  <a:cubicBezTo>
                    <a:pt x="860" y="890"/>
                    <a:pt x="828" y="880"/>
                    <a:pt x="803" y="860"/>
                  </a:cubicBezTo>
                  <a:cubicBezTo>
                    <a:pt x="790" y="850"/>
                    <a:pt x="780" y="838"/>
                    <a:pt x="773" y="824"/>
                  </a:cubicBezTo>
                  <a:cubicBezTo>
                    <a:pt x="766" y="809"/>
                    <a:pt x="763" y="793"/>
                    <a:pt x="763" y="776"/>
                  </a:cubicBezTo>
                  <a:cubicBezTo>
                    <a:pt x="763" y="760"/>
                    <a:pt x="766" y="743"/>
                    <a:pt x="773" y="728"/>
                  </a:cubicBezTo>
                  <a:cubicBezTo>
                    <a:pt x="779" y="714"/>
                    <a:pt x="789" y="701"/>
                    <a:pt x="800" y="690"/>
                  </a:cubicBezTo>
                  <a:cubicBezTo>
                    <a:pt x="825" y="668"/>
                    <a:pt x="858" y="655"/>
                    <a:pt x="890" y="650"/>
                  </a:cubicBezTo>
                  <a:cubicBezTo>
                    <a:pt x="890" y="613"/>
                    <a:pt x="890" y="613"/>
                    <a:pt x="890" y="613"/>
                  </a:cubicBezTo>
                  <a:cubicBezTo>
                    <a:pt x="890" y="604"/>
                    <a:pt x="895" y="595"/>
                    <a:pt x="902" y="588"/>
                  </a:cubicBezTo>
                  <a:cubicBezTo>
                    <a:pt x="912" y="580"/>
                    <a:pt x="926" y="577"/>
                    <a:pt x="938" y="583"/>
                  </a:cubicBezTo>
                  <a:cubicBezTo>
                    <a:pt x="950" y="588"/>
                    <a:pt x="957" y="600"/>
                    <a:pt x="957" y="613"/>
                  </a:cubicBezTo>
                  <a:cubicBezTo>
                    <a:pt x="957" y="650"/>
                    <a:pt x="957" y="650"/>
                    <a:pt x="957" y="650"/>
                  </a:cubicBezTo>
                  <a:cubicBezTo>
                    <a:pt x="962" y="651"/>
                    <a:pt x="966" y="651"/>
                    <a:pt x="970" y="652"/>
                  </a:cubicBezTo>
                  <a:cubicBezTo>
                    <a:pt x="1003" y="658"/>
                    <a:pt x="1034" y="671"/>
                    <a:pt x="1058" y="694"/>
                  </a:cubicBezTo>
                  <a:cubicBezTo>
                    <a:pt x="1069" y="705"/>
                    <a:pt x="1078" y="719"/>
                    <a:pt x="1085" y="733"/>
                  </a:cubicBezTo>
                  <a:cubicBezTo>
                    <a:pt x="1086" y="737"/>
                    <a:pt x="1088" y="741"/>
                    <a:pt x="1089" y="745"/>
                  </a:cubicBezTo>
                  <a:cubicBezTo>
                    <a:pt x="1091" y="749"/>
                    <a:pt x="1092" y="753"/>
                    <a:pt x="1092" y="757"/>
                  </a:cubicBezTo>
                  <a:cubicBezTo>
                    <a:pt x="1093" y="763"/>
                    <a:pt x="1092" y="770"/>
                    <a:pt x="1090" y="776"/>
                  </a:cubicBezTo>
                  <a:cubicBezTo>
                    <a:pt x="1084" y="788"/>
                    <a:pt x="1071" y="796"/>
                    <a:pt x="1058" y="795"/>
                  </a:cubicBezTo>
                  <a:cubicBezTo>
                    <a:pt x="1045" y="795"/>
                    <a:pt x="1033" y="786"/>
                    <a:pt x="1028" y="774"/>
                  </a:cubicBezTo>
                  <a:cubicBezTo>
                    <a:pt x="1027" y="770"/>
                    <a:pt x="1026" y="766"/>
                    <a:pt x="1025" y="763"/>
                  </a:cubicBezTo>
                  <a:cubicBezTo>
                    <a:pt x="1023" y="759"/>
                    <a:pt x="1021" y="756"/>
                    <a:pt x="1019" y="752"/>
                  </a:cubicBezTo>
                  <a:cubicBezTo>
                    <a:pt x="1015" y="746"/>
                    <a:pt x="1010" y="740"/>
                    <a:pt x="1003" y="736"/>
                  </a:cubicBezTo>
                  <a:cubicBezTo>
                    <a:pt x="990" y="726"/>
                    <a:pt x="974" y="721"/>
                    <a:pt x="957" y="718"/>
                  </a:cubicBezTo>
                  <a:cubicBezTo>
                    <a:pt x="957" y="844"/>
                    <a:pt x="957" y="844"/>
                    <a:pt x="957" y="844"/>
                  </a:cubicBezTo>
                  <a:cubicBezTo>
                    <a:pt x="977" y="849"/>
                    <a:pt x="996" y="854"/>
                    <a:pt x="1015" y="861"/>
                  </a:cubicBezTo>
                  <a:cubicBezTo>
                    <a:pt x="1043" y="872"/>
                    <a:pt x="1069" y="889"/>
                    <a:pt x="1084" y="916"/>
                  </a:cubicBezTo>
                  <a:cubicBezTo>
                    <a:pt x="1082" y="912"/>
                    <a:pt x="1080" y="908"/>
                    <a:pt x="1084" y="916"/>
                  </a:cubicBezTo>
                  <a:cubicBezTo>
                    <a:pt x="1089" y="924"/>
                    <a:pt x="1087" y="920"/>
                    <a:pt x="1084" y="916"/>
                  </a:cubicBezTo>
                  <a:cubicBezTo>
                    <a:pt x="1097" y="938"/>
                    <a:pt x="1101" y="963"/>
                    <a:pt x="1098" y="988"/>
                  </a:cubicBezTo>
                  <a:close/>
                  <a:moveTo>
                    <a:pt x="1098" y="988"/>
                  </a:moveTo>
                  <a:cubicBezTo>
                    <a:pt x="1098" y="988"/>
                    <a:pt x="1098" y="988"/>
                    <a:pt x="1098" y="988"/>
                  </a:cubicBezTo>
                </a:path>
              </a:pathLst>
            </a:custGeom>
            <a:grpFill/>
            <a:ln w="9525">
              <a:noFill/>
              <a:round/>
            </a:ln>
          </p:spPr>
          <p:txBody>
            <a:bodyPr vert="horz" wrap="square" lIns="91440" tIns="45720" rIns="91440" bIns="45720" numCol="1" anchor="t" anchorCtr="0" compatLnSpc="1"/>
            <a:lstStyle/>
            <a:p>
              <a:endParaRPr lang="en-US"/>
            </a:p>
          </p:txBody>
        </p:sp>
        <p:sp>
          <p:nvSpPr>
            <p:cNvPr id="78" name="Freeform 19"/>
            <p:cNvSpPr>
              <a:spLocks noEditPoints="1"/>
            </p:cNvSpPr>
            <p:nvPr/>
          </p:nvSpPr>
          <p:spPr bwMode="auto">
            <a:xfrm>
              <a:off x="2559051" y="3149601"/>
              <a:ext cx="1587" cy="1587"/>
            </a:xfrm>
            <a:custGeom>
              <a:avLst/>
              <a:gdLst/>
              <a:ahLst/>
              <a:cxnLst>
                <a:cxn ang="0">
                  <a:pos x="0" y="0"/>
                </a:cxn>
                <a:cxn ang="0">
                  <a:pos x="0" y="1"/>
                </a:cxn>
                <a:cxn ang="0">
                  <a:pos x="0" y="0"/>
                </a:cxn>
                <a:cxn ang="0">
                  <a:pos x="0" y="0"/>
                </a:cxn>
                <a:cxn ang="0">
                  <a:pos x="0" y="0"/>
                </a:cxn>
              </a:cxnLst>
              <a:rect l="0" t="0" r="r" b="b"/>
              <a:pathLst>
                <a:path h="1">
                  <a:moveTo>
                    <a:pt x="0" y="0"/>
                  </a:moveTo>
                  <a:cubicBezTo>
                    <a:pt x="0" y="0"/>
                    <a:pt x="0" y="1"/>
                    <a:pt x="0" y="1"/>
                  </a:cubicBezTo>
                  <a:cubicBezTo>
                    <a:pt x="0" y="1"/>
                    <a:pt x="0" y="0"/>
                    <a:pt x="0" y="0"/>
                  </a:cubicBezTo>
                  <a:close/>
                  <a:moveTo>
                    <a:pt x="0" y="0"/>
                  </a:moveTo>
                  <a:cubicBezTo>
                    <a:pt x="0" y="0"/>
                    <a:pt x="0" y="0"/>
                    <a:pt x="0" y="0"/>
                  </a:cubicBezTo>
                </a:path>
              </a:pathLst>
            </a:custGeom>
            <a:grpFill/>
            <a:ln w="9525">
              <a:noFill/>
              <a:round/>
            </a:ln>
          </p:spPr>
          <p:txBody>
            <a:bodyPr vert="horz" wrap="square" lIns="91440" tIns="45720" rIns="91440" bIns="45720" numCol="1" anchor="t" anchorCtr="0" compatLnSpc="1"/>
            <a:lstStyle/>
            <a:p>
              <a:endParaRPr lang="en-US"/>
            </a:p>
          </p:txBody>
        </p:sp>
      </p:grpSp>
      <p:sp>
        <p:nvSpPr>
          <p:cNvPr id="79" name="AutoShape 137"/>
          <p:cNvSpPr/>
          <p:nvPr/>
        </p:nvSpPr>
        <p:spPr bwMode="auto">
          <a:xfrm>
            <a:off x="5474289" y="2532783"/>
            <a:ext cx="327840" cy="327840"/>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bg1"/>
          </a:solidFill>
          <a:ln>
            <a:noFill/>
          </a:ln>
          <a:effectLst/>
        </p:spPr>
        <p:txBody>
          <a:bodyPr lIns="14288" tIns="14288" rIns="14288" bIns="14288"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80" name="Freeform 118"/>
          <p:cNvSpPr>
            <a:spLocks noEditPoints="1"/>
          </p:cNvSpPr>
          <p:nvPr/>
        </p:nvSpPr>
        <p:spPr bwMode="auto">
          <a:xfrm>
            <a:off x="5109237" y="3390073"/>
            <a:ext cx="353436" cy="343948"/>
          </a:xfrm>
          <a:custGeom>
            <a:avLst/>
            <a:gdLst/>
            <a:ahLst/>
            <a:cxnLst>
              <a:cxn ang="0">
                <a:pos x="53" y="58"/>
              </a:cxn>
              <a:cxn ang="0">
                <a:pos x="31" y="67"/>
              </a:cxn>
              <a:cxn ang="0">
                <a:pos x="0" y="36"/>
              </a:cxn>
              <a:cxn ang="0">
                <a:pos x="31" y="5"/>
              </a:cxn>
              <a:cxn ang="0">
                <a:pos x="31" y="36"/>
              </a:cxn>
              <a:cxn ang="0">
                <a:pos x="53" y="58"/>
              </a:cxn>
              <a:cxn ang="0">
                <a:pos x="36" y="31"/>
              </a:cxn>
              <a:cxn ang="0">
                <a:pos x="36" y="0"/>
              </a:cxn>
              <a:cxn ang="0">
                <a:pos x="67" y="31"/>
              </a:cxn>
              <a:cxn ang="0">
                <a:pos x="36" y="31"/>
              </a:cxn>
              <a:cxn ang="0">
                <a:pos x="69" y="36"/>
              </a:cxn>
              <a:cxn ang="0">
                <a:pos x="60" y="58"/>
              </a:cxn>
              <a:cxn ang="0">
                <a:pos x="38" y="36"/>
              </a:cxn>
              <a:cxn ang="0">
                <a:pos x="69" y="36"/>
              </a:cxn>
            </a:cxnLst>
            <a:rect l="0" t="0" r="r" b="b"/>
            <a:pathLst>
              <a:path w="69" h="67">
                <a:moveTo>
                  <a:pt x="53" y="58"/>
                </a:moveTo>
                <a:cubicBezTo>
                  <a:pt x="47" y="64"/>
                  <a:pt x="39" y="67"/>
                  <a:pt x="31" y="67"/>
                </a:cubicBezTo>
                <a:cubicBezTo>
                  <a:pt x="14" y="67"/>
                  <a:pt x="0" y="53"/>
                  <a:pt x="0" y="36"/>
                </a:cubicBezTo>
                <a:cubicBezTo>
                  <a:pt x="0" y="19"/>
                  <a:pt x="14" y="5"/>
                  <a:pt x="31" y="5"/>
                </a:cubicBezTo>
                <a:cubicBezTo>
                  <a:pt x="31" y="36"/>
                  <a:pt x="31" y="36"/>
                  <a:pt x="31" y="36"/>
                </a:cubicBezTo>
                <a:lnTo>
                  <a:pt x="53" y="58"/>
                </a:lnTo>
                <a:close/>
                <a:moveTo>
                  <a:pt x="36" y="31"/>
                </a:moveTo>
                <a:cubicBezTo>
                  <a:pt x="36" y="0"/>
                  <a:pt x="36" y="0"/>
                  <a:pt x="36" y="0"/>
                </a:cubicBezTo>
                <a:cubicBezTo>
                  <a:pt x="53" y="0"/>
                  <a:pt x="67" y="14"/>
                  <a:pt x="67" y="31"/>
                </a:cubicBezTo>
                <a:lnTo>
                  <a:pt x="36" y="31"/>
                </a:lnTo>
                <a:close/>
                <a:moveTo>
                  <a:pt x="69" y="36"/>
                </a:moveTo>
                <a:cubicBezTo>
                  <a:pt x="69" y="45"/>
                  <a:pt x="66" y="53"/>
                  <a:pt x="60" y="58"/>
                </a:cubicBezTo>
                <a:cubicBezTo>
                  <a:pt x="38" y="36"/>
                  <a:pt x="38" y="36"/>
                  <a:pt x="38" y="36"/>
                </a:cubicBezTo>
                <a:lnTo>
                  <a:pt x="69" y="36"/>
                </a:lnTo>
                <a:close/>
              </a:path>
            </a:pathLst>
          </a:custGeom>
          <a:solidFill>
            <a:schemeClr val="bg1"/>
          </a:solidFill>
          <a:ln w="9525">
            <a:noFill/>
            <a:round/>
          </a:ln>
        </p:spPr>
        <p:txBody>
          <a:bodyPr vert="horz" wrap="square" lIns="68580" tIns="34290" rIns="68580" bIns="34290" numCol="1" anchor="t" anchorCtr="0" compatLnSpc="1"/>
          <a:lstStyle/>
          <a:p>
            <a:endParaRPr lang="en-US"/>
          </a:p>
        </p:txBody>
      </p:sp>
      <p:grpSp>
        <p:nvGrpSpPr>
          <p:cNvPr id="81" name="Group 54"/>
          <p:cNvGrpSpPr/>
          <p:nvPr/>
        </p:nvGrpSpPr>
        <p:grpSpPr>
          <a:xfrm>
            <a:off x="4131411" y="2473090"/>
            <a:ext cx="478757" cy="478757"/>
            <a:chOff x="3119438" y="3767138"/>
            <a:chExt cx="552450" cy="552450"/>
          </a:xfrm>
          <a:solidFill>
            <a:srgbClr val="482400"/>
          </a:solidFill>
        </p:grpSpPr>
        <p:sp>
          <p:nvSpPr>
            <p:cNvPr id="82" name="Freeform 82"/>
            <p:cNvSpPr>
              <a:spLocks noEditPoints="1"/>
            </p:cNvSpPr>
            <p:nvPr/>
          </p:nvSpPr>
          <p:spPr bwMode="auto">
            <a:xfrm>
              <a:off x="3119438" y="3767138"/>
              <a:ext cx="552450" cy="552450"/>
            </a:xfrm>
            <a:custGeom>
              <a:avLst/>
              <a:gdLst/>
              <a:ahLst/>
              <a:cxnLst>
                <a:cxn ang="0">
                  <a:pos x="30" y="162"/>
                </a:cxn>
                <a:cxn ang="0">
                  <a:pos x="72" y="150"/>
                </a:cxn>
                <a:cxn ang="0">
                  <a:pos x="95" y="190"/>
                </a:cxn>
                <a:cxn ang="0">
                  <a:pos x="117" y="152"/>
                </a:cxn>
                <a:cxn ang="0">
                  <a:pos x="161" y="164"/>
                </a:cxn>
                <a:cxn ang="0">
                  <a:pos x="150" y="121"/>
                </a:cxn>
                <a:cxn ang="0">
                  <a:pos x="190" y="98"/>
                </a:cxn>
                <a:cxn ang="0">
                  <a:pos x="151" y="75"/>
                </a:cxn>
                <a:cxn ang="0">
                  <a:pos x="164" y="30"/>
                </a:cxn>
                <a:cxn ang="0">
                  <a:pos x="120" y="41"/>
                </a:cxn>
                <a:cxn ang="0">
                  <a:pos x="96" y="0"/>
                </a:cxn>
                <a:cxn ang="0">
                  <a:pos x="72" y="41"/>
                </a:cxn>
                <a:cxn ang="0">
                  <a:pos x="29" y="30"/>
                </a:cxn>
                <a:cxn ang="0">
                  <a:pos x="41" y="73"/>
                </a:cxn>
                <a:cxn ang="0">
                  <a:pos x="0" y="96"/>
                </a:cxn>
                <a:cxn ang="0">
                  <a:pos x="41" y="120"/>
                </a:cxn>
                <a:cxn ang="0">
                  <a:pos x="30" y="162"/>
                </a:cxn>
                <a:cxn ang="0">
                  <a:pos x="96" y="43"/>
                </a:cxn>
                <a:cxn ang="0">
                  <a:pos x="150" y="97"/>
                </a:cxn>
                <a:cxn ang="0">
                  <a:pos x="96" y="151"/>
                </a:cxn>
                <a:cxn ang="0">
                  <a:pos x="41" y="97"/>
                </a:cxn>
                <a:cxn ang="0">
                  <a:pos x="96" y="43"/>
                </a:cxn>
                <a:cxn ang="0">
                  <a:pos x="96" y="43"/>
                </a:cxn>
                <a:cxn ang="0">
                  <a:pos x="96" y="43"/>
                </a:cxn>
              </a:cxnLst>
              <a:rect l="0" t="0" r="r" b="b"/>
              <a:pathLst>
                <a:path w="190" h="190">
                  <a:moveTo>
                    <a:pt x="30" y="162"/>
                  </a:moveTo>
                  <a:cubicBezTo>
                    <a:pt x="72" y="150"/>
                    <a:pt x="72" y="150"/>
                    <a:pt x="72" y="150"/>
                  </a:cubicBezTo>
                  <a:cubicBezTo>
                    <a:pt x="95" y="190"/>
                    <a:pt x="95" y="190"/>
                    <a:pt x="95" y="190"/>
                  </a:cubicBezTo>
                  <a:cubicBezTo>
                    <a:pt x="117" y="152"/>
                    <a:pt x="117" y="152"/>
                    <a:pt x="117" y="152"/>
                  </a:cubicBezTo>
                  <a:cubicBezTo>
                    <a:pt x="161" y="164"/>
                    <a:pt x="161" y="164"/>
                    <a:pt x="161" y="164"/>
                  </a:cubicBezTo>
                  <a:cubicBezTo>
                    <a:pt x="150" y="121"/>
                    <a:pt x="150" y="121"/>
                    <a:pt x="150" y="121"/>
                  </a:cubicBezTo>
                  <a:cubicBezTo>
                    <a:pt x="190" y="98"/>
                    <a:pt x="190" y="98"/>
                    <a:pt x="190" y="98"/>
                  </a:cubicBezTo>
                  <a:cubicBezTo>
                    <a:pt x="151" y="75"/>
                    <a:pt x="151" y="75"/>
                    <a:pt x="151" y="75"/>
                  </a:cubicBezTo>
                  <a:cubicBezTo>
                    <a:pt x="164" y="30"/>
                    <a:pt x="164" y="30"/>
                    <a:pt x="164" y="30"/>
                  </a:cubicBezTo>
                  <a:cubicBezTo>
                    <a:pt x="120" y="41"/>
                    <a:pt x="120" y="41"/>
                    <a:pt x="120" y="41"/>
                  </a:cubicBezTo>
                  <a:cubicBezTo>
                    <a:pt x="96" y="0"/>
                    <a:pt x="96" y="0"/>
                    <a:pt x="96" y="0"/>
                  </a:cubicBezTo>
                  <a:cubicBezTo>
                    <a:pt x="72" y="41"/>
                    <a:pt x="72" y="41"/>
                    <a:pt x="72" y="41"/>
                  </a:cubicBezTo>
                  <a:cubicBezTo>
                    <a:pt x="29" y="30"/>
                    <a:pt x="29" y="30"/>
                    <a:pt x="29" y="30"/>
                  </a:cubicBezTo>
                  <a:cubicBezTo>
                    <a:pt x="41" y="73"/>
                    <a:pt x="41" y="73"/>
                    <a:pt x="41" y="73"/>
                  </a:cubicBezTo>
                  <a:cubicBezTo>
                    <a:pt x="0" y="96"/>
                    <a:pt x="0" y="96"/>
                    <a:pt x="0" y="96"/>
                  </a:cubicBezTo>
                  <a:cubicBezTo>
                    <a:pt x="41" y="120"/>
                    <a:pt x="41" y="120"/>
                    <a:pt x="41" y="120"/>
                  </a:cubicBezTo>
                  <a:lnTo>
                    <a:pt x="30" y="162"/>
                  </a:lnTo>
                  <a:close/>
                  <a:moveTo>
                    <a:pt x="96" y="43"/>
                  </a:moveTo>
                  <a:cubicBezTo>
                    <a:pt x="125" y="43"/>
                    <a:pt x="150" y="67"/>
                    <a:pt x="150" y="97"/>
                  </a:cubicBezTo>
                  <a:cubicBezTo>
                    <a:pt x="150" y="127"/>
                    <a:pt x="125" y="151"/>
                    <a:pt x="96" y="151"/>
                  </a:cubicBezTo>
                  <a:cubicBezTo>
                    <a:pt x="66" y="151"/>
                    <a:pt x="41" y="127"/>
                    <a:pt x="41" y="97"/>
                  </a:cubicBezTo>
                  <a:cubicBezTo>
                    <a:pt x="41" y="67"/>
                    <a:pt x="66" y="43"/>
                    <a:pt x="96" y="43"/>
                  </a:cubicBezTo>
                  <a:close/>
                  <a:moveTo>
                    <a:pt x="96" y="43"/>
                  </a:moveTo>
                  <a:cubicBezTo>
                    <a:pt x="96" y="43"/>
                    <a:pt x="96" y="43"/>
                    <a:pt x="96" y="43"/>
                  </a:cubicBezTo>
                </a:path>
              </a:pathLst>
            </a:custGeom>
            <a:grpFill/>
            <a:ln w="9525">
              <a:noFill/>
              <a:round/>
            </a:ln>
          </p:spPr>
          <p:txBody>
            <a:bodyPr vert="horz" wrap="square" lIns="91440" tIns="45720" rIns="91440" bIns="45720" numCol="1" anchor="t" anchorCtr="0" compatLnSpc="1"/>
            <a:lstStyle/>
            <a:p>
              <a:endParaRPr lang="en-US"/>
            </a:p>
          </p:txBody>
        </p:sp>
        <p:sp>
          <p:nvSpPr>
            <p:cNvPr id="83" name="Freeform 83"/>
            <p:cNvSpPr>
              <a:spLocks noEditPoints="1"/>
            </p:cNvSpPr>
            <p:nvPr/>
          </p:nvSpPr>
          <p:spPr bwMode="auto">
            <a:xfrm>
              <a:off x="3259138" y="3910013"/>
              <a:ext cx="276225" cy="279400"/>
            </a:xfrm>
            <a:custGeom>
              <a:avLst/>
              <a:gdLst/>
              <a:ahLst/>
              <a:cxnLst>
                <a:cxn ang="0">
                  <a:pos x="48" y="96"/>
                </a:cxn>
                <a:cxn ang="0">
                  <a:pos x="95" y="48"/>
                </a:cxn>
                <a:cxn ang="0">
                  <a:pos x="48" y="0"/>
                </a:cxn>
                <a:cxn ang="0">
                  <a:pos x="0" y="48"/>
                </a:cxn>
                <a:cxn ang="0">
                  <a:pos x="48" y="96"/>
                </a:cxn>
                <a:cxn ang="0">
                  <a:pos x="48" y="96"/>
                </a:cxn>
                <a:cxn ang="0">
                  <a:pos x="48" y="96"/>
                </a:cxn>
              </a:cxnLst>
              <a:rect l="0" t="0" r="r" b="b"/>
              <a:pathLst>
                <a:path w="95" h="96">
                  <a:moveTo>
                    <a:pt x="48" y="96"/>
                  </a:moveTo>
                  <a:cubicBezTo>
                    <a:pt x="74" y="96"/>
                    <a:pt x="95" y="74"/>
                    <a:pt x="95" y="48"/>
                  </a:cubicBezTo>
                  <a:cubicBezTo>
                    <a:pt x="95" y="22"/>
                    <a:pt x="74" y="0"/>
                    <a:pt x="48" y="0"/>
                  </a:cubicBezTo>
                  <a:cubicBezTo>
                    <a:pt x="21" y="0"/>
                    <a:pt x="0" y="22"/>
                    <a:pt x="0" y="48"/>
                  </a:cubicBezTo>
                  <a:cubicBezTo>
                    <a:pt x="0" y="74"/>
                    <a:pt x="21" y="96"/>
                    <a:pt x="48" y="96"/>
                  </a:cubicBezTo>
                  <a:close/>
                  <a:moveTo>
                    <a:pt x="48" y="96"/>
                  </a:moveTo>
                  <a:cubicBezTo>
                    <a:pt x="48" y="96"/>
                    <a:pt x="48" y="96"/>
                    <a:pt x="48" y="96"/>
                  </a:cubicBezTo>
                </a:path>
              </a:pathLst>
            </a:custGeom>
            <a:grpFill/>
            <a:ln w="9525">
              <a:noFill/>
              <a:round/>
            </a:ln>
          </p:spPr>
          <p:txBody>
            <a:bodyPr vert="horz" wrap="square" lIns="91440" tIns="45720" rIns="91440" bIns="45720" numCol="1" anchor="t" anchorCtr="0" compatLnSpc="1"/>
            <a:lstStyle/>
            <a:p>
              <a:endParaRPr lang="en-US"/>
            </a:p>
          </p:txBody>
        </p:sp>
      </p:grpSp>
      <p:sp>
        <p:nvSpPr>
          <p:cNvPr id="84" name="TextBox 83"/>
          <p:cNvSpPr txBox="1"/>
          <p:nvPr/>
        </p:nvSpPr>
        <p:spPr>
          <a:xfrm>
            <a:off x="668615" y="519599"/>
            <a:ext cx="2236510" cy="338554"/>
          </a:xfrm>
          <a:prstGeom prst="rect">
            <a:avLst/>
          </a:prstGeom>
          <a:noFill/>
        </p:spPr>
        <p:txBody>
          <a:bodyPr wrap="none" rtlCol="0">
            <a:spAutoFit/>
          </a:bodyPr>
          <a:lstStyle/>
          <a:p>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单击此处输入标题内容</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cxnSp>
        <p:nvCxnSpPr>
          <p:cNvPr id="85" name="直接连接符 84"/>
          <p:cNvCxnSpPr/>
          <p:nvPr/>
        </p:nvCxnSpPr>
        <p:spPr>
          <a:xfrm>
            <a:off x="762100" y="842130"/>
            <a:ext cx="2320999" cy="0"/>
          </a:xfrm>
          <a:prstGeom prst="line">
            <a:avLst/>
          </a:prstGeom>
          <a:ln>
            <a:solidFill>
              <a:srgbClr val="482400"/>
            </a:solidFill>
          </a:ln>
        </p:spPr>
        <p:style>
          <a:lnRef idx="1">
            <a:schemeClr val="accent1"/>
          </a:lnRef>
          <a:fillRef idx="0">
            <a:schemeClr val="accent1"/>
          </a:fillRef>
          <a:effectRef idx="0">
            <a:schemeClr val="accent1"/>
          </a:effectRef>
          <a:fontRef idx="minor">
            <a:schemeClr val="tx1"/>
          </a:fontRef>
        </p:style>
      </p:cxnSp>
      <p:sp>
        <p:nvSpPr>
          <p:cNvPr id="86" name="TextBox 85"/>
          <p:cNvSpPr txBox="1"/>
          <p:nvPr/>
        </p:nvSpPr>
        <p:spPr>
          <a:xfrm>
            <a:off x="707695" y="828750"/>
            <a:ext cx="2318373" cy="230832"/>
          </a:xfrm>
          <a:prstGeom prst="rect">
            <a:avLst/>
          </a:prstGeom>
          <a:noFill/>
        </p:spPr>
        <p:txBody>
          <a:bodyPr wrap="square" rtlCol="0">
            <a:spAutoFit/>
          </a:bodyPr>
          <a:lstStyle/>
          <a:p>
            <a:r>
              <a:rPr lang="en-US" altLang="zh-CN" sz="900" dirty="0" smtClean="0"/>
              <a:t>DAN JI CI CHU SHU RU BIAO TI</a:t>
            </a:r>
            <a:endParaRPr lang="zh-CN" altLang="en-US" sz="900" dirty="0"/>
          </a:p>
        </p:txBody>
      </p:sp>
      <p:pic>
        <p:nvPicPr>
          <p:cNvPr id="87" name="图片 8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9343" y="499566"/>
            <a:ext cx="725887" cy="725887"/>
          </a:xfrm>
          <a:prstGeom prst="rect">
            <a:avLst/>
          </a:prstGeom>
        </p:spPr>
      </p:pic>
      <p:sp>
        <p:nvSpPr>
          <p:cNvPr id="88" name="TextBox 87"/>
          <p:cNvSpPr txBox="1"/>
          <p:nvPr/>
        </p:nvSpPr>
        <p:spPr>
          <a:xfrm>
            <a:off x="210185" y="539343"/>
            <a:ext cx="364202" cy="523220"/>
          </a:xfrm>
          <a:prstGeom prst="rect">
            <a:avLst/>
          </a:prstGeom>
          <a:noFill/>
        </p:spPr>
        <p:txBody>
          <a:bodyPr wrap="none" rtlCol="0">
            <a:spAutoFit/>
          </a:bodyPr>
          <a:lstStyle/>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古</a:t>
            </a:r>
            <a:endParaRPr lang="en-US" altLang="zh-CN" sz="1400" dirty="0" smtClean="0">
              <a:solidFill>
                <a:schemeClr val="bg1"/>
              </a:solidFill>
              <a:latin typeface="钟齐李洤标准草书符号" panose="02010600030101010101" pitchFamily="2" charset="-122"/>
              <a:ea typeface="钟齐李洤标准草书符号" panose="02010600030101010101" pitchFamily="2" charset="-122"/>
            </a:endParaRPr>
          </a:p>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韵</a:t>
            </a:r>
            <a:endParaRPr lang="zh-CN" altLang="en-US" sz="1400" dirty="0">
              <a:solidFill>
                <a:schemeClr val="bg1"/>
              </a:solidFill>
              <a:latin typeface="钟齐李洤标准草书符号" panose="02010600030101010101" pitchFamily="2" charset="-122"/>
              <a:ea typeface="钟齐李洤标准草书符号"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par>
                          <p:cTn id="7" fill="hold">
                            <p:stCondLst>
                              <p:cond delay="0"/>
                            </p:stCondLst>
                            <p:childTnLst>
                              <p:par>
                                <p:cTn id="8" presetID="23" presetClass="entr" presetSubtype="528" fill="hold" nodeType="afterEffect">
                                  <p:stCondLst>
                                    <p:cond delay="0"/>
                                  </p:stCondLst>
                                  <p:childTnLst>
                                    <p:set>
                                      <p:cBhvr>
                                        <p:cTn id="9" dur="1" fill="hold">
                                          <p:stCondLst>
                                            <p:cond delay="0"/>
                                          </p:stCondLst>
                                        </p:cTn>
                                        <p:tgtEl>
                                          <p:spTgt spid="72"/>
                                        </p:tgtEl>
                                        <p:attrNameLst>
                                          <p:attrName>style.visibility</p:attrName>
                                        </p:attrNameLst>
                                      </p:cBhvr>
                                      <p:to>
                                        <p:strVal val="visible"/>
                                      </p:to>
                                    </p:set>
                                    <p:anim calcmode="lin" valueType="num">
                                      <p:cBhvr>
                                        <p:cTn id="10" dur="250" fill="hold"/>
                                        <p:tgtEl>
                                          <p:spTgt spid="72"/>
                                        </p:tgtEl>
                                        <p:attrNameLst>
                                          <p:attrName>ppt_w</p:attrName>
                                        </p:attrNameLst>
                                      </p:cBhvr>
                                      <p:tavLst>
                                        <p:tav tm="0">
                                          <p:val>
                                            <p:fltVal val="0"/>
                                          </p:val>
                                        </p:tav>
                                        <p:tav tm="100000">
                                          <p:val>
                                            <p:strVal val="#ppt_w"/>
                                          </p:val>
                                        </p:tav>
                                      </p:tavLst>
                                    </p:anim>
                                    <p:anim calcmode="lin" valueType="num">
                                      <p:cBhvr>
                                        <p:cTn id="11" dur="250" fill="hold"/>
                                        <p:tgtEl>
                                          <p:spTgt spid="72"/>
                                        </p:tgtEl>
                                        <p:attrNameLst>
                                          <p:attrName>ppt_h</p:attrName>
                                        </p:attrNameLst>
                                      </p:cBhvr>
                                      <p:tavLst>
                                        <p:tav tm="0">
                                          <p:val>
                                            <p:fltVal val="0"/>
                                          </p:val>
                                        </p:tav>
                                        <p:tav tm="100000">
                                          <p:val>
                                            <p:strVal val="#ppt_h"/>
                                          </p:val>
                                        </p:tav>
                                      </p:tavLst>
                                    </p:anim>
                                    <p:anim calcmode="lin" valueType="num">
                                      <p:cBhvr>
                                        <p:cTn id="12" dur="250" fill="hold"/>
                                        <p:tgtEl>
                                          <p:spTgt spid="72"/>
                                        </p:tgtEl>
                                        <p:attrNameLst>
                                          <p:attrName>ppt_x</p:attrName>
                                        </p:attrNameLst>
                                      </p:cBhvr>
                                      <p:tavLst>
                                        <p:tav tm="0">
                                          <p:val>
                                            <p:fltVal val="0.5"/>
                                          </p:val>
                                        </p:tav>
                                        <p:tav tm="100000">
                                          <p:val>
                                            <p:strVal val="#ppt_x"/>
                                          </p:val>
                                        </p:tav>
                                      </p:tavLst>
                                    </p:anim>
                                    <p:anim calcmode="lin" valueType="num">
                                      <p:cBhvr>
                                        <p:cTn id="13" dur="250" fill="hold"/>
                                        <p:tgtEl>
                                          <p:spTgt spid="72"/>
                                        </p:tgtEl>
                                        <p:attrNameLst>
                                          <p:attrName>ppt_y</p:attrName>
                                        </p:attrNameLst>
                                      </p:cBhvr>
                                      <p:tavLst>
                                        <p:tav tm="0">
                                          <p:val>
                                            <p:fltVal val="0.5"/>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500"/>
                                        <p:tgtEl>
                                          <p:spTgt spid="45"/>
                                        </p:tgtEl>
                                      </p:cBhvr>
                                    </p:animEffect>
                                  </p:childTnLst>
                                </p:cTn>
                              </p:par>
                            </p:childTnLst>
                          </p:cTn>
                        </p:par>
                        <p:par>
                          <p:cTn id="18" fill="hold">
                            <p:stCondLst>
                              <p:cond delay="1000"/>
                            </p:stCondLst>
                            <p:childTnLst>
                              <p:par>
                                <p:cTn id="19" presetID="1" presetClass="entr" presetSubtype="0" fill="hold" nodeType="after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childTnLst>
                          </p:cTn>
                        </p:par>
                        <p:par>
                          <p:cTn id="21" fill="hold">
                            <p:stCondLst>
                              <p:cond delay="1000"/>
                            </p:stCondLst>
                            <p:childTnLst>
                              <p:par>
                                <p:cTn id="22" presetID="23" presetClass="entr" presetSubtype="528" fill="hold" grpId="0" nodeType="afterEffect">
                                  <p:stCondLst>
                                    <p:cond delay="0"/>
                                  </p:stCondLst>
                                  <p:childTnLst>
                                    <p:set>
                                      <p:cBhvr>
                                        <p:cTn id="23" dur="1" fill="hold">
                                          <p:stCondLst>
                                            <p:cond delay="0"/>
                                          </p:stCondLst>
                                        </p:cTn>
                                        <p:tgtEl>
                                          <p:spTgt spid="64"/>
                                        </p:tgtEl>
                                        <p:attrNameLst>
                                          <p:attrName>style.visibility</p:attrName>
                                        </p:attrNameLst>
                                      </p:cBhvr>
                                      <p:to>
                                        <p:strVal val="visible"/>
                                      </p:to>
                                    </p:set>
                                    <p:anim calcmode="lin" valueType="num">
                                      <p:cBhvr>
                                        <p:cTn id="24" dur="250" fill="hold"/>
                                        <p:tgtEl>
                                          <p:spTgt spid="64"/>
                                        </p:tgtEl>
                                        <p:attrNameLst>
                                          <p:attrName>ppt_w</p:attrName>
                                        </p:attrNameLst>
                                      </p:cBhvr>
                                      <p:tavLst>
                                        <p:tav tm="0">
                                          <p:val>
                                            <p:fltVal val="0"/>
                                          </p:val>
                                        </p:tav>
                                        <p:tav tm="100000">
                                          <p:val>
                                            <p:strVal val="#ppt_w"/>
                                          </p:val>
                                        </p:tav>
                                      </p:tavLst>
                                    </p:anim>
                                    <p:anim calcmode="lin" valueType="num">
                                      <p:cBhvr>
                                        <p:cTn id="25" dur="250" fill="hold"/>
                                        <p:tgtEl>
                                          <p:spTgt spid="64"/>
                                        </p:tgtEl>
                                        <p:attrNameLst>
                                          <p:attrName>ppt_h</p:attrName>
                                        </p:attrNameLst>
                                      </p:cBhvr>
                                      <p:tavLst>
                                        <p:tav tm="0">
                                          <p:val>
                                            <p:fltVal val="0"/>
                                          </p:val>
                                        </p:tav>
                                        <p:tav tm="100000">
                                          <p:val>
                                            <p:strVal val="#ppt_h"/>
                                          </p:val>
                                        </p:tav>
                                      </p:tavLst>
                                    </p:anim>
                                    <p:anim calcmode="lin" valueType="num">
                                      <p:cBhvr>
                                        <p:cTn id="26" dur="250" fill="hold"/>
                                        <p:tgtEl>
                                          <p:spTgt spid="64"/>
                                        </p:tgtEl>
                                        <p:attrNameLst>
                                          <p:attrName>ppt_x</p:attrName>
                                        </p:attrNameLst>
                                      </p:cBhvr>
                                      <p:tavLst>
                                        <p:tav tm="0">
                                          <p:val>
                                            <p:fltVal val="0.5"/>
                                          </p:val>
                                        </p:tav>
                                        <p:tav tm="100000">
                                          <p:val>
                                            <p:strVal val="#ppt_x"/>
                                          </p:val>
                                        </p:tav>
                                      </p:tavLst>
                                    </p:anim>
                                    <p:anim calcmode="lin" valueType="num">
                                      <p:cBhvr>
                                        <p:cTn id="27" dur="250" fill="hold"/>
                                        <p:tgtEl>
                                          <p:spTgt spid="64"/>
                                        </p:tgtEl>
                                        <p:attrNameLst>
                                          <p:attrName>ppt_y</p:attrName>
                                        </p:attrNameLst>
                                      </p:cBhvr>
                                      <p:tavLst>
                                        <p:tav tm="0">
                                          <p:val>
                                            <p:fltVal val="0.5"/>
                                          </p:val>
                                        </p:tav>
                                        <p:tav tm="100000">
                                          <p:val>
                                            <p:strVal val="#ppt_y"/>
                                          </p:val>
                                        </p:tav>
                                      </p:tavLst>
                                    </p:anim>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500"/>
                                        <p:tgtEl>
                                          <p:spTgt spid="47"/>
                                        </p:tgtEl>
                                      </p:cBhvr>
                                    </p:animEffect>
                                  </p:childTnLst>
                                </p:cTn>
                              </p:par>
                            </p:childTnLst>
                          </p:cTn>
                        </p:par>
                        <p:par>
                          <p:cTn id="32" fill="hold">
                            <p:stCondLst>
                              <p:cond delay="2000"/>
                            </p:stCondLst>
                            <p:childTnLst>
                              <p:par>
                                <p:cTn id="33" presetID="1" presetClass="entr" presetSubtype="0"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childTnLst>
                          </p:cTn>
                        </p:par>
                        <p:par>
                          <p:cTn id="35" fill="hold">
                            <p:stCondLst>
                              <p:cond delay="2000"/>
                            </p:stCondLst>
                            <p:childTnLst>
                              <p:par>
                                <p:cTn id="36" presetID="23" presetClass="entr" presetSubtype="528" fill="hold" grpId="0" nodeType="afterEffect">
                                  <p:stCondLst>
                                    <p:cond delay="0"/>
                                  </p:stCondLst>
                                  <p:childTnLst>
                                    <p:set>
                                      <p:cBhvr>
                                        <p:cTn id="37" dur="1" fill="hold">
                                          <p:stCondLst>
                                            <p:cond delay="0"/>
                                          </p:stCondLst>
                                        </p:cTn>
                                        <p:tgtEl>
                                          <p:spTgt spid="79"/>
                                        </p:tgtEl>
                                        <p:attrNameLst>
                                          <p:attrName>style.visibility</p:attrName>
                                        </p:attrNameLst>
                                      </p:cBhvr>
                                      <p:to>
                                        <p:strVal val="visible"/>
                                      </p:to>
                                    </p:set>
                                    <p:anim calcmode="lin" valueType="num">
                                      <p:cBhvr>
                                        <p:cTn id="38" dur="250" fill="hold"/>
                                        <p:tgtEl>
                                          <p:spTgt spid="79"/>
                                        </p:tgtEl>
                                        <p:attrNameLst>
                                          <p:attrName>ppt_w</p:attrName>
                                        </p:attrNameLst>
                                      </p:cBhvr>
                                      <p:tavLst>
                                        <p:tav tm="0">
                                          <p:val>
                                            <p:fltVal val="0"/>
                                          </p:val>
                                        </p:tav>
                                        <p:tav tm="100000">
                                          <p:val>
                                            <p:strVal val="#ppt_w"/>
                                          </p:val>
                                        </p:tav>
                                      </p:tavLst>
                                    </p:anim>
                                    <p:anim calcmode="lin" valueType="num">
                                      <p:cBhvr>
                                        <p:cTn id="39" dur="250" fill="hold"/>
                                        <p:tgtEl>
                                          <p:spTgt spid="79"/>
                                        </p:tgtEl>
                                        <p:attrNameLst>
                                          <p:attrName>ppt_h</p:attrName>
                                        </p:attrNameLst>
                                      </p:cBhvr>
                                      <p:tavLst>
                                        <p:tav tm="0">
                                          <p:val>
                                            <p:fltVal val="0"/>
                                          </p:val>
                                        </p:tav>
                                        <p:tav tm="100000">
                                          <p:val>
                                            <p:strVal val="#ppt_h"/>
                                          </p:val>
                                        </p:tav>
                                      </p:tavLst>
                                    </p:anim>
                                    <p:anim calcmode="lin" valueType="num">
                                      <p:cBhvr>
                                        <p:cTn id="40" dur="250" fill="hold"/>
                                        <p:tgtEl>
                                          <p:spTgt spid="79"/>
                                        </p:tgtEl>
                                        <p:attrNameLst>
                                          <p:attrName>ppt_x</p:attrName>
                                        </p:attrNameLst>
                                      </p:cBhvr>
                                      <p:tavLst>
                                        <p:tav tm="0">
                                          <p:val>
                                            <p:fltVal val="0.5"/>
                                          </p:val>
                                        </p:tav>
                                        <p:tav tm="100000">
                                          <p:val>
                                            <p:strVal val="#ppt_x"/>
                                          </p:val>
                                        </p:tav>
                                      </p:tavLst>
                                    </p:anim>
                                    <p:anim calcmode="lin" valueType="num">
                                      <p:cBhvr>
                                        <p:cTn id="41" dur="250" fill="hold"/>
                                        <p:tgtEl>
                                          <p:spTgt spid="79"/>
                                        </p:tgtEl>
                                        <p:attrNameLst>
                                          <p:attrName>ppt_y</p:attrName>
                                        </p:attrNameLst>
                                      </p:cBhvr>
                                      <p:tavLst>
                                        <p:tav tm="0">
                                          <p:val>
                                            <p:fltVal val="0.5"/>
                                          </p:val>
                                        </p:tav>
                                        <p:tav tm="100000">
                                          <p:val>
                                            <p:strVal val="#ppt_y"/>
                                          </p:val>
                                        </p:tav>
                                      </p:tavLst>
                                    </p:anim>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500"/>
                                        <p:tgtEl>
                                          <p:spTgt spid="48"/>
                                        </p:tgtEl>
                                      </p:cBhvr>
                                    </p:animEffect>
                                  </p:childTnLst>
                                </p:cTn>
                              </p:par>
                            </p:childTnLst>
                          </p:cTn>
                        </p:par>
                        <p:par>
                          <p:cTn id="46" fill="hold">
                            <p:stCondLst>
                              <p:cond delay="3000"/>
                            </p:stCondLst>
                            <p:childTnLst>
                              <p:par>
                                <p:cTn id="47" presetID="1" presetClass="entr" presetSubtype="0" fill="hold" nodeType="afterEffect">
                                  <p:stCondLst>
                                    <p:cond delay="0"/>
                                  </p:stCondLst>
                                  <p:childTnLst>
                                    <p:set>
                                      <p:cBhvr>
                                        <p:cTn id="48" dur="1" fill="hold">
                                          <p:stCondLst>
                                            <p:cond delay="0"/>
                                          </p:stCondLst>
                                        </p:cTn>
                                        <p:tgtEl>
                                          <p:spTgt spid="42"/>
                                        </p:tgtEl>
                                        <p:attrNameLst>
                                          <p:attrName>style.visibility</p:attrName>
                                        </p:attrNameLst>
                                      </p:cBhvr>
                                      <p:to>
                                        <p:strVal val="visible"/>
                                      </p:to>
                                    </p:set>
                                  </p:childTnLst>
                                </p:cTn>
                              </p:par>
                            </p:childTnLst>
                          </p:cTn>
                        </p:par>
                        <p:par>
                          <p:cTn id="49" fill="hold">
                            <p:stCondLst>
                              <p:cond delay="3000"/>
                            </p:stCondLst>
                            <p:childTnLst>
                              <p:par>
                                <p:cTn id="50" presetID="23" presetClass="entr" presetSubtype="528" fill="hold" grpId="0" nodeType="afterEffect">
                                  <p:stCondLst>
                                    <p:cond delay="0"/>
                                  </p:stCondLst>
                                  <p:childTnLst>
                                    <p:set>
                                      <p:cBhvr>
                                        <p:cTn id="51" dur="1" fill="hold">
                                          <p:stCondLst>
                                            <p:cond delay="0"/>
                                          </p:stCondLst>
                                        </p:cTn>
                                        <p:tgtEl>
                                          <p:spTgt spid="80"/>
                                        </p:tgtEl>
                                        <p:attrNameLst>
                                          <p:attrName>style.visibility</p:attrName>
                                        </p:attrNameLst>
                                      </p:cBhvr>
                                      <p:to>
                                        <p:strVal val="visible"/>
                                      </p:to>
                                    </p:set>
                                    <p:anim calcmode="lin" valueType="num">
                                      <p:cBhvr>
                                        <p:cTn id="52" dur="250" fill="hold"/>
                                        <p:tgtEl>
                                          <p:spTgt spid="80"/>
                                        </p:tgtEl>
                                        <p:attrNameLst>
                                          <p:attrName>ppt_w</p:attrName>
                                        </p:attrNameLst>
                                      </p:cBhvr>
                                      <p:tavLst>
                                        <p:tav tm="0">
                                          <p:val>
                                            <p:fltVal val="0"/>
                                          </p:val>
                                        </p:tav>
                                        <p:tav tm="100000">
                                          <p:val>
                                            <p:strVal val="#ppt_w"/>
                                          </p:val>
                                        </p:tav>
                                      </p:tavLst>
                                    </p:anim>
                                    <p:anim calcmode="lin" valueType="num">
                                      <p:cBhvr>
                                        <p:cTn id="53" dur="250" fill="hold"/>
                                        <p:tgtEl>
                                          <p:spTgt spid="80"/>
                                        </p:tgtEl>
                                        <p:attrNameLst>
                                          <p:attrName>ppt_h</p:attrName>
                                        </p:attrNameLst>
                                      </p:cBhvr>
                                      <p:tavLst>
                                        <p:tav tm="0">
                                          <p:val>
                                            <p:fltVal val="0"/>
                                          </p:val>
                                        </p:tav>
                                        <p:tav tm="100000">
                                          <p:val>
                                            <p:strVal val="#ppt_h"/>
                                          </p:val>
                                        </p:tav>
                                      </p:tavLst>
                                    </p:anim>
                                    <p:anim calcmode="lin" valueType="num">
                                      <p:cBhvr>
                                        <p:cTn id="54" dur="250" fill="hold"/>
                                        <p:tgtEl>
                                          <p:spTgt spid="80"/>
                                        </p:tgtEl>
                                        <p:attrNameLst>
                                          <p:attrName>ppt_x</p:attrName>
                                        </p:attrNameLst>
                                      </p:cBhvr>
                                      <p:tavLst>
                                        <p:tav tm="0">
                                          <p:val>
                                            <p:fltVal val="0.5"/>
                                          </p:val>
                                        </p:tav>
                                        <p:tav tm="100000">
                                          <p:val>
                                            <p:strVal val="#ppt_x"/>
                                          </p:val>
                                        </p:tav>
                                      </p:tavLst>
                                    </p:anim>
                                    <p:anim calcmode="lin" valueType="num">
                                      <p:cBhvr>
                                        <p:cTn id="55" dur="250" fill="hold"/>
                                        <p:tgtEl>
                                          <p:spTgt spid="80"/>
                                        </p:tgtEl>
                                        <p:attrNameLst>
                                          <p:attrName>ppt_y</p:attrName>
                                        </p:attrNameLst>
                                      </p:cBhvr>
                                      <p:tavLst>
                                        <p:tav tm="0">
                                          <p:val>
                                            <p:fltVal val="0.5"/>
                                          </p:val>
                                        </p:tav>
                                        <p:tav tm="100000">
                                          <p:val>
                                            <p:strVal val="#ppt_y"/>
                                          </p:val>
                                        </p:tav>
                                      </p:tavLst>
                                    </p:anim>
                                  </p:childTnLst>
                                </p:cTn>
                              </p:par>
                            </p:childTnLst>
                          </p:cTn>
                        </p:par>
                        <p:par>
                          <p:cTn id="56" fill="hold">
                            <p:stCondLst>
                              <p:cond delay="3500"/>
                            </p:stCondLst>
                            <p:childTnLst>
                              <p:par>
                                <p:cTn id="57" presetID="10" presetClass="entr" presetSubtype="0" fill="hold" grpId="0" nodeType="afterEffect">
                                  <p:stCondLst>
                                    <p:cond delay="0"/>
                                  </p:stCondLst>
                                  <p:childTnLst>
                                    <p:set>
                                      <p:cBhvr>
                                        <p:cTn id="58" dur="1" fill="hold">
                                          <p:stCondLst>
                                            <p:cond delay="0"/>
                                          </p:stCondLst>
                                        </p:cTn>
                                        <p:tgtEl>
                                          <p:spTgt spid="49"/>
                                        </p:tgtEl>
                                        <p:attrNameLst>
                                          <p:attrName>style.visibility</p:attrName>
                                        </p:attrNameLst>
                                      </p:cBhvr>
                                      <p:to>
                                        <p:strVal val="visible"/>
                                      </p:to>
                                    </p:set>
                                    <p:animEffect transition="in" filter="fade">
                                      <p:cBhvr>
                                        <p:cTn id="59" dur="500"/>
                                        <p:tgtEl>
                                          <p:spTgt spid="49"/>
                                        </p:tgtEl>
                                      </p:cBhvr>
                                    </p:animEffect>
                                  </p:childTnLst>
                                </p:cTn>
                              </p:par>
                            </p:childTnLst>
                          </p:cTn>
                        </p:par>
                        <p:par>
                          <p:cTn id="60" fill="hold">
                            <p:stCondLst>
                              <p:cond delay="4000"/>
                            </p:stCondLst>
                            <p:childTnLst>
                              <p:par>
                                <p:cTn id="61" presetID="23" presetClass="entr" presetSubtype="528" fill="hold" nodeType="after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p:cTn id="63" dur="500" fill="hold"/>
                                        <p:tgtEl>
                                          <p:spTgt spid="30"/>
                                        </p:tgtEl>
                                        <p:attrNameLst>
                                          <p:attrName>ppt_w</p:attrName>
                                        </p:attrNameLst>
                                      </p:cBhvr>
                                      <p:tavLst>
                                        <p:tav tm="0">
                                          <p:val>
                                            <p:fltVal val="0"/>
                                          </p:val>
                                        </p:tav>
                                        <p:tav tm="100000">
                                          <p:val>
                                            <p:strVal val="#ppt_w"/>
                                          </p:val>
                                        </p:tav>
                                      </p:tavLst>
                                    </p:anim>
                                    <p:anim calcmode="lin" valueType="num">
                                      <p:cBhvr>
                                        <p:cTn id="64" dur="500" fill="hold"/>
                                        <p:tgtEl>
                                          <p:spTgt spid="30"/>
                                        </p:tgtEl>
                                        <p:attrNameLst>
                                          <p:attrName>ppt_h</p:attrName>
                                        </p:attrNameLst>
                                      </p:cBhvr>
                                      <p:tavLst>
                                        <p:tav tm="0">
                                          <p:val>
                                            <p:fltVal val="0"/>
                                          </p:val>
                                        </p:tav>
                                        <p:tav tm="100000">
                                          <p:val>
                                            <p:strVal val="#ppt_h"/>
                                          </p:val>
                                        </p:tav>
                                      </p:tavLst>
                                    </p:anim>
                                    <p:anim calcmode="lin" valueType="num">
                                      <p:cBhvr>
                                        <p:cTn id="65" dur="500" fill="hold"/>
                                        <p:tgtEl>
                                          <p:spTgt spid="30"/>
                                        </p:tgtEl>
                                        <p:attrNameLst>
                                          <p:attrName>ppt_x</p:attrName>
                                        </p:attrNameLst>
                                      </p:cBhvr>
                                      <p:tavLst>
                                        <p:tav tm="0">
                                          <p:val>
                                            <p:fltVal val="0.5"/>
                                          </p:val>
                                        </p:tav>
                                        <p:tav tm="100000">
                                          <p:val>
                                            <p:strVal val="#ppt_x"/>
                                          </p:val>
                                        </p:tav>
                                      </p:tavLst>
                                    </p:anim>
                                    <p:anim calcmode="lin" valueType="num">
                                      <p:cBhvr>
                                        <p:cTn id="66" dur="500" fill="hold"/>
                                        <p:tgtEl>
                                          <p:spTgt spid="30"/>
                                        </p:tgtEl>
                                        <p:attrNameLst>
                                          <p:attrName>ppt_y</p:attrName>
                                        </p:attrNameLst>
                                      </p:cBhvr>
                                      <p:tavLst>
                                        <p:tav tm="0">
                                          <p:val>
                                            <p:fltVal val="0.5"/>
                                          </p:val>
                                        </p:tav>
                                        <p:tav tm="100000">
                                          <p:val>
                                            <p:strVal val="#ppt_y"/>
                                          </p:val>
                                        </p:tav>
                                      </p:tavLst>
                                    </p:anim>
                                  </p:childTnLst>
                                </p:cTn>
                              </p:par>
                            </p:childTnLst>
                          </p:cTn>
                        </p:par>
                        <p:par>
                          <p:cTn id="67" fill="hold">
                            <p:stCondLst>
                              <p:cond delay="4500"/>
                            </p:stCondLst>
                            <p:childTnLst>
                              <p:par>
                                <p:cTn id="68" presetID="23" presetClass="entr" presetSubtype="16" fill="hold" nodeType="afterEffect">
                                  <p:stCondLst>
                                    <p:cond delay="0"/>
                                  </p:stCondLst>
                                  <p:childTnLst>
                                    <p:set>
                                      <p:cBhvr>
                                        <p:cTn id="69" dur="1" fill="hold">
                                          <p:stCondLst>
                                            <p:cond delay="0"/>
                                          </p:stCondLst>
                                        </p:cTn>
                                        <p:tgtEl>
                                          <p:spTgt spid="65"/>
                                        </p:tgtEl>
                                        <p:attrNameLst>
                                          <p:attrName>style.visibility</p:attrName>
                                        </p:attrNameLst>
                                      </p:cBhvr>
                                      <p:to>
                                        <p:strVal val="visible"/>
                                      </p:to>
                                    </p:set>
                                    <p:anim calcmode="lin" valueType="num">
                                      <p:cBhvr>
                                        <p:cTn id="70" dur="250" fill="hold"/>
                                        <p:tgtEl>
                                          <p:spTgt spid="65"/>
                                        </p:tgtEl>
                                        <p:attrNameLst>
                                          <p:attrName>ppt_w</p:attrName>
                                        </p:attrNameLst>
                                      </p:cBhvr>
                                      <p:tavLst>
                                        <p:tav tm="0">
                                          <p:val>
                                            <p:fltVal val="0"/>
                                          </p:val>
                                        </p:tav>
                                        <p:tav tm="100000">
                                          <p:val>
                                            <p:strVal val="#ppt_w"/>
                                          </p:val>
                                        </p:tav>
                                      </p:tavLst>
                                    </p:anim>
                                    <p:anim calcmode="lin" valueType="num">
                                      <p:cBhvr>
                                        <p:cTn id="71" dur="250" fill="hold"/>
                                        <p:tgtEl>
                                          <p:spTgt spid="65"/>
                                        </p:tgtEl>
                                        <p:attrNameLst>
                                          <p:attrName>ppt_h</p:attrName>
                                        </p:attrNameLst>
                                      </p:cBhvr>
                                      <p:tavLst>
                                        <p:tav tm="0">
                                          <p:val>
                                            <p:fltVal val="0"/>
                                          </p:val>
                                        </p:tav>
                                        <p:tav tm="100000">
                                          <p:val>
                                            <p:strVal val="#ppt_h"/>
                                          </p:val>
                                        </p:tav>
                                      </p:tavLst>
                                    </p:anim>
                                  </p:childTnLst>
                                </p:cTn>
                              </p:par>
                            </p:childTnLst>
                          </p:cTn>
                        </p:par>
                        <p:par>
                          <p:cTn id="72" fill="hold">
                            <p:stCondLst>
                              <p:cond delay="5000"/>
                            </p:stCondLst>
                            <p:childTnLst>
                              <p:par>
                                <p:cTn id="73" presetID="10" presetClass="entr" presetSubtype="0" fill="hold" grpId="0" nodeType="afterEffect">
                                  <p:stCondLst>
                                    <p:cond delay="0"/>
                                  </p:stCondLst>
                                  <p:childTnLst>
                                    <p:set>
                                      <p:cBhvr>
                                        <p:cTn id="74" dur="1" fill="hold">
                                          <p:stCondLst>
                                            <p:cond delay="0"/>
                                          </p:stCondLst>
                                        </p:cTn>
                                        <p:tgtEl>
                                          <p:spTgt spid="46"/>
                                        </p:tgtEl>
                                        <p:attrNameLst>
                                          <p:attrName>style.visibility</p:attrName>
                                        </p:attrNameLst>
                                      </p:cBhvr>
                                      <p:to>
                                        <p:strVal val="visible"/>
                                      </p:to>
                                    </p:set>
                                    <p:animEffect transition="in" filter="fade">
                                      <p:cBhvr>
                                        <p:cTn id="75" dur="500"/>
                                        <p:tgtEl>
                                          <p:spTgt spid="46"/>
                                        </p:tgtEl>
                                      </p:cBhvr>
                                    </p:animEffect>
                                  </p:childTnLst>
                                </p:cTn>
                              </p:par>
                            </p:childTnLst>
                          </p:cTn>
                        </p:par>
                        <p:par>
                          <p:cTn id="76" fill="hold">
                            <p:stCondLst>
                              <p:cond delay="5500"/>
                            </p:stCondLst>
                            <p:childTnLst>
                              <p:par>
                                <p:cTn id="77" presetID="1" presetClass="entr" presetSubtype="0" fill="hold" nodeType="afterEffect">
                                  <p:stCondLst>
                                    <p:cond delay="0"/>
                                  </p:stCondLst>
                                  <p:childTnLst>
                                    <p:set>
                                      <p:cBhvr>
                                        <p:cTn id="78" dur="1" fill="hold">
                                          <p:stCondLst>
                                            <p:cond delay="0"/>
                                          </p:stCondLst>
                                        </p:cTn>
                                        <p:tgtEl>
                                          <p:spTgt spid="39"/>
                                        </p:tgtEl>
                                        <p:attrNameLst>
                                          <p:attrName>style.visibility</p:attrName>
                                        </p:attrNameLst>
                                      </p:cBhvr>
                                      <p:to>
                                        <p:strVal val="visible"/>
                                      </p:to>
                                    </p:set>
                                  </p:childTnLst>
                                </p:cTn>
                              </p:par>
                            </p:childTnLst>
                          </p:cTn>
                        </p:par>
                        <p:par>
                          <p:cTn id="79" fill="hold">
                            <p:stCondLst>
                              <p:cond delay="5500"/>
                            </p:stCondLst>
                            <p:childTnLst>
                              <p:par>
                                <p:cTn id="80" presetID="23" presetClass="entr" presetSubtype="528" fill="hold" grpId="0" nodeType="afterEffect">
                                  <p:stCondLst>
                                    <p:cond delay="0"/>
                                  </p:stCondLst>
                                  <p:childTnLst>
                                    <p:set>
                                      <p:cBhvr>
                                        <p:cTn id="81" dur="1" fill="hold">
                                          <p:stCondLst>
                                            <p:cond delay="0"/>
                                          </p:stCondLst>
                                        </p:cTn>
                                        <p:tgtEl>
                                          <p:spTgt spid="63"/>
                                        </p:tgtEl>
                                        <p:attrNameLst>
                                          <p:attrName>style.visibility</p:attrName>
                                        </p:attrNameLst>
                                      </p:cBhvr>
                                      <p:to>
                                        <p:strVal val="visible"/>
                                      </p:to>
                                    </p:set>
                                    <p:anim calcmode="lin" valueType="num">
                                      <p:cBhvr>
                                        <p:cTn id="82" dur="250" fill="hold"/>
                                        <p:tgtEl>
                                          <p:spTgt spid="63"/>
                                        </p:tgtEl>
                                        <p:attrNameLst>
                                          <p:attrName>ppt_w</p:attrName>
                                        </p:attrNameLst>
                                      </p:cBhvr>
                                      <p:tavLst>
                                        <p:tav tm="0">
                                          <p:val>
                                            <p:fltVal val="0"/>
                                          </p:val>
                                        </p:tav>
                                        <p:tav tm="100000">
                                          <p:val>
                                            <p:strVal val="#ppt_w"/>
                                          </p:val>
                                        </p:tav>
                                      </p:tavLst>
                                    </p:anim>
                                    <p:anim calcmode="lin" valueType="num">
                                      <p:cBhvr>
                                        <p:cTn id="83" dur="250" fill="hold"/>
                                        <p:tgtEl>
                                          <p:spTgt spid="63"/>
                                        </p:tgtEl>
                                        <p:attrNameLst>
                                          <p:attrName>ppt_h</p:attrName>
                                        </p:attrNameLst>
                                      </p:cBhvr>
                                      <p:tavLst>
                                        <p:tav tm="0">
                                          <p:val>
                                            <p:fltVal val="0"/>
                                          </p:val>
                                        </p:tav>
                                        <p:tav tm="100000">
                                          <p:val>
                                            <p:strVal val="#ppt_h"/>
                                          </p:val>
                                        </p:tav>
                                      </p:tavLst>
                                    </p:anim>
                                    <p:anim calcmode="lin" valueType="num">
                                      <p:cBhvr>
                                        <p:cTn id="84" dur="250" fill="hold"/>
                                        <p:tgtEl>
                                          <p:spTgt spid="63"/>
                                        </p:tgtEl>
                                        <p:attrNameLst>
                                          <p:attrName>ppt_x</p:attrName>
                                        </p:attrNameLst>
                                      </p:cBhvr>
                                      <p:tavLst>
                                        <p:tav tm="0">
                                          <p:val>
                                            <p:fltVal val="0.5"/>
                                          </p:val>
                                        </p:tav>
                                        <p:tav tm="100000">
                                          <p:val>
                                            <p:strVal val="#ppt_x"/>
                                          </p:val>
                                        </p:tav>
                                      </p:tavLst>
                                    </p:anim>
                                    <p:anim calcmode="lin" valueType="num">
                                      <p:cBhvr>
                                        <p:cTn id="85" dur="250" fill="hold"/>
                                        <p:tgtEl>
                                          <p:spTgt spid="63"/>
                                        </p:tgtEl>
                                        <p:attrNameLst>
                                          <p:attrName>ppt_y</p:attrName>
                                        </p:attrNameLst>
                                      </p:cBhvr>
                                      <p:tavLst>
                                        <p:tav tm="0">
                                          <p:val>
                                            <p:fltVal val="0.5"/>
                                          </p:val>
                                        </p:tav>
                                        <p:tav tm="100000">
                                          <p:val>
                                            <p:strVal val="#ppt_y"/>
                                          </p:val>
                                        </p:tav>
                                      </p:tavLst>
                                    </p:anim>
                                  </p:childTnLst>
                                </p:cTn>
                              </p:par>
                            </p:childTnLst>
                          </p:cTn>
                        </p:par>
                        <p:par>
                          <p:cTn id="86" fill="hold">
                            <p:stCondLst>
                              <p:cond delay="6000"/>
                            </p:stCondLst>
                            <p:childTnLst>
                              <p:par>
                                <p:cTn id="87" presetID="10" presetClass="entr" presetSubtype="0" fill="hold" grpId="0" nodeType="afterEffect">
                                  <p:stCondLst>
                                    <p:cond delay="0"/>
                                  </p:stCondLst>
                                  <p:childTnLst>
                                    <p:set>
                                      <p:cBhvr>
                                        <p:cTn id="88" dur="1" fill="hold">
                                          <p:stCondLst>
                                            <p:cond delay="0"/>
                                          </p:stCondLst>
                                        </p:cTn>
                                        <p:tgtEl>
                                          <p:spTgt spid="52"/>
                                        </p:tgtEl>
                                        <p:attrNameLst>
                                          <p:attrName>style.visibility</p:attrName>
                                        </p:attrNameLst>
                                      </p:cBhvr>
                                      <p:to>
                                        <p:strVal val="visible"/>
                                      </p:to>
                                    </p:set>
                                    <p:animEffect transition="in" filter="fade">
                                      <p:cBhvr>
                                        <p:cTn id="89" dur="500"/>
                                        <p:tgtEl>
                                          <p:spTgt spid="52"/>
                                        </p:tgtEl>
                                      </p:cBhvr>
                                    </p:animEffect>
                                  </p:childTnLst>
                                </p:cTn>
                              </p:par>
                            </p:childTnLst>
                          </p:cTn>
                        </p:par>
                        <p:par>
                          <p:cTn id="90" fill="hold">
                            <p:stCondLst>
                              <p:cond delay="6500"/>
                            </p:stCondLst>
                            <p:childTnLst>
                              <p:par>
                                <p:cTn id="91" presetID="1" presetClass="entr" presetSubtype="0" fill="hold" nodeType="afterEffect">
                                  <p:stCondLst>
                                    <p:cond delay="0"/>
                                  </p:stCondLst>
                                  <p:childTnLst>
                                    <p:set>
                                      <p:cBhvr>
                                        <p:cTn id="92" dur="1" fill="hold">
                                          <p:stCondLst>
                                            <p:cond delay="0"/>
                                          </p:stCondLst>
                                        </p:cTn>
                                        <p:tgtEl>
                                          <p:spTgt spid="20"/>
                                        </p:tgtEl>
                                        <p:attrNameLst>
                                          <p:attrName>style.visibility</p:attrName>
                                        </p:attrNameLst>
                                      </p:cBhvr>
                                      <p:to>
                                        <p:strVal val="visible"/>
                                      </p:to>
                                    </p:set>
                                  </p:childTnLst>
                                </p:cTn>
                              </p:par>
                            </p:childTnLst>
                          </p:cTn>
                        </p:par>
                        <p:par>
                          <p:cTn id="93" fill="hold">
                            <p:stCondLst>
                              <p:cond delay="6500"/>
                            </p:stCondLst>
                            <p:childTnLst>
                              <p:par>
                                <p:cTn id="94" presetID="23" presetClass="entr" presetSubtype="528" fill="hold" nodeType="afterEffect">
                                  <p:stCondLst>
                                    <p:cond delay="0"/>
                                  </p:stCondLst>
                                  <p:childTnLst>
                                    <p:set>
                                      <p:cBhvr>
                                        <p:cTn id="95" dur="1" fill="hold">
                                          <p:stCondLst>
                                            <p:cond delay="0"/>
                                          </p:stCondLst>
                                        </p:cTn>
                                        <p:tgtEl>
                                          <p:spTgt spid="53"/>
                                        </p:tgtEl>
                                        <p:attrNameLst>
                                          <p:attrName>style.visibility</p:attrName>
                                        </p:attrNameLst>
                                      </p:cBhvr>
                                      <p:to>
                                        <p:strVal val="visible"/>
                                      </p:to>
                                    </p:set>
                                    <p:anim calcmode="lin" valueType="num">
                                      <p:cBhvr>
                                        <p:cTn id="96" dur="250" fill="hold"/>
                                        <p:tgtEl>
                                          <p:spTgt spid="53"/>
                                        </p:tgtEl>
                                        <p:attrNameLst>
                                          <p:attrName>ppt_w</p:attrName>
                                        </p:attrNameLst>
                                      </p:cBhvr>
                                      <p:tavLst>
                                        <p:tav tm="0">
                                          <p:val>
                                            <p:fltVal val="0"/>
                                          </p:val>
                                        </p:tav>
                                        <p:tav tm="100000">
                                          <p:val>
                                            <p:strVal val="#ppt_w"/>
                                          </p:val>
                                        </p:tav>
                                      </p:tavLst>
                                    </p:anim>
                                    <p:anim calcmode="lin" valueType="num">
                                      <p:cBhvr>
                                        <p:cTn id="97" dur="250" fill="hold"/>
                                        <p:tgtEl>
                                          <p:spTgt spid="53"/>
                                        </p:tgtEl>
                                        <p:attrNameLst>
                                          <p:attrName>ppt_h</p:attrName>
                                        </p:attrNameLst>
                                      </p:cBhvr>
                                      <p:tavLst>
                                        <p:tav tm="0">
                                          <p:val>
                                            <p:fltVal val="0"/>
                                          </p:val>
                                        </p:tav>
                                        <p:tav tm="100000">
                                          <p:val>
                                            <p:strVal val="#ppt_h"/>
                                          </p:val>
                                        </p:tav>
                                      </p:tavLst>
                                    </p:anim>
                                    <p:anim calcmode="lin" valueType="num">
                                      <p:cBhvr>
                                        <p:cTn id="98" dur="250" fill="hold"/>
                                        <p:tgtEl>
                                          <p:spTgt spid="53"/>
                                        </p:tgtEl>
                                        <p:attrNameLst>
                                          <p:attrName>ppt_x</p:attrName>
                                        </p:attrNameLst>
                                      </p:cBhvr>
                                      <p:tavLst>
                                        <p:tav tm="0">
                                          <p:val>
                                            <p:fltVal val="0.5"/>
                                          </p:val>
                                        </p:tav>
                                        <p:tav tm="100000">
                                          <p:val>
                                            <p:strVal val="#ppt_x"/>
                                          </p:val>
                                        </p:tav>
                                      </p:tavLst>
                                    </p:anim>
                                    <p:anim calcmode="lin" valueType="num">
                                      <p:cBhvr>
                                        <p:cTn id="99" dur="250" fill="hold"/>
                                        <p:tgtEl>
                                          <p:spTgt spid="53"/>
                                        </p:tgtEl>
                                        <p:attrNameLst>
                                          <p:attrName>ppt_y</p:attrName>
                                        </p:attrNameLst>
                                      </p:cBhvr>
                                      <p:tavLst>
                                        <p:tav tm="0">
                                          <p:val>
                                            <p:fltVal val="0.5"/>
                                          </p:val>
                                        </p:tav>
                                        <p:tav tm="100000">
                                          <p:val>
                                            <p:strVal val="#ppt_y"/>
                                          </p:val>
                                        </p:tav>
                                      </p:tavLst>
                                    </p:anim>
                                  </p:childTnLst>
                                </p:cTn>
                              </p:par>
                            </p:childTnLst>
                          </p:cTn>
                        </p:par>
                        <p:par>
                          <p:cTn id="100" fill="hold">
                            <p:stCondLst>
                              <p:cond delay="7000"/>
                            </p:stCondLst>
                            <p:childTnLst>
                              <p:par>
                                <p:cTn id="101" presetID="10" presetClass="entr" presetSubtype="0" fill="hold" grpId="0" nodeType="afterEffect">
                                  <p:stCondLst>
                                    <p:cond delay="0"/>
                                  </p:stCondLst>
                                  <p:childTnLst>
                                    <p:set>
                                      <p:cBhvr>
                                        <p:cTn id="102" dur="1" fill="hold">
                                          <p:stCondLst>
                                            <p:cond delay="0"/>
                                          </p:stCondLst>
                                        </p:cTn>
                                        <p:tgtEl>
                                          <p:spTgt spid="51"/>
                                        </p:tgtEl>
                                        <p:attrNameLst>
                                          <p:attrName>style.visibility</p:attrName>
                                        </p:attrNameLst>
                                      </p:cBhvr>
                                      <p:to>
                                        <p:strVal val="visible"/>
                                      </p:to>
                                    </p:set>
                                    <p:animEffect transition="in" filter="fade">
                                      <p:cBhvr>
                                        <p:cTn id="103" dur="500"/>
                                        <p:tgtEl>
                                          <p:spTgt spid="51"/>
                                        </p:tgtEl>
                                      </p:cBhvr>
                                    </p:animEffect>
                                  </p:childTnLst>
                                </p:cTn>
                              </p:par>
                            </p:childTnLst>
                          </p:cTn>
                        </p:par>
                        <p:par>
                          <p:cTn id="104" fill="hold">
                            <p:stCondLst>
                              <p:cond delay="7500"/>
                            </p:stCondLst>
                            <p:childTnLst>
                              <p:par>
                                <p:cTn id="105" presetID="1" presetClass="entr" presetSubtype="0" fill="hold" nodeType="afterEffect">
                                  <p:stCondLst>
                                    <p:cond delay="0"/>
                                  </p:stCondLst>
                                  <p:childTnLst>
                                    <p:set>
                                      <p:cBhvr>
                                        <p:cTn id="106" dur="1" fill="hold">
                                          <p:stCondLst>
                                            <p:cond delay="0"/>
                                          </p:stCondLst>
                                        </p:cTn>
                                        <p:tgtEl>
                                          <p:spTgt spid="33"/>
                                        </p:tgtEl>
                                        <p:attrNameLst>
                                          <p:attrName>style.visibility</p:attrName>
                                        </p:attrNameLst>
                                      </p:cBhvr>
                                      <p:to>
                                        <p:strVal val="visible"/>
                                      </p:to>
                                    </p:set>
                                  </p:childTnLst>
                                </p:cTn>
                              </p:par>
                            </p:childTnLst>
                          </p:cTn>
                        </p:par>
                        <p:par>
                          <p:cTn id="107" fill="hold">
                            <p:stCondLst>
                              <p:cond delay="7500"/>
                            </p:stCondLst>
                            <p:childTnLst>
                              <p:par>
                                <p:cTn id="108" presetID="23" presetClass="entr" presetSubtype="528" fill="hold" nodeType="afterEffect">
                                  <p:stCondLst>
                                    <p:cond delay="0"/>
                                  </p:stCondLst>
                                  <p:childTnLst>
                                    <p:set>
                                      <p:cBhvr>
                                        <p:cTn id="109" dur="1" fill="hold">
                                          <p:stCondLst>
                                            <p:cond delay="0"/>
                                          </p:stCondLst>
                                        </p:cTn>
                                        <p:tgtEl>
                                          <p:spTgt spid="57"/>
                                        </p:tgtEl>
                                        <p:attrNameLst>
                                          <p:attrName>style.visibility</p:attrName>
                                        </p:attrNameLst>
                                      </p:cBhvr>
                                      <p:to>
                                        <p:strVal val="visible"/>
                                      </p:to>
                                    </p:set>
                                    <p:anim calcmode="lin" valueType="num">
                                      <p:cBhvr>
                                        <p:cTn id="110" dur="250" fill="hold"/>
                                        <p:tgtEl>
                                          <p:spTgt spid="57"/>
                                        </p:tgtEl>
                                        <p:attrNameLst>
                                          <p:attrName>ppt_w</p:attrName>
                                        </p:attrNameLst>
                                      </p:cBhvr>
                                      <p:tavLst>
                                        <p:tav tm="0">
                                          <p:val>
                                            <p:fltVal val="0"/>
                                          </p:val>
                                        </p:tav>
                                        <p:tav tm="100000">
                                          <p:val>
                                            <p:strVal val="#ppt_w"/>
                                          </p:val>
                                        </p:tav>
                                      </p:tavLst>
                                    </p:anim>
                                    <p:anim calcmode="lin" valueType="num">
                                      <p:cBhvr>
                                        <p:cTn id="111" dur="250" fill="hold"/>
                                        <p:tgtEl>
                                          <p:spTgt spid="57"/>
                                        </p:tgtEl>
                                        <p:attrNameLst>
                                          <p:attrName>ppt_h</p:attrName>
                                        </p:attrNameLst>
                                      </p:cBhvr>
                                      <p:tavLst>
                                        <p:tav tm="0">
                                          <p:val>
                                            <p:fltVal val="0"/>
                                          </p:val>
                                        </p:tav>
                                        <p:tav tm="100000">
                                          <p:val>
                                            <p:strVal val="#ppt_h"/>
                                          </p:val>
                                        </p:tav>
                                      </p:tavLst>
                                    </p:anim>
                                    <p:anim calcmode="lin" valueType="num">
                                      <p:cBhvr>
                                        <p:cTn id="112" dur="250" fill="hold"/>
                                        <p:tgtEl>
                                          <p:spTgt spid="57"/>
                                        </p:tgtEl>
                                        <p:attrNameLst>
                                          <p:attrName>ppt_x</p:attrName>
                                        </p:attrNameLst>
                                      </p:cBhvr>
                                      <p:tavLst>
                                        <p:tav tm="0">
                                          <p:val>
                                            <p:fltVal val="0.5"/>
                                          </p:val>
                                        </p:tav>
                                        <p:tav tm="100000">
                                          <p:val>
                                            <p:strVal val="#ppt_x"/>
                                          </p:val>
                                        </p:tav>
                                      </p:tavLst>
                                    </p:anim>
                                    <p:anim calcmode="lin" valueType="num">
                                      <p:cBhvr>
                                        <p:cTn id="113" dur="250" fill="hold"/>
                                        <p:tgtEl>
                                          <p:spTgt spid="57"/>
                                        </p:tgtEl>
                                        <p:attrNameLst>
                                          <p:attrName>ppt_y</p:attrName>
                                        </p:attrNameLst>
                                      </p:cBhvr>
                                      <p:tavLst>
                                        <p:tav tm="0">
                                          <p:val>
                                            <p:fltVal val="0.5"/>
                                          </p:val>
                                        </p:tav>
                                        <p:tav tm="100000">
                                          <p:val>
                                            <p:strVal val="#ppt_y"/>
                                          </p:val>
                                        </p:tav>
                                      </p:tavLst>
                                    </p:anim>
                                  </p:childTnLst>
                                </p:cTn>
                              </p:par>
                            </p:childTnLst>
                          </p:cTn>
                        </p:par>
                        <p:par>
                          <p:cTn id="114" fill="hold">
                            <p:stCondLst>
                              <p:cond delay="8000"/>
                            </p:stCondLst>
                            <p:childTnLst>
                              <p:par>
                                <p:cTn id="115" presetID="10" presetClass="entr" presetSubtype="0" fill="hold" grpId="0" nodeType="afterEffect">
                                  <p:stCondLst>
                                    <p:cond delay="0"/>
                                  </p:stCondLst>
                                  <p:childTnLst>
                                    <p:set>
                                      <p:cBhvr>
                                        <p:cTn id="116" dur="1" fill="hold">
                                          <p:stCondLst>
                                            <p:cond delay="0"/>
                                          </p:stCondLst>
                                        </p:cTn>
                                        <p:tgtEl>
                                          <p:spTgt spid="50"/>
                                        </p:tgtEl>
                                        <p:attrNameLst>
                                          <p:attrName>style.visibility</p:attrName>
                                        </p:attrNameLst>
                                      </p:cBhvr>
                                      <p:to>
                                        <p:strVal val="visible"/>
                                      </p:to>
                                    </p:set>
                                    <p:animEffect transition="in" filter="fade">
                                      <p:cBhvr>
                                        <p:cTn id="11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P spid="51" grpId="0"/>
      <p:bldP spid="52" grpId="0"/>
      <p:bldP spid="63" grpId="0" animBg="1"/>
      <p:bldP spid="64" grpId="0" animBg="1"/>
      <p:bldP spid="79" grpId="0" animBg="1"/>
      <p:bldP spid="8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3657600" y="1471923"/>
            <a:ext cx="2039938" cy="2041525"/>
          </a:xfrm>
          <a:prstGeom prst="diamond">
            <a:avLst/>
          </a:prstGeom>
          <a:solidFill>
            <a:srgbClr val="482400"/>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rgbClr val="405C78"/>
              </a:solidFill>
              <a:latin typeface="微软雅黑" panose="020B0503020204020204" pitchFamily="34" charset="-122"/>
              <a:ea typeface="微软雅黑" panose="020B0503020204020204" pitchFamily="34" charset="-122"/>
            </a:endParaRPr>
          </a:p>
        </p:txBody>
      </p:sp>
      <p:sp>
        <p:nvSpPr>
          <p:cNvPr id="3" name="菱形 2"/>
          <p:cNvSpPr/>
          <p:nvPr/>
        </p:nvSpPr>
        <p:spPr>
          <a:xfrm>
            <a:off x="536575" y="1810060"/>
            <a:ext cx="1366838" cy="1365250"/>
          </a:xfrm>
          <a:prstGeom prst="diamond">
            <a:avLst/>
          </a:prstGeom>
          <a:solidFill>
            <a:srgbClr val="482400"/>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rgbClr val="405C78"/>
              </a:solidFill>
              <a:latin typeface="微软雅黑" panose="020B0503020204020204" pitchFamily="34" charset="-122"/>
              <a:ea typeface="微软雅黑" panose="020B0503020204020204" pitchFamily="34" charset="-122"/>
            </a:endParaRPr>
          </a:p>
        </p:txBody>
      </p:sp>
      <p:sp>
        <p:nvSpPr>
          <p:cNvPr id="4" name="菱形 3"/>
          <p:cNvSpPr/>
          <p:nvPr/>
        </p:nvSpPr>
        <p:spPr>
          <a:xfrm>
            <a:off x="2044700" y="1810060"/>
            <a:ext cx="1365250" cy="1365250"/>
          </a:xfrm>
          <a:prstGeom prst="diamond">
            <a:avLst/>
          </a:prstGeom>
          <a:solidFill>
            <a:srgbClr val="482400"/>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rgbClr val="405C78"/>
              </a:solidFill>
              <a:latin typeface="微软雅黑" panose="020B0503020204020204" pitchFamily="34" charset="-122"/>
              <a:ea typeface="微软雅黑" panose="020B0503020204020204" pitchFamily="34" charset="-122"/>
            </a:endParaRPr>
          </a:p>
        </p:txBody>
      </p:sp>
      <p:sp>
        <p:nvSpPr>
          <p:cNvPr id="5" name="菱形 4"/>
          <p:cNvSpPr/>
          <p:nvPr/>
        </p:nvSpPr>
        <p:spPr>
          <a:xfrm>
            <a:off x="5734050" y="1810060"/>
            <a:ext cx="1365250" cy="1365250"/>
          </a:xfrm>
          <a:prstGeom prst="diamond">
            <a:avLst/>
          </a:prstGeom>
          <a:solidFill>
            <a:srgbClr val="482400"/>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rgbClr val="405C78"/>
              </a:solidFill>
              <a:latin typeface="微软雅黑" panose="020B0503020204020204" pitchFamily="34" charset="-122"/>
              <a:ea typeface="微软雅黑" panose="020B0503020204020204" pitchFamily="34" charset="-122"/>
            </a:endParaRPr>
          </a:p>
        </p:txBody>
      </p:sp>
      <p:sp>
        <p:nvSpPr>
          <p:cNvPr id="6" name="菱形 5"/>
          <p:cNvSpPr/>
          <p:nvPr/>
        </p:nvSpPr>
        <p:spPr>
          <a:xfrm>
            <a:off x="7240588" y="1810060"/>
            <a:ext cx="1366837" cy="1365250"/>
          </a:xfrm>
          <a:prstGeom prst="diamond">
            <a:avLst/>
          </a:prstGeom>
          <a:solidFill>
            <a:srgbClr val="482400"/>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rgbClr val="405C78"/>
              </a:solidFill>
              <a:latin typeface="微软雅黑" panose="020B0503020204020204" pitchFamily="34" charset="-122"/>
              <a:ea typeface="微软雅黑" panose="020B0503020204020204" pitchFamily="34" charset="-122"/>
            </a:endParaRPr>
          </a:p>
        </p:txBody>
      </p:sp>
      <p:sp>
        <p:nvSpPr>
          <p:cNvPr id="7" name="菱形 6"/>
          <p:cNvSpPr/>
          <p:nvPr/>
        </p:nvSpPr>
        <p:spPr>
          <a:xfrm>
            <a:off x="1712913" y="2656198"/>
            <a:ext cx="520700" cy="519112"/>
          </a:xfrm>
          <a:prstGeom prst="diamond">
            <a:avLst/>
          </a:prstGeom>
          <a:solidFill>
            <a:srgbClr val="482400"/>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rgbClr val="405C78"/>
              </a:solidFill>
              <a:latin typeface="微软雅黑" panose="020B0503020204020204" pitchFamily="34" charset="-122"/>
              <a:ea typeface="微软雅黑" panose="020B0503020204020204" pitchFamily="34" charset="-122"/>
            </a:endParaRPr>
          </a:p>
        </p:txBody>
      </p:sp>
      <p:sp>
        <p:nvSpPr>
          <p:cNvPr id="8" name="菱形 7"/>
          <p:cNvSpPr/>
          <p:nvPr/>
        </p:nvSpPr>
        <p:spPr>
          <a:xfrm>
            <a:off x="3205163" y="1810060"/>
            <a:ext cx="520700" cy="520700"/>
          </a:xfrm>
          <a:prstGeom prst="diamond">
            <a:avLst/>
          </a:prstGeom>
          <a:solidFill>
            <a:srgbClr val="482400"/>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rgbClr val="405C78"/>
              </a:solidFill>
              <a:latin typeface="微软雅黑" panose="020B0503020204020204" pitchFamily="34" charset="-122"/>
              <a:ea typeface="微软雅黑" panose="020B0503020204020204" pitchFamily="34" charset="-122"/>
            </a:endParaRPr>
          </a:p>
        </p:txBody>
      </p:sp>
      <p:sp>
        <p:nvSpPr>
          <p:cNvPr id="9" name="菱形 8"/>
          <p:cNvSpPr/>
          <p:nvPr/>
        </p:nvSpPr>
        <p:spPr>
          <a:xfrm>
            <a:off x="5407025" y="2653023"/>
            <a:ext cx="520700" cy="519112"/>
          </a:xfrm>
          <a:prstGeom prst="diamond">
            <a:avLst/>
          </a:prstGeom>
          <a:solidFill>
            <a:srgbClr val="482400"/>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rgbClr val="405C78"/>
              </a:solidFill>
              <a:latin typeface="微软雅黑" panose="020B0503020204020204" pitchFamily="34" charset="-122"/>
              <a:ea typeface="微软雅黑" panose="020B0503020204020204" pitchFamily="34" charset="-122"/>
            </a:endParaRPr>
          </a:p>
        </p:txBody>
      </p:sp>
      <p:sp>
        <p:nvSpPr>
          <p:cNvPr id="10" name="菱形 9"/>
          <p:cNvSpPr/>
          <p:nvPr/>
        </p:nvSpPr>
        <p:spPr>
          <a:xfrm>
            <a:off x="6910388" y="1825935"/>
            <a:ext cx="520700" cy="520700"/>
          </a:xfrm>
          <a:prstGeom prst="diamond">
            <a:avLst/>
          </a:prstGeom>
          <a:solidFill>
            <a:srgbClr val="482400"/>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rgbClr val="405C78"/>
              </a:solidFill>
              <a:latin typeface="微软雅黑" panose="020B0503020204020204" pitchFamily="34" charset="-122"/>
              <a:ea typeface="微软雅黑" panose="020B0503020204020204" pitchFamily="34" charset="-122"/>
            </a:endParaRPr>
          </a:p>
        </p:txBody>
      </p:sp>
      <p:sp>
        <p:nvSpPr>
          <p:cNvPr id="11" name="KSO_Shape"/>
          <p:cNvSpPr/>
          <p:nvPr/>
        </p:nvSpPr>
        <p:spPr bwMode="auto">
          <a:xfrm>
            <a:off x="966788" y="2194235"/>
            <a:ext cx="590550" cy="534988"/>
          </a:xfrm>
          <a:custGeom>
            <a:avLst/>
            <a:gdLst>
              <a:gd name="T0" fmla="*/ 726341 w 2395538"/>
              <a:gd name="T1" fmla="*/ 2170112 h 2170112"/>
              <a:gd name="T2" fmla="*/ 1441768 w 2395538"/>
              <a:gd name="T3" fmla="*/ 728510 h 2170112"/>
              <a:gd name="T4" fmla="*/ 1885633 w 2395538"/>
              <a:gd name="T5" fmla="*/ 1143658 h 2170112"/>
              <a:gd name="T6" fmla="*/ 1870393 w 2395538"/>
              <a:gd name="T7" fmla="*/ 1187775 h 2170112"/>
              <a:gd name="T8" fmla="*/ 1824038 w 2395538"/>
              <a:gd name="T9" fmla="*/ 1209358 h 2170112"/>
              <a:gd name="T10" fmla="*/ 1774825 w 2395538"/>
              <a:gd name="T11" fmla="*/ 1196345 h 2170112"/>
              <a:gd name="T12" fmla="*/ 87630 w 2395538"/>
              <a:gd name="T13" fmla="*/ 1207136 h 2170112"/>
              <a:gd name="T14" fmla="*/ 36195 w 2395538"/>
              <a:gd name="T15" fmla="*/ 1203010 h 2170112"/>
              <a:gd name="T16" fmla="*/ 2540 w 2395538"/>
              <a:gd name="T17" fmla="*/ 1166510 h 2170112"/>
              <a:gd name="T18" fmla="*/ 7937 w 2395538"/>
              <a:gd name="T19" fmla="*/ 1121123 h 2170112"/>
              <a:gd name="T20" fmla="*/ 1968140 w 2395538"/>
              <a:gd name="T21" fmla="*/ 219388 h 2170112"/>
              <a:gd name="T22" fmla="*/ 2114413 w 2395538"/>
              <a:gd name="T23" fmla="*/ 243789 h 2170112"/>
              <a:gd name="T24" fmla="*/ 2240697 w 2395538"/>
              <a:gd name="T25" fmla="*/ 284667 h 2170112"/>
              <a:gd name="T26" fmla="*/ 2388557 w 2395538"/>
              <a:gd name="T27" fmla="*/ 355016 h 2170112"/>
              <a:gd name="T28" fmla="*/ 2336521 w 2395538"/>
              <a:gd name="T29" fmla="*/ 373079 h 2170112"/>
              <a:gd name="T30" fmla="*/ 2250533 w 2395538"/>
              <a:gd name="T31" fmla="*/ 415225 h 2170112"/>
              <a:gd name="T32" fmla="*/ 2138845 w 2395538"/>
              <a:gd name="T33" fmla="*/ 508390 h 2170112"/>
              <a:gd name="T34" fmla="*/ 2044926 w 2395538"/>
              <a:gd name="T35" fmla="*/ 621519 h 2170112"/>
              <a:gd name="T36" fmla="*/ 1960525 w 2395538"/>
              <a:gd name="T37" fmla="*/ 747006 h 2170112"/>
              <a:gd name="T38" fmla="*/ 1902777 w 2395538"/>
              <a:gd name="T39" fmla="*/ 803412 h 2170112"/>
              <a:gd name="T40" fmla="*/ 1832020 w 2395538"/>
              <a:gd name="T41" fmla="*/ 843974 h 2170112"/>
              <a:gd name="T42" fmla="*/ 1753013 w 2395538"/>
              <a:gd name="T43" fmla="*/ 868374 h 2170112"/>
              <a:gd name="T44" fmla="*/ 1568664 w 2395538"/>
              <a:gd name="T45" fmla="*/ 707079 h 2170112"/>
              <a:gd name="T46" fmla="*/ 1657507 w 2395538"/>
              <a:gd name="T47" fmla="*/ 590147 h 2170112"/>
              <a:gd name="T48" fmla="*/ 1736514 w 2395538"/>
              <a:gd name="T49" fmla="*/ 513143 h 2170112"/>
              <a:gd name="T50" fmla="*/ 1825674 w 2395538"/>
              <a:gd name="T51" fmla="*/ 448498 h 2170112"/>
              <a:gd name="T52" fmla="*/ 1925622 w 2395538"/>
              <a:gd name="T53" fmla="*/ 399381 h 2170112"/>
              <a:gd name="T54" fmla="*/ 2033820 w 2395538"/>
              <a:gd name="T55" fmla="*/ 369910 h 2170112"/>
              <a:gd name="T56" fmla="*/ 2147095 w 2395538"/>
              <a:gd name="T57" fmla="*/ 361671 h 2170112"/>
              <a:gd name="T58" fmla="*/ 2032234 w 2395538"/>
              <a:gd name="T59" fmla="*/ 356601 h 2170112"/>
              <a:gd name="T60" fmla="*/ 1917373 w 2395538"/>
              <a:gd name="T61" fmla="*/ 373713 h 2170112"/>
              <a:gd name="T62" fmla="*/ 1806953 w 2395538"/>
              <a:gd name="T63" fmla="*/ 412690 h 2170112"/>
              <a:gd name="T64" fmla="*/ 1703832 w 2395538"/>
              <a:gd name="T65" fmla="*/ 469730 h 2170112"/>
              <a:gd name="T66" fmla="*/ 1610230 w 2395538"/>
              <a:gd name="T67" fmla="*/ 542297 h 2170112"/>
              <a:gd name="T68" fmla="*/ 1526146 w 2395538"/>
              <a:gd name="T69" fmla="*/ 625638 h 2170112"/>
              <a:gd name="T70" fmla="*/ 1409381 w 2395538"/>
              <a:gd name="T71" fmla="*/ 589196 h 2170112"/>
              <a:gd name="T72" fmla="*/ 1430322 w 2395538"/>
              <a:gd name="T73" fmla="*/ 523601 h 2170112"/>
              <a:gd name="T74" fmla="*/ 1476648 w 2395538"/>
              <a:gd name="T75" fmla="*/ 444696 h 2170112"/>
              <a:gd name="T76" fmla="*/ 1541376 w 2395538"/>
              <a:gd name="T77" fmla="*/ 367375 h 2170112"/>
              <a:gd name="T78" fmla="*/ 1611816 w 2395538"/>
              <a:gd name="T79" fmla="*/ 308117 h 2170112"/>
              <a:gd name="T80" fmla="*/ 1686381 w 2395538"/>
              <a:gd name="T81" fmla="*/ 265337 h 2170112"/>
              <a:gd name="T82" fmla="*/ 1763166 w 2395538"/>
              <a:gd name="T83" fmla="*/ 237134 h 2170112"/>
              <a:gd name="T84" fmla="*/ 1910075 w 2395538"/>
              <a:gd name="T85" fmla="*/ 217487 h 2170112"/>
              <a:gd name="T86" fmla="*/ 1198124 w 2395538"/>
              <a:gd name="T87" fmla="*/ 20298 h 2170112"/>
              <a:gd name="T88" fmla="*/ 1336237 w 2395538"/>
              <a:gd name="T89" fmla="*/ 78653 h 2170112"/>
              <a:gd name="T90" fmla="*/ 1406886 w 2395538"/>
              <a:gd name="T91" fmla="*/ 127177 h 2170112"/>
              <a:gd name="T92" fmla="*/ 1468305 w 2395538"/>
              <a:gd name="T93" fmla="*/ 191241 h 2170112"/>
              <a:gd name="T94" fmla="*/ 1512540 w 2395538"/>
              <a:gd name="T95" fmla="*/ 273066 h 2170112"/>
              <a:gd name="T96" fmla="*/ 1474351 w 2395538"/>
              <a:gd name="T97" fmla="*/ 374554 h 2170112"/>
              <a:gd name="T98" fmla="*/ 1420252 w 2395538"/>
              <a:gd name="T99" fmla="*/ 385654 h 2170112"/>
              <a:gd name="T100" fmla="*/ 1384927 w 2395538"/>
              <a:gd name="T101" fmla="*/ 273700 h 2170112"/>
              <a:gd name="T102" fmla="*/ 1348012 w 2395538"/>
              <a:gd name="T103" fmla="*/ 208050 h 2170112"/>
              <a:gd name="T104" fmla="*/ 1299640 w 2395538"/>
              <a:gd name="T105" fmla="*/ 150963 h 2170112"/>
              <a:gd name="T106" fmla="*/ 1242040 w 2395538"/>
              <a:gd name="T107" fmla="*/ 104659 h 2170112"/>
              <a:gd name="T108" fmla="*/ 1280546 w 2395538"/>
              <a:gd name="T109" fmla="*/ 143986 h 2170112"/>
              <a:gd name="T110" fmla="*/ 1323508 w 2395538"/>
              <a:gd name="T111" fmla="*/ 202024 h 2170112"/>
              <a:gd name="T112" fmla="*/ 1356923 w 2395538"/>
              <a:gd name="T113" fmla="*/ 274969 h 2170112"/>
              <a:gd name="T114" fmla="*/ 1381108 w 2395538"/>
              <a:gd name="T115" fmla="*/ 413880 h 2170112"/>
              <a:gd name="T116" fmla="*/ 1369652 w 2395538"/>
              <a:gd name="T117" fmla="*/ 554378 h 2170112"/>
              <a:gd name="T118" fmla="*/ 1166937 w 2395538"/>
              <a:gd name="T119" fmla="*/ 363136 h 2170112"/>
              <a:gd name="T120" fmla="*/ 1178711 w 2395538"/>
              <a:gd name="T121" fmla="*/ 227079 h 2170112"/>
              <a:gd name="T122" fmla="*/ 1172028 w 2395538"/>
              <a:gd name="T123" fmla="*/ 132568 h 2170112"/>
              <a:gd name="T124" fmla="*/ 1144342 w 2395538"/>
              <a:gd name="T125" fmla="*/ 45670 h 2170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95538" h="2170112">
                <a:moveTo>
                  <a:pt x="940433" y="595312"/>
                </a:moveTo>
                <a:lnTo>
                  <a:pt x="1643062" y="1217102"/>
                </a:lnTo>
                <a:lnTo>
                  <a:pt x="1643062" y="2170112"/>
                </a:lnTo>
                <a:lnTo>
                  <a:pt x="1433735" y="2170112"/>
                </a:lnTo>
                <a:lnTo>
                  <a:pt x="1159290" y="2170112"/>
                </a:lnTo>
                <a:lnTo>
                  <a:pt x="1159290" y="1557214"/>
                </a:lnTo>
                <a:lnTo>
                  <a:pt x="726341" y="1557214"/>
                </a:lnTo>
                <a:lnTo>
                  <a:pt x="726341" y="2170112"/>
                </a:lnTo>
                <a:lnTo>
                  <a:pt x="612307" y="2170112"/>
                </a:lnTo>
                <a:lnTo>
                  <a:pt x="242887" y="2170112"/>
                </a:lnTo>
                <a:lnTo>
                  <a:pt x="242887" y="1655658"/>
                </a:lnTo>
                <a:lnTo>
                  <a:pt x="242887" y="1217102"/>
                </a:lnTo>
                <a:lnTo>
                  <a:pt x="940433" y="595312"/>
                </a:lnTo>
                <a:close/>
                <a:moveTo>
                  <a:pt x="942657" y="284162"/>
                </a:moveTo>
                <a:lnTo>
                  <a:pt x="1252855" y="559975"/>
                </a:lnTo>
                <a:lnTo>
                  <a:pt x="1441768" y="728510"/>
                </a:lnTo>
                <a:lnTo>
                  <a:pt x="1865630" y="1106523"/>
                </a:lnTo>
                <a:lnTo>
                  <a:pt x="1870393" y="1110966"/>
                </a:lnTo>
                <a:lnTo>
                  <a:pt x="1874520" y="1115727"/>
                </a:lnTo>
                <a:lnTo>
                  <a:pt x="1878013" y="1121123"/>
                </a:lnTo>
                <a:lnTo>
                  <a:pt x="1880553" y="1126519"/>
                </a:lnTo>
                <a:lnTo>
                  <a:pt x="1882775" y="1132232"/>
                </a:lnTo>
                <a:lnTo>
                  <a:pt x="1884680" y="1137627"/>
                </a:lnTo>
                <a:lnTo>
                  <a:pt x="1885633" y="1143658"/>
                </a:lnTo>
                <a:lnTo>
                  <a:pt x="1885950" y="1149053"/>
                </a:lnTo>
                <a:lnTo>
                  <a:pt x="1885633" y="1155084"/>
                </a:lnTo>
                <a:lnTo>
                  <a:pt x="1884680" y="1160797"/>
                </a:lnTo>
                <a:lnTo>
                  <a:pt x="1882775" y="1166510"/>
                </a:lnTo>
                <a:lnTo>
                  <a:pt x="1880553" y="1171906"/>
                </a:lnTo>
                <a:lnTo>
                  <a:pt x="1878013" y="1177619"/>
                </a:lnTo>
                <a:lnTo>
                  <a:pt x="1874520" y="1182697"/>
                </a:lnTo>
                <a:lnTo>
                  <a:pt x="1870393" y="1187775"/>
                </a:lnTo>
                <a:lnTo>
                  <a:pt x="1865630" y="1192219"/>
                </a:lnTo>
                <a:lnTo>
                  <a:pt x="1860550" y="1196345"/>
                </a:lnTo>
                <a:lnTo>
                  <a:pt x="1855153" y="1200153"/>
                </a:lnTo>
                <a:lnTo>
                  <a:pt x="1849438" y="1203010"/>
                </a:lnTo>
                <a:lnTo>
                  <a:pt x="1843405" y="1205549"/>
                </a:lnTo>
                <a:lnTo>
                  <a:pt x="1836738" y="1207453"/>
                </a:lnTo>
                <a:lnTo>
                  <a:pt x="1830705" y="1208723"/>
                </a:lnTo>
                <a:lnTo>
                  <a:pt x="1824038" y="1209358"/>
                </a:lnTo>
                <a:lnTo>
                  <a:pt x="1817688" y="1209675"/>
                </a:lnTo>
                <a:lnTo>
                  <a:pt x="1811020" y="1209358"/>
                </a:lnTo>
                <a:lnTo>
                  <a:pt x="1804670" y="1208723"/>
                </a:lnTo>
                <a:lnTo>
                  <a:pt x="1798320" y="1207453"/>
                </a:lnTo>
                <a:lnTo>
                  <a:pt x="1792288" y="1205549"/>
                </a:lnTo>
                <a:lnTo>
                  <a:pt x="1785938" y="1203010"/>
                </a:lnTo>
                <a:lnTo>
                  <a:pt x="1780223" y="1200153"/>
                </a:lnTo>
                <a:lnTo>
                  <a:pt x="1774825" y="1196345"/>
                </a:lnTo>
                <a:lnTo>
                  <a:pt x="1769745" y="1192219"/>
                </a:lnTo>
                <a:lnTo>
                  <a:pt x="942657" y="455553"/>
                </a:lnTo>
                <a:lnTo>
                  <a:pt x="116205" y="1192219"/>
                </a:lnTo>
                <a:lnTo>
                  <a:pt x="111125" y="1196345"/>
                </a:lnTo>
                <a:lnTo>
                  <a:pt x="105410" y="1200153"/>
                </a:lnTo>
                <a:lnTo>
                  <a:pt x="99695" y="1203010"/>
                </a:lnTo>
                <a:lnTo>
                  <a:pt x="93662" y="1205549"/>
                </a:lnTo>
                <a:lnTo>
                  <a:pt x="87630" y="1207136"/>
                </a:lnTo>
                <a:lnTo>
                  <a:pt x="80962" y="1208723"/>
                </a:lnTo>
                <a:lnTo>
                  <a:pt x="74930" y="1209358"/>
                </a:lnTo>
                <a:lnTo>
                  <a:pt x="68262" y="1209675"/>
                </a:lnTo>
                <a:lnTo>
                  <a:pt x="61277" y="1209358"/>
                </a:lnTo>
                <a:lnTo>
                  <a:pt x="55245" y="1208723"/>
                </a:lnTo>
                <a:lnTo>
                  <a:pt x="48577" y="1207136"/>
                </a:lnTo>
                <a:lnTo>
                  <a:pt x="42545" y="1205549"/>
                </a:lnTo>
                <a:lnTo>
                  <a:pt x="36195" y="1203010"/>
                </a:lnTo>
                <a:lnTo>
                  <a:pt x="30797" y="1200153"/>
                </a:lnTo>
                <a:lnTo>
                  <a:pt x="25082" y="1196345"/>
                </a:lnTo>
                <a:lnTo>
                  <a:pt x="20002" y="1192219"/>
                </a:lnTo>
                <a:lnTo>
                  <a:pt x="15240" y="1187775"/>
                </a:lnTo>
                <a:lnTo>
                  <a:pt x="11112" y="1182697"/>
                </a:lnTo>
                <a:lnTo>
                  <a:pt x="7937" y="1177619"/>
                </a:lnTo>
                <a:lnTo>
                  <a:pt x="5080" y="1171906"/>
                </a:lnTo>
                <a:lnTo>
                  <a:pt x="2540" y="1166510"/>
                </a:lnTo>
                <a:lnTo>
                  <a:pt x="1270" y="1160797"/>
                </a:lnTo>
                <a:lnTo>
                  <a:pt x="317" y="1155084"/>
                </a:lnTo>
                <a:lnTo>
                  <a:pt x="0" y="1149053"/>
                </a:lnTo>
                <a:lnTo>
                  <a:pt x="317" y="1143658"/>
                </a:lnTo>
                <a:lnTo>
                  <a:pt x="1270" y="1137627"/>
                </a:lnTo>
                <a:lnTo>
                  <a:pt x="2540" y="1131914"/>
                </a:lnTo>
                <a:lnTo>
                  <a:pt x="5080" y="1126201"/>
                </a:lnTo>
                <a:lnTo>
                  <a:pt x="7937" y="1121123"/>
                </a:lnTo>
                <a:lnTo>
                  <a:pt x="11112" y="1115727"/>
                </a:lnTo>
                <a:lnTo>
                  <a:pt x="15240" y="1110966"/>
                </a:lnTo>
                <a:lnTo>
                  <a:pt x="20002" y="1106523"/>
                </a:lnTo>
                <a:lnTo>
                  <a:pt x="942657" y="284162"/>
                </a:lnTo>
                <a:close/>
                <a:moveTo>
                  <a:pt x="1910075" y="217487"/>
                </a:moveTo>
                <a:lnTo>
                  <a:pt x="1929430" y="217487"/>
                </a:lnTo>
                <a:lnTo>
                  <a:pt x="1948785" y="218121"/>
                </a:lnTo>
                <a:lnTo>
                  <a:pt x="1968140" y="219388"/>
                </a:lnTo>
                <a:lnTo>
                  <a:pt x="1986860" y="220973"/>
                </a:lnTo>
                <a:lnTo>
                  <a:pt x="2005898" y="222874"/>
                </a:lnTo>
                <a:lnTo>
                  <a:pt x="2024301" y="225726"/>
                </a:lnTo>
                <a:lnTo>
                  <a:pt x="2043022" y="228578"/>
                </a:lnTo>
                <a:lnTo>
                  <a:pt x="2061425" y="231747"/>
                </a:lnTo>
                <a:lnTo>
                  <a:pt x="2079193" y="235550"/>
                </a:lnTo>
                <a:lnTo>
                  <a:pt x="2097279" y="239669"/>
                </a:lnTo>
                <a:lnTo>
                  <a:pt x="2114413" y="243789"/>
                </a:lnTo>
                <a:lnTo>
                  <a:pt x="2131865" y="248542"/>
                </a:lnTo>
                <a:lnTo>
                  <a:pt x="2148364" y="252979"/>
                </a:lnTo>
                <a:lnTo>
                  <a:pt x="2164546" y="258049"/>
                </a:lnTo>
                <a:lnTo>
                  <a:pt x="2181046" y="263119"/>
                </a:lnTo>
                <a:lnTo>
                  <a:pt x="2196593" y="268189"/>
                </a:lnTo>
                <a:lnTo>
                  <a:pt x="2211506" y="273893"/>
                </a:lnTo>
                <a:lnTo>
                  <a:pt x="2226419" y="278963"/>
                </a:lnTo>
                <a:lnTo>
                  <a:pt x="2240697" y="284667"/>
                </a:lnTo>
                <a:lnTo>
                  <a:pt x="2267668" y="295758"/>
                </a:lnTo>
                <a:lnTo>
                  <a:pt x="2292734" y="306216"/>
                </a:lnTo>
                <a:lnTo>
                  <a:pt x="2315579" y="316673"/>
                </a:lnTo>
                <a:lnTo>
                  <a:pt x="2335886" y="326496"/>
                </a:lnTo>
                <a:lnTo>
                  <a:pt x="2353338" y="335686"/>
                </a:lnTo>
                <a:lnTo>
                  <a:pt x="2368251" y="343608"/>
                </a:lnTo>
                <a:lnTo>
                  <a:pt x="2379991" y="349946"/>
                </a:lnTo>
                <a:lnTo>
                  <a:pt x="2388557" y="355016"/>
                </a:lnTo>
                <a:lnTo>
                  <a:pt x="2395538" y="359136"/>
                </a:lnTo>
                <a:lnTo>
                  <a:pt x="2386971" y="360403"/>
                </a:lnTo>
                <a:lnTo>
                  <a:pt x="2378721" y="361988"/>
                </a:lnTo>
                <a:lnTo>
                  <a:pt x="2370154" y="363572"/>
                </a:lnTo>
                <a:lnTo>
                  <a:pt x="2361587" y="365791"/>
                </a:lnTo>
                <a:lnTo>
                  <a:pt x="2353020" y="368009"/>
                </a:lnTo>
                <a:lnTo>
                  <a:pt x="2345088" y="370544"/>
                </a:lnTo>
                <a:lnTo>
                  <a:pt x="2336521" y="373079"/>
                </a:lnTo>
                <a:lnTo>
                  <a:pt x="2328271" y="375614"/>
                </a:lnTo>
                <a:lnTo>
                  <a:pt x="2320656" y="379100"/>
                </a:lnTo>
                <a:lnTo>
                  <a:pt x="2312406" y="382269"/>
                </a:lnTo>
                <a:lnTo>
                  <a:pt x="2304157" y="385755"/>
                </a:lnTo>
                <a:lnTo>
                  <a:pt x="2296541" y="389557"/>
                </a:lnTo>
                <a:lnTo>
                  <a:pt x="2280677" y="397162"/>
                </a:lnTo>
                <a:lnTo>
                  <a:pt x="2265446" y="405718"/>
                </a:lnTo>
                <a:lnTo>
                  <a:pt x="2250533" y="415225"/>
                </a:lnTo>
                <a:lnTo>
                  <a:pt x="2235303" y="425049"/>
                </a:lnTo>
                <a:lnTo>
                  <a:pt x="2220708" y="435189"/>
                </a:lnTo>
                <a:lnTo>
                  <a:pt x="2206429" y="446280"/>
                </a:lnTo>
                <a:lnTo>
                  <a:pt x="2192468" y="457688"/>
                </a:lnTo>
                <a:lnTo>
                  <a:pt x="2178825" y="469730"/>
                </a:lnTo>
                <a:lnTo>
                  <a:pt x="2164863" y="482088"/>
                </a:lnTo>
                <a:lnTo>
                  <a:pt x="2151854" y="495081"/>
                </a:lnTo>
                <a:lnTo>
                  <a:pt x="2138845" y="508390"/>
                </a:lnTo>
                <a:lnTo>
                  <a:pt x="2126153" y="521699"/>
                </a:lnTo>
                <a:lnTo>
                  <a:pt x="2113779" y="535325"/>
                </a:lnTo>
                <a:lnTo>
                  <a:pt x="2101721" y="549268"/>
                </a:lnTo>
                <a:lnTo>
                  <a:pt x="2089664" y="563528"/>
                </a:lnTo>
                <a:lnTo>
                  <a:pt x="2078242" y="578105"/>
                </a:lnTo>
                <a:lnTo>
                  <a:pt x="2066819" y="592682"/>
                </a:lnTo>
                <a:lnTo>
                  <a:pt x="2055714" y="607259"/>
                </a:lnTo>
                <a:lnTo>
                  <a:pt x="2044926" y="621519"/>
                </a:lnTo>
                <a:lnTo>
                  <a:pt x="2034455" y="636413"/>
                </a:lnTo>
                <a:lnTo>
                  <a:pt x="2024301" y="650989"/>
                </a:lnTo>
                <a:lnTo>
                  <a:pt x="2014782" y="665566"/>
                </a:lnTo>
                <a:lnTo>
                  <a:pt x="1995745" y="694403"/>
                </a:lnTo>
                <a:lnTo>
                  <a:pt x="1977976" y="722289"/>
                </a:lnTo>
                <a:lnTo>
                  <a:pt x="1972582" y="730845"/>
                </a:lnTo>
                <a:lnTo>
                  <a:pt x="1966553" y="739084"/>
                </a:lnTo>
                <a:lnTo>
                  <a:pt x="1960525" y="747006"/>
                </a:lnTo>
                <a:lnTo>
                  <a:pt x="1954179" y="755245"/>
                </a:lnTo>
                <a:lnTo>
                  <a:pt x="1947833" y="762534"/>
                </a:lnTo>
                <a:lnTo>
                  <a:pt x="1940852" y="770139"/>
                </a:lnTo>
                <a:lnTo>
                  <a:pt x="1933872" y="777111"/>
                </a:lnTo>
                <a:lnTo>
                  <a:pt x="1926257" y="784082"/>
                </a:lnTo>
                <a:lnTo>
                  <a:pt x="1918642" y="790737"/>
                </a:lnTo>
                <a:lnTo>
                  <a:pt x="1911027" y="797075"/>
                </a:lnTo>
                <a:lnTo>
                  <a:pt x="1902777" y="803412"/>
                </a:lnTo>
                <a:lnTo>
                  <a:pt x="1894527" y="809116"/>
                </a:lnTo>
                <a:lnTo>
                  <a:pt x="1886277" y="815137"/>
                </a:lnTo>
                <a:lnTo>
                  <a:pt x="1877710" y="820524"/>
                </a:lnTo>
                <a:lnTo>
                  <a:pt x="1868826" y="825911"/>
                </a:lnTo>
                <a:lnTo>
                  <a:pt x="1859625" y="830665"/>
                </a:lnTo>
                <a:lnTo>
                  <a:pt x="1850740" y="835735"/>
                </a:lnTo>
                <a:lnTo>
                  <a:pt x="1841539" y="839854"/>
                </a:lnTo>
                <a:lnTo>
                  <a:pt x="1832020" y="843974"/>
                </a:lnTo>
                <a:lnTo>
                  <a:pt x="1822501" y="848410"/>
                </a:lnTo>
                <a:lnTo>
                  <a:pt x="1812665" y="851896"/>
                </a:lnTo>
                <a:lnTo>
                  <a:pt x="1803146" y="855065"/>
                </a:lnTo>
                <a:lnTo>
                  <a:pt x="1793310" y="858551"/>
                </a:lnTo>
                <a:lnTo>
                  <a:pt x="1783473" y="861403"/>
                </a:lnTo>
                <a:lnTo>
                  <a:pt x="1773320" y="863938"/>
                </a:lnTo>
                <a:lnTo>
                  <a:pt x="1763166" y="866156"/>
                </a:lnTo>
                <a:lnTo>
                  <a:pt x="1753013" y="868374"/>
                </a:lnTo>
                <a:lnTo>
                  <a:pt x="1742542" y="870276"/>
                </a:lnTo>
                <a:lnTo>
                  <a:pt x="1732706" y="871860"/>
                </a:lnTo>
                <a:lnTo>
                  <a:pt x="1722235" y="873128"/>
                </a:lnTo>
                <a:lnTo>
                  <a:pt x="1711764" y="874078"/>
                </a:lnTo>
                <a:lnTo>
                  <a:pt x="1701611" y="874712"/>
                </a:lnTo>
                <a:lnTo>
                  <a:pt x="1548674" y="738450"/>
                </a:lnTo>
                <a:lnTo>
                  <a:pt x="1558510" y="722923"/>
                </a:lnTo>
                <a:lnTo>
                  <a:pt x="1568664" y="707079"/>
                </a:lnTo>
                <a:lnTo>
                  <a:pt x="1578500" y="691234"/>
                </a:lnTo>
                <a:lnTo>
                  <a:pt x="1589288" y="676024"/>
                </a:lnTo>
                <a:lnTo>
                  <a:pt x="1605470" y="653841"/>
                </a:lnTo>
                <a:lnTo>
                  <a:pt x="1622287" y="631976"/>
                </a:lnTo>
                <a:lnTo>
                  <a:pt x="1630854" y="621202"/>
                </a:lnTo>
                <a:lnTo>
                  <a:pt x="1639738" y="610745"/>
                </a:lnTo>
                <a:lnTo>
                  <a:pt x="1648305" y="600604"/>
                </a:lnTo>
                <a:lnTo>
                  <a:pt x="1657507" y="590147"/>
                </a:lnTo>
                <a:lnTo>
                  <a:pt x="1667026" y="580007"/>
                </a:lnTo>
                <a:lnTo>
                  <a:pt x="1676545" y="569866"/>
                </a:lnTo>
                <a:lnTo>
                  <a:pt x="1686063" y="560043"/>
                </a:lnTo>
                <a:lnTo>
                  <a:pt x="1695582" y="550219"/>
                </a:lnTo>
                <a:lnTo>
                  <a:pt x="1705418" y="540396"/>
                </a:lnTo>
                <a:lnTo>
                  <a:pt x="1715572" y="531523"/>
                </a:lnTo>
                <a:lnTo>
                  <a:pt x="1726043" y="522016"/>
                </a:lnTo>
                <a:lnTo>
                  <a:pt x="1736514" y="513143"/>
                </a:lnTo>
                <a:lnTo>
                  <a:pt x="1746984" y="503954"/>
                </a:lnTo>
                <a:lnTo>
                  <a:pt x="1757772" y="495714"/>
                </a:lnTo>
                <a:lnTo>
                  <a:pt x="1768878" y="487158"/>
                </a:lnTo>
                <a:lnTo>
                  <a:pt x="1779983" y="478919"/>
                </a:lnTo>
                <a:lnTo>
                  <a:pt x="1791089" y="470680"/>
                </a:lnTo>
                <a:lnTo>
                  <a:pt x="1802194" y="463075"/>
                </a:lnTo>
                <a:lnTo>
                  <a:pt x="1813934" y="455470"/>
                </a:lnTo>
                <a:lnTo>
                  <a:pt x="1825674" y="448498"/>
                </a:lnTo>
                <a:lnTo>
                  <a:pt x="1838048" y="441210"/>
                </a:lnTo>
                <a:lnTo>
                  <a:pt x="1850106" y="434238"/>
                </a:lnTo>
                <a:lnTo>
                  <a:pt x="1862163" y="427901"/>
                </a:lnTo>
                <a:lnTo>
                  <a:pt x="1874537" y="421563"/>
                </a:lnTo>
                <a:lnTo>
                  <a:pt x="1887229" y="415859"/>
                </a:lnTo>
                <a:lnTo>
                  <a:pt x="1899921" y="409838"/>
                </a:lnTo>
                <a:lnTo>
                  <a:pt x="1912613" y="404451"/>
                </a:lnTo>
                <a:lnTo>
                  <a:pt x="1925622" y="399381"/>
                </a:lnTo>
                <a:lnTo>
                  <a:pt x="1938631" y="394627"/>
                </a:lnTo>
                <a:lnTo>
                  <a:pt x="1951958" y="390191"/>
                </a:lnTo>
                <a:lnTo>
                  <a:pt x="1965284" y="385755"/>
                </a:lnTo>
                <a:lnTo>
                  <a:pt x="1978928" y="382269"/>
                </a:lnTo>
                <a:lnTo>
                  <a:pt x="1992572" y="378783"/>
                </a:lnTo>
                <a:lnTo>
                  <a:pt x="2006215" y="375297"/>
                </a:lnTo>
                <a:lnTo>
                  <a:pt x="2019859" y="372445"/>
                </a:lnTo>
                <a:lnTo>
                  <a:pt x="2033820" y="369910"/>
                </a:lnTo>
                <a:lnTo>
                  <a:pt x="2047781" y="368009"/>
                </a:lnTo>
                <a:lnTo>
                  <a:pt x="2062059" y="366107"/>
                </a:lnTo>
                <a:lnTo>
                  <a:pt x="2076021" y="364206"/>
                </a:lnTo>
                <a:lnTo>
                  <a:pt x="2089981" y="362938"/>
                </a:lnTo>
                <a:lnTo>
                  <a:pt x="2104260" y="362305"/>
                </a:lnTo>
                <a:lnTo>
                  <a:pt x="2118538" y="361671"/>
                </a:lnTo>
                <a:lnTo>
                  <a:pt x="2132817" y="361354"/>
                </a:lnTo>
                <a:lnTo>
                  <a:pt x="2147095" y="361671"/>
                </a:lnTo>
                <a:lnTo>
                  <a:pt x="2133134" y="359770"/>
                </a:lnTo>
                <a:lnTo>
                  <a:pt x="2118538" y="358502"/>
                </a:lnTo>
                <a:lnTo>
                  <a:pt x="2104260" y="357235"/>
                </a:lnTo>
                <a:lnTo>
                  <a:pt x="2089981" y="356601"/>
                </a:lnTo>
                <a:lnTo>
                  <a:pt x="2075703" y="355967"/>
                </a:lnTo>
                <a:lnTo>
                  <a:pt x="2061425" y="355967"/>
                </a:lnTo>
                <a:lnTo>
                  <a:pt x="2046829" y="355967"/>
                </a:lnTo>
                <a:lnTo>
                  <a:pt x="2032234" y="356601"/>
                </a:lnTo>
                <a:lnTo>
                  <a:pt x="2017955" y="357552"/>
                </a:lnTo>
                <a:lnTo>
                  <a:pt x="2003677" y="358819"/>
                </a:lnTo>
                <a:lnTo>
                  <a:pt x="1989081" y="360403"/>
                </a:lnTo>
                <a:lnTo>
                  <a:pt x="1974803" y="362305"/>
                </a:lnTo>
                <a:lnTo>
                  <a:pt x="1960525" y="364523"/>
                </a:lnTo>
                <a:lnTo>
                  <a:pt x="1946246" y="367375"/>
                </a:lnTo>
                <a:lnTo>
                  <a:pt x="1931968" y="370227"/>
                </a:lnTo>
                <a:lnTo>
                  <a:pt x="1917373" y="373713"/>
                </a:lnTo>
                <a:lnTo>
                  <a:pt x="1903411" y="377515"/>
                </a:lnTo>
                <a:lnTo>
                  <a:pt x="1889450" y="381318"/>
                </a:lnTo>
                <a:lnTo>
                  <a:pt x="1875489" y="385755"/>
                </a:lnTo>
                <a:lnTo>
                  <a:pt x="1861528" y="390508"/>
                </a:lnTo>
                <a:lnTo>
                  <a:pt x="1847567" y="395578"/>
                </a:lnTo>
                <a:lnTo>
                  <a:pt x="1833924" y="400965"/>
                </a:lnTo>
                <a:lnTo>
                  <a:pt x="1820280" y="406669"/>
                </a:lnTo>
                <a:lnTo>
                  <a:pt x="1806953" y="412690"/>
                </a:lnTo>
                <a:lnTo>
                  <a:pt x="1793627" y="418711"/>
                </a:lnTo>
                <a:lnTo>
                  <a:pt x="1780618" y="425366"/>
                </a:lnTo>
                <a:lnTo>
                  <a:pt x="1766974" y="432020"/>
                </a:lnTo>
                <a:lnTo>
                  <a:pt x="1754282" y="438992"/>
                </a:lnTo>
                <a:lnTo>
                  <a:pt x="1741273" y="446280"/>
                </a:lnTo>
                <a:lnTo>
                  <a:pt x="1728898" y="453885"/>
                </a:lnTo>
                <a:lnTo>
                  <a:pt x="1716207" y="461808"/>
                </a:lnTo>
                <a:lnTo>
                  <a:pt x="1703832" y="469730"/>
                </a:lnTo>
                <a:lnTo>
                  <a:pt x="1691775" y="478286"/>
                </a:lnTo>
                <a:lnTo>
                  <a:pt x="1679717" y="486842"/>
                </a:lnTo>
                <a:lnTo>
                  <a:pt x="1667660" y="495398"/>
                </a:lnTo>
                <a:lnTo>
                  <a:pt x="1655920" y="504270"/>
                </a:lnTo>
                <a:lnTo>
                  <a:pt x="1644180" y="513460"/>
                </a:lnTo>
                <a:lnTo>
                  <a:pt x="1632758" y="522967"/>
                </a:lnTo>
                <a:lnTo>
                  <a:pt x="1621335" y="532473"/>
                </a:lnTo>
                <a:lnTo>
                  <a:pt x="1610230" y="542297"/>
                </a:lnTo>
                <a:lnTo>
                  <a:pt x="1599124" y="551804"/>
                </a:lnTo>
                <a:lnTo>
                  <a:pt x="1588336" y="561944"/>
                </a:lnTo>
                <a:lnTo>
                  <a:pt x="1577548" y="572084"/>
                </a:lnTo>
                <a:lnTo>
                  <a:pt x="1566760" y="582542"/>
                </a:lnTo>
                <a:lnTo>
                  <a:pt x="1556606" y="592999"/>
                </a:lnTo>
                <a:lnTo>
                  <a:pt x="1546136" y="603773"/>
                </a:lnTo>
                <a:lnTo>
                  <a:pt x="1535982" y="614547"/>
                </a:lnTo>
                <a:lnTo>
                  <a:pt x="1526146" y="625638"/>
                </a:lnTo>
                <a:lnTo>
                  <a:pt x="1514406" y="638631"/>
                </a:lnTo>
                <a:lnTo>
                  <a:pt x="1503301" y="651623"/>
                </a:lnTo>
                <a:lnTo>
                  <a:pt x="1492195" y="664932"/>
                </a:lnTo>
                <a:lnTo>
                  <a:pt x="1481407" y="678559"/>
                </a:lnTo>
                <a:lnTo>
                  <a:pt x="1406525" y="612012"/>
                </a:lnTo>
                <a:lnTo>
                  <a:pt x="1407160" y="604407"/>
                </a:lnTo>
                <a:lnTo>
                  <a:pt x="1408112" y="596802"/>
                </a:lnTo>
                <a:lnTo>
                  <a:pt x="1409381" y="589196"/>
                </a:lnTo>
                <a:lnTo>
                  <a:pt x="1410967" y="581274"/>
                </a:lnTo>
                <a:lnTo>
                  <a:pt x="1412554" y="573352"/>
                </a:lnTo>
                <a:lnTo>
                  <a:pt x="1415092" y="565430"/>
                </a:lnTo>
                <a:lnTo>
                  <a:pt x="1417313" y="557191"/>
                </a:lnTo>
                <a:lnTo>
                  <a:pt x="1420169" y="548952"/>
                </a:lnTo>
                <a:lnTo>
                  <a:pt x="1423025" y="540396"/>
                </a:lnTo>
                <a:lnTo>
                  <a:pt x="1426198" y="532157"/>
                </a:lnTo>
                <a:lnTo>
                  <a:pt x="1430322" y="523601"/>
                </a:lnTo>
                <a:lnTo>
                  <a:pt x="1434130" y="514728"/>
                </a:lnTo>
                <a:lnTo>
                  <a:pt x="1438572" y="505855"/>
                </a:lnTo>
                <a:lnTo>
                  <a:pt x="1443332" y="497299"/>
                </a:lnTo>
                <a:lnTo>
                  <a:pt x="1448408" y="488109"/>
                </a:lnTo>
                <a:lnTo>
                  <a:pt x="1453802" y="478919"/>
                </a:lnTo>
                <a:lnTo>
                  <a:pt x="1461100" y="467195"/>
                </a:lnTo>
                <a:lnTo>
                  <a:pt x="1469033" y="455787"/>
                </a:lnTo>
                <a:lnTo>
                  <a:pt x="1476648" y="444696"/>
                </a:lnTo>
                <a:lnTo>
                  <a:pt x="1484263" y="433921"/>
                </a:lnTo>
                <a:lnTo>
                  <a:pt x="1492195" y="423464"/>
                </a:lnTo>
                <a:lnTo>
                  <a:pt x="1500128" y="413641"/>
                </a:lnTo>
                <a:lnTo>
                  <a:pt x="1508060" y="403817"/>
                </a:lnTo>
                <a:lnTo>
                  <a:pt x="1516310" y="393994"/>
                </a:lnTo>
                <a:lnTo>
                  <a:pt x="1524877" y="384804"/>
                </a:lnTo>
                <a:lnTo>
                  <a:pt x="1533127" y="375614"/>
                </a:lnTo>
                <a:lnTo>
                  <a:pt x="1541376" y="367375"/>
                </a:lnTo>
                <a:lnTo>
                  <a:pt x="1549943" y="358819"/>
                </a:lnTo>
                <a:lnTo>
                  <a:pt x="1558828" y="350580"/>
                </a:lnTo>
                <a:lnTo>
                  <a:pt x="1567077" y="342975"/>
                </a:lnTo>
                <a:lnTo>
                  <a:pt x="1575962" y="335369"/>
                </a:lnTo>
                <a:lnTo>
                  <a:pt x="1584846" y="328081"/>
                </a:lnTo>
                <a:lnTo>
                  <a:pt x="1594047" y="321109"/>
                </a:lnTo>
                <a:lnTo>
                  <a:pt x="1602932" y="314455"/>
                </a:lnTo>
                <a:lnTo>
                  <a:pt x="1611816" y="308117"/>
                </a:lnTo>
                <a:lnTo>
                  <a:pt x="1621018" y="301779"/>
                </a:lnTo>
                <a:lnTo>
                  <a:pt x="1630219" y="296075"/>
                </a:lnTo>
                <a:lnTo>
                  <a:pt x="1639421" y="290054"/>
                </a:lnTo>
                <a:lnTo>
                  <a:pt x="1648622" y="284667"/>
                </a:lnTo>
                <a:lnTo>
                  <a:pt x="1657824" y="279280"/>
                </a:lnTo>
                <a:lnTo>
                  <a:pt x="1667343" y="274527"/>
                </a:lnTo>
                <a:lnTo>
                  <a:pt x="1676862" y="269457"/>
                </a:lnTo>
                <a:lnTo>
                  <a:pt x="1686381" y="265337"/>
                </a:lnTo>
                <a:lnTo>
                  <a:pt x="1695582" y="261218"/>
                </a:lnTo>
                <a:lnTo>
                  <a:pt x="1705101" y="256781"/>
                </a:lnTo>
                <a:lnTo>
                  <a:pt x="1714937" y="252979"/>
                </a:lnTo>
                <a:lnTo>
                  <a:pt x="1724456" y="249493"/>
                </a:lnTo>
                <a:lnTo>
                  <a:pt x="1734292" y="246007"/>
                </a:lnTo>
                <a:lnTo>
                  <a:pt x="1743494" y="242838"/>
                </a:lnTo>
                <a:lnTo>
                  <a:pt x="1753330" y="239986"/>
                </a:lnTo>
                <a:lnTo>
                  <a:pt x="1763166" y="237134"/>
                </a:lnTo>
                <a:lnTo>
                  <a:pt x="1773003" y="234599"/>
                </a:lnTo>
                <a:lnTo>
                  <a:pt x="1792675" y="230163"/>
                </a:lnTo>
                <a:lnTo>
                  <a:pt x="1812030" y="226360"/>
                </a:lnTo>
                <a:lnTo>
                  <a:pt x="1831702" y="222874"/>
                </a:lnTo>
                <a:lnTo>
                  <a:pt x="1851375" y="220656"/>
                </a:lnTo>
                <a:lnTo>
                  <a:pt x="1870730" y="219072"/>
                </a:lnTo>
                <a:lnTo>
                  <a:pt x="1890402" y="217804"/>
                </a:lnTo>
                <a:lnTo>
                  <a:pt x="1910075" y="217487"/>
                </a:lnTo>
                <a:close/>
                <a:moveTo>
                  <a:pt x="1112837" y="0"/>
                </a:moveTo>
                <a:lnTo>
                  <a:pt x="1116656" y="634"/>
                </a:lnTo>
                <a:lnTo>
                  <a:pt x="1128112" y="2854"/>
                </a:lnTo>
                <a:lnTo>
                  <a:pt x="1146570" y="6660"/>
                </a:lnTo>
                <a:lnTo>
                  <a:pt x="1157708" y="9197"/>
                </a:lnTo>
                <a:lnTo>
                  <a:pt x="1170119" y="12369"/>
                </a:lnTo>
                <a:lnTo>
                  <a:pt x="1183485" y="16175"/>
                </a:lnTo>
                <a:lnTo>
                  <a:pt x="1198124" y="20298"/>
                </a:lnTo>
                <a:lnTo>
                  <a:pt x="1213399" y="25372"/>
                </a:lnTo>
                <a:lnTo>
                  <a:pt x="1229629" y="30763"/>
                </a:lnTo>
                <a:lnTo>
                  <a:pt x="1246495" y="37106"/>
                </a:lnTo>
                <a:lnTo>
                  <a:pt x="1263998" y="43767"/>
                </a:lnTo>
                <a:lnTo>
                  <a:pt x="1281501" y="51378"/>
                </a:lnTo>
                <a:lnTo>
                  <a:pt x="1299640" y="59307"/>
                </a:lnTo>
                <a:lnTo>
                  <a:pt x="1317780" y="68504"/>
                </a:lnTo>
                <a:lnTo>
                  <a:pt x="1336237" y="78653"/>
                </a:lnTo>
                <a:lnTo>
                  <a:pt x="1345148" y="84045"/>
                </a:lnTo>
                <a:lnTo>
                  <a:pt x="1354058" y="89436"/>
                </a:lnTo>
                <a:lnTo>
                  <a:pt x="1363287" y="95462"/>
                </a:lnTo>
                <a:lnTo>
                  <a:pt x="1372198" y="101171"/>
                </a:lnTo>
                <a:lnTo>
                  <a:pt x="1381108" y="107514"/>
                </a:lnTo>
                <a:lnTo>
                  <a:pt x="1389701" y="113540"/>
                </a:lnTo>
                <a:lnTo>
                  <a:pt x="1398293" y="120517"/>
                </a:lnTo>
                <a:lnTo>
                  <a:pt x="1406886" y="127177"/>
                </a:lnTo>
                <a:lnTo>
                  <a:pt x="1415160" y="134471"/>
                </a:lnTo>
                <a:lnTo>
                  <a:pt x="1423116" y="141449"/>
                </a:lnTo>
                <a:lnTo>
                  <a:pt x="1431390" y="149377"/>
                </a:lnTo>
                <a:lnTo>
                  <a:pt x="1439346" y="157306"/>
                </a:lnTo>
                <a:lnTo>
                  <a:pt x="1446665" y="165552"/>
                </a:lnTo>
                <a:lnTo>
                  <a:pt x="1454303" y="173798"/>
                </a:lnTo>
                <a:lnTo>
                  <a:pt x="1461304" y="182361"/>
                </a:lnTo>
                <a:lnTo>
                  <a:pt x="1468305" y="191241"/>
                </a:lnTo>
                <a:lnTo>
                  <a:pt x="1474988" y="200756"/>
                </a:lnTo>
                <a:lnTo>
                  <a:pt x="1481034" y="209953"/>
                </a:lnTo>
                <a:lnTo>
                  <a:pt x="1487399" y="219785"/>
                </a:lnTo>
                <a:lnTo>
                  <a:pt x="1492809" y="229616"/>
                </a:lnTo>
                <a:lnTo>
                  <a:pt x="1498537" y="240082"/>
                </a:lnTo>
                <a:lnTo>
                  <a:pt x="1503311" y="250865"/>
                </a:lnTo>
                <a:lnTo>
                  <a:pt x="1508084" y="261648"/>
                </a:lnTo>
                <a:lnTo>
                  <a:pt x="1512540" y="273066"/>
                </a:lnTo>
                <a:lnTo>
                  <a:pt x="1516358" y="284483"/>
                </a:lnTo>
                <a:lnTo>
                  <a:pt x="1519859" y="296218"/>
                </a:lnTo>
                <a:lnTo>
                  <a:pt x="1523041" y="308269"/>
                </a:lnTo>
                <a:lnTo>
                  <a:pt x="1525587" y="320955"/>
                </a:lnTo>
                <a:lnTo>
                  <a:pt x="1512540" y="333641"/>
                </a:lnTo>
                <a:lnTo>
                  <a:pt x="1499492" y="346645"/>
                </a:lnTo>
                <a:lnTo>
                  <a:pt x="1486763" y="360599"/>
                </a:lnTo>
                <a:lnTo>
                  <a:pt x="1474351" y="374554"/>
                </a:lnTo>
                <a:lnTo>
                  <a:pt x="1462259" y="389777"/>
                </a:lnTo>
                <a:lnTo>
                  <a:pt x="1450484" y="405000"/>
                </a:lnTo>
                <a:lnTo>
                  <a:pt x="1439027" y="420540"/>
                </a:lnTo>
                <a:lnTo>
                  <a:pt x="1427889" y="437032"/>
                </a:lnTo>
                <a:lnTo>
                  <a:pt x="1426616" y="424346"/>
                </a:lnTo>
                <a:lnTo>
                  <a:pt x="1424389" y="411343"/>
                </a:lnTo>
                <a:lnTo>
                  <a:pt x="1422479" y="398340"/>
                </a:lnTo>
                <a:lnTo>
                  <a:pt x="1420252" y="385654"/>
                </a:lnTo>
                <a:lnTo>
                  <a:pt x="1417706" y="373285"/>
                </a:lnTo>
                <a:lnTo>
                  <a:pt x="1414842" y="360599"/>
                </a:lnTo>
                <a:lnTo>
                  <a:pt x="1411341" y="348230"/>
                </a:lnTo>
                <a:lnTo>
                  <a:pt x="1408159" y="335544"/>
                </a:lnTo>
                <a:lnTo>
                  <a:pt x="1402112" y="317467"/>
                </a:lnTo>
                <a:lnTo>
                  <a:pt x="1396065" y="299706"/>
                </a:lnTo>
                <a:lnTo>
                  <a:pt x="1388746" y="281946"/>
                </a:lnTo>
                <a:lnTo>
                  <a:pt x="1384927" y="273700"/>
                </a:lnTo>
                <a:lnTo>
                  <a:pt x="1381108" y="265137"/>
                </a:lnTo>
                <a:lnTo>
                  <a:pt x="1376653" y="256574"/>
                </a:lnTo>
                <a:lnTo>
                  <a:pt x="1372516" y="248328"/>
                </a:lnTo>
                <a:lnTo>
                  <a:pt x="1368061" y="240082"/>
                </a:lnTo>
                <a:lnTo>
                  <a:pt x="1363287" y="231836"/>
                </a:lnTo>
                <a:lnTo>
                  <a:pt x="1358514" y="223591"/>
                </a:lnTo>
                <a:lnTo>
                  <a:pt x="1353104" y="215979"/>
                </a:lnTo>
                <a:lnTo>
                  <a:pt x="1348012" y="208050"/>
                </a:lnTo>
                <a:lnTo>
                  <a:pt x="1342284" y="200121"/>
                </a:lnTo>
                <a:lnTo>
                  <a:pt x="1336874" y="192827"/>
                </a:lnTo>
                <a:lnTo>
                  <a:pt x="1330827" y="185215"/>
                </a:lnTo>
                <a:lnTo>
                  <a:pt x="1325099" y="178238"/>
                </a:lnTo>
                <a:lnTo>
                  <a:pt x="1319053" y="171261"/>
                </a:lnTo>
                <a:lnTo>
                  <a:pt x="1312688" y="164284"/>
                </a:lnTo>
                <a:lnTo>
                  <a:pt x="1306323" y="157623"/>
                </a:lnTo>
                <a:lnTo>
                  <a:pt x="1299640" y="150963"/>
                </a:lnTo>
                <a:lnTo>
                  <a:pt x="1292957" y="144620"/>
                </a:lnTo>
                <a:lnTo>
                  <a:pt x="1286274" y="138277"/>
                </a:lnTo>
                <a:lnTo>
                  <a:pt x="1278955" y="132251"/>
                </a:lnTo>
                <a:lnTo>
                  <a:pt x="1271636" y="126225"/>
                </a:lnTo>
                <a:lnTo>
                  <a:pt x="1264635" y="120834"/>
                </a:lnTo>
                <a:lnTo>
                  <a:pt x="1257315" y="115125"/>
                </a:lnTo>
                <a:lnTo>
                  <a:pt x="1249996" y="110051"/>
                </a:lnTo>
                <a:lnTo>
                  <a:pt x="1242040" y="104659"/>
                </a:lnTo>
                <a:lnTo>
                  <a:pt x="1234402" y="99902"/>
                </a:lnTo>
                <a:lnTo>
                  <a:pt x="1241403" y="105611"/>
                </a:lnTo>
                <a:lnTo>
                  <a:pt x="1248086" y="111637"/>
                </a:lnTo>
                <a:lnTo>
                  <a:pt x="1255088" y="117663"/>
                </a:lnTo>
                <a:lnTo>
                  <a:pt x="1262089" y="124006"/>
                </a:lnTo>
                <a:lnTo>
                  <a:pt x="1268135" y="130666"/>
                </a:lnTo>
                <a:lnTo>
                  <a:pt x="1274818" y="137009"/>
                </a:lnTo>
                <a:lnTo>
                  <a:pt x="1280546" y="143986"/>
                </a:lnTo>
                <a:lnTo>
                  <a:pt x="1286911" y="150646"/>
                </a:lnTo>
                <a:lnTo>
                  <a:pt x="1292321" y="157623"/>
                </a:lnTo>
                <a:lnTo>
                  <a:pt x="1298367" y="164601"/>
                </a:lnTo>
                <a:lnTo>
                  <a:pt x="1303459" y="171895"/>
                </a:lnTo>
                <a:lnTo>
                  <a:pt x="1308869" y="179190"/>
                </a:lnTo>
                <a:lnTo>
                  <a:pt x="1313961" y="186484"/>
                </a:lnTo>
                <a:lnTo>
                  <a:pt x="1318734" y="194095"/>
                </a:lnTo>
                <a:lnTo>
                  <a:pt x="1323508" y="202024"/>
                </a:lnTo>
                <a:lnTo>
                  <a:pt x="1327963" y="209636"/>
                </a:lnTo>
                <a:lnTo>
                  <a:pt x="1332418" y="217565"/>
                </a:lnTo>
                <a:lnTo>
                  <a:pt x="1336237" y="225493"/>
                </a:lnTo>
                <a:lnTo>
                  <a:pt x="1340056" y="233422"/>
                </a:lnTo>
                <a:lnTo>
                  <a:pt x="1344193" y="241668"/>
                </a:lnTo>
                <a:lnTo>
                  <a:pt x="1347376" y="249914"/>
                </a:lnTo>
                <a:lnTo>
                  <a:pt x="1350558" y="257843"/>
                </a:lnTo>
                <a:lnTo>
                  <a:pt x="1356923" y="274969"/>
                </a:lnTo>
                <a:lnTo>
                  <a:pt x="1362333" y="291778"/>
                </a:lnTo>
                <a:lnTo>
                  <a:pt x="1366788" y="308904"/>
                </a:lnTo>
                <a:lnTo>
                  <a:pt x="1370925" y="326030"/>
                </a:lnTo>
                <a:lnTo>
                  <a:pt x="1374107" y="343790"/>
                </a:lnTo>
                <a:lnTo>
                  <a:pt x="1376653" y="360916"/>
                </a:lnTo>
                <a:lnTo>
                  <a:pt x="1378562" y="378677"/>
                </a:lnTo>
                <a:lnTo>
                  <a:pt x="1380472" y="396120"/>
                </a:lnTo>
                <a:lnTo>
                  <a:pt x="1381108" y="413880"/>
                </a:lnTo>
                <a:lnTo>
                  <a:pt x="1381427" y="431641"/>
                </a:lnTo>
                <a:lnTo>
                  <a:pt x="1381108" y="449401"/>
                </a:lnTo>
                <a:lnTo>
                  <a:pt x="1380472" y="466844"/>
                </a:lnTo>
                <a:lnTo>
                  <a:pt x="1378881" y="484605"/>
                </a:lnTo>
                <a:lnTo>
                  <a:pt x="1377290" y="502048"/>
                </a:lnTo>
                <a:lnTo>
                  <a:pt x="1375380" y="519491"/>
                </a:lnTo>
                <a:lnTo>
                  <a:pt x="1372516" y="536934"/>
                </a:lnTo>
                <a:lnTo>
                  <a:pt x="1369652" y="554378"/>
                </a:lnTo>
                <a:lnTo>
                  <a:pt x="1367106" y="564843"/>
                </a:lnTo>
                <a:lnTo>
                  <a:pt x="1364878" y="574675"/>
                </a:lnTo>
                <a:lnTo>
                  <a:pt x="1334646" y="547717"/>
                </a:lnTo>
                <a:lnTo>
                  <a:pt x="1168210" y="399609"/>
                </a:lnTo>
                <a:lnTo>
                  <a:pt x="1166618" y="387557"/>
                </a:lnTo>
                <a:lnTo>
                  <a:pt x="1166300" y="375188"/>
                </a:lnTo>
                <a:lnTo>
                  <a:pt x="1166618" y="369479"/>
                </a:lnTo>
                <a:lnTo>
                  <a:pt x="1166937" y="363136"/>
                </a:lnTo>
                <a:lnTo>
                  <a:pt x="1167573" y="357110"/>
                </a:lnTo>
                <a:lnTo>
                  <a:pt x="1168528" y="350767"/>
                </a:lnTo>
                <a:lnTo>
                  <a:pt x="1171074" y="330153"/>
                </a:lnTo>
                <a:lnTo>
                  <a:pt x="1173620" y="308269"/>
                </a:lnTo>
                <a:lnTo>
                  <a:pt x="1175847" y="285435"/>
                </a:lnTo>
                <a:lnTo>
                  <a:pt x="1177438" y="262283"/>
                </a:lnTo>
                <a:lnTo>
                  <a:pt x="1178393" y="238814"/>
                </a:lnTo>
                <a:lnTo>
                  <a:pt x="1178711" y="227079"/>
                </a:lnTo>
                <a:lnTo>
                  <a:pt x="1178711" y="215027"/>
                </a:lnTo>
                <a:lnTo>
                  <a:pt x="1178393" y="203293"/>
                </a:lnTo>
                <a:lnTo>
                  <a:pt x="1178075" y="191241"/>
                </a:lnTo>
                <a:lnTo>
                  <a:pt x="1177438" y="179507"/>
                </a:lnTo>
                <a:lnTo>
                  <a:pt x="1176484" y="167772"/>
                </a:lnTo>
                <a:lnTo>
                  <a:pt x="1175211" y="155720"/>
                </a:lnTo>
                <a:lnTo>
                  <a:pt x="1173938" y="144303"/>
                </a:lnTo>
                <a:lnTo>
                  <a:pt x="1172028" y="132568"/>
                </a:lnTo>
                <a:lnTo>
                  <a:pt x="1169801" y="121151"/>
                </a:lnTo>
                <a:lnTo>
                  <a:pt x="1167573" y="109734"/>
                </a:lnTo>
                <a:lnTo>
                  <a:pt x="1164391" y="98633"/>
                </a:lnTo>
                <a:lnTo>
                  <a:pt x="1161208" y="87533"/>
                </a:lnTo>
                <a:lnTo>
                  <a:pt x="1157708" y="76750"/>
                </a:lnTo>
                <a:lnTo>
                  <a:pt x="1153571" y="66284"/>
                </a:lnTo>
                <a:lnTo>
                  <a:pt x="1149115" y="55818"/>
                </a:lnTo>
                <a:lnTo>
                  <a:pt x="1144342" y="45670"/>
                </a:lnTo>
                <a:lnTo>
                  <a:pt x="1138932" y="35838"/>
                </a:lnTo>
                <a:lnTo>
                  <a:pt x="1133204" y="26641"/>
                </a:lnTo>
                <a:lnTo>
                  <a:pt x="1126839" y="17443"/>
                </a:lnTo>
                <a:lnTo>
                  <a:pt x="1119838" y="8563"/>
                </a:lnTo>
                <a:lnTo>
                  <a:pt x="1112837"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kern="0">
              <a:solidFill>
                <a:srgbClr val="405C78"/>
              </a:solidFill>
              <a:latin typeface="+mn-lt"/>
              <a:ea typeface="+mn-ea"/>
            </a:endParaRPr>
          </a:p>
        </p:txBody>
      </p:sp>
      <p:sp>
        <p:nvSpPr>
          <p:cNvPr id="12" name="KSO_Shape"/>
          <p:cNvSpPr/>
          <p:nvPr/>
        </p:nvSpPr>
        <p:spPr bwMode="auto">
          <a:xfrm>
            <a:off x="2535238" y="2230748"/>
            <a:ext cx="384175" cy="523875"/>
          </a:xfrm>
          <a:custGeom>
            <a:avLst/>
            <a:gdLst>
              <a:gd name="T0" fmla="*/ 821150 w 1122363"/>
              <a:gd name="T1" fmla="*/ 1319439 h 1531938"/>
              <a:gd name="T2" fmla="*/ 818610 w 1122363"/>
              <a:gd name="T3" fmla="*/ 1374324 h 1531938"/>
              <a:gd name="T4" fmla="*/ 763001 w 1122363"/>
              <a:gd name="T5" fmla="*/ 1407818 h 1531938"/>
              <a:gd name="T6" fmla="*/ 617712 w 1122363"/>
              <a:gd name="T7" fmla="*/ 1069756 h 1531938"/>
              <a:gd name="T8" fmla="*/ 595045 w 1122363"/>
              <a:gd name="T9" fmla="*/ 1020228 h 1531938"/>
              <a:gd name="T10" fmla="*/ 616862 w 1122363"/>
              <a:gd name="T11" fmla="*/ 985788 h 1531938"/>
              <a:gd name="T12" fmla="*/ 638822 w 1122363"/>
              <a:gd name="T13" fmla="*/ 861065 h 1531938"/>
              <a:gd name="T14" fmla="*/ 533011 w 1122363"/>
              <a:gd name="T15" fmla="*/ 900272 h 1531938"/>
              <a:gd name="T16" fmla="*/ 472344 w 1122363"/>
              <a:gd name="T17" fmla="*/ 959225 h 1531938"/>
              <a:gd name="T18" fmla="*/ 447514 w 1122363"/>
              <a:gd name="T19" fmla="*/ 1068950 h 1531938"/>
              <a:gd name="T20" fmla="*/ 483631 w 1122363"/>
              <a:gd name="T21" fmla="*/ 1155544 h 1531938"/>
              <a:gd name="T22" fmla="*/ 563202 w 1122363"/>
              <a:gd name="T23" fmla="*/ 1213369 h 1531938"/>
              <a:gd name="T24" fmla="*/ 641644 w 1122363"/>
              <a:gd name="T25" fmla="*/ 1407149 h 1531938"/>
              <a:gd name="T26" fmla="*/ 522288 w 1122363"/>
              <a:gd name="T27" fmla="*/ 1360326 h 1531938"/>
              <a:gd name="T28" fmla="*/ 562920 w 1122363"/>
              <a:gd name="T29" fmla="*/ 1503052 h 1531938"/>
              <a:gd name="T30" fmla="*/ 767489 w 1122363"/>
              <a:gd name="T31" fmla="*/ 1526182 h 1531938"/>
              <a:gd name="T32" fmla="*/ 873019 w 1122363"/>
              <a:gd name="T33" fmla="*/ 1493462 h 1531938"/>
              <a:gd name="T34" fmla="*/ 940739 w 1122363"/>
              <a:gd name="T35" fmla="*/ 1437049 h 1531938"/>
              <a:gd name="T36" fmla="*/ 975445 w 1122363"/>
              <a:gd name="T37" fmla="*/ 1352710 h 1531938"/>
              <a:gd name="T38" fmla="*/ 957387 w 1122363"/>
              <a:gd name="T39" fmla="*/ 1244960 h 1531938"/>
              <a:gd name="T40" fmla="*/ 862579 w 1122363"/>
              <a:gd name="T41" fmla="*/ 1159211 h 1531938"/>
              <a:gd name="T42" fmla="*/ 777366 w 1122363"/>
              <a:gd name="T43" fmla="*/ 984893 h 1531938"/>
              <a:gd name="T44" fmla="*/ 941021 w 1122363"/>
              <a:gd name="T45" fmla="*/ 1068103 h 1531938"/>
              <a:gd name="T46" fmla="*/ 812918 w 1122363"/>
              <a:gd name="T47" fmla="*/ 868963 h 1531938"/>
              <a:gd name="T48" fmla="*/ 768618 w 1122363"/>
              <a:gd name="T49" fmla="*/ 464758 h 1531938"/>
              <a:gd name="T50" fmla="*/ 956258 w 1122363"/>
              <a:gd name="T51" fmla="*/ 515531 h 1531938"/>
              <a:gd name="T52" fmla="*/ 1106652 w 1122363"/>
              <a:gd name="T53" fmla="*/ 632589 h 1531938"/>
              <a:gd name="T54" fmla="*/ 1227702 w 1122363"/>
              <a:gd name="T55" fmla="*/ 820164 h 1531938"/>
              <a:gd name="T56" fmla="*/ 1327023 w 1122363"/>
              <a:gd name="T57" fmla="*/ 1081925 h 1531938"/>
              <a:gd name="T58" fmla="*/ 1396717 w 1122363"/>
              <a:gd name="T59" fmla="*/ 1393892 h 1531938"/>
              <a:gd name="T60" fmla="*/ 1355239 w 1122363"/>
              <a:gd name="T61" fmla="*/ 1597827 h 1531938"/>
              <a:gd name="T62" fmla="*/ 1228829 w 1122363"/>
              <a:gd name="T63" fmla="*/ 1750144 h 1531938"/>
              <a:gd name="T64" fmla="*/ 1040908 w 1122363"/>
              <a:gd name="T65" fmla="*/ 1850561 h 1531938"/>
              <a:gd name="T66" fmla="*/ 813764 w 1122363"/>
              <a:gd name="T67" fmla="*/ 1899358 h 1531938"/>
              <a:gd name="T68" fmla="*/ 571385 w 1122363"/>
              <a:gd name="T69" fmla="*/ 1896538 h 1531938"/>
              <a:gd name="T70" fmla="*/ 341985 w 1122363"/>
              <a:gd name="T71" fmla="*/ 1837867 h 1531938"/>
              <a:gd name="T72" fmla="*/ 152933 w 1122363"/>
              <a:gd name="T73" fmla="*/ 1725604 h 1531938"/>
              <a:gd name="T74" fmla="*/ 31320 w 1122363"/>
              <a:gd name="T75" fmla="*/ 1563133 h 1531938"/>
              <a:gd name="T76" fmla="*/ 3668 w 1122363"/>
              <a:gd name="T77" fmla="*/ 1352710 h 1531938"/>
              <a:gd name="T78" fmla="*/ 126691 w 1122363"/>
              <a:gd name="T79" fmla="*/ 958096 h 1531938"/>
              <a:gd name="T80" fmla="*/ 230811 w 1122363"/>
              <a:gd name="T81" fmla="*/ 743160 h 1531938"/>
              <a:gd name="T82" fmla="*/ 362301 w 1122363"/>
              <a:gd name="T83" fmla="*/ 582099 h 1531938"/>
              <a:gd name="T84" fmla="*/ 534421 w 1122363"/>
              <a:gd name="T85" fmla="*/ 485632 h 1531938"/>
              <a:gd name="T86" fmla="*/ 596426 w 1122363"/>
              <a:gd name="T87" fmla="*/ 1978 h 1531938"/>
              <a:gd name="T88" fmla="*/ 686940 w 1122363"/>
              <a:gd name="T89" fmla="*/ 37299 h 1531938"/>
              <a:gd name="T90" fmla="*/ 778299 w 1122363"/>
              <a:gd name="T91" fmla="*/ 32213 h 1531938"/>
              <a:gd name="T92" fmla="*/ 882912 w 1122363"/>
              <a:gd name="T93" fmla="*/ 282 h 1531938"/>
              <a:gd name="T94" fmla="*/ 944383 w 1122363"/>
              <a:gd name="T95" fmla="*/ 34192 h 1531938"/>
              <a:gd name="T96" fmla="*/ 991755 w 1122363"/>
              <a:gd name="T97" fmla="*/ 157394 h 1531938"/>
              <a:gd name="T98" fmla="*/ 1048714 w 1122363"/>
              <a:gd name="T99" fmla="*/ 165023 h 1531938"/>
              <a:gd name="T100" fmla="*/ 1092702 w 1122363"/>
              <a:gd name="T101" fmla="*/ 159655 h 1531938"/>
              <a:gd name="T102" fmla="*/ 1063377 w 1122363"/>
              <a:gd name="T103" fmla="*/ 261663 h 1531938"/>
              <a:gd name="T104" fmla="*/ 978784 w 1122363"/>
              <a:gd name="T105" fmla="*/ 348130 h 1531938"/>
              <a:gd name="T106" fmla="*/ 836387 w 1122363"/>
              <a:gd name="T107" fmla="*/ 422166 h 1531938"/>
              <a:gd name="T108" fmla="*/ 657614 w 1122363"/>
              <a:gd name="T109" fmla="*/ 404646 h 1531938"/>
              <a:gd name="T110" fmla="*/ 554694 w 1122363"/>
              <a:gd name="T111" fmla="*/ 419340 h 1531938"/>
              <a:gd name="T112" fmla="*/ 313322 w 1122363"/>
              <a:gd name="T113" fmla="*/ 219560 h 1531938"/>
              <a:gd name="T114" fmla="*/ 410321 w 1122363"/>
              <a:gd name="T115" fmla="*/ 170392 h 1531938"/>
              <a:gd name="T116" fmla="*/ 485327 w 1122363"/>
              <a:gd name="T117" fmla="*/ 159089 h 1531938"/>
              <a:gd name="T118" fmla="*/ 519164 w 1122363"/>
              <a:gd name="T119" fmla="*/ 54537 h 1531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kern="0">
              <a:solidFill>
                <a:srgbClr val="405C78"/>
              </a:solidFill>
              <a:latin typeface="+mn-lt"/>
              <a:ea typeface="+mn-ea"/>
            </a:endParaRPr>
          </a:p>
        </p:txBody>
      </p:sp>
      <p:sp>
        <p:nvSpPr>
          <p:cNvPr id="13" name="KSO_Shape"/>
          <p:cNvSpPr/>
          <p:nvPr/>
        </p:nvSpPr>
        <p:spPr bwMode="auto">
          <a:xfrm>
            <a:off x="4265613" y="2186298"/>
            <a:ext cx="612775" cy="612775"/>
          </a:xfrm>
          <a:custGeom>
            <a:avLst/>
            <a:gdLst>
              <a:gd name="T0" fmla="*/ 883582 w 2298700"/>
              <a:gd name="T1" fmla="*/ 1295872 h 2298700"/>
              <a:gd name="T2" fmla="*/ 899660 w 2298700"/>
              <a:gd name="T3" fmla="*/ 1824434 h 2298700"/>
              <a:gd name="T4" fmla="*/ 870674 w 2298700"/>
              <a:gd name="T5" fmla="*/ 1867800 h 2298700"/>
              <a:gd name="T6" fmla="*/ 472571 w 2298700"/>
              <a:gd name="T7" fmla="*/ 1870524 h 2298700"/>
              <a:gd name="T8" fmla="*/ 439282 w 2298700"/>
              <a:gd name="T9" fmla="*/ 1829883 h 2298700"/>
              <a:gd name="T10" fmla="*/ 450831 w 2298700"/>
              <a:gd name="T11" fmla="*/ 1299959 h 2298700"/>
              <a:gd name="T12" fmla="*/ 1168971 w 2298700"/>
              <a:gd name="T13" fmla="*/ 903287 h 2298700"/>
              <a:gd name="T14" fmla="*/ 1561900 w 2298700"/>
              <a:gd name="T15" fmla="*/ 923717 h 2298700"/>
              <a:gd name="T16" fmla="*/ 1573443 w 2298700"/>
              <a:gd name="T17" fmla="*/ 1829892 h 2298700"/>
              <a:gd name="T18" fmla="*/ 1540624 w 2298700"/>
              <a:gd name="T19" fmla="*/ 1870524 h 2298700"/>
              <a:gd name="T20" fmla="*/ 1142262 w 2298700"/>
              <a:gd name="T21" fmla="*/ 1867800 h 2298700"/>
              <a:gd name="T22" fmla="*/ 1113291 w 2298700"/>
              <a:gd name="T23" fmla="*/ 1824444 h 2298700"/>
              <a:gd name="T24" fmla="*/ 1129361 w 2298700"/>
              <a:gd name="T25" fmla="*/ 919404 h 2298700"/>
              <a:gd name="T26" fmla="*/ 2191940 w 2298700"/>
              <a:gd name="T27" fmla="*/ 450850 h 2298700"/>
              <a:gd name="T28" fmla="*/ 2238385 w 2298700"/>
              <a:gd name="T29" fmla="*/ 475582 h 2298700"/>
              <a:gd name="T30" fmla="*/ 2245636 w 2298700"/>
              <a:gd name="T31" fmla="*/ 1835358 h 2298700"/>
              <a:gd name="T32" fmla="*/ 2208706 w 2298700"/>
              <a:gd name="T33" fmla="*/ 1872115 h 2298700"/>
              <a:gd name="T34" fmla="*/ 1810633 w 2298700"/>
              <a:gd name="T35" fmla="*/ 1865309 h 2298700"/>
              <a:gd name="T36" fmla="*/ 1785938 w 2298700"/>
              <a:gd name="T37" fmla="*/ 1818568 h 2298700"/>
              <a:gd name="T38" fmla="*/ 1806329 w 2298700"/>
              <a:gd name="T39" fmla="*/ 463556 h 2298700"/>
              <a:gd name="T40" fmla="*/ 1464870 w 2298700"/>
              <a:gd name="T41" fmla="*/ 38100 h 2298700"/>
              <a:gd name="T42" fmla="*/ 1493876 w 2298700"/>
              <a:gd name="T43" fmla="*/ 48317 h 2298700"/>
              <a:gd name="T44" fmla="*/ 1512005 w 2298700"/>
              <a:gd name="T45" fmla="*/ 72609 h 2298700"/>
              <a:gd name="T46" fmla="*/ 1540105 w 2298700"/>
              <a:gd name="T47" fmla="*/ 509198 h 2298700"/>
              <a:gd name="T48" fmla="*/ 1503847 w 2298700"/>
              <a:gd name="T49" fmla="*/ 543253 h 2298700"/>
              <a:gd name="T50" fmla="*/ 1459205 w 2298700"/>
              <a:gd name="T51" fmla="*/ 535761 h 2298700"/>
              <a:gd name="T52" fmla="*/ 1437677 w 2298700"/>
              <a:gd name="T53" fmla="*/ 503749 h 2298700"/>
              <a:gd name="T54" fmla="*/ 1348845 w 2298700"/>
              <a:gd name="T55" fmla="*/ 357311 h 2298700"/>
              <a:gd name="T56" fmla="*/ 1214465 w 2298700"/>
              <a:gd name="T57" fmla="*/ 507608 h 2298700"/>
              <a:gd name="T58" fmla="*/ 1010062 w 2298700"/>
              <a:gd name="T59" fmla="*/ 669711 h 2298700"/>
              <a:gd name="T60" fmla="*/ 834212 w 2298700"/>
              <a:gd name="T61" fmla="*/ 763477 h 2298700"/>
              <a:gd name="T62" fmla="*/ 682609 w 2298700"/>
              <a:gd name="T63" fmla="*/ 817965 h 2298700"/>
              <a:gd name="T64" fmla="*/ 523528 w 2298700"/>
              <a:gd name="T65" fmla="*/ 852928 h 2298700"/>
              <a:gd name="T66" fmla="*/ 404104 w 2298700"/>
              <a:gd name="T67" fmla="*/ 862464 h 2298700"/>
              <a:gd name="T68" fmla="*/ 374191 w 2298700"/>
              <a:gd name="T69" fmla="*/ 838852 h 2298700"/>
              <a:gd name="T70" fmla="*/ 369206 w 2298700"/>
              <a:gd name="T71" fmla="*/ 795034 h 2298700"/>
              <a:gd name="T72" fmla="*/ 405237 w 2298700"/>
              <a:gd name="T73" fmla="*/ 760071 h 2298700"/>
              <a:gd name="T74" fmla="*/ 535765 w 2298700"/>
              <a:gd name="T75" fmla="*/ 742589 h 2298700"/>
              <a:gd name="T76" fmla="*/ 679890 w 2298700"/>
              <a:gd name="T77" fmla="*/ 706945 h 2298700"/>
              <a:gd name="T78" fmla="*/ 816536 w 2298700"/>
              <a:gd name="T79" fmla="*/ 654273 h 2298700"/>
              <a:gd name="T80" fmla="*/ 989667 w 2298700"/>
              <a:gd name="T81" fmla="*/ 554832 h 2298700"/>
              <a:gd name="T82" fmla="*/ 1171862 w 2298700"/>
              <a:gd name="T83" fmla="*/ 398859 h 2298700"/>
              <a:gd name="T84" fmla="*/ 1282675 w 2298700"/>
              <a:gd name="T85" fmla="*/ 267178 h 2298700"/>
              <a:gd name="T86" fmla="*/ 1087110 w 2298700"/>
              <a:gd name="T87" fmla="*/ 283979 h 2298700"/>
              <a:gd name="T88" fmla="*/ 1044054 w 2298700"/>
              <a:gd name="T89" fmla="*/ 259005 h 2298700"/>
              <a:gd name="T90" fmla="*/ 1040654 w 2298700"/>
              <a:gd name="T91" fmla="*/ 208376 h 2298700"/>
              <a:gd name="T92" fmla="*/ 1446288 w 2298700"/>
              <a:gd name="T93" fmla="*/ 40370 h 2298700"/>
              <a:gd name="T94" fmla="*/ 128386 w 2298700"/>
              <a:gd name="T95" fmla="*/ 3403 h 2298700"/>
              <a:gd name="T96" fmla="*/ 171711 w 2298700"/>
              <a:gd name="T97" fmla="*/ 26993 h 2298700"/>
              <a:gd name="T98" fmla="*/ 199157 w 2298700"/>
              <a:gd name="T99" fmla="*/ 67596 h 2298700"/>
              <a:gd name="T100" fmla="*/ 2201163 w 2298700"/>
              <a:gd name="T101" fmla="*/ 2093192 h 2298700"/>
              <a:gd name="T102" fmla="*/ 2249251 w 2298700"/>
              <a:gd name="T103" fmla="*/ 2107936 h 2298700"/>
              <a:gd name="T104" fmla="*/ 2283729 w 2298700"/>
              <a:gd name="T105" fmla="*/ 2142414 h 2298700"/>
              <a:gd name="T106" fmla="*/ 2298473 w 2298700"/>
              <a:gd name="T107" fmla="*/ 2190729 h 2298700"/>
              <a:gd name="T108" fmla="*/ 2288720 w 2298700"/>
              <a:gd name="T109" fmla="*/ 2240405 h 2298700"/>
              <a:gd name="T110" fmla="*/ 2257417 w 2298700"/>
              <a:gd name="T111" fmla="*/ 2278059 h 2298700"/>
              <a:gd name="T112" fmla="*/ 2211597 w 2298700"/>
              <a:gd name="T113" fmla="*/ 2297566 h 2298700"/>
              <a:gd name="T114" fmla="*/ 72132 w 2298700"/>
              <a:gd name="T115" fmla="*/ 2294164 h 2298700"/>
              <a:gd name="T116" fmla="*/ 29715 w 2298700"/>
              <a:gd name="T117" fmla="*/ 2268532 h 2298700"/>
              <a:gd name="T118" fmla="*/ 4537 w 2298700"/>
              <a:gd name="T119" fmla="*/ 2226568 h 2298700"/>
              <a:gd name="T120" fmla="*/ 907 w 2298700"/>
              <a:gd name="T121" fmla="*/ 87330 h 2298700"/>
              <a:gd name="T122" fmla="*/ 20188 w 2298700"/>
              <a:gd name="T123" fmla="*/ 41510 h 2298700"/>
              <a:gd name="T124" fmla="*/ 57842 w 2298700"/>
              <a:gd name="T125" fmla="*/ 10434 h 2298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kern="0">
              <a:solidFill>
                <a:srgbClr val="405C78"/>
              </a:solidFill>
              <a:latin typeface="+mn-lt"/>
              <a:ea typeface="+mn-ea"/>
            </a:endParaRPr>
          </a:p>
        </p:txBody>
      </p:sp>
      <p:sp>
        <p:nvSpPr>
          <p:cNvPr id="14" name="KSO_Shape"/>
          <p:cNvSpPr/>
          <p:nvPr/>
        </p:nvSpPr>
        <p:spPr bwMode="auto">
          <a:xfrm>
            <a:off x="6205538" y="2279960"/>
            <a:ext cx="422275" cy="427038"/>
          </a:xfrm>
          <a:custGeom>
            <a:avLst/>
            <a:gdLst>
              <a:gd name="T0" fmla="*/ 2147483646 w 5438"/>
              <a:gd name="T1" fmla="*/ 0 h 5494"/>
              <a:gd name="T2" fmla="*/ 0 w 5438"/>
              <a:gd name="T3" fmla="*/ 2147483646 h 5494"/>
              <a:gd name="T4" fmla="*/ 2147483646 w 5438"/>
              <a:gd name="T5" fmla="*/ 2147483646 h 5494"/>
              <a:gd name="T6" fmla="*/ 2147483646 w 5438"/>
              <a:gd name="T7" fmla="*/ 2147483646 h 5494"/>
              <a:gd name="T8" fmla="*/ 2147483646 w 5438"/>
              <a:gd name="T9" fmla="*/ 2147483646 h 5494"/>
              <a:gd name="T10" fmla="*/ 2147483646 w 5438"/>
              <a:gd name="T11" fmla="*/ 2147483646 h 5494"/>
              <a:gd name="T12" fmla="*/ 2147483646 w 5438"/>
              <a:gd name="T13" fmla="*/ 2147483646 h 5494"/>
              <a:gd name="T14" fmla="*/ 2147483646 w 5438"/>
              <a:gd name="T15" fmla="*/ 2147483646 h 5494"/>
              <a:gd name="T16" fmla="*/ 2147483646 w 5438"/>
              <a:gd name="T17" fmla="*/ 2147483646 h 5494"/>
              <a:gd name="T18" fmla="*/ 2147483646 w 5438"/>
              <a:gd name="T19" fmla="*/ 2147483646 h 5494"/>
              <a:gd name="T20" fmla="*/ 2147483646 w 5438"/>
              <a:gd name="T21" fmla="*/ 2147483646 h 5494"/>
              <a:gd name="T22" fmla="*/ 2147483646 w 5438"/>
              <a:gd name="T23" fmla="*/ 2147483646 h 5494"/>
              <a:gd name="T24" fmla="*/ 2147483646 w 5438"/>
              <a:gd name="T25" fmla="*/ 2147483646 h 5494"/>
              <a:gd name="T26" fmla="*/ 2147483646 w 5438"/>
              <a:gd name="T27" fmla="*/ 2147483646 h 5494"/>
              <a:gd name="T28" fmla="*/ 2147483646 w 5438"/>
              <a:gd name="T29" fmla="*/ 2147483646 h 5494"/>
              <a:gd name="T30" fmla="*/ 2147483646 w 5438"/>
              <a:gd name="T31" fmla="*/ 2147483646 h 5494"/>
              <a:gd name="T32" fmla="*/ 2147483646 w 5438"/>
              <a:gd name="T33" fmla="*/ 2147483646 h 5494"/>
              <a:gd name="T34" fmla="*/ 2147483646 w 5438"/>
              <a:gd name="T35" fmla="*/ 2147483646 h 5494"/>
              <a:gd name="T36" fmla="*/ 2147483646 w 5438"/>
              <a:gd name="T37" fmla="*/ 2147483646 h 5494"/>
              <a:gd name="T38" fmla="*/ 2147483646 w 5438"/>
              <a:gd name="T39" fmla="*/ 2147483646 h 5494"/>
              <a:gd name="T40" fmla="*/ 2147483646 w 5438"/>
              <a:gd name="T41" fmla="*/ 2147483646 h 5494"/>
              <a:gd name="T42" fmla="*/ 2147483646 w 5438"/>
              <a:gd name="T43" fmla="*/ 2147483646 h 5494"/>
              <a:gd name="T44" fmla="*/ 2147483646 w 5438"/>
              <a:gd name="T45" fmla="*/ 2147483646 h 5494"/>
              <a:gd name="T46" fmla="*/ 2147483646 w 5438"/>
              <a:gd name="T47" fmla="*/ 2147483646 h 5494"/>
              <a:gd name="T48" fmla="*/ 2147483646 w 5438"/>
              <a:gd name="T49" fmla="*/ 2147483646 h 5494"/>
              <a:gd name="T50" fmla="*/ 2147483646 w 5438"/>
              <a:gd name="T51" fmla="*/ 2147483646 h 5494"/>
              <a:gd name="T52" fmla="*/ 2147483646 w 5438"/>
              <a:gd name="T53" fmla="*/ 2147483646 h 5494"/>
              <a:gd name="T54" fmla="*/ 2147483646 w 5438"/>
              <a:gd name="T55" fmla="*/ 2147483646 h 5494"/>
              <a:gd name="T56" fmla="*/ 2147483646 w 5438"/>
              <a:gd name="T57" fmla="*/ 2147483646 h 5494"/>
              <a:gd name="T58" fmla="*/ 2147483646 w 5438"/>
              <a:gd name="T59" fmla="*/ 2147483646 h 5494"/>
              <a:gd name="T60" fmla="*/ 2147483646 w 5438"/>
              <a:gd name="T61" fmla="*/ 2147483646 h 5494"/>
              <a:gd name="T62" fmla="*/ 2147483646 w 5438"/>
              <a:gd name="T63" fmla="*/ 2147483646 h 5494"/>
              <a:gd name="T64" fmla="*/ 2147483646 w 5438"/>
              <a:gd name="T65" fmla="*/ 2147483646 h 5494"/>
              <a:gd name="T66" fmla="*/ 2147483646 w 5438"/>
              <a:gd name="T67" fmla="*/ 2147483646 h 5494"/>
              <a:gd name="T68" fmla="*/ 2147483646 w 5438"/>
              <a:gd name="T69" fmla="*/ 2147483646 h 5494"/>
              <a:gd name="T70" fmla="*/ 2147483646 w 5438"/>
              <a:gd name="T71" fmla="*/ 2147483646 h 5494"/>
              <a:gd name="T72" fmla="*/ 2147483646 w 5438"/>
              <a:gd name="T73" fmla="*/ 2147483646 h 5494"/>
              <a:gd name="T74" fmla="*/ 2147483646 w 5438"/>
              <a:gd name="T75" fmla="*/ 2147483646 h 5494"/>
              <a:gd name="T76" fmla="*/ 2147483646 w 5438"/>
              <a:gd name="T77" fmla="*/ 2147483646 h 5494"/>
              <a:gd name="T78" fmla="*/ 2147483646 w 5438"/>
              <a:gd name="T79" fmla="*/ 2147483646 h 5494"/>
              <a:gd name="T80" fmla="*/ 2147483646 w 5438"/>
              <a:gd name="T81" fmla="*/ 2147483646 h 5494"/>
              <a:gd name="T82" fmla="*/ 2147483646 w 5438"/>
              <a:gd name="T83" fmla="*/ 2147483646 h 5494"/>
              <a:gd name="T84" fmla="*/ 2147483646 w 5438"/>
              <a:gd name="T85" fmla="*/ 2147483646 h 5494"/>
              <a:gd name="T86" fmla="*/ 2147483646 w 5438"/>
              <a:gd name="T87" fmla="*/ 2147483646 h 5494"/>
              <a:gd name="T88" fmla="*/ 2147483646 w 5438"/>
              <a:gd name="T89" fmla="*/ 2147483646 h 5494"/>
              <a:gd name="T90" fmla="*/ 2147483646 w 5438"/>
              <a:gd name="T91" fmla="*/ 2147483646 h 5494"/>
              <a:gd name="T92" fmla="*/ 2147483646 w 5438"/>
              <a:gd name="T93" fmla="*/ 2147483646 h 5494"/>
              <a:gd name="T94" fmla="*/ 2147483646 w 5438"/>
              <a:gd name="T95" fmla="*/ 2147483646 h 5494"/>
              <a:gd name="T96" fmla="*/ 2147483646 w 5438"/>
              <a:gd name="T97" fmla="*/ 2147483646 h 5494"/>
              <a:gd name="T98" fmla="*/ 2147483646 w 5438"/>
              <a:gd name="T99" fmla="*/ 2147483646 h 5494"/>
              <a:gd name="T100" fmla="*/ 2147483646 w 5438"/>
              <a:gd name="T101" fmla="*/ 2147483646 h 5494"/>
              <a:gd name="T102" fmla="*/ 2147483646 w 5438"/>
              <a:gd name="T103" fmla="*/ 2147483646 h 5494"/>
              <a:gd name="T104" fmla="*/ 2147483646 w 5438"/>
              <a:gd name="T105" fmla="*/ 2147483646 h 5494"/>
              <a:gd name="T106" fmla="*/ 2147483646 w 5438"/>
              <a:gd name="T107" fmla="*/ 2147483646 h 5494"/>
              <a:gd name="T108" fmla="*/ 2147483646 w 5438"/>
              <a:gd name="T109" fmla="*/ 2147483646 h 5494"/>
              <a:gd name="T110" fmla="*/ 2147483646 w 5438"/>
              <a:gd name="T111" fmla="*/ 2147483646 h 5494"/>
              <a:gd name="T112" fmla="*/ 2147483646 w 5438"/>
              <a:gd name="T113" fmla="*/ 2147483646 h 5494"/>
              <a:gd name="T114" fmla="*/ 2147483646 w 5438"/>
              <a:gd name="T115" fmla="*/ 2147483646 h 5494"/>
              <a:gd name="T116" fmla="*/ 2147483646 w 5438"/>
              <a:gd name="T117" fmla="*/ 2147483646 h 5494"/>
              <a:gd name="T118" fmla="*/ 2147483646 w 5438"/>
              <a:gd name="T119" fmla="*/ 2147483646 h 54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438" h="5494">
                <a:moveTo>
                  <a:pt x="2825" y="454"/>
                </a:moveTo>
                <a:lnTo>
                  <a:pt x="2825" y="0"/>
                </a:lnTo>
                <a:lnTo>
                  <a:pt x="2514" y="0"/>
                </a:lnTo>
                <a:lnTo>
                  <a:pt x="2514" y="454"/>
                </a:lnTo>
                <a:lnTo>
                  <a:pt x="0" y="454"/>
                </a:lnTo>
                <a:lnTo>
                  <a:pt x="0" y="1259"/>
                </a:lnTo>
                <a:lnTo>
                  <a:pt x="276" y="1259"/>
                </a:lnTo>
                <a:lnTo>
                  <a:pt x="276" y="4295"/>
                </a:lnTo>
                <a:lnTo>
                  <a:pt x="2197" y="4295"/>
                </a:lnTo>
                <a:lnTo>
                  <a:pt x="1028" y="5252"/>
                </a:lnTo>
                <a:lnTo>
                  <a:pt x="1225" y="5494"/>
                </a:lnTo>
                <a:lnTo>
                  <a:pt x="2689" y="4295"/>
                </a:lnTo>
                <a:lnTo>
                  <a:pt x="2699" y="4295"/>
                </a:lnTo>
                <a:lnTo>
                  <a:pt x="4163" y="5494"/>
                </a:lnTo>
                <a:lnTo>
                  <a:pt x="4360" y="5252"/>
                </a:lnTo>
                <a:lnTo>
                  <a:pt x="3192" y="4295"/>
                </a:lnTo>
                <a:lnTo>
                  <a:pt x="5105" y="4295"/>
                </a:lnTo>
                <a:lnTo>
                  <a:pt x="5105" y="1259"/>
                </a:lnTo>
                <a:lnTo>
                  <a:pt x="5438" y="1259"/>
                </a:lnTo>
                <a:lnTo>
                  <a:pt x="5438" y="454"/>
                </a:lnTo>
                <a:lnTo>
                  <a:pt x="2825" y="454"/>
                </a:lnTo>
                <a:close/>
                <a:moveTo>
                  <a:pt x="4793" y="3983"/>
                </a:moveTo>
                <a:lnTo>
                  <a:pt x="587" y="3983"/>
                </a:lnTo>
                <a:lnTo>
                  <a:pt x="587" y="1259"/>
                </a:lnTo>
                <a:lnTo>
                  <a:pt x="4793" y="1259"/>
                </a:lnTo>
                <a:lnTo>
                  <a:pt x="4793" y="3983"/>
                </a:lnTo>
                <a:close/>
                <a:moveTo>
                  <a:pt x="1611" y="3281"/>
                </a:moveTo>
                <a:lnTo>
                  <a:pt x="1611" y="2471"/>
                </a:lnTo>
                <a:lnTo>
                  <a:pt x="2422" y="2471"/>
                </a:lnTo>
                <a:lnTo>
                  <a:pt x="2420" y="2429"/>
                </a:lnTo>
                <a:lnTo>
                  <a:pt x="2417" y="2388"/>
                </a:lnTo>
                <a:lnTo>
                  <a:pt x="2412" y="2347"/>
                </a:lnTo>
                <a:lnTo>
                  <a:pt x="2405" y="2308"/>
                </a:lnTo>
                <a:lnTo>
                  <a:pt x="2396" y="2268"/>
                </a:lnTo>
                <a:lnTo>
                  <a:pt x="2385" y="2230"/>
                </a:lnTo>
                <a:lnTo>
                  <a:pt x="2373" y="2192"/>
                </a:lnTo>
                <a:lnTo>
                  <a:pt x="2358" y="2156"/>
                </a:lnTo>
                <a:lnTo>
                  <a:pt x="2341" y="2120"/>
                </a:lnTo>
                <a:lnTo>
                  <a:pt x="2324" y="2085"/>
                </a:lnTo>
                <a:lnTo>
                  <a:pt x="2304" y="2051"/>
                </a:lnTo>
                <a:lnTo>
                  <a:pt x="2284" y="2018"/>
                </a:lnTo>
                <a:lnTo>
                  <a:pt x="2260" y="1986"/>
                </a:lnTo>
                <a:lnTo>
                  <a:pt x="2237" y="1956"/>
                </a:lnTo>
                <a:lnTo>
                  <a:pt x="2210" y="1926"/>
                </a:lnTo>
                <a:lnTo>
                  <a:pt x="2184" y="1898"/>
                </a:lnTo>
                <a:lnTo>
                  <a:pt x="2156" y="1871"/>
                </a:lnTo>
                <a:lnTo>
                  <a:pt x="2126" y="1846"/>
                </a:lnTo>
                <a:lnTo>
                  <a:pt x="2096" y="1822"/>
                </a:lnTo>
                <a:lnTo>
                  <a:pt x="2064" y="1799"/>
                </a:lnTo>
                <a:lnTo>
                  <a:pt x="2031" y="1778"/>
                </a:lnTo>
                <a:lnTo>
                  <a:pt x="1997" y="1759"/>
                </a:lnTo>
                <a:lnTo>
                  <a:pt x="1962" y="1741"/>
                </a:lnTo>
                <a:lnTo>
                  <a:pt x="1926" y="1724"/>
                </a:lnTo>
                <a:lnTo>
                  <a:pt x="1890" y="1710"/>
                </a:lnTo>
                <a:lnTo>
                  <a:pt x="1852" y="1697"/>
                </a:lnTo>
                <a:lnTo>
                  <a:pt x="1814" y="1686"/>
                </a:lnTo>
                <a:lnTo>
                  <a:pt x="1774" y="1677"/>
                </a:lnTo>
                <a:lnTo>
                  <a:pt x="1735" y="1670"/>
                </a:lnTo>
                <a:lnTo>
                  <a:pt x="1694" y="1665"/>
                </a:lnTo>
                <a:lnTo>
                  <a:pt x="1653" y="1662"/>
                </a:lnTo>
                <a:lnTo>
                  <a:pt x="1611" y="1660"/>
                </a:lnTo>
                <a:lnTo>
                  <a:pt x="1569" y="1662"/>
                </a:lnTo>
                <a:lnTo>
                  <a:pt x="1528" y="1665"/>
                </a:lnTo>
                <a:lnTo>
                  <a:pt x="1487" y="1670"/>
                </a:lnTo>
                <a:lnTo>
                  <a:pt x="1448" y="1677"/>
                </a:lnTo>
                <a:lnTo>
                  <a:pt x="1408" y="1686"/>
                </a:lnTo>
                <a:lnTo>
                  <a:pt x="1369" y="1697"/>
                </a:lnTo>
                <a:lnTo>
                  <a:pt x="1332" y="1710"/>
                </a:lnTo>
                <a:lnTo>
                  <a:pt x="1295" y="1724"/>
                </a:lnTo>
                <a:lnTo>
                  <a:pt x="1260" y="1741"/>
                </a:lnTo>
                <a:lnTo>
                  <a:pt x="1224" y="1759"/>
                </a:lnTo>
                <a:lnTo>
                  <a:pt x="1191" y="1778"/>
                </a:lnTo>
                <a:lnTo>
                  <a:pt x="1157" y="1799"/>
                </a:lnTo>
                <a:lnTo>
                  <a:pt x="1126" y="1822"/>
                </a:lnTo>
                <a:lnTo>
                  <a:pt x="1096" y="1846"/>
                </a:lnTo>
                <a:lnTo>
                  <a:pt x="1066" y="1871"/>
                </a:lnTo>
                <a:lnTo>
                  <a:pt x="1038" y="1898"/>
                </a:lnTo>
                <a:lnTo>
                  <a:pt x="1011" y="1926"/>
                </a:lnTo>
                <a:lnTo>
                  <a:pt x="986" y="1956"/>
                </a:lnTo>
                <a:lnTo>
                  <a:pt x="962" y="1986"/>
                </a:lnTo>
                <a:lnTo>
                  <a:pt x="939" y="2018"/>
                </a:lnTo>
                <a:lnTo>
                  <a:pt x="918" y="2051"/>
                </a:lnTo>
                <a:lnTo>
                  <a:pt x="899" y="2085"/>
                </a:lnTo>
                <a:lnTo>
                  <a:pt x="881" y="2120"/>
                </a:lnTo>
                <a:lnTo>
                  <a:pt x="864" y="2156"/>
                </a:lnTo>
                <a:lnTo>
                  <a:pt x="850" y="2192"/>
                </a:lnTo>
                <a:lnTo>
                  <a:pt x="837" y="2230"/>
                </a:lnTo>
                <a:lnTo>
                  <a:pt x="826" y="2268"/>
                </a:lnTo>
                <a:lnTo>
                  <a:pt x="817" y="2308"/>
                </a:lnTo>
                <a:lnTo>
                  <a:pt x="809" y="2347"/>
                </a:lnTo>
                <a:lnTo>
                  <a:pt x="804" y="2388"/>
                </a:lnTo>
                <a:lnTo>
                  <a:pt x="801" y="2429"/>
                </a:lnTo>
                <a:lnTo>
                  <a:pt x="800" y="2471"/>
                </a:lnTo>
                <a:lnTo>
                  <a:pt x="801" y="2513"/>
                </a:lnTo>
                <a:lnTo>
                  <a:pt x="804" y="2554"/>
                </a:lnTo>
                <a:lnTo>
                  <a:pt x="809" y="2595"/>
                </a:lnTo>
                <a:lnTo>
                  <a:pt x="817" y="2634"/>
                </a:lnTo>
                <a:lnTo>
                  <a:pt x="826" y="2674"/>
                </a:lnTo>
                <a:lnTo>
                  <a:pt x="837" y="2712"/>
                </a:lnTo>
                <a:lnTo>
                  <a:pt x="850" y="2750"/>
                </a:lnTo>
                <a:lnTo>
                  <a:pt x="864" y="2786"/>
                </a:lnTo>
                <a:lnTo>
                  <a:pt x="881" y="2822"/>
                </a:lnTo>
                <a:lnTo>
                  <a:pt x="899" y="2857"/>
                </a:lnTo>
                <a:lnTo>
                  <a:pt x="918" y="2891"/>
                </a:lnTo>
                <a:lnTo>
                  <a:pt x="939" y="2924"/>
                </a:lnTo>
                <a:lnTo>
                  <a:pt x="962" y="2956"/>
                </a:lnTo>
                <a:lnTo>
                  <a:pt x="986" y="2986"/>
                </a:lnTo>
                <a:lnTo>
                  <a:pt x="1011" y="3016"/>
                </a:lnTo>
                <a:lnTo>
                  <a:pt x="1038" y="3044"/>
                </a:lnTo>
                <a:lnTo>
                  <a:pt x="1066" y="3070"/>
                </a:lnTo>
                <a:lnTo>
                  <a:pt x="1096" y="3097"/>
                </a:lnTo>
                <a:lnTo>
                  <a:pt x="1126" y="3120"/>
                </a:lnTo>
                <a:lnTo>
                  <a:pt x="1157" y="3144"/>
                </a:lnTo>
                <a:lnTo>
                  <a:pt x="1191" y="3164"/>
                </a:lnTo>
                <a:lnTo>
                  <a:pt x="1224" y="3184"/>
                </a:lnTo>
                <a:lnTo>
                  <a:pt x="1260" y="3201"/>
                </a:lnTo>
                <a:lnTo>
                  <a:pt x="1295" y="3218"/>
                </a:lnTo>
                <a:lnTo>
                  <a:pt x="1332" y="3233"/>
                </a:lnTo>
                <a:lnTo>
                  <a:pt x="1369" y="3245"/>
                </a:lnTo>
                <a:lnTo>
                  <a:pt x="1408" y="3256"/>
                </a:lnTo>
                <a:lnTo>
                  <a:pt x="1448" y="3265"/>
                </a:lnTo>
                <a:lnTo>
                  <a:pt x="1487" y="3272"/>
                </a:lnTo>
                <a:lnTo>
                  <a:pt x="1528" y="3277"/>
                </a:lnTo>
                <a:lnTo>
                  <a:pt x="1569" y="3280"/>
                </a:lnTo>
                <a:lnTo>
                  <a:pt x="1611" y="3281"/>
                </a:lnTo>
                <a:close/>
                <a:moveTo>
                  <a:pt x="1838" y="3503"/>
                </a:moveTo>
                <a:lnTo>
                  <a:pt x="1838" y="3503"/>
                </a:lnTo>
                <a:lnTo>
                  <a:pt x="1881" y="3502"/>
                </a:lnTo>
                <a:lnTo>
                  <a:pt x="1921" y="3499"/>
                </a:lnTo>
                <a:lnTo>
                  <a:pt x="1962" y="3493"/>
                </a:lnTo>
                <a:lnTo>
                  <a:pt x="2002" y="3486"/>
                </a:lnTo>
                <a:lnTo>
                  <a:pt x="2041" y="3477"/>
                </a:lnTo>
                <a:lnTo>
                  <a:pt x="2080" y="3466"/>
                </a:lnTo>
                <a:lnTo>
                  <a:pt x="2117" y="3453"/>
                </a:lnTo>
                <a:lnTo>
                  <a:pt x="2154" y="3439"/>
                </a:lnTo>
                <a:lnTo>
                  <a:pt x="2190" y="3422"/>
                </a:lnTo>
                <a:lnTo>
                  <a:pt x="2225" y="3404"/>
                </a:lnTo>
                <a:lnTo>
                  <a:pt x="2259" y="3385"/>
                </a:lnTo>
                <a:lnTo>
                  <a:pt x="2292" y="3364"/>
                </a:lnTo>
                <a:lnTo>
                  <a:pt x="2323" y="3341"/>
                </a:lnTo>
                <a:lnTo>
                  <a:pt x="2355" y="3317"/>
                </a:lnTo>
                <a:lnTo>
                  <a:pt x="2384" y="3292"/>
                </a:lnTo>
                <a:lnTo>
                  <a:pt x="2411" y="3265"/>
                </a:lnTo>
                <a:lnTo>
                  <a:pt x="2439" y="3237"/>
                </a:lnTo>
                <a:lnTo>
                  <a:pt x="2464" y="3207"/>
                </a:lnTo>
                <a:lnTo>
                  <a:pt x="2488" y="3177"/>
                </a:lnTo>
                <a:lnTo>
                  <a:pt x="2511" y="3146"/>
                </a:lnTo>
                <a:lnTo>
                  <a:pt x="2532" y="3112"/>
                </a:lnTo>
                <a:lnTo>
                  <a:pt x="2551" y="3079"/>
                </a:lnTo>
                <a:lnTo>
                  <a:pt x="2570" y="3043"/>
                </a:lnTo>
                <a:lnTo>
                  <a:pt x="2586" y="3008"/>
                </a:lnTo>
                <a:lnTo>
                  <a:pt x="2600" y="2971"/>
                </a:lnTo>
                <a:lnTo>
                  <a:pt x="2612" y="2933"/>
                </a:lnTo>
                <a:lnTo>
                  <a:pt x="2623" y="2895"/>
                </a:lnTo>
                <a:lnTo>
                  <a:pt x="2633" y="2855"/>
                </a:lnTo>
                <a:lnTo>
                  <a:pt x="2640" y="2816"/>
                </a:lnTo>
                <a:lnTo>
                  <a:pt x="2645" y="2775"/>
                </a:lnTo>
                <a:lnTo>
                  <a:pt x="2648" y="2734"/>
                </a:lnTo>
                <a:lnTo>
                  <a:pt x="2649" y="2692"/>
                </a:lnTo>
                <a:lnTo>
                  <a:pt x="1838" y="2692"/>
                </a:lnTo>
                <a:lnTo>
                  <a:pt x="1838" y="3503"/>
                </a:lnTo>
                <a:close/>
                <a:moveTo>
                  <a:pt x="4318" y="1839"/>
                </a:moveTo>
                <a:lnTo>
                  <a:pt x="3281" y="1839"/>
                </a:lnTo>
                <a:lnTo>
                  <a:pt x="3281" y="2150"/>
                </a:lnTo>
                <a:lnTo>
                  <a:pt x="4318" y="2150"/>
                </a:lnTo>
                <a:lnTo>
                  <a:pt x="4318" y="1839"/>
                </a:lnTo>
                <a:close/>
                <a:moveTo>
                  <a:pt x="4318" y="2411"/>
                </a:moveTo>
                <a:lnTo>
                  <a:pt x="3281" y="2411"/>
                </a:lnTo>
                <a:lnTo>
                  <a:pt x="3281" y="2723"/>
                </a:lnTo>
                <a:lnTo>
                  <a:pt x="4318" y="2723"/>
                </a:lnTo>
                <a:lnTo>
                  <a:pt x="4318" y="2411"/>
                </a:lnTo>
                <a:close/>
                <a:moveTo>
                  <a:pt x="4318" y="2983"/>
                </a:moveTo>
                <a:lnTo>
                  <a:pt x="3281" y="2983"/>
                </a:lnTo>
                <a:lnTo>
                  <a:pt x="3281" y="3295"/>
                </a:lnTo>
                <a:lnTo>
                  <a:pt x="4318" y="3295"/>
                </a:lnTo>
                <a:lnTo>
                  <a:pt x="4318" y="2983"/>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kern="0">
              <a:solidFill>
                <a:srgbClr val="405C78"/>
              </a:solidFill>
              <a:latin typeface="+mn-lt"/>
              <a:ea typeface="+mn-ea"/>
            </a:endParaRPr>
          </a:p>
        </p:txBody>
      </p:sp>
      <p:sp>
        <p:nvSpPr>
          <p:cNvPr id="15" name="KSO_Shape"/>
          <p:cNvSpPr/>
          <p:nvPr/>
        </p:nvSpPr>
        <p:spPr>
          <a:xfrm>
            <a:off x="7716838" y="2295835"/>
            <a:ext cx="412750" cy="395288"/>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kern="0">
              <a:solidFill>
                <a:srgbClr val="405C78"/>
              </a:solidFill>
              <a:latin typeface="Calibri" panose="020F0502020204030204"/>
              <a:ea typeface="幼圆" panose="02010509060101010101" charset="-122"/>
            </a:endParaRPr>
          </a:p>
        </p:txBody>
      </p:sp>
      <p:sp>
        <p:nvSpPr>
          <p:cNvPr id="16" name="文本框 8"/>
          <p:cNvSpPr txBox="1"/>
          <p:nvPr/>
        </p:nvSpPr>
        <p:spPr>
          <a:xfrm>
            <a:off x="607926" y="3332870"/>
            <a:ext cx="1224135" cy="5309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在此输入你的文字</a:t>
            </a:r>
            <a:endParaRPr lang="en-US"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在此输入你的文字</a:t>
            </a:r>
            <a:endParaRPr lang="en-US"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在此输入你的</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文本框 8"/>
          <p:cNvSpPr txBox="1"/>
          <p:nvPr/>
        </p:nvSpPr>
        <p:spPr>
          <a:xfrm>
            <a:off x="2123459" y="3324403"/>
            <a:ext cx="1224135" cy="5309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在此输入你的文字</a:t>
            </a:r>
            <a:endParaRPr lang="en-US"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在此输入你的文字</a:t>
            </a:r>
            <a:endParaRPr lang="en-US"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在此输入你的</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文本框 8"/>
          <p:cNvSpPr txBox="1"/>
          <p:nvPr/>
        </p:nvSpPr>
        <p:spPr>
          <a:xfrm>
            <a:off x="4028459" y="3553003"/>
            <a:ext cx="1224135" cy="5309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在此输入你的文字</a:t>
            </a:r>
            <a:endParaRPr lang="en-US"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在此输入你的文字</a:t>
            </a:r>
            <a:endParaRPr lang="en-US"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在此输入你的</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文本框 8"/>
          <p:cNvSpPr txBox="1"/>
          <p:nvPr/>
        </p:nvSpPr>
        <p:spPr>
          <a:xfrm>
            <a:off x="5823393" y="3324403"/>
            <a:ext cx="1224135" cy="5309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在此输入你的文字</a:t>
            </a:r>
            <a:endParaRPr lang="en-US"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在此输入你的文字</a:t>
            </a:r>
            <a:endParaRPr lang="en-US"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在此输入你的</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文本框 8"/>
          <p:cNvSpPr txBox="1"/>
          <p:nvPr/>
        </p:nvSpPr>
        <p:spPr>
          <a:xfrm>
            <a:off x="7305060" y="3332870"/>
            <a:ext cx="1224135" cy="5309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在此输入你的文字</a:t>
            </a:r>
            <a:endParaRPr lang="en-US"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在此输入你的文字</a:t>
            </a:r>
            <a:endParaRPr lang="en-US"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在此输入你的</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668615" y="519599"/>
            <a:ext cx="2236510" cy="338554"/>
          </a:xfrm>
          <a:prstGeom prst="rect">
            <a:avLst/>
          </a:prstGeom>
          <a:noFill/>
        </p:spPr>
        <p:txBody>
          <a:bodyPr wrap="none" rtlCol="0">
            <a:spAutoFit/>
          </a:bodyPr>
          <a:lstStyle/>
          <a:p>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单击此处输入标题内容</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cxnSp>
        <p:nvCxnSpPr>
          <p:cNvPr id="22" name="直接连接符 21"/>
          <p:cNvCxnSpPr/>
          <p:nvPr/>
        </p:nvCxnSpPr>
        <p:spPr>
          <a:xfrm>
            <a:off x="762100" y="842130"/>
            <a:ext cx="2320999" cy="0"/>
          </a:xfrm>
          <a:prstGeom prst="line">
            <a:avLst/>
          </a:prstGeom>
          <a:ln>
            <a:solidFill>
              <a:srgbClr val="482400"/>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707695" y="828750"/>
            <a:ext cx="2318373" cy="230832"/>
          </a:xfrm>
          <a:prstGeom prst="rect">
            <a:avLst/>
          </a:prstGeom>
          <a:noFill/>
        </p:spPr>
        <p:txBody>
          <a:bodyPr wrap="square" rtlCol="0">
            <a:spAutoFit/>
          </a:bodyPr>
          <a:lstStyle/>
          <a:p>
            <a:r>
              <a:rPr lang="en-US" altLang="zh-CN" sz="900" dirty="0" smtClean="0"/>
              <a:t>DAN JI CI CHU SHU RU BIAO TI</a:t>
            </a:r>
            <a:endParaRPr lang="zh-CN" altLang="en-US" sz="900" dirty="0"/>
          </a:p>
        </p:txBody>
      </p:sp>
      <p:pic>
        <p:nvPicPr>
          <p:cNvPr id="24" name="图片 2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9343" y="499566"/>
            <a:ext cx="725887" cy="725887"/>
          </a:xfrm>
          <a:prstGeom prst="rect">
            <a:avLst/>
          </a:prstGeom>
        </p:spPr>
      </p:pic>
      <p:sp>
        <p:nvSpPr>
          <p:cNvPr id="25" name="TextBox 24"/>
          <p:cNvSpPr txBox="1"/>
          <p:nvPr/>
        </p:nvSpPr>
        <p:spPr>
          <a:xfrm>
            <a:off x="210185" y="539343"/>
            <a:ext cx="364202" cy="523220"/>
          </a:xfrm>
          <a:prstGeom prst="rect">
            <a:avLst/>
          </a:prstGeom>
          <a:noFill/>
        </p:spPr>
        <p:txBody>
          <a:bodyPr wrap="none" rtlCol="0">
            <a:spAutoFit/>
          </a:bodyPr>
          <a:lstStyle/>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古</a:t>
            </a:r>
            <a:endParaRPr lang="en-US" altLang="zh-CN" sz="1400" dirty="0" smtClean="0">
              <a:solidFill>
                <a:schemeClr val="bg1"/>
              </a:solidFill>
              <a:latin typeface="钟齐李洤标准草书符号" panose="02010600030101010101" pitchFamily="2" charset="-122"/>
              <a:ea typeface="钟齐李洤标准草书符号" panose="02010600030101010101" pitchFamily="2" charset="-122"/>
            </a:endParaRPr>
          </a:p>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韵</a:t>
            </a:r>
            <a:endParaRPr lang="zh-CN" altLang="en-US" sz="1400" dirty="0">
              <a:solidFill>
                <a:schemeClr val="bg1"/>
              </a:solidFill>
              <a:latin typeface="钟齐李洤标准草书符号" panose="02010600030101010101" pitchFamily="2" charset="-122"/>
              <a:ea typeface="钟齐李洤标准草书符号"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childTnLst>
                          </p:cTn>
                        </p:par>
                        <p:par>
                          <p:cTn id="19" fill="hold">
                            <p:stCondLst>
                              <p:cond delay="1000"/>
                            </p:stCondLst>
                            <p:childTnLst>
                              <p:par>
                                <p:cTn id="20" presetID="1" presetClass="entr" presetSubtype="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childTnLst>
                                </p:cTn>
                              </p:par>
                            </p:childTnLst>
                          </p:cTn>
                        </p:par>
                        <p:par>
                          <p:cTn id="22" fill="hold">
                            <p:stCondLst>
                              <p:cond delay="1000"/>
                            </p:stCondLst>
                            <p:childTnLst>
                              <p:par>
                                <p:cTn id="23" presetID="53" presetClass="entr" presetSubtype="16"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Effect transition="in" filter="fade">
                                      <p:cBhvr>
                                        <p:cTn id="27" dur="500"/>
                                        <p:tgtEl>
                                          <p:spTgt spid="2"/>
                                        </p:tgtEl>
                                      </p:cBhvr>
                                    </p:animEffect>
                                  </p:childTnLst>
                                </p:cTn>
                              </p:par>
                            </p:childTnLst>
                          </p:cTn>
                        </p:par>
                        <p:par>
                          <p:cTn id="28" fill="hold">
                            <p:stCondLst>
                              <p:cond delay="1500"/>
                            </p:stCondLst>
                            <p:childTnLst>
                              <p:par>
                                <p:cTn id="29" presetID="1"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par>
                          <p:cTn id="31" fill="hold">
                            <p:stCondLst>
                              <p:cond delay="1500"/>
                            </p:stCondLst>
                            <p:childTnLst>
                              <p:par>
                                <p:cTn id="32" presetID="53" presetClass="entr" presetSubtype="16"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par>
                          <p:cTn id="37" fill="hold">
                            <p:stCondLst>
                              <p:cond delay="2000"/>
                            </p:stCondLst>
                            <p:childTnLst>
                              <p:par>
                                <p:cTn id="38" presetID="1" presetClass="entr" presetSubtype="0"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childTnLst>
                                </p:cTn>
                              </p:par>
                            </p:childTnLst>
                          </p:cTn>
                        </p:par>
                        <p:par>
                          <p:cTn id="40" fill="hold">
                            <p:stCondLst>
                              <p:cond delay="2000"/>
                            </p:stCondLst>
                            <p:childTnLst>
                              <p:par>
                                <p:cTn id="41" presetID="53" presetClass="entr" presetSubtype="16"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p:cTn id="43" dur="500" fill="hold"/>
                                        <p:tgtEl>
                                          <p:spTgt spid="6"/>
                                        </p:tgtEl>
                                        <p:attrNameLst>
                                          <p:attrName>ppt_w</p:attrName>
                                        </p:attrNameLst>
                                      </p:cBhvr>
                                      <p:tavLst>
                                        <p:tav tm="0">
                                          <p:val>
                                            <p:fltVal val="0"/>
                                          </p:val>
                                        </p:tav>
                                        <p:tav tm="100000">
                                          <p:val>
                                            <p:strVal val="#ppt_w"/>
                                          </p:val>
                                        </p:tav>
                                      </p:tavLst>
                                    </p:anim>
                                    <p:anim calcmode="lin" valueType="num">
                                      <p:cBhvr>
                                        <p:cTn id="44" dur="500" fill="hold"/>
                                        <p:tgtEl>
                                          <p:spTgt spid="6"/>
                                        </p:tgtEl>
                                        <p:attrNameLst>
                                          <p:attrName>ppt_h</p:attrName>
                                        </p:attrNameLst>
                                      </p:cBhvr>
                                      <p:tavLst>
                                        <p:tav tm="0">
                                          <p:val>
                                            <p:fltVal val="0"/>
                                          </p:val>
                                        </p:tav>
                                        <p:tav tm="100000">
                                          <p:val>
                                            <p:strVal val="#ppt_h"/>
                                          </p:val>
                                        </p:tav>
                                      </p:tavLst>
                                    </p:anim>
                                    <p:animEffect transition="in" filter="fade">
                                      <p:cBhvr>
                                        <p:cTn id="45" dur="500"/>
                                        <p:tgtEl>
                                          <p:spTgt spid="6"/>
                                        </p:tgtEl>
                                      </p:cBhvr>
                                    </p:animEffect>
                                  </p:childTnLst>
                                </p:cTn>
                              </p:par>
                            </p:childTnLst>
                          </p:cTn>
                        </p:par>
                        <p:par>
                          <p:cTn id="46" fill="hold">
                            <p:stCondLst>
                              <p:cond delay="2500"/>
                            </p:stCondLst>
                            <p:childTnLst>
                              <p:par>
                                <p:cTn id="47" presetID="1"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childTnLst>
                                </p:cTn>
                              </p:par>
                            </p:childTnLst>
                          </p:cTn>
                        </p:par>
                        <p:par>
                          <p:cTn id="49" fill="hold">
                            <p:stCondLst>
                              <p:cond delay="2500"/>
                            </p:stCondLst>
                            <p:childTnLst>
                              <p:par>
                                <p:cTn id="50" presetID="53" presetClass="entr" presetSubtype="16"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p:cTn id="52" dur="500" fill="hold"/>
                                        <p:tgtEl>
                                          <p:spTgt spid="16"/>
                                        </p:tgtEl>
                                        <p:attrNameLst>
                                          <p:attrName>ppt_w</p:attrName>
                                        </p:attrNameLst>
                                      </p:cBhvr>
                                      <p:tavLst>
                                        <p:tav tm="0">
                                          <p:val>
                                            <p:fltVal val="0"/>
                                          </p:val>
                                        </p:tav>
                                        <p:tav tm="100000">
                                          <p:val>
                                            <p:strVal val="#ppt_w"/>
                                          </p:val>
                                        </p:tav>
                                      </p:tavLst>
                                    </p:anim>
                                    <p:anim calcmode="lin" valueType="num">
                                      <p:cBhvr>
                                        <p:cTn id="53" dur="500" fill="hold"/>
                                        <p:tgtEl>
                                          <p:spTgt spid="16"/>
                                        </p:tgtEl>
                                        <p:attrNameLst>
                                          <p:attrName>ppt_h</p:attrName>
                                        </p:attrNameLst>
                                      </p:cBhvr>
                                      <p:tavLst>
                                        <p:tav tm="0">
                                          <p:val>
                                            <p:fltVal val="0"/>
                                          </p:val>
                                        </p:tav>
                                        <p:tav tm="100000">
                                          <p:val>
                                            <p:strVal val="#ppt_h"/>
                                          </p:val>
                                        </p:tav>
                                      </p:tavLst>
                                    </p:anim>
                                    <p:animEffect transition="in" filter="fade">
                                      <p:cBhvr>
                                        <p:cTn id="54" dur="500"/>
                                        <p:tgtEl>
                                          <p:spTgt spid="16"/>
                                        </p:tgtEl>
                                      </p:cBhvr>
                                    </p:animEffect>
                                  </p:childTnLst>
                                </p:cTn>
                              </p:par>
                            </p:childTnLst>
                          </p:cTn>
                        </p:par>
                        <p:par>
                          <p:cTn id="55" fill="hold">
                            <p:stCondLst>
                              <p:cond delay="3000"/>
                            </p:stCondLst>
                            <p:childTnLst>
                              <p:par>
                                <p:cTn id="56" presetID="53" presetClass="entr" presetSubtype="16"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p:cTn id="58" dur="500" fill="hold"/>
                                        <p:tgtEl>
                                          <p:spTgt spid="17"/>
                                        </p:tgtEl>
                                        <p:attrNameLst>
                                          <p:attrName>ppt_w</p:attrName>
                                        </p:attrNameLst>
                                      </p:cBhvr>
                                      <p:tavLst>
                                        <p:tav tm="0">
                                          <p:val>
                                            <p:fltVal val="0"/>
                                          </p:val>
                                        </p:tav>
                                        <p:tav tm="100000">
                                          <p:val>
                                            <p:strVal val="#ppt_w"/>
                                          </p:val>
                                        </p:tav>
                                      </p:tavLst>
                                    </p:anim>
                                    <p:anim calcmode="lin" valueType="num">
                                      <p:cBhvr>
                                        <p:cTn id="59" dur="500" fill="hold"/>
                                        <p:tgtEl>
                                          <p:spTgt spid="17"/>
                                        </p:tgtEl>
                                        <p:attrNameLst>
                                          <p:attrName>ppt_h</p:attrName>
                                        </p:attrNameLst>
                                      </p:cBhvr>
                                      <p:tavLst>
                                        <p:tav tm="0">
                                          <p:val>
                                            <p:fltVal val="0"/>
                                          </p:val>
                                        </p:tav>
                                        <p:tav tm="100000">
                                          <p:val>
                                            <p:strVal val="#ppt_h"/>
                                          </p:val>
                                        </p:tav>
                                      </p:tavLst>
                                    </p:anim>
                                    <p:animEffect transition="in" filter="fade">
                                      <p:cBhvr>
                                        <p:cTn id="60" dur="500"/>
                                        <p:tgtEl>
                                          <p:spTgt spid="17"/>
                                        </p:tgtEl>
                                      </p:cBhvr>
                                    </p:animEffect>
                                  </p:childTnLst>
                                </p:cTn>
                              </p:par>
                            </p:childTnLst>
                          </p:cTn>
                        </p:par>
                        <p:par>
                          <p:cTn id="61" fill="hold">
                            <p:stCondLst>
                              <p:cond delay="3500"/>
                            </p:stCondLst>
                            <p:childTnLst>
                              <p:par>
                                <p:cTn id="62" presetID="53" presetClass="entr" presetSubtype="16"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p:cTn id="64" dur="500" fill="hold"/>
                                        <p:tgtEl>
                                          <p:spTgt spid="18"/>
                                        </p:tgtEl>
                                        <p:attrNameLst>
                                          <p:attrName>ppt_w</p:attrName>
                                        </p:attrNameLst>
                                      </p:cBhvr>
                                      <p:tavLst>
                                        <p:tav tm="0">
                                          <p:val>
                                            <p:fltVal val="0"/>
                                          </p:val>
                                        </p:tav>
                                        <p:tav tm="100000">
                                          <p:val>
                                            <p:strVal val="#ppt_w"/>
                                          </p:val>
                                        </p:tav>
                                      </p:tavLst>
                                    </p:anim>
                                    <p:anim calcmode="lin" valueType="num">
                                      <p:cBhvr>
                                        <p:cTn id="65" dur="500" fill="hold"/>
                                        <p:tgtEl>
                                          <p:spTgt spid="18"/>
                                        </p:tgtEl>
                                        <p:attrNameLst>
                                          <p:attrName>ppt_h</p:attrName>
                                        </p:attrNameLst>
                                      </p:cBhvr>
                                      <p:tavLst>
                                        <p:tav tm="0">
                                          <p:val>
                                            <p:fltVal val="0"/>
                                          </p:val>
                                        </p:tav>
                                        <p:tav tm="100000">
                                          <p:val>
                                            <p:strVal val="#ppt_h"/>
                                          </p:val>
                                        </p:tav>
                                      </p:tavLst>
                                    </p:anim>
                                    <p:animEffect transition="in" filter="fade">
                                      <p:cBhvr>
                                        <p:cTn id="66" dur="500"/>
                                        <p:tgtEl>
                                          <p:spTgt spid="18"/>
                                        </p:tgtEl>
                                      </p:cBhvr>
                                    </p:animEffect>
                                  </p:childTnLst>
                                </p:cTn>
                              </p:par>
                            </p:childTnLst>
                          </p:cTn>
                        </p:par>
                        <p:par>
                          <p:cTn id="67" fill="hold">
                            <p:stCondLst>
                              <p:cond delay="4000"/>
                            </p:stCondLst>
                            <p:childTnLst>
                              <p:par>
                                <p:cTn id="68" presetID="53" presetClass="entr" presetSubtype="16" fill="hold" grpId="0" nodeType="afterEffect">
                                  <p:stCondLst>
                                    <p:cond delay="0"/>
                                  </p:stCondLst>
                                  <p:childTnLst>
                                    <p:set>
                                      <p:cBhvr>
                                        <p:cTn id="69" dur="1" fill="hold">
                                          <p:stCondLst>
                                            <p:cond delay="0"/>
                                          </p:stCondLst>
                                        </p:cTn>
                                        <p:tgtEl>
                                          <p:spTgt spid="19"/>
                                        </p:tgtEl>
                                        <p:attrNameLst>
                                          <p:attrName>style.visibility</p:attrName>
                                        </p:attrNameLst>
                                      </p:cBhvr>
                                      <p:to>
                                        <p:strVal val="visible"/>
                                      </p:to>
                                    </p:set>
                                    <p:anim calcmode="lin" valueType="num">
                                      <p:cBhvr>
                                        <p:cTn id="70" dur="500" fill="hold"/>
                                        <p:tgtEl>
                                          <p:spTgt spid="19"/>
                                        </p:tgtEl>
                                        <p:attrNameLst>
                                          <p:attrName>ppt_w</p:attrName>
                                        </p:attrNameLst>
                                      </p:cBhvr>
                                      <p:tavLst>
                                        <p:tav tm="0">
                                          <p:val>
                                            <p:fltVal val="0"/>
                                          </p:val>
                                        </p:tav>
                                        <p:tav tm="100000">
                                          <p:val>
                                            <p:strVal val="#ppt_w"/>
                                          </p:val>
                                        </p:tav>
                                      </p:tavLst>
                                    </p:anim>
                                    <p:anim calcmode="lin" valueType="num">
                                      <p:cBhvr>
                                        <p:cTn id="71" dur="500" fill="hold"/>
                                        <p:tgtEl>
                                          <p:spTgt spid="19"/>
                                        </p:tgtEl>
                                        <p:attrNameLst>
                                          <p:attrName>ppt_h</p:attrName>
                                        </p:attrNameLst>
                                      </p:cBhvr>
                                      <p:tavLst>
                                        <p:tav tm="0">
                                          <p:val>
                                            <p:fltVal val="0"/>
                                          </p:val>
                                        </p:tav>
                                        <p:tav tm="100000">
                                          <p:val>
                                            <p:strVal val="#ppt_h"/>
                                          </p:val>
                                        </p:tav>
                                      </p:tavLst>
                                    </p:anim>
                                    <p:animEffect transition="in" filter="fade">
                                      <p:cBhvr>
                                        <p:cTn id="72" dur="500"/>
                                        <p:tgtEl>
                                          <p:spTgt spid="19"/>
                                        </p:tgtEl>
                                      </p:cBhvr>
                                    </p:animEffect>
                                  </p:childTnLst>
                                </p:cTn>
                              </p:par>
                            </p:childTnLst>
                          </p:cTn>
                        </p:par>
                        <p:par>
                          <p:cTn id="73" fill="hold">
                            <p:stCondLst>
                              <p:cond delay="4500"/>
                            </p:stCondLst>
                            <p:childTnLst>
                              <p:par>
                                <p:cTn id="74" presetID="53" presetClass="entr" presetSubtype="16" fill="hold" grpId="0" nodeType="afterEffect">
                                  <p:stCondLst>
                                    <p:cond delay="0"/>
                                  </p:stCondLst>
                                  <p:childTnLst>
                                    <p:set>
                                      <p:cBhvr>
                                        <p:cTn id="75" dur="1" fill="hold">
                                          <p:stCondLst>
                                            <p:cond delay="0"/>
                                          </p:stCondLst>
                                        </p:cTn>
                                        <p:tgtEl>
                                          <p:spTgt spid="20"/>
                                        </p:tgtEl>
                                        <p:attrNameLst>
                                          <p:attrName>style.visibility</p:attrName>
                                        </p:attrNameLst>
                                      </p:cBhvr>
                                      <p:to>
                                        <p:strVal val="visible"/>
                                      </p:to>
                                    </p:set>
                                    <p:anim calcmode="lin" valueType="num">
                                      <p:cBhvr>
                                        <p:cTn id="76" dur="500" fill="hold"/>
                                        <p:tgtEl>
                                          <p:spTgt spid="20"/>
                                        </p:tgtEl>
                                        <p:attrNameLst>
                                          <p:attrName>ppt_w</p:attrName>
                                        </p:attrNameLst>
                                      </p:cBhvr>
                                      <p:tavLst>
                                        <p:tav tm="0">
                                          <p:val>
                                            <p:fltVal val="0"/>
                                          </p:val>
                                        </p:tav>
                                        <p:tav tm="100000">
                                          <p:val>
                                            <p:strVal val="#ppt_w"/>
                                          </p:val>
                                        </p:tav>
                                      </p:tavLst>
                                    </p:anim>
                                    <p:anim calcmode="lin" valueType="num">
                                      <p:cBhvr>
                                        <p:cTn id="77" dur="500" fill="hold"/>
                                        <p:tgtEl>
                                          <p:spTgt spid="20"/>
                                        </p:tgtEl>
                                        <p:attrNameLst>
                                          <p:attrName>ppt_h</p:attrName>
                                        </p:attrNameLst>
                                      </p:cBhvr>
                                      <p:tavLst>
                                        <p:tav tm="0">
                                          <p:val>
                                            <p:fltVal val="0"/>
                                          </p:val>
                                        </p:tav>
                                        <p:tav tm="100000">
                                          <p:val>
                                            <p:strVal val="#ppt_h"/>
                                          </p:val>
                                        </p:tav>
                                      </p:tavLst>
                                    </p:anim>
                                    <p:animEffect transition="in" filter="fade">
                                      <p:cBhvr>
                                        <p:cTn id="78" dur="500"/>
                                        <p:tgtEl>
                                          <p:spTgt spid="20"/>
                                        </p:tgtEl>
                                      </p:cBhvr>
                                    </p:animEffect>
                                  </p:childTnLst>
                                </p:cTn>
                              </p:par>
                            </p:childTnLst>
                          </p:cTn>
                        </p:par>
                        <p:par>
                          <p:cTn id="79" fill="hold">
                            <p:stCondLst>
                              <p:cond delay="5000"/>
                            </p:stCondLst>
                            <p:childTnLst>
                              <p:par>
                                <p:cTn id="80" presetID="10" presetClass="entr" presetSubtype="0" fill="hold" grpId="0" nodeType="afterEffect">
                                  <p:stCondLst>
                                    <p:cond delay="0"/>
                                  </p:stCondLst>
                                  <p:childTnLst>
                                    <p:set>
                                      <p:cBhvr>
                                        <p:cTn id="81" dur="1" fill="hold">
                                          <p:stCondLst>
                                            <p:cond delay="0"/>
                                          </p:stCondLst>
                                        </p:cTn>
                                        <p:tgtEl>
                                          <p:spTgt spid="7"/>
                                        </p:tgtEl>
                                        <p:attrNameLst>
                                          <p:attrName>style.visibility</p:attrName>
                                        </p:attrNameLst>
                                      </p:cBhvr>
                                      <p:to>
                                        <p:strVal val="visible"/>
                                      </p:to>
                                    </p:set>
                                    <p:animEffect transition="in" filter="fade">
                                      <p:cBhvr>
                                        <p:cTn id="82" dur="500"/>
                                        <p:tgtEl>
                                          <p:spTgt spid="7"/>
                                        </p:tgtEl>
                                      </p:cBhvr>
                                    </p:animEffect>
                                  </p:childTnLst>
                                </p:cTn>
                              </p:par>
                            </p:childTnLst>
                          </p:cTn>
                        </p:par>
                        <p:par>
                          <p:cTn id="83" fill="hold">
                            <p:stCondLst>
                              <p:cond delay="5500"/>
                            </p:stCondLst>
                            <p:childTnLst>
                              <p:par>
                                <p:cTn id="84" presetID="10" presetClass="entr" presetSubtype="0" fill="hold" grpId="0" nodeType="afterEffect">
                                  <p:stCondLst>
                                    <p:cond delay="0"/>
                                  </p:stCondLst>
                                  <p:childTnLst>
                                    <p:set>
                                      <p:cBhvr>
                                        <p:cTn id="85" dur="1" fill="hold">
                                          <p:stCondLst>
                                            <p:cond delay="0"/>
                                          </p:stCondLst>
                                        </p:cTn>
                                        <p:tgtEl>
                                          <p:spTgt spid="8"/>
                                        </p:tgtEl>
                                        <p:attrNameLst>
                                          <p:attrName>style.visibility</p:attrName>
                                        </p:attrNameLst>
                                      </p:cBhvr>
                                      <p:to>
                                        <p:strVal val="visible"/>
                                      </p:to>
                                    </p:set>
                                    <p:animEffect transition="in" filter="fade">
                                      <p:cBhvr>
                                        <p:cTn id="86" dur="500"/>
                                        <p:tgtEl>
                                          <p:spTgt spid="8"/>
                                        </p:tgtEl>
                                      </p:cBhvr>
                                    </p:animEffect>
                                  </p:childTnLst>
                                </p:cTn>
                              </p:par>
                            </p:childTnLst>
                          </p:cTn>
                        </p:par>
                        <p:par>
                          <p:cTn id="87" fill="hold">
                            <p:stCondLst>
                              <p:cond delay="6000"/>
                            </p:stCondLst>
                            <p:childTnLst>
                              <p:par>
                                <p:cTn id="88" presetID="10" presetClass="entr" presetSubtype="0" fill="hold" grpId="0" nodeType="afterEffect">
                                  <p:stCondLst>
                                    <p:cond delay="0"/>
                                  </p:stCondLst>
                                  <p:childTnLst>
                                    <p:set>
                                      <p:cBhvr>
                                        <p:cTn id="89" dur="1" fill="hold">
                                          <p:stCondLst>
                                            <p:cond delay="0"/>
                                          </p:stCondLst>
                                        </p:cTn>
                                        <p:tgtEl>
                                          <p:spTgt spid="9"/>
                                        </p:tgtEl>
                                        <p:attrNameLst>
                                          <p:attrName>style.visibility</p:attrName>
                                        </p:attrNameLst>
                                      </p:cBhvr>
                                      <p:to>
                                        <p:strVal val="visible"/>
                                      </p:to>
                                    </p:set>
                                    <p:animEffect transition="in" filter="fade">
                                      <p:cBhvr>
                                        <p:cTn id="90" dur="500"/>
                                        <p:tgtEl>
                                          <p:spTgt spid="9"/>
                                        </p:tgtEl>
                                      </p:cBhvr>
                                    </p:animEffect>
                                  </p:childTnLst>
                                </p:cTn>
                              </p:par>
                            </p:childTnLst>
                          </p:cTn>
                        </p:par>
                        <p:par>
                          <p:cTn id="91" fill="hold">
                            <p:stCondLst>
                              <p:cond delay="6500"/>
                            </p:stCondLst>
                            <p:childTnLst>
                              <p:par>
                                <p:cTn id="92" presetID="10" presetClass="entr" presetSubtype="0" fill="hold" grpId="0" nodeType="afterEffect">
                                  <p:stCondLst>
                                    <p:cond delay="0"/>
                                  </p:stCondLst>
                                  <p:childTnLst>
                                    <p:set>
                                      <p:cBhvr>
                                        <p:cTn id="93" dur="1" fill="hold">
                                          <p:stCondLst>
                                            <p:cond delay="0"/>
                                          </p:stCondLst>
                                        </p:cTn>
                                        <p:tgtEl>
                                          <p:spTgt spid="10"/>
                                        </p:tgtEl>
                                        <p:attrNameLst>
                                          <p:attrName>style.visibility</p:attrName>
                                        </p:attrNameLst>
                                      </p:cBhvr>
                                      <p:to>
                                        <p:strVal val="visible"/>
                                      </p:to>
                                    </p:set>
                                    <p:animEffect transition="in" filter="fade">
                                      <p:cBhvr>
                                        <p:cTn id="9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r="6732" b="14231"/>
          <a:stretch>
            <a:fillRect/>
          </a:stretch>
        </p:blipFill>
        <p:spPr>
          <a:xfrm flipH="1">
            <a:off x="-14334" y="2254530"/>
            <a:ext cx="5295636" cy="2456618"/>
          </a:xfrm>
          <a:prstGeom prst="rect">
            <a:avLst/>
          </a:prstGeom>
        </p:spPr>
      </p:pic>
      <p:pic>
        <p:nvPicPr>
          <p:cNvPr id="3" name="图片 2"/>
          <p:cNvPicPr>
            <a:picLocks noChangeAspect="1"/>
          </p:cNvPicPr>
          <p:nvPr/>
        </p:nvPicPr>
        <p:blipFill>
          <a:blip r:embed="rId2" cstate="print">
            <a:graysc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0" y="1631408"/>
            <a:ext cx="8900178" cy="2956566"/>
          </a:xfrm>
          <a:prstGeom prst="rect">
            <a:avLst/>
          </a:prstGeom>
        </p:spPr>
      </p:pic>
      <p:pic>
        <p:nvPicPr>
          <p:cNvPr id="4" name="Picture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03648" y="1193809"/>
            <a:ext cx="1018264" cy="654404"/>
          </a:xfrm>
          <a:prstGeom prst="rect">
            <a:avLst/>
          </a:prstGeom>
          <a:blipFill>
            <a:blip r:embed="rId5"/>
            <a:stretch>
              <a:fillRect/>
            </a:stretch>
          </a:blipFill>
          <a:effectLst>
            <a:outerShdw blurRad="50800" dist="25400" dir="12240000">
              <a:sysClr val="window" lastClr="FFFFFF">
                <a:lumMod val="50000"/>
                <a:alpha val="43000"/>
              </a:sysClr>
            </a:outerShdw>
            <a:reflection stA="50000" endPos="35000" dist="12700" dir="5400000" sy="-100000" algn="bl" rotWithShape="0"/>
          </a:effectLst>
        </p:spPr>
      </p:pic>
      <p:pic>
        <p:nvPicPr>
          <p:cNvPr id="5" name="Picture 2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16845" y="1285053"/>
            <a:ext cx="1100384" cy="698377"/>
          </a:xfrm>
          <a:prstGeom prst="rect">
            <a:avLst/>
          </a:prstGeom>
          <a:blipFill>
            <a:blip r:embed="rId5"/>
            <a:stretch>
              <a:fillRect/>
            </a:stretch>
          </a:blipFill>
          <a:effectLst>
            <a:outerShdw blurRad="50800" dist="25400" dir="12240000">
              <a:sysClr val="window" lastClr="FFFFFF">
                <a:lumMod val="50000"/>
                <a:alpha val="43000"/>
              </a:sysClr>
            </a:outerShdw>
            <a:reflection stA="50000" endPos="35000" dist="12700" dir="5400000" sy="-100000" algn="bl" rotWithShape="0"/>
          </a:effectLst>
        </p:spPr>
      </p:pic>
      <p:pic>
        <p:nvPicPr>
          <p:cNvPr id="6" name="Picture 2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727580" y="1383077"/>
            <a:ext cx="1168078" cy="803480"/>
          </a:xfrm>
          <a:prstGeom prst="rect">
            <a:avLst/>
          </a:prstGeom>
          <a:blipFill>
            <a:blip r:embed="rId5"/>
            <a:stretch>
              <a:fillRect/>
            </a:stretch>
          </a:blipFill>
          <a:effectLst>
            <a:reflection stA="33000" endPos="34000" dist="12700" dir="5400000" sy="-100000" algn="bl" rotWithShape="0"/>
          </a:effectLst>
        </p:spPr>
      </p:pic>
      <p:pic>
        <p:nvPicPr>
          <p:cNvPr id="7" name="Picture 2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162851" y="1490680"/>
            <a:ext cx="1268008" cy="814906"/>
          </a:xfrm>
          <a:prstGeom prst="rect">
            <a:avLst/>
          </a:prstGeom>
          <a:blipFill>
            <a:blip r:embed="rId5"/>
            <a:stretch>
              <a:fillRect/>
            </a:stretch>
          </a:blipFill>
          <a:effectLst>
            <a:outerShdw blurRad="50800" dist="25400" dir="11940000">
              <a:srgbClr val="000000">
                <a:alpha val="43000"/>
              </a:srgbClr>
            </a:outerShdw>
            <a:reflection stA="35000" endPos="26000" dist="12700" dir="5400000" sy="-100000" algn="bl" rotWithShape="0"/>
          </a:effectLst>
        </p:spPr>
      </p:pic>
      <p:pic>
        <p:nvPicPr>
          <p:cNvPr id="8" name="Picture 2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663683" y="1614458"/>
            <a:ext cx="1509431" cy="934840"/>
          </a:xfrm>
          <a:prstGeom prst="rect">
            <a:avLst/>
          </a:prstGeom>
          <a:blipFill>
            <a:blip r:embed="rId5"/>
            <a:stretch>
              <a:fillRect/>
            </a:stretch>
          </a:blipFill>
          <a:effectLst>
            <a:outerShdw blurRad="50800" dist="25400" dir="11940000">
              <a:srgbClr val="000000">
                <a:alpha val="43000"/>
              </a:srgbClr>
            </a:outerShdw>
            <a:reflection stA="35000" endPos="26000" dist="12700" dir="5400000" sy="-100000" algn="bl" rotWithShape="0"/>
          </a:effectLst>
        </p:spPr>
      </p:pic>
      <p:pic>
        <p:nvPicPr>
          <p:cNvPr id="9" name="Picture 2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165401" y="1811277"/>
            <a:ext cx="1719439" cy="1105026"/>
          </a:xfrm>
          <a:prstGeom prst="rect">
            <a:avLst/>
          </a:prstGeom>
          <a:blipFill>
            <a:blip r:embed="rId5"/>
            <a:stretch>
              <a:fillRect/>
            </a:stretch>
          </a:blipFill>
          <a:effectLst>
            <a:outerShdw blurRad="50800" dist="25400" dir="12000000">
              <a:srgbClr val="000000">
                <a:alpha val="43000"/>
              </a:srgbClr>
            </a:outerShdw>
            <a:reflection stA="35000" endPos="26000" dist="12700" dir="5400000" sy="-100000" algn="bl" rotWithShape="0"/>
          </a:effectLst>
        </p:spPr>
      </p:pic>
      <p:pic>
        <p:nvPicPr>
          <p:cNvPr id="10" name="Picture 2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667963" y="2074748"/>
            <a:ext cx="2107807" cy="1375936"/>
          </a:xfrm>
          <a:prstGeom prst="rect">
            <a:avLst/>
          </a:prstGeom>
          <a:blipFill>
            <a:blip r:embed="rId5"/>
            <a:stretch>
              <a:fillRect/>
            </a:stretch>
          </a:blipFill>
          <a:effectLst>
            <a:reflection stA="33000" endPos="34000" dist="12700" dir="5400000" sy="-100000" algn="bl" rotWithShape="0"/>
          </a:effectLst>
        </p:spPr>
      </p:pic>
      <p:pic>
        <p:nvPicPr>
          <p:cNvPr id="11" name="Picture 26"/>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320922" y="2551954"/>
            <a:ext cx="2779470" cy="1786272"/>
          </a:xfrm>
          <a:prstGeom prst="rect">
            <a:avLst/>
          </a:prstGeom>
          <a:blipFill>
            <a:blip r:embed="rId5"/>
            <a:stretch>
              <a:fillRect/>
            </a:stretch>
          </a:blipFill>
          <a:effectLst>
            <a:outerShdw blurRad="50800" dist="25400" dir="11940000">
              <a:srgbClr val="000000">
                <a:alpha val="43000"/>
              </a:srgbClr>
            </a:outerShdw>
            <a:reflection stA="35000" endPos="26000" dist="12700" dir="5400000" sy="-100000" algn="bl" rotWithShape="0"/>
          </a:effectLst>
        </p:spPr>
      </p:pic>
      <p:sp>
        <p:nvSpPr>
          <p:cNvPr id="12" name="矩形 11"/>
          <p:cNvSpPr/>
          <p:nvPr/>
        </p:nvSpPr>
        <p:spPr>
          <a:xfrm>
            <a:off x="3320516" y="795610"/>
            <a:ext cx="3455254" cy="400110"/>
          </a:xfrm>
          <a:prstGeom prst="rect">
            <a:avLst/>
          </a:prstGeom>
        </p:spPr>
        <p:txBody>
          <a:bodyPr wrap="square">
            <a:spAutoFit/>
          </a:bodyPr>
          <a:lstStyle/>
          <a:p>
            <a:r>
              <a:rPr lang="en-US" altLang="zh-CN" sz="2000" b="1" dirty="0" smtClean="0">
                <a:solidFill>
                  <a:srgbClr val="482400"/>
                </a:solidFill>
                <a:latin typeface="微软雅黑" panose="020B0503020204020204" pitchFamily="34" charset="-122"/>
                <a:ea typeface="微软雅黑" panose="020B0503020204020204" pitchFamily="34" charset="-122"/>
              </a:rPr>
              <a:t>XX</a:t>
            </a:r>
            <a:r>
              <a:rPr lang="zh-CN" altLang="en-US" sz="2000" b="1" dirty="0" smtClean="0">
                <a:solidFill>
                  <a:srgbClr val="482400"/>
                </a:solidFill>
                <a:latin typeface="微软雅黑" panose="020B0503020204020204" pitchFamily="34" charset="-122"/>
                <a:ea typeface="微软雅黑" panose="020B0503020204020204" pitchFamily="34" charset="-122"/>
              </a:rPr>
              <a:t>小学</a:t>
            </a:r>
            <a:r>
              <a:rPr lang="en-US" altLang="zh-CN" sz="2000" b="1" dirty="0" smtClean="0">
                <a:solidFill>
                  <a:srgbClr val="482400"/>
                </a:solidFill>
                <a:latin typeface="微软雅黑" panose="020B0503020204020204" pitchFamily="34" charset="-122"/>
                <a:ea typeface="微软雅黑" panose="020B0503020204020204" pitchFamily="34" charset="-122"/>
              </a:rPr>
              <a:t>:</a:t>
            </a:r>
            <a:r>
              <a:rPr lang="zh-CN" altLang="en-US" sz="2000" b="1" dirty="0" smtClean="0">
                <a:solidFill>
                  <a:srgbClr val="482400"/>
                </a:solidFill>
                <a:latin typeface="微软雅黑" panose="020B0503020204020204" pitchFamily="34" charset="-122"/>
                <a:ea typeface="微软雅黑" panose="020B0503020204020204" pitchFamily="34" charset="-122"/>
              </a:rPr>
              <a:t>茶</a:t>
            </a:r>
            <a:r>
              <a:rPr lang="zh-CN" altLang="en-US" sz="2000" b="1" dirty="0">
                <a:solidFill>
                  <a:srgbClr val="482400"/>
                </a:solidFill>
                <a:latin typeface="微软雅黑" panose="020B0503020204020204" pitchFamily="34" charset="-122"/>
                <a:ea typeface="微软雅黑" panose="020B0503020204020204" pitchFamily="34" charset="-122"/>
              </a:rPr>
              <a:t>文化进课堂</a:t>
            </a:r>
            <a:endParaRPr lang="zh-CN" altLang="en-US" sz="2000" b="1" dirty="0">
              <a:solidFill>
                <a:srgbClr val="4824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par>
                          <p:cTn id="10" fill="hold">
                            <p:stCondLst>
                              <p:cond delay="1000"/>
                            </p:stCondLst>
                            <p:childTnLst>
                              <p:par>
                                <p:cTn id="11" presetID="5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Scale>
                                      <p:cBhvr>
                                        <p:cTn id="13"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5"/>
                                        </p:tgtEl>
                                        <p:attrNameLst>
                                          <p:attrName>ppt_x</p:attrName>
                                          <p:attrName>ppt_y</p:attrName>
                                        </p:attrNameLst>
                                      </p:cBhvr>
                                    </p:animMotion>
                                    <p:animEffect transition="in" filter="fade">
                                      <p:cBhvr>
                                        <p:cTn id="15" dur="1000"/>
                                        <p:tgtEl>
                                          <p:spTgt spid="5"/>
                                        </p:tgtEl>
                                      </p:cBhvr>
                                    </p:animEffect>
                                  </p:childTnLst>
                                </p:cTn>
                              </p:par>
                            </p:childTnLst>
                          </p:cTn>
                        </p:par>
                        <p:par>
                          <p:cTn id="16" fill="hold">
                            <p:stCondLst>
                              <p:cond delay="2000"/>
                            </p:stCondLst>
                            <p:childTnLst>
                              <p:par>
                                <p:cTn id="17" presetID="5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Scale>
                                      <p:cBhvr>
                                        <p:cTn id="19"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6"/>
                                        </p:tgtEl>
                                        <p:attrNameLst>
                                          <p:attrName>ppt_x</p:attrName>
                                          <p:attrName>ppt_y</p:attrName>
                                        </p:attrNameLst>
                                      </p:cBhvr>
                                    </p:animMotion>
                                    <p:animEffect transition="in" filter="fade">
                                      <p:cBhvr>
                                        <p:cTn id="21" dur="1000"/>
                                        <p:tgtEl>
                                          <p:spTgt spid="6"/>
                                        </p:tgtEl>
                                      </p:cBhvr>
                                    </p:animEffect>
                                  </p:childTnLst>
                                </p:cTn>
                              </p:par>
                            </p:childTnLst>
                          </p:cTn>
                        </p:par>
                        <p:par>
                          <p:cTn id="22" fill="hold">
                            <p:stCondLst>
                              <p:cond delay="3000"/>
                            </p:stCondLst>
                            <p:childTnLst>
                              <p:par>
                                <p:cTn id="23" presetID="52"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Scale>
                                      <p:cBhvr>
                                        <p:cTn id="25"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7"/>
                                        </p:tgtEl>
                                        <p:attrNameLst>
                                          <p:attrName>ppt_x</p:attrName>
                                          <p:attrName>ppt_y</p:attrName>
                                        </p:attrNameLst>
                                      </p:cBhvr>
                                    </p:animMotion>
                                    <p:animEffect transition="in" filter="fade">
                                      <p:cBhvr>
                                        <p:cTn id="27" dur="1000"/>
                                        <p:tgtEl>
                                          <p:spTgt spid="7"/>
                                        </p:tgtEl>
                                      </p:cBhvr>
                                    </p:animEffect>
                                  </p:childTnLst>
                                </p:cTn>
                              </p:par>
                            </p:childTnLst>
                          </p:cTn>
                        </p:par>
                        <p:par>
                          <p:cTn id="28" fill="hold">
                            <p:stCondLst>
                              <p:cond delay="4000"/>
                            </p:stCondLst>
                            <p:childTnLst>
                              <p:par>
                                <p:cTn id="29" presetID="52"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Scale>
                                      <p:cBhvr>
                                        <p:cTn id="31"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8"/>
                                        </p:tgtEl>
                                        <p:attrNameLst>
                                          <p:attrName>ppt_x</p:attrName>
                                          <p:attrName>ppt_y</p:attrName>
                                        </p:attrNameLst>
                                      </p:cBhvr>
                                    </p:animMotion>
                                    <p:animEffect transition="in" filter="fade">
                                      <p:cBhvr>
                                        <p:cTn id="33" dur="1000"/>
                                        <p:tgtEl>
                                          <p:spTgt spid="8"/>
                                        </p:tgtEl>
                                      </p:cBhvr>
                                    </p:animEffect>
                                  </p:childTnLst>
                                </p:cTn>
                              </p:par>
                            </p:childTnLst>
                          </p:cTn>
                        </p:par>
                        <p:par>
                          <p:cTn id="34" fill="hold">
                            <p:stCondLst>
                              <p:cond delay="5000"/>
                            </p:stCondLst>
                            <p:childTnLst>
                              <p:par>
                                <p:cTn id="35" presetID="52" presetClass="entr" presetSubtype="0"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Scale>
                                      <p:cBhvr>
                                        <p:cTn id="3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9"/>
                                        </p:tgtEl>
                                        <p:attrNameLst>
                                          <p:attrName>ppt_x</p:attrName>
                                          <p:attrName>ppt_y</p:attrName>
                                        </p:attrNameLst>
                                      </p:cBhvr>
                                    </p:animMotion>
                                    <p:animEffect transition="in" filter="fade">
                                      <p:cBhvr>
                                        <p:cTn id="39" dur="1000"/>
                                        <p:tgtEl>
                                          <p:spTgt spid="9"/>
                                        </p:tgtEl>
                                      </p:cBhvr>
                                    </p:animEffect>
                                  </p:childTnLst>
                                </p:cTn>
                              </p:par>
                            </p:childTnLst>
                          </p:cTn>
                        </p:par>
                        <p:par>
                          <p:cTn id="40" fill="hold">
                            <p:stCondLst>
                              <p:cond delay="6000"/>
                            </p:stCondLst>
                            <p:childTnLst>
                              <p:par>
                                <p:cTn id="41" presetID="52" presetClass="entr" presetSubtype="0"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Scale>
                                      <p:cBhvr>
                                        <p:cTn id="43"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1000" decel="50000" fill="hold">
                                          <p:stCondLst>
                                            <p:cond delay="0"/>
                                          </p:stCondLst>
                                        </p:cTn>
                                        <p:tgtEl>
                                          <p:spTgt spid="10"/>
                                        </p:tgtEl>
                                        <p:attrNameLst>
                                          <p:attrName>ppt_x</p:attrName>
                                          <p:attrName>ppt_y</p:attrName>
                                        </p:attrNameLst>
                                      </p:cBhvr>
                                    </p:animMotion>
                                    <p:animEffect transition="in" filter="fade">
                                      <p:cBhvr>
                                        <p:cTn id="45" dur="1000"/>
                                        <p:tgtEl>
                                          <p:spTgt spid="10"/>
                                        </p:tgtEl>
                                      </p:cBhvr>
                                    </p:animEffect>
                                  </p:childTnLst>
                                </p:cTn>
                              </p:par>
                            </p:childTnLst>
                          </p:cTn>
                        </p:par>
                        <p:par>
                          <p:cTn id="46" fill="hold">
                            <p:stCondLst>
                              <p:cond delay="7000"/>
                            </p:stCondLst>
                            <p:childTnLst>
                              <p:par>
                                <p:cTn id="47" presetID="52" presetClass="entr" presetSubtype="0"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Scale>
                                      <p:cBhvr>
                                        <p:cTn id="49"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11"/>
                                        </p:tgtEl>
                                        <p:attrNameLst>
                                          <p:attrName>ppt_x</p:attrName>
                                          <p:attrName>ppt_y</p:attrName>
                                        </p:attrNameLst>
                                      </p:cBhvr>
                                    </p:animMotion>
                                    <p:animEffect transition="in" filter="fade">
                                      <p:cBhvr>
                                        <p:cTn id="5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3"/>
          <p:cNvSpPr/>
          <p:nvPr/>
        </p:nvSpPr>
        <p:spPr bwMode="auto">
          <a:xfrm>
            <a:off x="6713339" y="1855417"/>
            <a:ext cx="1285875" cy="6351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8034" y="0"/>
                  <a:pt x="5270" y="2132"/>
                  <a:pt x="3160" y="6403"/>
                </a:cubicBezTo>
                <a:cubicBezTo>
                  <a:pt x="1084" y="10606"/>
                  <a:pt x="33" y="16092"/>
                  <a:pt x="0" y="21599"/>
                </a:cubicBezTo>
                <a:lnTo>
                  <a:pt x="21600" y="21599"/>
                </a:lnTo>
                <a:cubicBezTo>
                  <a:pt x="21566" y="16092"/>
                  <a:pt x="20515" y="10606"/>
                  <a:pt x="18439" y="6403"/>
                </a:cubicBezTo>
                <a:cubicBezTo>
                  <a:pt x="16329" y="2132"/>
                  <a:pt x="13565" y="0"/>
                  <a:pt x="10800" y="0"/>
                </a:cubicBezTo>
                <a:close/>
              </a:path>
            </a:pathLst>
          </a:custGeom>
          <a:solidFill>
            <a:srgbClr val="482400"/>
          </a:solidFill>
          <a:ln>
            <a:noFill/>
          </a:ln>
          <a:effectLst/>
        </p:spPr>
        <p:txBody>
          <a:bodyPr lIns="71437" tIns="71437" rIns="71437" bIns="71437" anchor="ctr"/>
          <a:lstStyle/>
          <a:p>
            <a:pPr defTabSz="219075">
              <a:defRPr/>
            </a:pPr>
            <a:endParaRPr lang="es-ES" sz="1100">
              <a:solidFill>
                <a:srgbClr val="2BB1E8"/>
              </a:solidFill>
              <a:latin typeface="Helvetica Light" charset="0"/>
              <a:cs typeface="Helvetica Light" charset="0"/>
              <a:sym typeface="Helvetica Light" charset="0"/>
            </a:endParaRPr>
          </a:p>
        </p:txBody>
      </p:sp>
      <p:sp>
        <p:nvSpPr>
          <p:cNvPr id="3" name="AutoShape 4"/>
          <p:cNvSpPr/>
          <p:nvPr/>
        </p:nvSpPr>
        <p:spPr bwMode="auto">
          <a:xfrm>
            <a:off x="6173391" y="2495377"/>
            <a:ext cx="500658" cy="248841"/>
          </a:xfrm>
          <a:custGeom>
            <a:avLst/>
            <a:gdLst>
              <a:gd name="T0" fmla="*/ 10800 w 21600"/>
              <a:gd name="T1" fmla="*/ 9835 h 19671"/>
              <a:gd name="T2" fmla="*/ 10800 w 21600"/>
              <a:gd name="T3" fmla="*/ 9835 h 19671"/>
              <a:gd name="T4" fmla="*/ 10800 w 21600"/>
              <a:gd name="T5" fmla="*/ 9835 h 19671"/>
              <a:gd name="T6" fmla="*/ 10800 w 21600"/>
              <a:gd name="T7" fmla="*/ 9835 h 19671"/>
            </a:gdLst>
            <a:ahLst/>
            <a:cxnLst>
              <a:cxn ang="0">
                <a:pos x="T0" y="T1"/>
              </a:cxn>
              <a:cxn ang="0">
                <a:pos x="T2" y="T3"/>
              </a:cxn>
              <a:cxn ang="0">
                <a:pos x="T4" y="T5"/>
              </a:cxn>
              <a:cxn ang="0">
                <a:pos x="T6" y="T7"/>
              </a:cxn>
            </a:cxnLst>
            <a:rect l="0" t="0" r="r" b="b"/>
            <a:pathLst>
              <a:path w="21600" h="19671">
                <a:moveTo>
                  <a:pt x="0" y="0"/>
                </a:moveTo>
                <a:cubicBezTo>
                  <a:pt x="13" y="5025"/>
                  <a:pt x="1063" y="10047"/>
                  <a:pt x="3159" y="13882"/>
                </a:cubicBezTo>
                <a:cubicBezTo>
                  <a:pt x="7378" y="21600"/>
                  <a:pt x="14221" y="21599"/>
                  <a:pt x="18440" y="13882"/>
                </a:cubicBezTo>
                <a:cubicBezTo>
                  <a:pt x="20536" y="10047"/>
                  <a:pt x="21586" y="5025"/>
                  <a:pt x="21599" y="0"/>
                </a:cubicBezTo>
                <a:lnTo>
                  <a:pt x="0" y="0"/>
                </a:lnTo>
                <a:close/>
              </a:path>
            </a:pathLst>
          </a:custGeom>
          <a:solidFill>
            <a:srgbClr val="482400"/>
          </a:solidFill>
          <a:ln>
            <a:noFill/>
          </a:ln>
          <a:effectLst/>
        </p:spPr>
        <p:txBody>
          <a:bodyPr lIns="71437" tIns="71437" rIns="71437" bIns="71437" anchor="ctr"/>
          <a:lstStyle/>
          <a:p>
            <a:pPr defTabSz="219075">
              <a:defRPr/>
            </a:pPr>
            <a:endParaRPr lang="es-ES" sz="1100">
              <a:solidFill>
                <a:srgbClr val="2BB1E8"/>
              </a:solidFill>
              <a:latin typeface="Helvetica Light" charset="0"/>
              <a:cs typeface="Helvetica Light" charset="0"/>
              <a:sym typeface="Helvetica Light" charset="0"/>
            </a:endParaRPr>
          </a:p>
        </p:txBody>
      </p:sp>
      <p:sp>
        <p:nvSpPr>
          <p:cNvPr id="4" name="AutoShape 5"/>
          <p:cNvSpPr/>
          <p:nvPr/>
        </p:nvSpPr>
        <p:spPr bwMode="auto">
          <a:xfrm>
            <a:off x="4836319" y="1844701"/>
            <a:ext cx="1310283" cy="6471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8034" y="0"/>
                  <a:pt x="5270" y="2132"/>
                  <a:pt x="3160" y="6403"/>
                </a:cubicBezTo>
                <a:cubicBezTo>
                  <a:pt x="1084" y="10606"/>
                  <a:pt x="33" y="16092"/>
                  <a:pt x="0" y="21599"/>
                </a:cubicBezTo>
                <a:lnTo>
                  <a:pt x="21600" y="21599"/>
                </a:lnTo>
                <a:cubicBezTo>
                  <a:pt x="21566" y="16092"/>
                  <a:pt x="20515" y="10606"/>
                  <a:pt x="18439" y="6403"/>
                </a:cubicBezTo>
                <a:cubicBezTo>
                  <a:pt x="16329" y="2132"/>
                  <a:pt x="13565" y="0"/>
                  <a:pt x="10800" y="0"/>
                </a:cubicBezTo>
                <a:close/>
              </a:path>
            </a:pathLst>
          </a:custGeom>
          <a:solidFill>
            <a:srgbClr val="482400"/>
          </a:solidFill>
          <a:ln>
            <a:noFill/>
          </a:ln>
          <a:effectLst/>
        </p:spPr>
        <p:txBody>
          <a:bodyPr lIns="71437" tIns="71437" rIns="71437" bIns="71437" anchor="ctr"/>
          <a:lstStyle/>
          <a:p>
            <a:pPr defTabSz="219075">
              <a:defRPr/>
            </a:pPr>
            <a:endParaRPr lang="es-ES" sz="1100">
              <a:solidFill>
                <a:srgbClr val="2BB1E8"/>
              </a:solidFill>
              <a:latin typeface="Helvetica Light" charset="0"/>
              <a:cs typeface="Helvetica Light" charset="0"/>
              <a:sym typeface="Helvetica Light" charset="0"/>
            </a:endParaRPr>
          </a:p>
        </p:txBody>
      </p:sp>
      <p:sp>
        <p:nvSpPr>
          <p:cNvPr id="5" name="AutoShape 6"/>
          <p:cNvSpPr/>
          <p:nvPr/>
        </p:nvSpPr>
        <p:spPr bwMode="auto">
          <a:xfrm>
            <a:off x="4131469" y="2494187"/>
            <a:ext cx="855464" cy="425649"/>
          </a:xfrm>
          <a:custGeom>
            <a:avLst/>
            <a:gdLst>
              <a:gd name="T0" fmla="*/ 10800 w 21600"/>
              <a:gd name="T1" fmla="*/ 9835 h 19671"/>
              <a:gd name="T2" fmla="*/ 10800 w 21600"/>
              <a:gd name="T3" fmla="*/ 9835 h 19671"/>
              <a:gd name="T4" fmla="*/ 10800 w 21600"/>
              <a:gd name="T5" fmla="*/ 9835 h 19671"/>
              <a:gd name="T6" fmla="*/ 10800 w 21600"/>
              <a:gd name="T7" fmla="*/ 9835 h 19671"/>
            </a:gdLst>
            <a:ahLst/>
            <a:cxnLst>
              <a:cxn ang="0">
                <a:pos x="T0" y="T1"/>
              </a:cxn>
              <a:cxn ang="0">
                <a:pos x="T2" y="T3"/>
              </a:cxn>
              <a:cxn ang="0">
                <a:pos x="T4" y="T5"/>
              </a:cxn>
              <a:cxn ang="0">
                <a:pos x="T6" y="T7"/>
              </a:cxn>
            </a:cxnLst>
            <a:rect l="0" t="0" r="r" b="b"/>
            <a:pathLst>
              <a:path w="21600" h="19671">
                <a:moveTo>
                  <a:pt x="0" y="0"/>
                </a:moveTo>
                <a:cubicBezTo>
                  <a:pt x="13" y="5025"/>
                  <a:pt x="1063" y="10047"/>
                  <a:pt x="3159" y="13882"/>
                </a:cubicBezTo>
                <a:cubicBezTo>
                  <a:pt x="7378" y="21600"/>
                  <a:pt x="14221" y="21599"/>
                  <a:pt x="18440" y="13882"/>
                </a:cubicBezTo>
                <a:cubicBezTo>
                  <a:pt x="20536" y="10047"/>
                  <a:pt x="21586" y="5025"/>
                  <a:pt x="21599" y="0"/>
                </a:cubicBezTo>
                <a:lnTo>
                  <a:pt x="0" y="0"/>
                </a:lnTo>
                <a:close/>
              </a:path>
            </a:pathLst>
          </a:custGeom>
          <a:solidFill>
            <a:srgbClr val="482400"/>
          </a:solidFill>
          <a:ln>
            <a:noFill/>
          </a:ln>
          <a:effectLst/>
        </p:spPr>
        <p:txBody>
          <a:bodyPr lIns="71437" tIns="71437" rIns="71437" bIns="71437" anchor="ctr"/>
          <a:lstStyle/>
          <a:p>
            <a:pPr defTabSz="219075">
              <a:defRPr/>
            </a:pPr>
            <a:endParaRPr lang="es-ES" sz="1100">
              <a:solidFill>
                <a:srgbClr val="2BB1E8"/>
              </a:solidFill>
              <a:latin typeface="Helvetica Light" charset="0"/>
              <a:cs typeface="Helvetica Light" charset="0"/>
              <a:sym typeface="Helvetica Light" charset="0"/>
            </a:endParaRPr>
          </a:p>
        </p:txBody>
      </p:sp>
      <p:sp>
        <p:nvSpPr>
          <p:cNvPr id="6" name="AutoShape 7"/>
          <p:cNvSpPr/>
          <p:nvPr/>
        </p:nvSpPr>
        <p:spPr bwMode="auto">
          <a:xfrm>
            <a:off x="3374827" y="2247132"/>
            <a:ext cx="504229" cy="24884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8034" y="0"/>
                  <a:pt x="5270" y="2132"/>
                  <a:pt x="3160" y="6403"/>
                </a:cubicBezTo>
                <a:cubicBezTo>
                  <a:pt x="1084" y="10606"/>
                  <a:pt x="33" y="16092"/>
                  <a:pt x="0" y="21600"/>
                </a:cubicBezTo>
                <a:lnTo>
                  <a:pt x="21600" y="21600"/>
                </a:lnTo>
                <a:cubicBezTo>
                  <a:pt x="21566" y="16092"/>
                  <a:pt x="20515" y="10606"/>
                  <a:pt x="18439" y="6403"/>
                </a:cubicBezTo>
                <a:cubicBezTo>
                  <a:pt x="16329" y="2132"/>
                  <a:pt x="13565" y="0"/>
                  <a:pt x="10800" y="0"/>
                </a:cubicBezTo>
                <a:close/>
              </a:path>
            </a:pathLst>
          </a:custGeom>
          <a:solidFill>
            <a:srgbClr val="482400"/>
          </a:solidFill>
          <a:ln>
            <a:noFill/>
          </a:ln>
          <a:effectLst/>
        </p:spPr>
        <p:txBody>
          <a:bodyPr lIns="71437" tIns="71437" rIns="71437" bIns="71437" anchor="ctr"/>
          <a:lstStyle/>
          <a:p>
            <a:pPr defTabSz="219075">
              <a:defRPr/>
            </a:pPr>
            <a:endParaRPr lang="es-ES" sz="1100">
              <a:solidFill>
                <a:srgbClr val="2BB1E8"/>
              </a:solidFill>
              <a:latin typeface="Helvetica Light" charset="0"/>
              <a:cs typeface="Helvetica Light" charset="0"/>
              <a:sym typeface="Helvetica Light" charset="0"/>
            </a:endParaRPr>
          </a:p>
        </p:txBody>
      </p:sp>
      <p:sp>
        <p:nvSpPr>
          <p:cNvPr id="7" name="AutoShape 8"/>
          <p:cNvSpPr/>
          <p:nvPr/>
        </p:nvSpPr>
        <p:spPr bwMode="auto">
          <a:xfrm>
            <a:off x="2266950" y="2494187"/>
            <a:ext cx="855464" cy="425649"/>
          </a:xfrm>
          <a:custGeom>
            <a:avLst/>
            <a:gdLst>
              <a:gd name="T0" fmla="*/ 10800 w 21600"/>
              <a:gd name="T1" fmla="*/ 9835 h 19671"/>
              <a:gd name="T2" fmla="*/ 10800 w 21600"/>
              <a:gd name="T3" fmla="*/ 9835 h 19671"/>
              <a:gd name="T4" fmla="*/ 10800 w 21600"/>
              <a:gd name="T5" fmla="*/ 9835 h 19671"/>
              <a:gd name="T6" fmla="*/ 10800 w 21600"/>
              <a:gd name="T7" fmla="*/ 9835 h 19671"/>
            </a:gdLst>
            <a:ahLst/>
            <a:cxnLst>
              <a:cxn ang="0">
                <a:pos x="T0" y="T1"/>
              </a:cxn>
              <a:cxn ang="0">
                <a:pos x="T2" y="T3"/>
              </a:cxn>
              <a:cxn ang="0">
                <a:pos x="T4" y="T5"/>
              </a:cxn>
              <a:cxn ang="0">
                <a:pos x="T6" y="T7"/>
              </a:cxn>
            </a:cxnLst>
            <a:rect l="0" t="0" r="r" b="b"/>
            <a:pathLst>
              <a:path w="21600" h="19671">
                <a:moveTo>
                  <a:pt x="0" y="0"/>
                </a:moveTo>
                <a:cubicBezTo>
                  <a:pt x="13" y="5025"/>
                  <a:pt x="1063" y="10047"/>
                  <a:pt x="3159" y="13882"/>
                </a:cubicBezTo>
                <a:cubicBezTo>
                  <a:pt x="7378" y="21600"/>
                  <a:pt x="14221" y="21599"/>
                  <a:pt x="18440" y="13882"/>
                </a:cubicBezTo>
                <a:cubicBezTo>
                  <a:pt x="20536" y="10047"/>
                  <a:pt x="21586" y="5025"/>
                  <a:pt x="21599" y="0"/>
                </a:cubicBezTo>
                <a:lnTo>
                  <a:pt x="0" y="0"/>
                </a:lnTo>
                <a:close/>
              </a:path>
            </a:pathLst>
          </a:custGeom>
          <a:solidFill>
            <a:srgbClr val="482400"/>
          </a:solidFill>
          <a:ln>
            <a:noFill/>
          </a:ln>
          <a:effectLst/>
        </p:spPr>
        <p:txBody>
          <a:bodyPr lIns="71437" tIns="71437" rIns="71437" bIns="71437" anchor="ctr"/>
          <a:lstStyle/>
          <a:p>
            <a:pPr defTabSz="219075">
              <a:defRPr/>
            </a:pPr>
            <a:endParaRPr lang="es-ES" sz="1100">
              <a:solidFill>
                <a:srgbClr val="2BB1E8"/>
              </a:solidFill>
              <a:latin typeface="Helvetica Light" charset="0"/>
              <a:cs typeface="Helvetica Light" charset="0"/>
              <a:sym typeface="Helvetica Light" charset="0"/>
            </a:endParaRPr>
          </a:p>
        </p:txBody>
      </p:sp>
      <p:sp>
        <p:nvSpPr>
          <p:cNvPr id="8" name="AutoShape 9"/>
          <p:cNvSpPr/>
          <p:nvPr/>
        </p:nvSpPr>
        <p:spPr bwMode="auto">
          <a:xfrm>
            <a:off x="1119187" y="1855417"/>
            <a:ext cx="1285875" cy="6351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8034" y="0"/>
                  <a:pt x="5270" y="2132"/>
                  <a:pt x="3160" y="6403"/>
                </a:cubicBezTo>
                <a:cubicBezTo>
                  <a:pt x="1084" y="10606"/>
                  <a:pt x="33" y="16092"/>
                  <a:pt x="0" y="21599"/>
                </a:cubicBezTo>
                <a:lnTo>
                  <a:pt x="21600" y="21599"/>
                </a:lnTo>
                <a:cubicBezTo>
                  <a:pt x="21566" y="16092"/>
                  <a:pt x="20515" y="10606"/>
                  <a:pt x="18439" y="6403"/>
                </a:cubicBezTo>
                <a:cubicBezTo>
                  <a:pt x="16329" y="2132"/>
                  <a:pt x="13565" y="0"/>
                  <a:pt x="10800" y="0"/>
                </a:cubicBezTo>
                <a:close/>
              </a:path>
            </a:pathLst>
          </a:custGeom>
          <a:solidFill>
            <a:srgbClr val="482400"/>
          </a:solidFill>
          <a:ln>
            <a:noFill/>
          </a:ln>
          <a:effectLst/>
        </p:spPr>
        <p:txBody>
          <a:bodyPr lIns="71437" tIns="71437" rIns="71437" bIns="71437" anchor="ctr"/>
          <a:lstStyle/>
          <a:p>
            <a:pPr defTabSz="219075">
              <a:defRPr/>
            </a:pPr>
            <a:endParaRPr lang="es-ES" sz="1100">
              <a:solidFill>
                <a:srgbClr val="2BB1E8"/>
              </a:solidFill>
              <a:latin typeface="Helvetica Light" charset="0"/>
              <a:cs typeface="Helvetica Light" charset="0"/>
              <a:sym typeface="Helvetica Light" charset="0"/>
            </a:endParaRPr>
          </a:p>
        </p:txBody>
      </p:sp>
      <p:sp>
        <p:nvSpPr>
          <p:cNvPr id="9" name="Line 10"/>
          <p:cNvSpPr>
            <a:spLocks noChangeShapeType="1"/>
          </p:cNvSpPr>
          <p:nvPr/>
        </p:nvSpPr>
        <p:spPr bwMode="auto">
          <a:xfrm>
            <a:off x="855464" y="2494187"/>
            <a:ext cx="7472958" cy="0"/>
          </a:xfrm>
          <a:prstGeom prst="line">
            <a:avLst/>
          </a:prstGeom>
          <a:noFill/>
          <a:ln w="25400" cap="flat" cmpd="sng">
            <a:solidFill>
              <a:srgbClr val="482400"/>
            </a:solidFill>
            <a:prstDash val="solid"/>
            <a:round/>
            <a:headEnd type="oval"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l" defTabSz="171450">
              <a:defRPr/>
            </a:pPr>
            <a:endParaRPr lang="es-ES" sz="400">
              <a:latin typeface="Helvetica" charset="0"/>
              <a:cs typeface="Helvetica" charset="0"/>
              <a:sym typeface="Helvetica" charset="0"/>
            </a:endParaRPr>
          </a:p>
        </p:txBody>
      </p:sp>
      <p:sp>
        <p:nvSpPr>
          <p:cNvPr id="10" name="AutoShape 11"/>
          <p:cNvSpPr/>
          <p:nvPr/>
        </p:nvSpPr>
        <p:spPr bwMode="auto">
          <a:xfrm>
            <a:off x="4501753" y="2431083"/>
            <a:ext cx="114896" cy="1143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bg1"/>
          </a:solidFill>
          <a:ln>
            <a:noFill/>
          </a:ln>
          <a:effectLst/>
        </p:spPr>
        <p:txBody>
          <a:bodyPr lIns="71437" tIns="71437" rIns="71437" bIns="71437" anchor="ctr"/>
          <a:lstStyle/>
          <a:p>
            <a:pPr defTabSz="219075">
              <a:defRPr/>
            </a:pPr>
            <a:endParaRPr lang="es-ES" sz="1100">
              <a:solidFill>
                <a:srgbClr val="FFFFFF"/>
              </a:solidFill>
              <a:latin typeface="Helvetica Light" charset="0"/>
              <a:cs typeface="Helvetica Light" charset="0"/>
              <a:sym typeface="Helvetica Light" charset="0"/>
            </a:endParaRPr>
          </a:p>
        </p:txBody>
      </p:sp>
      <p:sp>
        <p:nvSpPr>
          <p:cNvPr id="11" name="AutoShape 12"/>
          <p:cNvSpPr/>
          <p:nvPr/>
        </p:nvSpPr>
        <p:spPr bwMode="auto">
          <a:xfrm>
            <a:off x="6366867" y="2431083"/>
            <a:ext cx="114300" cy="1143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bg1"/>
          </a:solidFill>
          <a:ln>
            <a:noFill/>
          </a:ln>
          <a:effectLst/>
        </p:spPr>
        <p:txBody>
          <a:bodyPr lIns="71437" tIns="71437" rIns="71437" bIns="71437" anchor="ctr"/>
          <a:lstStyle/>
          <a:p>
            <a:pPr defTabSz="219075">
              <a:defRPr/>
            </a:pPr>
            <a:endParaRPr lang="es-ES" sz="1100">
              <a:solidFill>
                <a:srgbClr val="FFFFFF"/>
              </a:solidFill>
              <a:latin typeface="Helvetica Light" charset="0"/>
              <a:cs typeface="Helvetica Light" charset="0"/>
              <a:sym typeface="Helvetica Light" charset="0"/>
            </a:endParaRPr>
          </a:p>
        </p:txBody>
      </p:sp>
      <p:sp>
        <p:nvSpPr>
          <p:cNvPr id="12" name="AutoShape 13"/>
          <p:cNvSpPr/>
          <p:nvPr/>
        </p:nvSpPr>
        <p:spPr bwMode="auto">
          <a:xfrm>
            <a:off x="2637234" y="2431083"/>
            <a:ext cx="114300" cy="1143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bg1"/>
          </a:solidFill>
          <a:ln>
            <a:noFill/>
          </a:ln>
          <a:effectLst/>
        </p:spPr>
        <p:txBody>
          <a:bodyPr lIns="71437" tIns="71437" rIns="71437" bIns="71437" anchor="ctr"/>
          <a:lstStyle/>
          <a:p>
            <a:pPr defTabSz="219075">
              <a:defRPr/>
            </a:pPr>
            <a:endParaRPr lang="es-ES" sz="1100">
              <a:solidFill>
                <a:srgbClr val="FFFFFF"/>
              </a:solidFill>
              <a:latin typeface="Helvetica Light" charset="0"/>
              <a:cs typeface="Helvetica Light" charset="0"/>
              <a:sym typeface="Helvetica Light" charset="0"/>
            </a:endParaRPr>
          </a:p>
        </p:txBody>
      </p:sp>
      <p:sp>
        <p:nvSpPr>
          <p:cNvPr id="13" name="AutoShape 14"/>
          <p:cNvSpPr/>
          <p:nvPr/>
        </p:nvSpPr>
        <p:spPr bwMode="auto">
          <a:xfrm>
            <a:off x="3569494" y="2431083"/>
            <a:ext cx="114896" cy="1143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bg1"/>
          </a:solidFill>
          <a:ln>
            <a:noFill/>
          </a:ln>
          <a:effectLst/>
        </p:spPr>
        <p:txBody>
          <a:bodyPr lIns="71437" tIns="71437" rIns="71437" bIns="71437" anchor="ctr"/>
          <a:lstStyle/>
          <a:p>
            <a:pPr defTabSz="219075">
              <a:defRPr/>
            </a:pPr>
            <a:endParaRPr lang="es-ES" sz="1100">
              <a:solidFill>
                <a:srgbClr val="FFFFFF"/>
              </a:solidFill>
              <a:latin typeface="Helvetica Light" charset="0"/>
              <a:cs typeface="Helvetica Light" charset="0"/>
              <a:sym typeface="Helvetica Light" charset="0"/>
            </a:endParaRPr>
          </a:p>
        </p:txBody>
      </p:sp>
      <p:sp>
        <p:nvSpPr>
          <p:cNvPr id="14" name="AutoShape 15"/>
          <p:cNvSpPr/>
          <p:nvPr/>
        </p:nvSpPr>
        <p:spPr bwMode="auto">
          <a:xfrm>
            <a:off x="1704975" y="2431083"/>
            <a:ext cx="114300" cy="1143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bg1"/>
          </a:solidFill>
          <a:ln>
            <a:noFill/>
          </a:ln>
          <a:effectLst/>
        </p:spPr>
        <p:txBody>
          <a:bodyPr lIns="71437" tIns="71437" rIns="71437" bIns="71437" anchor="ctr"/>
          <a:lstStyle/>
          <a:p>
            <a:pPr defTabSz="219075">
              <a:defRPr/>
            </a:pPr>
            <a:endParaRPr lang="es-ES" sz="1100">
              <a:solidFill>
                <a:srgbClr val="FFFFFF"/>
              </a:solidFill>
              <a:latin typeface="Helvetica Light" charset="0"/>
              <a:cs typeface="Helvetica Light" charset="0"/>
              <a:sym typeface="Helvetica Light" charset="0"/>
            </a:endParaRPr>
          </a:p>
        </p:txBody>
      </p:sp>
      <p:sp>
        <p:nvSpPr>
          <p:cNvPr id="15" name="AutoShape 16"/>
          <p:cNvSpPr/>
          <p:nvPr/>
        </p:nvSpPr>
        <p:spPr bwMode="auto">
          <a:xfrm>
            <a:off x="5434608" y="2431083"/>
            <a:ext cx="114300" cy="1143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bg1"/>
          </a:solidFill>
          <a:ln>
            <a:noFill/>
          </a:ln>
          <a:effectLst/>
        </p:spPr>
        <p:txBody>
          <a:bodyPr lIns="71437" tIns="71437" rIns="71437" bIns="71437" anchor="ctr"/>
          <a:lstStyle/>
          <a:p>
            <a:pPr defTabSz="219075">
              <a:defRPr/>
            </a:pPr>
            <a:endParaRPr lang="es-ES" sz="1100">
              <a:solidFill>
                <a:srgbClr val="FFFFFF"/>
              </a:solidFill>
              <a:latin typeface="Helvetica Light" charset="0"/>
              <a:cs typeface="Helvetica Light" charset="0"/>
              <a:sym typeface="Helvetica Light" charset="0"/>
            </a:endParaRPr>
          </a:p>
        </p:txBody>
      </p:sp>
      <p:sp>
        <p:nvSpPr>
          <p:cNvPr id="16" name="AutoShape 17"/>
          <p:cNvSpPr/>
          <p:nvPr/>
        </p:nvSpPr>
        <p:spPr bwMode="auto">
          <a:xfrm>
            <a:off x="7299127" y="2431083"/>
            <a:ext cx="114300" cy="1143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bg1"/>
          </a:solidFill>
          <a:ln>
            <a:noFill/>
          </a:ln>
          <a:effectLst/>
        </p:spPr>
        <p:txBody>
          <a:bodyPr lIns="71437" tIns="71437" rIns="71437" bIns="71437" anchor="ctr"/>
          <a:lstStyle/>
          <a:p>
            <a:pPr defTabSz="219075">
              <a:defRPr/>
            </a:pPr>
            <a:endParaRPr lang="es-ES" sz="1100">
              <a:solidFill>
                <a:srgbClr val="FFFFFF"/>
              </a:solidFill>
              <a:latin typeface="Helvetica Light" charset="0"/>
              <a:cs typeface="Helvetica Light" charset="0"/>
              <a:sym typeface="Helvetica Light" charset="0"/>
            </a:endParaRPr>
          </a:p>
        </p:txBody>
      </p:sp>
      <p:sp>
        <p:nvSpPr>
          <p:cNvPr id="17" name="AutoShape 18"/>
          <p:cNvSpPr/>
          <p:nvPr/>
        </p:nvSpPr>
        <p:spPr bwMode="auto">
          <a:xfrm>
            <a:off x="1528762" y="2032224"/>
            <a:ext cx="503634" cy="26550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1437" tIns="71437" rIns="71437" bIns="71437" anchor="ctr"/>
          <a:lstStyle/>
          <a:p>
            <a:pPr defTabSz="307340">
              <a:defRPr/>
            </a:pPr>
            <a:r>
              <a:rPr lang="es-ES" sz="1050" dirty="0">
                <a:solidFill>
                  <a:srgbClr val="FFFFFF"/>
                </a:solidFill>
                <a:latin typeface="Lato" charset="0"/>
                <a:cs typeface="Lato" charset="0"/>
                <a:sym typeface="Lato" charset="0"/>
              </a:rPr>
              <a:t>85%</a:t>
            </a:r>
            <a:endParaRPr lang="es-ES" sz="2000" dirty="0">
              <a:cs typeface="Gill Sans" charset="0"/>
            </a:endParaRPr>
          </a:p>
        </p:txBody>
      </p:sp>
      <p:sp>
        <p:nvSpPr>
          <p:cNvPr id="18" name="AutoShape 19"/>
          <p:cNvSpPr/>
          <p:nvPr/>
        </p:nvSpPr>
        <p:spPr bwMode="auto">
          <a:xfrm>
            <a:off x="2441377" y="2546574"/>
            <a:ext cx="503634" cy="26550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1437" tIns="71437" rIns="71437" bIns="71437" anchor="ctr"/>
          <a:lstStyle/>
          <a:p>
            <a:pPr defTabSz="307340">
              <a:defRPr/>
            </a:pPr>
            <a:r>
              <a:rPr lang="es-ES" sz="1050">
                <a:solidFill>
                  <a:srgbClr val="FFFFFF"/>
                </a:solidFill>
                <a:latin typeface="Lato" charset="0"/>
                <a:cs typeface="Lato" charset="0"/>
                <a:sym typeface="Lato" charset="0"/>
              </a:rPr>
              <a:t>43%</a:t>
            </a:r>
            <a:endParaRPr lang="es-ES" sz="2000">
              <a:cs typeface="Gill Sans" charset="0"/>
            </a:endParaRPr>
          </a:p>
        </p:txBody>
      </p:sp>
      <p:sp>
        <p:nvSpPr>
          <p:cNvPr id="19" name="AutoShape 20"/>
          <p:cNvSpPr/>
          <p:nvPr/>
        </p:nvSpPr>
        <p:spPr bwMode="auto">
          <a:xfrm>
            <a:off x="3418988" y="2238202"/>
            <a:ext cx="370284" cy="266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1437" tIns="71437" rIns="71437" bIns="71437" anchor="ctr"/>
          <a:lstStyle/>
          <a:p>
            <a:pPr defTabSz="307340">
              <a:defRPr/>
            </a:pPr>
            <a:r>
              <a:rPr lang="es-ES" sz="1050" dirty="0">
                <a:solidFill>
                  <a:srgbClr val="FFFFFF"/>
                </a:solidFill>
                <a:latin typeface="Lato" charset="0"/>
                <a:cs typeface="Lato" charset="0"/>
                <a:sym typeface="Lato" charset="0"/>
              </a:rPr>
              <a:t>5%</a:t>
            </a:r>
            <a:endParaRPr lang="es-ES" sz="2000" dirty="0">
              <a:cs typeface="Gill Sans" charset="0"/>
            </a:endParaRPr>
          </a:p>
        </p:txBody>
      </p:sp>
      <p:sp>
        <p:nvSpPr>
          <p:cNvPr id="20" name="AutoShape 21"/>
          <p:cNvSpPr/>
          <p:nvPr/>
        </p:nvSpPr>
        <p:spPr bwMode="auto">
          <a:xfrm>
            <a:off x="4307086" y="2546574"/>
            <a:ext cx="504229" cy="26550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1437" tIns="71437" rIns="71437" bIns="71437" anchor="ctr"/>
          <a:lstStyle/>
          <a:p>
            <a:pPr defTabSz="307340">
              <a:defRPr/>
            </a:pPr>
            <a:r>
              <a:rPr lang="es-ES" sz="1050">
                <a:solidFill>
                  <a:srgbClr val="FFFFFF"/>
                </a:solidFill>
                <a:latin typeface="Lato" charset="0"/>
                <a:cs typeface="Lato" charset="0"/>
                <a:sym typeface="Lato" charset="0"/>
              </a:rPr>
              <a:t>43%</a:t>
            </a:r>
            <a:endParaRPr lang="es-ES" sz="2000">
              <a:cs typeface="Gill Sans" charset="0"/>
            </a:endParaRPr>
          </a:p>
        </p:txBody>
      </p:sp>
      <p:sp>
        <p:nvSpPr>
          <p:cNvPr id="21" name="AutoShape 22"/>
          <p:cNvSpPr/>
          <p:nvPr/>
        </p:nvSpPr>
        <p:spPr bwMode="auto">
          <a:xfrm>
            <a:off x="5236964" y="2032224"/>
            <a:ext cx="503634" cy="26550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1437" tIns="71437" rIns="71437" bIns="71437" anchor="ctr"/>
          <a:lstStyle/>
          <a:p>
            <a:pPr defTabSz="307340">
              <a:defRPr/>
            </a:pPr>
            <a:r>
              <a:rPr lang="es-ES" sz="1050">
                <a:solidFill>
                  <a:srgbClr val="FFFFFF"/>
                </a:solidFill>
                <a:latin typeface="Lato" charset="0"/>
                <a:cs typeface="Lato" charset="0"/>
                <a:sym typeface="Lato" charset="0"/>
              </a:rPr>
              <a:t>89%</a:t>
            </a:r>
            <a:endParaRPr lang="es-ES" sz="2000">
              <a:cs typeface="Gill Sans" charset="0"/>
            </a:endParaRPr>
          </a:p>
        </p:txBody>
      </p:sp>
      <p:sp>
        <p:nvSpPr>
          <p:cNvPr id="22" name="AutoShape 23"/>
          <p:cNvSpPr/>
          <p:nvPr/>
        </p:nvSpPr>
        <p:spPr bwMode="auto">
          <a:xfrm>
            <a:off x="6299001" y="2484066"/>
            <a:ext cx="375047" cy="266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1437" tIns="71437" rIns="71437" bIns="71437" anchor="ctr"/>
          <a:lstStyle/>
          <a:p>
            <a:pPr defTabSz="307340">
              <a:defRPr/>
            </a:pPr>
            <a:r>
              <a:rPr lang="es-ES" sz="1050" dirty="0">
                <a:solidFill>
                  <a:srgbClr val="FFFFFF"/>
                </a:solidFill>
                <a:latin typeface="Lato" charset="0"/>
                <a:cs typeface="Lato" charset="0"/>
                <a:sym typeface="Lato" charset="0"/>
              </a:rPr>
              <a:t>5%</a:t>
            </a:r>
            <a:endParaRPr lang="es-ES" sz="2000" dirty="0">
              <a:cs typeface="Gill Sans" charset="0"/>
            </a:endParaRPr>
          </a:p>
        </p:txBody>
      </p:sp>
      <p:sp>
        <p:nvSpPr>
          <p:cNvPr id="23" name="AutoShape 24"/>
          <p:cNvSpPr/>
          <p:nvPr/>
        </p:nvSpPr>
        <p:spPr bwMode="auto">
          <a:xfrm>
            <a:off x="7103864" y="2032224"/>
            <a:ext cx="503634" cy="26550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1437" tIns="71437" rIns="71437" bIns="71437" anchor="ctr"/>
          <a:lstStyle/>
          <a:p>
            <a:pPr defTabSz="307340">
              <a:defRPr/>
            </a:pPr>
            <a:r>
              <a:rPr lang="es-ES" sz="1050">
                <a:solidFill>
                  <a:srgbClr val="FFFFFF"/>
                </a:solidFill>
                <a:latin typeface="Lato" charset="0"/>
                <a:cs typeface="Lato" charset="0"/>
                <a:sym typeface="Lato" charset="0"/>
              </a:rPr>
              <a:t>90%</a:t>
            </a:r>
            <a:endParaRPr lang="es-ES" sz="2000">
              <a:cs typeface="Gill Sans" charset="0"/>
            </a:endParaRPr>
          </a:p>
        </p:txBody>
      </p:sp>
      <p:sp>
        <p:nvSpPr>
          <p:cNvPr id="24" name="AutoShape 25"/>
          <p:cNvSpPr/>
          <p:nvPr/>
        </p:nvSpPr>
        <p:spPr bwMode="auto">
          <a:xfrm>
            <a:off x="1459706" y="2674566"/>
            <a:ext cx="571500" cy="2934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90" y="0"/>
                </a:moveTo>
                <a:lnTo>
                  <a:pt x="9551" y="5898"/>
                </a:lnTo>
                <a:lnTo>
                  <a:pt x="900" y="5898"/>
                </a:lnTo>
                <a:cubicBezTo>
                  <a:pt x="402" y="5898"/>
                  <a:pt x="0" y="6684"/>
                  <a:pt x="0" y="7653"/>
                </a:cubicBezTo>
                <a:lnTo>
                  <a:pt x="0" y="19845"/>
                </a:lnTo>
                <a:cubicBezTo>
                  <a:pt x="0" y="20814"/>
                  <a:pt x="402" y="21600"/>
                  <a:pt x="900" y="21600"/>
                </a:cubicBezTo>
                <a:lnTo>
                  <a:pt x="20700" y="21600"/>
                </a:lnTo>
                <a:cubicBezTo>
                  <a:pt x="21197" y="21599"/>
                  <a:pt x="21600" y="20814"/>
                  <a:pt x="21600" y="19845"/>
                </a:cubicBezTo>
                <a:lnTo>
                  <a:pt x="21600" y="7653"/>
                </a:lnTo>
                <a:cubicBezTo>
                  <a:pt x="21600" y="6684"/>
                  <a:pt x="21197" y="5898"/>
                  <a:pt x="20700" y="5898"/>
                </a:cubicBezTo>
                <a:lnTo>
                  <a:pt x="12234" y="5898"/>
                </a:lnTo>
                <a:lnTo>
                  <a:pt x="10890" y="0"/>
                </a:lnTo>
                <a:close/>
              </a:path>
            </a:pathLst>
          </a:custGeom>
          <a:solidFill>
            <a:srgbClr val="482400"/>
          </a:solidFill>
          <a:ln>
            <a:noFill/>
          </a:ln>
          <a:effectLst/>
        </p:spPr>
        <p:txBody>
          <a:bodyPr lIns="71437" tIns="71437" rIns="71437" bIns="71437" anchor="ctr"/>
          <a:lstStyle/>
          <a:p>
            <a:pPr defTabSz="219075">
              <a:defRPr/>
            </a:pPr>
            <a:endParaRPr lang="es-ES" sz="1100">
              <a:solidFill>
                <a:srgbClr val="FFFFFF"/>
              </a:solidFill>
              <a:latin typeface="Helvetica Light" charset="0"/>
              <a:cs typeface="Helvetica Light" charset="0"/>
              <a:sym typeface="Helvetica Light" charset="0"/>
            </a:endParaRPr>
          </a:p>
        </p:txBody>
      </p:sp>
      <p:sp>
        <p:nvSpPr>
          <p:cNvPr id="25" name="AutoShape 26"/>
          <p:cNvSpPr/>
          <p:nvPr/>
        </p:nvSpPr>
        <p:spPr bwMode="auto">
          <a:xfrm>
            <a:off x="1518641" y="2746599"/>
            <a:ext cx="486966" cy="2494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71437" tIns="71437" rIns="71437" bIns="71437" anchor="ctr"/>
          <a:lstStyle/>
          <a:p>
            <a:pPr defTabSz="307340">
              <a:defRPr/>
            </a:pPr>
            <a:r>
              <a:rPr lang="es-ES" sz="1050" dirty="0">
                <a:solidFill>
                  <a:srgbClr val="FFFFFF"/>
                </a:solidFill>
                <a:latin typeface="Lato" charset="0"/>
                <a:cs typeface="Lato" charset="0"/>
                <a:sym typeface="Lato" charset="0"/>
              </a:rPr>
              <a:t>2014</a:t>
            </a:r>
            <a:endParaRPr lang="es-ES" sz="2000" dirty="0">
              <a:cs typeface="Gill Sans" charset="0"/>
            </a:endParaRPr>
          </a:p>
        </p:txBody>
      </p:sp>
      <p:sp>
        <p:nvSpPr>
          <p:cNvPr id="26" name="AutoShape 27"/>
          <p:cNvSpPr/>
          <p:nvPr/>
        </p:nvSpPr>
        <p:spPr bwMode="auto">
          <a:xfrm>
            <a:off x="3340298" y="2674566"/>
            <a:ext cx="571500" cy="2934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90" y="0"/>
                </a:moveTo>
                <a:lnTo>
                  <a:pt x="9551" y="5898"/>
                </a:lnTo>
                <a:lnTo>
                  <a:pt x="900" y="5898"/>
                </a:lnTo>
                <a:cubicBezTo>
                  <a:pt x="402" y="5898"/>
                  <a:pt x="0" y="6684"/>
                  <a:pt x="0" y="7653"/>
                </a:cubicBezTo>
                <a:lnTo>
                  <a:pt x="0" y="19845"/>
                </a:lnTo>
                <a:cubicBezTo>
                  <a:pt x="0" y="20814"/>
                  <a:pt x="402" y="21600"/>
                  <a:pt x="900" y="21600"/>
                </a:cubicBezTo>
                <a:lnTo>
                  <a:pt x="20700" y="21600"/>
                </a:lnTo>
                <a:cubicBezTo>
                  <a:pt x="21197" y="21599"/>
                  <a:pt x="21600" y="20814"/>
                  <a:pt x="21600" y="19845"/>
                </a:cubicBezTo>
                <a:lnTo>
                  <a:pt x="21600" y="7653"/>
                </a:lnTo>
                <a:cubicBezTo>
                  <a:pt x="21600" y="6684"/>
                  <a:pt x="21197" y="5898"/>
                  <a:pt x="20700" y="5898"/>
                </a:cubicBezTo>
                <a:lnTo>
                  <a:pt x="12234" y="5898"/>
                </a:lnTo>
                <a:lnTo>
                  <a:pt x="10890" y="0"/>
                </a:lnTo>
                <a:close/>
              </a:path>
            </a:pathLst>
          </a:custGeom>
          <a:solidFill>
            <a:srgbClr val="482400"/>
          </a:solidFill>
          <a:ln>
            <a:noFill/>
          </a:ln>
          <a:effectLst/>
        </p:spPr>
        <p:txBody>
          <a:bodyPr lIns="71437" tIns="71437" rIns="71437" bIns="71437" anchor="ctr"/>
          <a:lstStyle/>
          <a:p>
            <a:pPr defTabSz="219075">
              <a:defRPr/>
            </a:pPr>
            <a:endParaRPr lang="es-ES" sz="1100">
              <a:solidFill>
                <a:srgbClr val="FFFFFF"/>
              </a:solidFill>
              <a:latin typeface="Helvetica Light" charset="0"/>
              <a:cs typeface="Helvetica Light" charset="0"/>
              <a:sym typeface="Helvetica Light" charset="0"/>
            </a:endParaRPr>
          </a:p>
        </p:txBody>
      </p:sp>
      <p:sp>
        <p:nvSpPr>
          <p:cNvPr id="27" name="AutoShape 28"/>
          <p:cNvSpPr/>
          <p:nvPr/>
        </p:nvSpPr>
        <p:spPr bwMode="auto">
          <a:xfrm>
            <a:off x="3432572" y="2746599"/>
            <a:ext cx="446484" cy="2494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1437" tIns="71437" rIns="71437" bIns="71437" anchor="ctr"/>
          <a:lstStyle/>
          <a:p>
            <a:pPr defTabSz="307340">
              <a:defRPr/>
            </a:pPr>
            <a:r>
              <a:rPr lang="es-ES" sz="1050" dirty="0">
                <a:solidFill>
                  <a:srgbClr val="FFFFFF"/>
                </a:solidFill>
                <a:latin typeface="Lato" charset="0"/>
                <a:cs typeface="Lato" charset="0"/>
                <a:sym typeface="Lato" charset="0"/>
              </a:rPr>
              <a:t>2016</a:t>
            </a:r>
            <a:endParaRPr lang="es-ES" sz="2000" dirty="0">
              <a:cs typeface="Gill Sans" charset="0"/>
            </a:endParaRPr>
          </a:p>
        </p:txBody>
      </p:sp>
      <p:sp>
        <p:nvSpPr>
          <p:cNvPr id="28" name="AutoShape 29"/>
          <p:cNvSpPr/>
          <p:nvPr/>
        </p:nvSpPr>
        <p:spPr bwMode="auto">
          <a:xfrm>
            <a:off x="5206603" y="2674566"/>
            <a:ext cx="571500" cy="2934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90" y="0"/>
                </a:moveTo>
                <a:lnTo>
                  <a:pt x="9551" y="5898"/>
                </a:lnTo>
                <a:lnTo>
                  <a:pt x="900" y="5898"/>
                </a:lnTo>
                <a:cubicBezTo>
                  <a:pt x="402" y="5898"/>
                  <a:pt x="0" y="6684"/>
                  <a:pt x="0" y="7653"/>
                </a:cubicBezTo>
                <a:lnTo>
                  <a:pt x="0" y="19845"/>
                </a:lnTo>
                <a:cubicBezTo>
                  <a:pt x="0" y="20814"/>
                  <a:pt x="402" y="21600"/>
                  <a:pt x="900" y="21600"/>
                </a:cubicBezTo>
                <a:lnTo>
                  <a:pt x="20700" y="21600"/>
                </a:lnTo>
                <a:cubicBezTo>
                  <a:pt x="21197" y="21599"/>
                  <a:pt x="21600" y="20814"/>
                  <a:pt x="21600" y="19845"/>
                </a:cubicBezTo>
                <a:lnTo>
                  <a:pt x="21600" y="7653"/>
                </a:lnTo>
                <a:cubicBezTo>
                  <a:pt x="21600" y="6684"/>
                  <a:pt x="21197" y="5898"/>
                  <a:pt x="20700" y="5898"/>
                </a:cubicBezTo>
                <a:lnTo>
                  <a:pt x="12234" y="5898"/>
                </a:lnTo>
                <a:lnTo>
                  <a:pt x="10890" y="0"/>
                </a:lnTo>
                <a:close/>
              </a:path>
            </a:pathLst>
          </a:custGeom>
          <a:solidFill>
            <a:srgbClr val="482400"/>
          </a:solidFill>
          <a:ln>
            <a:noFill/>
          </a:ln>
          <a:effectLst/>
        </p:spPr>
        <p:txBody>
          <a:bodyPr lIns="71437" tIns="71437" rIns="71437" bIns="71437" anchor="ctr"/>
          <a:lstStyle/>
          <a:p>
            <a:pPr defTabSz="219075">
              <a:defRPr/>
            </a:pPr>
            <a:endParaRPr lang="es-ES" sz="1100">
              <a:solidFill>
                <a:srgbClr val="FFFFFF"/>
              </a:solidFill>
              <a:latin typeface="Helvetica Light" charset="0"/>
              <a:cs typeface="Helvetica Light" charset="0"/>
              <a:sym typeface="Helvetica Light" charset="0"/>
            </a:endParaRPr>
          </a:p>
        </p:txBody>
      </p:sp>
      <p:sp>
        <p:nvSpPr>
          <p:cNvPr id="29" name="AutoShape 30"/>
          <p:cNvSpPr/>
          <p:nvPr/>
        </p:nvSpPr>
        <p:spPr bwMode="auto">
          <a:xfrm>
            <a:off x="5298877" y="2746599"/>
            <a:ext cx="479226" cy="2494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1437" tIns="71437" rIns="71437" bIns="71437" anchor="ctr"/>
          <a:lstStyle/>
          <a:p>
            <a:pPr defTabSz="307340">
              <a:defRPr/>
            </a:pPr>
            <a:r>
              <a:rPr lang="es-ES" sz="1050" dirty="0">
                <a:solidFill>
                  <a:srgbClr val="FFFFFF"/>
                </a:solidFill>
                <a:latin typeface="Lato" charset="0"/>
                <a:cs typeface="Lato" charset="0"/>
                <a:sym typeface="Lato" charset="0"/>
              </a:rPr>
              <a:t>2018</a:t>
            </a:r>
            <a:endParaRPr lang="es-ES" sz="2000" dirty="0">
              <a:cs typeface="Gill Sans" charset="0"/>
            </a:endParaRPr>
          </a:p>
        </p:txBody>
      </p:sp>
      <p:sp>
        <p:nvSpPr>
          <p:cNvPr id="30" name="AutoShape 31"/>
          <p:cNvSpPr/>
          <p:nvPr/>
        </p:nvSpPr>
        <p:spPr bwMode="auto">
          <a:xfrm>
            <a:off x="7069336" y="2674566"/>
            <a:ext cx="572095" cy="2934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90" y="0"/>
                </a:moveTo>
                <a:lnTo>
                  <a:pt x="9551" y="5898"/>
                </a:lnTo>
                <a:lnTo>
                  <a:pt x="900" y="5898"/>
                </a:lnTo>
                <a:cubicBezTo>
                  <a:pt x="402" y="5898"/>
                  <a:pt x="0" y="6684"/>
                  <a:pt x="0" y="7653"/>
                </a:cubicBezTo>
                <a:lnTo>
                  <a:pt x="0" y="19845"/>
                </a:lnTo>
                <a:cubicBezTo>
                  <a:pt x="0" y="20814"/>
                  <a:pt x="402" y="21600"/>
                  <a:pt x="900" y="21600"/>
                </a:cubicBezTo>
                <a:lnTo>
                  <a:pt x="20700" y="21600"/>
                </a:lnTo>
                <a:cubicBezTo>
                  <a:pt x="21197" y="21599"/>
                  <a:pt x="21600" y="20814"/>
                  <a:pt x="21600" y="19845"/>
                </a:cubicBezTo>
                <a:lnTo>
                  <a:pt x="21600" y="7653"/>
                </a:lnTo>
                <a:cubicBezTo>
                  <a:pt x="21600" y="6684"/>
                  <a:pt x="21197" y="5898"/>
                  <a:pt x="20700" y="5898"/>
                </a:cubicBezTo>
                <a:lnTo>
                  <a:pt x="12234" y="5898"/>
                </a:lnTo>
                <a:lnTo>
                  <a:pt x="10890" y="0"/>
                </a:lnTo>
                <a:close/>
              </a:path>
            </a:pathLst>
          </a:custGeom>
          <a:solidFill>
            <a:srgbClr val="482400"/>
          </a:solidFill>
          <a:ln>
            <a:noFill/>
          </a:ln>
          <a:effectLst/>
        </p:spPr>
        <p:txBody>
          <a:bodyPr lIns="71437" tIns="71437" rIns="71437" bIns="71437" anchor="ctr"/>
          <a:lstStyle/>
          <a:p>
            <a:pPr defTabSz="219075">
              <a:defRPr/>
            </a:pPr>
            <a:endParaRPr lang="es-ES" sz="1100">
              <a:solidFill>
                <a:srgbClr val="FFFFFF"/>
              </a:solidFill>
              <a:latin typeface="Helvetica Light" charset="0"/>
              <a:cs typeface="Helvetica Light" charset="0"/>
              <a:sym typeface="Helvetica Light" charset="0"/>
            </a:endParaRPr>
          </a:p>
        </p:txBody>
      </p:sp>
      <p:sp>
        <p:nvSpPr>
          <p:cNvPr id="31" name="AutoShape 32"/>
          <p:cNvSpPr/>
          <p:nvPr/>
        </p:nvSpPr>
        <p:spPr bwMode="auto">
          <a:xfrm>
            <a:off x="7092280" y="2750171"/>
            <a:ext cx="476845" cy="2494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71437" tIns="71437" rIns="71437" bIns="71437" anchor="ctr"/>
          <a:lstStyle/>
          <a:p>
            <a:pPr defTabSz="307340">
              <a:defRPr/>
            </a:pPr>
            <a:r>
              <a:rPr lang="es-ES" sz="1050" dirty="0">
                <a:solidFill>
                  <a:srgbClr val="FFFFFF"/>
                </a:solidFill>
                <a:latin typeface="Lato" charset="0"/>
                <a:cs typeface="Lato" charset="0"/>
                <a:sym typeface="Lato" charset="0"/>
              </a:rPr>
              <a:t>2020</a:t>
            </a:r>
            <a:endParaRPr lang="es-ES" sz="2000" dirty="0">
              <a:cs typeface="Gill Sans" charset="0"/>
            </a:endParaRPr>
          </a:p>
        </p:txBody>
      </p:sp>
      <p:sp>
        <p:nvSpPr>
          <p:cNvPr id="32" name="AutoShape 33"/>
          <p:cNvSpPr/>
          <p:nvPr/>
        </p:nvSpPr>
        <p:spPr bwMode="auto">
          <a:xfrm>
            <a:off x="2418159" y="2041154"/>
            <a:ext cx="571500" cy="3006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00" y="0"/>
                </a:moveTo>
                <a:cubicBezTo>
                  <a:pt x="402" y="0"/>
                  <a:pt x="0" y="766"/>
                  <a:pt x="0" y="1711"/>
                </a:cubicBezTo>
                <a:lnTo>
                  <a:pt x="0" y="13608"/>
                </a:lnTo>
                <a:cubicBezTo>
                  <a:pt x="0" y="14553"/>
                  <a:pt x="402" y="15320"/>
                  <a:pt x="900" y="15320"/>
                </a:cubicBezTo>
                <a:lnTo>
                  <a:pt x="9495" y="15320"/>
                </a:lnTo>
                <a:lnTo>
                  <a:pt x="10839" y="21599"/>
                </a:lnTo>
                <a:lnTo>
                  <a:pt x="12178" y="15320"/>
                </a:lnTo>
                <a:lnTo>
                  <a:pt x="20700" y="15320"/>
                </a:lnTo>
                <a:cubicBezTo>
                  <a:pt x="21197" y="15320"/>
                  <a:pt x="21600" y="14553"/>
                  <a:pt x="21600" y="13608"/>
                </a:cubicBezTo>
                <a:lnTo>
                  <a:pt x="21600" y="1711"/>
                </a:lnTo>
                <a:cubicBezTo>
                  <a:pt x="21600" y="766"/>
                  <a:pt x="21197" y="0"/>
                  <a:pt x="20700" y="0"/>
                </a:cubicBezTo>
                <a:lnTo>
                  <a:pt x="900" y="0"/>
                </a:lnTo>
                <a:close/>
              </a:path>
            </a:pathLst>
          </a:custGeom>
          <a:solidFill>
            <a:srgbClr val="482400"/>
          </a:solidFill>
          <a:ln>
            <a:noFill/>
          </a:ln>
          <a:effectLst/>
        </p:spPr>
        <p:txBody>
          <a:bodyPr lIns="71437" tIns="71437" rIns="71437" bIns="71437" anchor="ctr"/>
          <a:lstStyle/>
          <a:p>
            <a:pPr defTabSz="219075">
              <a:defRPr/>
            </a:pPr>
            <a:endParaRPr lang="es-ES" sz="1100">
              <a:solidFill>
                <a:srgbClr val="FFFFFF"/>
              </a:solidFill>
              <a:latin typeface="Helvetica Light" charset="0"/>
              <a:cs typeface="Helvetica Light" charset="0"/>
              <a:sym typeface="Helvetica Light" charset="0"/>
            </a:endParaRPr>
          </a:p>
        </p:txBody>
      </p:sp>
      <p:sp>
        <p:nvSpPr>
          <p:cNvPr id="33" name="AutoShape 34"/>
          <p:cNvSpPr/>
          <p:nvPr/>
        </p:nvSpPr>
        <p:spPr bwMode="auto">
          <a:xfrm>
            <a:off x="2502097" y="2026867"/>
            <a:ext cx="442913" cy="2494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1437" tIns="71437" rIns="71437" bIns="71437" anchor="ctr"/>
          <a:lstStyle/>
          <a:p>
            <a:pPr defTabSz="307340">
              <a:defRPr/>
            </a:pPr>
            <a:r>
              <a:rPr lang="es-ES" sz="1050" dirty="0">
                <a:solidFill>
                  <a:srgbClr val="FFFFFF"/>
                </a:solidFill>
                <a:latin typeface="Lato" charset="0"/>
                <a:cs typeface="Lato" charset="0"/>
                <a:sym typeface="Lato" charset="0"/>
              </a:rPr>
              <a:t>2015</a:t>
            </a:r>
            <a:endParaRPr lang="es-ES" sz="2000" dirty="0">
              <a:cs typeface="Gill Sans" charset="0"/>
            </a:endParaRPr>
          </a:p>
        </p:txBody>
      </p:sp>
      <p:sp>
        <p:nvSpPr>
          <p:cNvPr id="34" name="AutoShape 35"/>
          <p:cNvSpPr/>
          <p:nvPr/>
        </p:nvSpPr>
        <p:spPr bwMode="auto">
          <a:xfrm>
            <a:off x="6138267" y="2041154"/>
            <a:ext cx="571500" cy="3006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00" y="0"/>
                </a:moveTo>
                <a:cubicBezTo>
                  <a:pt x="402" y="0"/>
                  <a:pt x="0" y="766"/>
                  <a:pt x="0" y="1711"/>
                </a:cubicBezTo>
                <a:lnTo>
                  <a:pt x="0" y="13608"/>
                </a:lnTo>
                <a:cubicBezTo>
                  <a:pt x="0" y="14553"/>
                  <a:pt x="402" y="15320"/>
                  <a:pt x="900" y="15320"/>
                </a:cubicBezTo>
                <a:lnTo>
                  <a:pt x="9495" y="15320"/>
                </a:lnTo>
                <a:lnTo>
                  <a:pt x="10839" y="21599"/>
                </a:lnTo>
                <a:lnTo>
                  <a:pt x="12178" y="15320"/>
                </a:lnTo>
                <a:lnTo>
                  <a:pt x="20700" y="15320"/>
                </a:lnTo>
                <a:cubicBezTo>
                  <a:pt x="21197" y="15320"/>
                  <a:pt x="21600" y="14553"/>
                  <a:pt x="21600" y="13608"/>
                </a:cubicBezTo>
                <a:lnTo>
                  <a:pt x="21600" y="1711"/>
                </a:lnTo>
                <a:cubicBezTo>
                  <a:pt x="21600" y="766"/>
                  <a:pt x="21197" y="0"/>
                  <a:pt x="20700" y="0"/>
                </a:cubicBezTo>
                <a:lnTo>
                  <a:pt x="900" y="0"/>
                </a:lnTo>
                <a:close/>
              </a:path>
            </a:pathLst>
          </a:custGeom>
          <a:solidFill>
            <a:srgbClr val="482400"/>
          </a:solidFill>
          <a:ln>
            <a:noFill/>
          </a:ln>
          <a:effectLst/>
        </p:spPr>
        <p:txBody>
          <a:bodyPr lIns="71437" tIns="71437" rIns="71437" bIns="71437" anchor="ctr"/>
          <a:lstStyle/>
          <a:p>
            <a:pPr defTabSz="219075">
              <a:defRPr/>
            </a:pPr>
            <a:endParaRPr lang="es-ES" sz="1100">
              <a:solidFill>
                <a:srgbClr val="FFFFFF"/>
              </a:solidFill>
              <a:latin typeface="Helvetica Light" charset="0"/>
              <a:cs typeface="Helvetica Light" charset="0"/>
              <a:sym typeface="Helvetica Light" charset="0"/>
            </a:endParaRPr>
          </a:p>
        </p:txBody>
      </p:sp>
      <p:sp>
        <p:nvSpPr>
          <p:cNvPr id="35" name="AutoShape 36"/>
          <p:cNvSpPr/>
          <p:nvPr/>
        </p:nvSpPr>
        <p:spPr bwMode="auto">
          <a:xfrm>
            <a:off x="6222206" y="2026867"/>
            <a:ext cx="491133" cy="2494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1437" tIns="71437" rIns="71437" bIns="71437" anchor="ctr"/>
          <a:lstStyle/>
          <a:p>
            <a:pPr defTabSz="307340">
              <a:defRPr/>
            </a:pPr>
            <a:r>
              <a:rPr lang="es-ES" sz="1050" dirty="0" smtClean="0">
                <a:solidFill>
                  <a:srgbClr val="FFFFFF"/>
                </a:solidFill>
                <a:latin typeface="Lato" charset="0"/>
                <a:cs typeface="Lato" charset="0"/>
                <a:sym typeface="Lato" charset="0"/>
              </a:rPr>
              <a:t>2019</a:t>
            </a:r>
            <a:endParaRPr lang="es-ES" sz="2000" dirty="0">
              <a:cs typeface="Gill Sans" charset="0"/>
            </a:endParaRPr>
          </a:p>
        </p:txBody>
      </p:sp>
      <p:sp>
        <p:nvSpPr>
          <p:cNvPr id="36" name="AutoShape 37"/>
          <p:cNvSpPr/>
          <p:nvPr/>
        </p:nvSpPr>
        <p:spPr bwMode="auto">
          <a:xfrm>
            <a:off x="4270177" y="2041154"/>
            <a:ext cx="571500" cy="3006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00" y="0"/>
                </a:moveTo>
                <a:cubicBezTo>
                  <a:pt x="402" y="0"/>
                  <a:pt x="0" y="766"/>
                  <a:pt x="0" y="1711"/>
                </a:cubicBezTo>
                <a:lnTo>
                  <a:pt x="0" y="13608"/>
                </a:lnTo>
                <a:cubicBezTo>
                  <a:pt x="0" y="14553"/>
                  <a:pt x="402" y="15320"/>
                  <a:pt x="900" y="15320"/>
                </a:cubicBezTo>
                <a:lnTo>
                  <a:pt x="9495" y="15320"/>
                </a:lnTo>
                <a:lnTo>
                  <a:pt x="10839" y="21599"/>
                </a:lnTo>
                <a:lnTo>
                  <a:pt x="12178" y="15320"/>
                </a:lnTo>
                <a:lnTo>
                  <a:pt x="20700" y="15320"/>
                </a:lnTo>
                <a:cubicBezTo>
                  <a:pt x="21197" y="15320"/>
                  <a:pt x="21600" y="14553"/>
                  <a:pt x="21600" y="13608"/>
                </a:cubicBezTo>
                <a:lnTo>
                  <a:pt x="21600" y="1711"/>
                </a:lnTo>
                <a:cubicBezTo>
                  <a:pt x="21600" y="766"/>
                  <a:pt x="21197" y="0"/>
                  <a:pt x="20700" y="0"/>
                </a:cubicBezTo>
                <a:lnTo>
                  <a:pt x="900" y="0"/>
                </a:lnTo>
                <a:close/>
              </a:path>
            </a:pathLst>
          </a:custGeom>
          <a:solidFill>
            <a:srgbClr val="482400"/>
          </a:solidFill>
          <a:ln>
            <a:noFill/>
          </a:ln>
          <a:effectLst/>
        </p:spPr>
        <p:txBody>
          <a:bodyPr lIns="71437" tIns="71437" rIns="71437" bIns="71437" anchor="ctr"/>
          <a:lstStyle/>
          <a:p>
            <a:pPr defTabSz="219075">
              <a:defRPr/>
            </a:pPr>
            <a:endParaRPr lang="es-ES" sz="1100">
              <a:solidFill>
                <a:srgbClr val="FFFFFF"/>
              </a:solidFill>
              <a:latin typeface="Helvetica Light" charset="0"/>
              <a:cs typeface="Helvetica Light" charset="0"/>
              <a:sym typeface="Helvetica Light" charset="0"/>
            </a:endParaRPr>
          </a:p>
        </p:txBody>
      </p:sp>
      <p:sp>
        <p:nvSpPr>
          <p:cNvPr id="37" name="AutoShape 38"/>
          <p:cNvSpPr/>
          <p:nvPr/>
        </p:nvSpPr>
        <p:spPr bwMode="auto">
          <a:xfrm>
            <a:off x="4354116" y="2026867"/>
            <a:ext cx="457199" cy="2494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1437" tIns="71437" rIns="71437" bIns="71437" anchor="ctr"/>
          <a:lstStyle/>
          <a:p>
            <a:pPr defTabSz="307340">
              <a:defRPr/>
            </a:pPr>
            <a:r>
              <a:rPr lang="es-ES" sz="1050" dirty="0">
                <a:solidFill>
                  <a:srgbClr val="FFFFFF"/>
                </a:solidFill>
                <a:latin typeface="Lato" charset="0"/>
                <a:cs typeface="Lato" charset="0"/>
                <a:sym typeface="Lato" charset="0"/>
              </a:rPr>
              <a:t>2017</a:t>
            </a:r>
            <a:endParaRPr lang="es-ES" sz="2000" dirty="0">
              <a:cs typeface="Gill Sans" charset="0"/>
            </a:endParaRPr>
          </a:p>
        </p:txBody>
      </p:sp>
      <p:sp>
        <p:nvSpPr>
          <p:cNvPr id="38" name="AutoShape 39"/>
          <p:cNvSpPr/>
          <p:nvPr/>
        </p:nvSpPr>
        <p:spPr bwMode="auto">
          <a:xfrm>
            <a:off x="818555" y="3705870"/>
            <a:ext cx="7484864" cy="4500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242570">
              <a:lnSpc>
                <a:spcPct val="120000"/>
              </a:lnSpc>
              <a:spcBef>
                <a:spcPts val="640"/>
              </a:spcBef>
              <a:defRPr/>
            </a:pP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这里输入简单的文字概述里输入简单文字概述输入简单的文字概述这里输入简单的文字概述里输入简单文字概述输入简单的文字概述这里输入简单的文字概述里输入简单文字概述输入简单的文字</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概述</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这里输入简单的文字概述里输入简单文字概述输入简单的文字概述这里输入简单的文字概述里输入简单文字概述输入简单的文字概述这里输入简单的文字概述里输入简单文字概述输入简单的文字</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概述这里</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输入简单的文字概述里输入简单文字概述输入简单的文字概述这里输入简单的文字概述里输入简单文字概述输入简单的文字</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概述</a:t>
            </a:r>
            <a:endPar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endParaRPr>
          </a:p>
        </p:txBody>
      </p:sp>
      <p:sp>
        <p:nvSpPr>
          <p:cNvPr id="39" name="AutoShape 40"/>
          <p:cNvSpPr/>
          <p:nvPr/>
        </p:nvSpPr>
        <p:spPr bwMode="auto">
          <a:xfrm>
            <a:off x="2920008" y="3363838"/>
            <a:ext cx="3140273" cy="21609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0160" tIns="10160" rIns="10160" bIns="10160" anchor="ctr"/>
          <a:lstStyle/>
          <a:p>
            <a:pPr algn="ctr" defTabSz="242570">
              <a:spcBef>
                <a:spcPts val="640"/>
              </a:spcBef>
              <a:defRPr/>
            </a:pPr>
            <a:r>
              <a:rPr lang="zh-CN" altLang="en-US" sz="1400" b="1" dirty="0">
                <a:solidFill>
                  <a:schemeClr val="tx1">
                    <a:lumMod val="95000"/>
                    <a:lumOff val="5000"/>
                  </a:schemeClr>
                </a:solidFill>
                <a:latin typeface="微软雅黑" panose="020B0503020204020204" pitchFamily="34" charset="-122"/>
                <a:ea typeface="微软雅黑" panose="020B0503020204020204" pitchFamily="34" charset="-122"/>
                <a:cs typeface="Lato" charset="0"/>
                <a:sym typeface="Lato" charset="0"/>
              </a:rPr>
              <a:t>在次输入你的标题或将文字粘贴至此处</a:t>
            </a:r>
            <a:endParaRPr lang="zh-CN" altLang="en-US" sz="1400" b="1" dirty="0">
              <a:solidFill>
                <a:schemeClr val="tx1">
                  <a:lumMod val="95000"/>
                  <a:lumOff val="5000"/>
                </a:schemeClr>
              </a:solidFill>
              <a:latin typeface="微软雅黑" panose="020B0503020204020204" pitchFamily="34" charset="-122"/>
              <a:ea typeface="微软雅黑" panose="020B0503020204020204" pitchFamily="34" charset="-122"/>
              <a:cs typeface="Lato" charset="0"/>
              <a:sym typeface="Lato" charset="0"/>
            </a:endParaRPr>
          </a:p>
        </p:txBody>
      </p:sp>
      <p:sp>
        <p:nvSpPr>
          <p:cNvPr id="40" name="TextBox 39"/>
          <p:cNvSpPr txBox="1"/>
          <p:nvPr/>
        </p:nvSpPr>
        <p:spPr>
          <a:xfrm>
            <a:off x="668615" y="519599"/>
            <a:ext cx="2236510" cy="338554"/>
          </a:xfrm>
          <a:prstGeom prst="rect">
            <a:avLst/>
          </a:prstGeom>
          <a:noFill/>
        </p:spPr>
        <p:txBody>
          <a:bodyPr wrap="none" rtlCol="0">
            <a:spAutoFit/>
          </a:bodyPr>
          <a:lstStyle/>
          <a:p>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单击此处输入标题内容</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cxnSp>
        <p:nvCxnSpPr>
          <p:cNvPr id="41" name="直接连接符 40"/>
          <p:cNvCxnSpPr/>
          <p:nvPr/>
        </p:nvCxnSpPr>
        <p:spPr>
          <a:xfrm>
            <a:off x="762100" y="842130"/>
            <a:ext cx="2320999" cy="0"/>
          </a:xfrm>
          <a:prstGeom prst="line">
            <a:avLst/>
          </a:prstGeom>
          <a:ln>
            <a:solidFill>
              <a:srgbClr val="482400"/>
            </a:solidFill>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707695" y="828750"/>
            <a:ext cx="2318373" cy="230832"/>
          </a:xfrm>
          <a:prstGeom prst="rect">
            <a:avLst/>
          </a:prstGeom>
          <a:noFill/>
        </p:spPr>
        <p:txBody>
          <a:bodyPr wrap="square" rtlCol="0">
            <a:spAutoFit/>
          </a:bodyPr>
          <a:lstStyle/>
          <a:p>
            <a:r>
              <a:rPr lang="en-US" altLang="zh-CN" sz="900" dirty="0" smtClean="0"/>
              <a:t>DAN JI CI CHU SHU RU BIAO TI</a:t>
            </a:r>
            <a:endParaRPr lang="zh-CN" altLang="en-US" sz="900" dirty="0"/>
          </a:p>
        </p:txBody>
      </p:sp>
      <p:pic>
        <p:nvPicPr>
          <p:cNvPr id="43" name="图片 4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9343" y="499566"/>
            <a:ext cx="725887" cy="725887"/>
          </a:xfrm>
          <a:prstGeom prst="rect">
            <a:avLst/>
          </a:prstGeom>
        </p:spPr>
      </p:pic>
      <p:sp>
        <p:nvSpPr>
          <p:cNvPr id="44" name="TextBox 43"/>
          <p:cNvSpPr txBox="1"/>
          <p:nvPr/>
        </p:nvSpPr>
        <p:spPr>
          <a:xfrm>
            <a:off x="210185" y="539343"/>
            <a:ext cx="364202" cy="523220"/>
          </a:xfrm>
          <a:prstGeom prst="rect">
            <a:avLst/>
          </a:prstGeom>
          <a:noFill/>
        </p:spPr>
        <p:txBody>
          <a:bodyPr wrap="none" rtlCol="0">
            <a:spAutoFit/>
          </a:bodyPr>
          <a:lstStyle/>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古</a:t>
            </a:r>
            <a:endParaRPr lang="en-US" altLang="zh-CN" sz="1400" dirty="0" smtClean="0">
              <a:solidFill>
                <a:schemeClr val="bg1"/>
              </a:solidFill>
              <a:latin typeface="钟齐李洤标准草书符号" panose="02010600030101010101" pitchFamily="2" charset="-122"/>
              <a:ea typeface="钟齐李洤标准草书符号" panose="02010600030101010101" pitchFamily="2" charset="-122"/>
            </a:endParaRPr>
          </a:p>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韵</a:t>
            </a:r>
            <a:endParaRPr lang="zh-CN" altLang="en-US" sz="1400" dirty="0">
              <a:solidFill>
                <a:schemeClr val="bg1"/>
              </a:solidFill>
              <a:latin typeface="钟齐李洤标准草书符号" panose="02010600030101010101" pitchFamily="2" charset="-122"/>
              <a:ea typeface="钟齐李洤标准草书符号"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dissolve">
                                      <p:cBhvr>
                                        <p:cTn id="7" dur="500"/>
                                        <p:tgtEl>
                                          <p:spTgt spid="39"/>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dissolve">
                                      <p:cBhvr>
                                        <p:cTn id="11" dur="500"/>
                                        <p:tgtEl>
                                          <p:spTgt spid="38"/>
                                        </p:tgtEl>
                                      </p:cBhvr>
                                    </p:animEffect>
                                  </p:childTnLst>
                                </p:cTn>
                              </p:par>
                            </p:childTnLst>
                          </p:cTn>
                        </p:par>
                        <p:par>
                          <p:cTn id="12" fill="hold">
                            <p:stCondLst>
                              <p:cond delay="1000"/>
                            </p:stCondLst>
                            <p:childTnLst>
                              <p:par>
                                <p:cTn id="13" presetID="1"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250" fill="hold"/>
                                        <p:tgtEl>
                                          <p:spTgt spid="24"/>
                                        </p:tgtEl>
                                        <p:attrNameLst>
                                          <p:attrName>ppt_x</p:attrName>
                                        </p:attrNameLst>
                                      </p:cBhvr>
                                      <p:tavLst>
                                        <p:tav tm="0">
                                          <p:val>
                                            <p:strVal val="#ppt_x"/>
                                          </p:val>
                                        </p:tav>
                                        <p:tav tm="100000">
                                          <p:val>
                                            <p:strVal val="#ppt_x"/>
                                          </p:val>
                                        </p:tav>
                                      </p:tavLst>
                                    </p:anim>
                                    <p:anim calcmode="lin" valueType="num">
                                      <p:cBhvr additive="base">
                                        <p:cTn id="19" dur="250" fill="hold"/>
                                        <p:tgtEl>
                                          <p:spTgt spid="24"/>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1"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250" fill="hold"/>
                                        <p:tgtEl>
                                          <p:spTgt spid="8"/>
                                        </p:tgtEl>
                                        <p:attrNameLst>
                                          <p:attrName>ppt_w</p:attrName>
                                        </p:attrNameLst>
                                      </p:cBhvr>
                                      <p:tavLst>
                                        <p:tav tm="0">
                                          <p:val>
                                            <p:fltVal val="0"/>
                                          </p:val>
                                        </p:tav>
                                        <p:tav tm="100000">
                                          <p:val>
                                            <p:strVal val="#ppt_w"/>
                                          </p:val>
                                        </p:tav>
                                      </p:tavLst>
                                    </p:anim>
                                    <p:anim calcmode="lin" valueType="num">
                                      <p:cBhvr>
                                        <p:cTn id="27" dur="250" fill="hold"/>
                                        <p:tgtEl>
                                          <p:spTgt spid="8"/>
                                        </p:tgtEl>
                                        <p:attrNameLst>
                                          <p:attrName>ppt_h</p:attrName>
                                        </p:attrNameLst>
                                      </p:cBhvr>
                                      <p:tavLst>
                                        <p:tav tm="0">
                                          <p:val>
                                            <p:fltVal val="0"/>
                                          </p:val>
                                        </p:tav>
                                        <p:tav tm="100000">
                                          <p:val>
                                            <p:strVal val="#ppt_h"/>
                                          </p:val>
                                        </p:tav>
                                      </p:tavLst>
                                    </p:anim>
                                    <p:animEffect transition="in" filter="fade">
                                      <p:cBhvr>
                                        <p:cTn id="28" dur="250"/>
                                        <p:tgtEl>
                                          <p:spTgt spid="8"/>
                                        </p:tgtEl>
                                      </p:cBhvr>
                                    </p:animEffect>
                                  </p:childTnLst>
                                </p:cTn>
                              </p:par>
                            </p:childTnLst>
                          </p:cTn>
                        </p:par>
                        <p:par>
                          <p:cTn id="29" fill="hold">
                            <p:stCondLst>
                              <p:cond delay="2000"/>
                            </p:stCondLst>
                            <p:childTnLst>
                              <p:par>
                                <p:cTn id="30" presetID="1" presetClass="entr" presetSubtype="0"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childTnLst>
                                </p:cTn>
                              </p:par>
                            </p:childTnLst>
                          </p:cTn>
                        </p:par>
                        <p:par>
                          <p:cTn id="32" fill="hold">
                            <p:stCondLst>
                              <p:cond delay="2000"/>
                            </p:stCondLst>
                            <p:childTnLst>
                              <p:par>
                                <p:cTn id="33" presetID="1"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par>
                          <p:cTn id="35" fill="hold">
                            <p:stCondLst>
                              <p:cond delay="2000"/>
                            </p:stCondLst>
                            <p:childTnLst>
                              <p:par>
                                <p:cTn id="36" presetID="2" presetClass="entr" presetSubtype="1" fill="hold" grpId="0" nodeType="afterEffect">
                                  <p:stCondLst>
                                    <p:cond delay="0"/>
                                  </p:stCondLst>
                                  <p:childTnLst>
                                    <p:set>
                                      <p:cBhvr>
                                        <p:cTn id="37" dur="1" fill="hold">
                                          <p:stCondLst>
                                            <p:cond delay="0"/>
                                          </p:stCondLst>
                                        </p:cTn>
                                        <p:tgtEl>
                                          <p:spTgt spid="32"/>
                                        </p:tgtEl>
                                        <p:attrNameLst>
                                          <p:attrName>style.visibility</p:attrName>
                                        </p:attrNameLst>
                                      </p:cBhvr>
                                      <p:to>
                                        <p:strVal val="visible"/>
                                      </p:to>
                                    </p:set>
                                    <p:anim calcmode="lin" valueType="num">
                                      <p:cBhvr additive="base">
                                        <p:cTn id="38" dur="250" fill="hold"/>
                                        <p:tgtEl>
                                          <p:spTgt spid="32"/>
                                        </p:tgtEl>
                                        <p:attrNameLst>
                                          <p:attrName>ppt_x</p:attrName>
                                        </p:attrNameLst>
                                      </p:cBhvr>
                                      <p:tavLst>
                                        <p:tav tm="0">
                                          <p:val>
                                            <p:strVal val="#ppt_x"/>
                                          </p:val>
                                        </p:tav>
                                        <p:tav tm="100000">
                                          <p:val>
                                            <p:strVal val="#ppt_x"/>
                                          </p:val>
                                        </p:tav>
                                      </p:tavLst>
                                    </p:anim>
                                    <p:anim calcmode="lin" valueType="num">
                                      <p:cBhvr additive="base">
                                        <p:cTn id="39" dur="250" fill="hold"/>
                                        <p:tgtEl>
                                          <p:spTgt spid="32"/>
                                        </p:tgtEl>
                                        <p:attrNameLst>
                                          <p:attrName>ppt_y</p:attrName>
                                        </p:attrNameLst>
                                      </p:cBhvr>
                                      <p:tavLst>
                                        <p:tav tm="0">
                                          <p:val>
                                            <p:strVal val="0-#ppt_h/2"/>
                                          </p:val>
                                        </p:tav>
                                        <p:tav tm="100000">
                                          <p:val>
                                            <p:strVal val="#ppt_y"/>
                                          </p:val>
                                        </p:tav>
                                      </p:tavLst>
                                    </p:anim>
                                  </p:childTnLst>
                                </p:cTn>
                              </p:par>
                            </p:childTnLst>
                          </p:cTn>
                        </p:par>
                        <p:par>
                          <p:cTn id="40" fill="hold">
                            <p:stCondLst>
                              <p:cond delay="2500"/>
                            </p:stCondLst>
                            <p:childTnLst>
                              <p:par>
                                <p:cTn id="41" presetID="1" presetClass="entr" presetSubtype="0" fill="hold" grpId="0" nodeType="afterEffect">
                                  <p:stCondLst>
                                    <p:cond delay="0"/>
                                  </p:stCondLst>
                                  <p:childTnLst>
                                    <p:set>
                                      <p:cBhvr>
                                        <p:cTn id="42" dur="1" fill="hold">
                                          <p:stCondLst>
                                            <p:cond delay="0"/>
                                          </p:stCondLst>
                                        </p:cTn>
                                        <p:tgtEl>
                                          <p:spTgt spid="33"/>
                                        </p:tgtEl>
                                        <p:attrNameLst>
                                          <p:attrName>style.visibility</p:attrName>
                                        </p:attrNameLst>
                                      </p:cBhvr>
                                      <p:to>
                                        <p:strVal val="visible"/>
                                      </p:to>
                                    </p:set>
                                  </p:childTnLst>
                                </p:cTn>
                              </p:par>
                            </p:childTnLst>
                          </p:cTn>
                        </p:par>
                        <p:par>
                          <p:cTn id="43" fill="hold">
                            <p:stCondLst>
                              <p:cond delay="2500"/>
                            </p:stCondLst>
                            <p:childTnLst>
                              <p:par>
                                <p:cTn id="44" presetID="53" presetClass="entr" presetSubtype="16"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p:cTn id="46" dur="250" fill="hold"/>
                                        <p:tgtEl>
                                          <p:spTgt spid="7"/>
                                        </p:tgtEl>
                                        <p:attrNameLst>
                                          <p:attrName>ppt_w</p:attrName>
                                        </p:attrNameLst>
                                      </p:cBhvr>
                                      <p:tavLst>
                                        <p:tav tm="0">
                                          <p:val>
                                            <p:fltVal val="0"/>
                                          </p:val>
                                        </p:tav>
                                        <p:tav tm="100000">
                                          <p:val>
                                            <p:strVal val="#ppt_w"/>
                                          </p:val>
                                        </p:tav>
                                      </p:tavLst>
                                    </p:anim>
                                    <p:anim calcmode="lin" valueType="num">
                                      <p:cBhvr>
                                        <p:cTn id="47" dur="250" fill="hold"/>
                                        <p:tgtEl>
                                          <p:spTgt spid="7"/>
                                        </p:tgtEl>
                                        <p:attrNameLst>
                                          <p:attrName>ppt_h</p:attrName>
                                        </p:attrNameLst>
                                      </p:cBhvr>
                                      <p:tavLst>
                                        <p:tav tm="0">
                                          <p:val>
                                            <p:fltVal val="0"/>
                                          </p:val>
                                        </p:tav>
                                        <p:tav tm="100000">
                                          <p:val>
                                            <p:strVal val="#ppt_h"/>
                                          </p:val>
                                        </p:tav>
                                      </p:tavLst>
                                    </p:anim>
                                    <p:animEffect transition="in" filter="fade">
                                      <p:cBhvr>
                                        <p:cTn id="48" dur="250"/>
                                        <p:tgtEl>
                                          <p:spTgt spid="7"/>
                                        </p:tgtEl>
                                      </p:cBhvr>
                                    </p:animEffect>
                                  </p:childTnLst>
                                </p:cTn>
                              </p:par>
                            </p:childTnLst>
                          </p:cTn>
                        </p:par>
                        <p:par>
                          <p:cTn id="49" fill="hold">
                            <p:stCondLst>
                              <p:cond delay="3000"/>
                            </p:stCondLst>
                            <p:childTnLst>
                              <p:par>
                                <p:cTn id="50" presetID="1" presetClass="entr" presetSubtype="0"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childTnLst>
                                </p:cTn>
                              </p:par>
                            </p:childTnLst>
                          </p:cTn>
                        </p:par>
                        <p:par>
                          <p:cTn id="52" fill="hold">
                            <p:stCondLst>
                              <p:cond delay="3000"/>
                            </p:stCondLst>
                            <p:childTnLst>
                              <p:par>
                                <p:cTn id="53" presetID="1" presetClass="entr" presetSubtype="0"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childTnLst>
                                </p:cTn>
                              </p:par>
                            </p:childTnLst>
                          </p:cTn>
                        </p:par>
                        <p:par>
                          <p:cTn id="55" fill="hold">
                            <p:stCondLst>
                              <p:cond delay="3000"/>
                            </p:stCondLst>
                            <p:childTnLst>
                              <p:par>
                                <p:cTn id="56" presetID="2" presetClass="entr" presetSubtype="4" fill="hold" grpId="0" nodeType="after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additive="base">
                                        <p:cTn id="58" dur="250" fill="hold"/>
                                        <p:tgtEl>
                                          <p:spTgt spid="26"/>
                                        </p:tgtEl>
                                        <p:attrNameLst>
                                          <p:attrName>ppt_x</p:attrName>
                                        </p:attrNameLst>
                                      </p:cBhvr>
                                      <p:tavLst>
                                        <p:tav tm="0">
                                          <p:val>
                                            <p:strVal val="#ppt_x"/>
                                          </p:val>
                                        </p:tav>
                                        <p:tav tm="100000">
                                          <p:val>
                                            <p:strVal val="#ppt_x"/>
                                          </p:val>
                                        </p:tav>
                                      </p:tavLst>
                                    </p:anim>
                                    <p:anim calcmode="lin" valueType="num">
                                      <p:cBhvr additive="base">
                                        <p:cTn id="59" dur="250" fill="hold"/>
                                        <p:tgtEl>
                                          <p:spTgt spid="26"/>
                                        </p:tgtEl>
                                        <p:attrNameLst>
                                          <p:attrName>ppt_y</p:attrName>
                                        </p:attrNameLst>
                                      </p:cBhvr>
                                      <p:tavLst>
                                        <p:tav tm="0">
                                          <p:val>
                                            <p:strVal val="1+#ppt_h/2"/>
                                          </p:val>
                                        </p:tav>
                                        <p:tav tm="100000">
                                          <p:val>
                                            <p:strVal val="#ppt_y"/>
                                          </p:val>
                                        </p:tav>
                                      </p:tavLst>
                                    </p:anim>
                                  </p:childTnLst>
                                </p:cTn>
                              </p:par>
                            </p:childTnLst>
                          </p:cTn>
                        </p:par>
                        <p:par>
                          <p:cTn id="60" fill="hold">
                            <p:stCondLst>
                              <p:cond delay="3500"/>
                            </p:stCondLst>
                            <p:childTnLst>
                              <p:par>
                                <p:cTn id="61" presetID="1" presetClass="entr" presetSubtype="0" fill="hold" grpId="0" nodeType="afterEffect">
                                  <p:stCondLst>
                                    <p:cond delay="0"/>
                                  </p:stCondLst>
                                  <p:childTnLst>
                                    <p:set>
                                      <p:cBhvr>
                                        <p:cTn id="62" dur="1" fill="hold">
                                          <p:stCondLst>
                                            <p:cond delay="0"/>
                                          </p:stCondLst>
                                        </p:cTn>
                                        <p:tgtEl>
                                          <p:spTgt spid="27"/>
                                        </p:tgtEl>
                                        <p:attrNameLst>
                                          <p:attrName>style.visibility</p:attrName>
                                        </p:attrNameLst>
                                      </p:cBhvr>
                                      <p:to>
                                        <p:strVal val="visible"/>
                                      </p:to>
                                    </p:set>
                                  </p:childTnLst>
                                </p:cTn>
                              </p:par>
                            </p:childTnLst>
                          </p:cTn>
                        </p:par>
                        <p:par>
                          <p:cTn id="63" fill="hold">
                            <p:stCondLst>
                              <p:cond delay="3500"/>
                            </p:stCondLst>
                            <p:childTnLst>
                              <p:par>
                                <p:cTn id="64" presetID="53" presetClass="entr" presetSubtype="16" fill="hold" grpId="0" nodeType="afterEffect">
                                  <p:stCondLst>
                                    <p:cond delay="0"/>
                                  </p:stCondLst>
                                  <p:childTnLst>
                                    <p:set>
                                      <p:cBhvr>
                                        <p:cTn id="65" dur="1" fill="hold">
                                          <p:stCondLst>
                                            <p:cond delay="0"/>
                                          </p:stCondLst>
                                        </p:cTn>
                                        <p:tgtEl>
                                          <p:spTgt spid="6"/>
                                        </p:tgtEl>
                                        <p:attrNameLst>
                                          <p:attrName>style.visibility</p:attrName>
                                        </p:attrNameLst>
                                      </p:cBhvr>
                                      <p:to>
                                        <p:strVal val="visible"/>
                                      </p:to>
                                    </p:set>
                                    <p:anim calcmode="lin" valueType="num">
                                      <p:cBhvr>
                                        <p:cTn id="66" dur="250" fill="hold"/>
                                        <p:tgtEl>
                                          <p:spTgt spid="6"/>
                                        </p:tgtEl>
                                        <p:attrNameLst>
                                          <p:attrName>ppt_w</p:attrName>
                                        </p:attrNameLst>
                                      </p:cBhvr>
                                      <p:tavLst>
                                        <p:tav tm="0">
                                          <p:val>
                                            <p:fltVal val="0"/>
                                          </p:val>
                                        </p:tav>
                                        <p:tav tm="100000">
                                          <p:val>
                                            <p:strVal val="#ppt_w"/>
                                          </p:val>
                                        </p:tav>
                                      </p:tavLst>
                                    </p:anim>
                                    <p:anim calcmode="lin" valueType="num">
                                      <p:cBhvr>
                                        <p:cTn id="67" dur="250" fill="hold"/>
                                        <p:tgtEl>
                                          <p:spTgt spid="6"/>
                                        </p:tgtEl>
                                        <p:attrNameLst>
                                          <p:attrName>ppt_h</p:attrName>
                                        </p:attrNameLst>
                                      </p:cBhvr>
                                      <p:tavLst>
                                        <p:tav tm="0">
                                          <p:val>
                                            <p:fltVal val="0"/>
                                          </p:val>
                                        </p:tav>
                                        <p:tav tm="100000">
                                          <p:val>
                                            <p:strVal val="#ppt_h"/>
                                          </p:val>
                                        </p:tav>
                                      </p:tavLst>
                                    </p:anim>
                                    <p:animEffect transition="in" filter="fade">
                                      <p:cBhvr>
                                        <p:cTn id="68" dur="250"/>
                                        <p:tgtEl>
                                          <p:spTgt spid="6"/>
                                        </p:tgtEl>
                                      </p:cBhvr>
                                    </p:animEffect>
                                  </p:childTnLst>
                                </p:cTn>
                              </p:par>
                            </p:childTnLst>
                          </p:cTn>
                        </p:par>
                        <p:par>
                          <p:cTn id="69" fill="hold">
                            <p:stCondLst>
                              <p:cond delay="4000"/>
                            </p:stCondLst>
                            <p:childTnLst>
                              <p:par>
                                <p:cTn id="70" presetID="1" presetClass="entr" presetSubtype="0"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childTnLst>
                                </p:cTn>
                              </p:par>
                            </p:childTnLst>
                          </p:cTn>
                        </p:par>
                        <p:par>
                          <p:cTn id="72" fill="hold">
                            <p:stCondLst>
                              <p:cond delay="4000"/>
                            </p:stCondLst>
                            <p:childTnLst>
                              <p:par>
                                <p:cTn id="73" presetID="1" presetClass="entr" presetSubtype="0" fill="hold" grpId="0" nodeType="afterEffect">
                                  <p:stCondLst>
                                    <p:cond delay="0"/>
                                  </p:stCondLst>
                                  <p:childTnLst>
                                    <p:set>
                                      <p:cBhvr>
                                        <p:cTn id="74" dur="1" fill="hold">
                                          <p:stCondLst>
                                            <p:cond delay="0"/>
                                          </p:stCondLst>
                                        </p:cTn>
                                        <p:tgtEl>
                                          <p:spTgt spid="10"/>
                                        </p:tgtEl>
                                        <p:attrNameLst>
                                          <p:attrName>style.visibility</p:attrName>
                                        </p:attrNameLst>
                                      </p:cBhvr>
                                      <p:to>
                                        <p:strVal val="visible"/>
                                      </p:to>
                                    </p:set>
                                  </p:childTnLst>
                                </p:cTn>
                              </p:par>
                            </p:childTnLst>
                          </p:cTn>
                        </p:par>
                        <p:par>
                          <p:cTn id="75" fill="hold">
                            <p:stCondLst>
                              <p:cond delay="4000"/>
                            </p:stCondLst>
                            <p:childTnLst>
                              <p:par>
                                <p:cTn id="76" presetID="2" presetClass="entr" presetSubtype="1" fill="hold" grpId="0" nodeType="afterEffect">
                                  <p:stCondLst>
                                    <p:cond delay="0"/>
                                  </p:stCondLst>
                                  <p:childTnLst>
                                    <p:set>
                                      <p:cBhvr>
                                        <p:cTn id="77" dur="1" fill="hold">
                                          <p:stCondLst>
                                            <p:cond delay="0"/>
                                          </p:stCondLst>
                                        </p:cTn>
                                        <p:tgtEl>
                                          <p:spTgt spid="36"/>
                                        </p:tgtEl>
                                        <p:attrNameLst>
                                          <p:attrName>style.visibility</p:attrName>
                                        </p:attrNameLst>
                                      </p:cBhvr>
                                      <p:to>
                                        <p:strVal val="visible"/>
                                      </p:to>
                                    </p:set>
                                    <p:anim calcmode="lin" valueType="num">
                                      <p:cBhvr additive="base">
                                        <p:cTn id="78" dur="250" fill="hold"/>
                                        <p:tgtEl>
                                          <p:spTgt spid="36"/>
                                        </p:tgtEl>
                                        <p:attrNameLst>
                                          <p:attrName>ppt_x</p:attrName>
                                        </p:attrNameLst>
                                      </p:cBhvr>
                                      <p:tavLst>
                                        <p:tav tm="0">
                                          <p:val>
                                            <p:strVal val="#ppt_x"/>
                                          </p:val>
                                        </p:tav>
                                        <p:tav tm="100000">
                                          <p:val>
                                            <p:strVal val="#ppt_x"/>
                                          </p:val>
                                        </p:tav>
                                      </p:tavLst>
                                    </p:anim>
                                    <p:anim calcmode="lin" valueType="num">
                                      <p:cBhvr additive="base">
                                        <p:cTn id="79" dur="250" fill="hold"/>
                                        <p:tgtEl>
                                          <p:spTgt spid="36"/>
                                        </p:tgtEl>
                                        <p:attrNameLst>
                                          <p:attrName>ppt_y</p:attrName>
                                        </p:attrNameLst>
                                      </p:cBhvr>
                                      <p:tavLst>
                                        <p:tav tm="0">
                                          <p:val>
                                            <p:strVal val="0-#ppt_h/2"/>
                                          </p:val>
                                        </p:tav>
                                        <p:tav tm="100000">
                                          <p:val>
                                            <p:strVal val="#ppt_y"/>
                                          </p:val>
                                        </p:tav>
                                      </p:tavLst>
                                    </p:anim>
                                  </p:childTnLst>
                                </p:cTn>
                              </p:par>
                            </p:childTnLst>
                          </p:cTn>
                        </p:par>
                        <p:par>
                          <p:cTn id="80" fill="hold">
                            <p:stCondLst>
                              <p:cond delay="4500"/>
                            </p:stCondLst>
                            <p:childTnLst>
                              <p:par>
                                <p:cTn id="81" presetID="1" presetClass="entr" presetSubtype="0" fill="hold" grpId="0" nodeType="afterEffect">
                                  <p:stCondLst>
                                    <p:cond delay="0"/>
                                  </p:stCondLst>
                                  <p:childTnLst>
                                    <p:set>
                                      <p:cBhvr>
                                        <p:cTn id="82" dur="1" fill="hold">
                                          <p:stCondLst>
                                            <p:cond delay="0"/>
                                          </p:stCondLst>
                                        </p:cTn>
                                        <p:tgtEl>
                                          <p:spTgt spid="37"/>
                                        </p:tgtEl>
                                        <p:attrNameLst>
                                          <p:attrName>style.visibility</p:attrName>
                                        </p:attrNameLst>
                                      </p:cBhvr>
                                      <p:to>
                                        <p:strVal val="visible"/>
                                      </p:to>
                                    </p:set>
                                  </p:childTnLst>
                                </p:cTn>
                              </p:par>
                            </p:childTnLst>
                          </p:cTn>
                        </p:par>
                        <p:par>
                          <p:cTn id="83" fill="hold">
                            <p:stCondLst>
                              <p:cond delay="4500"/>
                            </p:stCondLst>
                            <p:childTnLst>
                              <p:par>
                                <p:cTn id="84" presetID="53" presetClass="entr" presetSubtype="16"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 calcmode="lin" valueType="num">
                                      <p:cBhvr>
                                        <p:cTn id="86" dur="250" fill="hold"/>
                                        <p:tgtEl>
                                          <p:spTgt spid="5"/>
                                        </p:tgtEl>
                                        <p:attrNameLst>
                                          <p:attrName>ppt_w</p:attrName>
                                        </p:attrNameLst>
                                      </p:cBhvr>
                                      <p:tavLst>
                                        <p:tav tm="0">
                                          <p:val>
                                            <p:fltVal val="0"/>
                                          </p:val>
                                        </p:tav>
                                        <p:tav tm="100000">
                                          <p:val>
                                            <p:strVal val="#ppt_w"/>
                                          </p:val>
                                        </p:tav>
                                      </p:tavLst>
                                    </p:anim>
                                    <p:anim calcmode="lin" valueType="num">
                                      <p:cBhvr>
                                        <p:cTn id="87" dur="250" fill="hold"/>
                                        <p:tgtEl>
                                          <p:spTgt spid="5"/>
                                        </p:tgtEl>
                                        <p:attrNameLst>
                                          <p:attrName>ppt_h</p:attrName>
                                        </p:attrNameLst>
                                      </p:cBhvr>
                                      <p:tavLst>
                                        <p:tav tm="0">
                                          <p:val>
                                            <p:fltVal val="0"/>
                                          </p:val>
                                        </p:tav>
                                        <p:tav tm="100000">
                                          <p:val>
                                            <p:strVal val="#ppt_h"/>
                                          </p:val>
                                        </p:tav>
                                      </p:tavLst>
                                    </p:anim>
                                    <p:animEffect transition="in" filter="fade">
                                      <p:cBhvr>
                                        <p:cTn id="88" dur="250"/>
                                        <p:tgtEl>
                                          <p:spTgt spid="5"/>
                                        </p:tgtEl>
                                      </p:cBhvr>
                                    </p:animEffect>
                                  </p:childTnLst>
                                </p:cTn>
                              </p:par>
                            </p:childTnLst>
                          </p:cTn>
                        </p:par>
                        <p:par>
                          <p:cTn id="89" fill="hold">
                            <p:stCondLst>
                              <p:cond delay="5000"/>
                            </p:stCondLst>
                            <p:childTnLst>
                              <p:par>
                                <p:cTn id="90" presetID="1" presetClass="entr" presetSubtype="0" fill="hold" grpId="0" nodeType="afterEffect">
                                  <p:stCondLst>
                                    <p:cond delay="0"/>
                                  </p:stCondLst>
                                  <p:childTnLst>
                                    <p:set>
                                      <p:cBhvr>
                                        <p:cTn id="91" dur="1" fill="hold">
                                          <p:stCondLst>
                                            <p:cond delay="0"/>
                                          </p:stCondLst>
                                        </p:cTn>
                                        <p:tgtEl>
                                          <p:spTgt spid="20"/>
                                        </p:tgtEl>
                                        <p:attrNameLst>
                                          <p:attrName>style.visibility</p:attrName>
                                        </p:attrNameLst>
                                      </p:cBhvr>
                                      <p:to>
                                        <p:strVal val="visible"/>
                                      </p:to>
                                    </p:set>
                                  </p:childTnLst>
                                </p:cTn>
                              </p:par>
                            </p:childTnLst>
                          </p:cTn>
                        </p:par>
                        <p:par>
                          <p:cTn id="92" fill="hold">
                            <p:stCondLst>
                              <p:cond delay="5000"/>
                            </p:stCondLst>
                            <p:childTnLst>
                              <p:par>
                                <p:cTn id="93" presetID="1" presetClass="entr" presetSubtype="0" fill="hold" grpId="0" nodeType="afterEffect">
                                  <p:stCondLst>
                                    <p:cond delay="0"/>
                                  </p:stCondLst>
                                  <p:childTnLst>
                                    <p:set>
                                      <p:cBhvr>
                                        <p:cTn id="94" dur="1" fill="hold">
                                          <p:stCondLst>
                                            <p:cond delay="0"/>
                                          </p:stCondLst>
                                        </p:cTn>
                                        <p:tgtEl>
                                          <p:spTgt spid="15"/>
                                        </p:tgtEl>
                                        <p:attrNameLst>
                                          <p:attrName>style.visibility</p:attrName>
                                        </p:attrNameLst>
                                      </p:cBhvr>
                                      <p:to>
                                        <p:strVal val="visible"/>
                                      </p:to>
                                    </p:set>
                                  </p:childTnLst>
                                </p:cTn>
                              </p:par>
                            </p:childTnLst>
                          </p:cTn>
                        </p:par>
                        <p:par>
                          <p:cTn id="95" fill="hold">
                            <p:stCondLst>
                              <p:cond delay="5000"/>
                            </p:stCondLst>
                            <p:childTnLst>
                              <p:par>
                                <p:cTn id="96" presetID="1" presetClass="entr" presetSubtype="0" fill="hold" grpId="0" nodeType="afterEffect">
                                  <p:stCondLst>
                                    <p:cond delay="0"/>
                                  </p:stCondLst>
                                  <p:childTnLst>
                                    <p:set>
                                      <p:cBhvr>
                                        <p:cTn id="97" dur="1" fill="hold">
                                          <p:stCondLst>
                                            <p:cond delay="0"/>
                                          </p:stCondLst>
                                        </p:cTn>
                                        <p:tgtEl>
                                          <p:spTgt spid="28"/>
                                        </p:tgtEl>
                                        <p:attrNameLst>
                                          <p:attrName>style.visibility</p:attrName>
                                        </p:attrNameLst>
                                      </p:cBhvr>
                                      <p:to>
                                        <p:strVal val="visible"/>
                                      </p:to>
                                    </p:set>
                                  </p:childTnLst>
                                </p:cTn>
                              </p:par>
                            </p:childTnLst>
                          </p:cTn>
                        </p:par>
                        <p:par>
                          <p:cTn id="98" fill="hold">
                            <p:stCondLst>
                              <p:cond delay="5000"/>
                            </p:stCondLst>
                            <p:childTnLst>
                              <p:par>
                                <p:cTn id="99" presetID="1" presetClass="entr" presetSubtype="0" fill="hold" grpId="0" nodeType="afterEffect">
                                  <p:stCondLst>
                                    <p:cond delay="0"/>
                                  </p:stCondLst>
                                  <p:childTnLst>
                                    <p:set>
                                      <p:cBhvr>
                                        <p:cTn id="100" dur="1" fill="hold">
                                          <p:stCondLst>
                                            <p:cond delay="0"/>
                                          </p:stCondLst>
                                        </p:cTn>
                                        <p:tgtEl>
                                          <p:spTgt spid="29"/>
                                        </p:tgtEl>
                                        <p:attrNameLst>
                                          <p:attrName>style.visibility</p:attrName>
                                        </p:attrNameLst>
                                      </p:cBhvr>
                                      <p:to>
                                        <p:strVal val="visible"/>
                                      </p:to>
                                    </p:set>
                                  </p:childTnLst>
                                </p:cTn>
                              </p:par>
                            </p:childTnLst>
                          </p:cTn>
                        </p:par>
                        <p:par>
                          <p:cTn id="101" fill="hold">
                            <p:stCondLst>
                              <p:cond delay="5000"/>
                            </p:stCondLst>
                            <p:childTnLst>
                              <p:par>
                                <p:cTn id="102" presetID="53" presetClass="entr" presetSubtype="16" fill="hold" grpId="0" nodeType="afterEffect">
                                  <p:stCondLst>
                                    <p:cond delay="0"/>
                                  </p:stCondLst>
                                  <p:childTnLst>
                                    <p:set>
                                      <p:cBhvr>
                                        <p:cTn id="103" dur="1" fill="hold">
                                          <p:stCondLst>
                                            <p:cond delay="0"/>
                                          </p:stCondLst>
                                        </p:cTn>
                                        <p:tgtEl>
                                          <p:spTgt spid="4"/>
                                        </p:tgtEl>
                                        <p:attrNameLst>
                                          <p:attrName>style.visibility</p:attrName>
                                        </p:attrNameLst>
                                      </p:cBhvr>
                                      <p:to>
                                        <p:strVal val="visible"/>
                                      </p:to>
                                    </p:set>
                                    <p:anim calcmode="lin" valueType="num">
                                      <p:cBhvr>
                                        <p:cTn id="104" dur="250" fill="hold"/>
                                        <p:tgtEl>
                                          <p:spTgt spid="4"/>
                                        </p:tgtEl>
                                        <p:attrNameLst>
                                          <p:attrName>ppt_w</p:attrName>
                                        </p:attrNameLst>
                                      </p:cBhvr>
                                      <p:tavLst>
                                        <p:tav tm="0">
                                          <p:val>
                                            <p:fltVal val="0"/>
                                          </p:val>
                                        </p:tav>
                                        <p:tav tm="100000">
                                          <p:val>
                                            <p:strVal val="#ppt_w"/>
                                          </p:val>
                                        </p:tav>
                                      </p:tavLst>
                                    </p:anim>
                                    <p:anim calcmode="lin" valueType="num">
                                      <p:cBhvr>
                                        <p:cTn id="105" dur="250" fill="hold"/>
                                        <p:tgtEl>
                                          <p:spTgt spid="4"/>
                                        </p:tgtEl>
                                        <p:attrNameLst>
                                          <p:attrName>ppt_h</p:attrName>
                                        </p:attrNameLst>
                                      </p:cBhvr>
                                      <p:tavLst>
                                        <p:tav tm="0">
                                          <p:val>
                                            <p:fltVal val="0"/>
                                          </p:val>
                                        </p:tav>
                                        <p:tav tm="100000">
                                          <p:val>
                                            <p:strVal val="#ppt_h"/>
                                          </p:val>
                                        </p:tav>
                                      </p:tavLst>
                                    </p:anim>
                                    <p:animEffect transition="in" filter="fade">
                                      <p:cBhvr>
                                        <p:cTn id="106" dur="250"/>
                                        <p:tgtEl>
                                          <p:spTgt spid="4"/>
                                        </p:tgtEl>
                                      </p:cBhvr>
                                    </p:animEffect>
                                  </p:childTnLst>
                                </p:cTn>
                              </p:par>
                            </p:childTnLst>
                          </p:cTn>
                        </p:par>
                        <p:par>
                          <p:cTn id="107" fill="hold">
                            <p:stCondLst>
                              <p:cond delay="5500"/>
                            </p:stCondLst>
                            <p:childTnLst>
                              <p:par>
                                <p:cTn id="108" presetID="1" presetClass="entr" presetSubtype="0" fill="hold" grpId="0" nodeType="afterEffect">
                                  <p:stCondLst>
                                    <p:cond delay="0"/>
                                  </p:stCondLst>
                                  <p:childTnLst>
                                    <p:set>
                                      <p:cBhvr>
                                        <p:cTn id="109" dur="1" fill="hold">
                                          <p:stCondLst>
                                            <p:cond delay="0"/>
                                          </p:stCondLst>
                                        </p:cTn>
                                        <p:tgtEl>
                                          <p:spTgt spid="21"/>
                                        </p:tgtEl>
                                        <p:attrNameLst>
                                          <p:attrName>style.visibility</p:attrName>
                                        </p:attrNameLst>
                                      </p:cBhvr>
                                      <p:to>
                                        <p:strVal val="visible"/>
                                      </p:to>
                                    </p:set>
                                  </p:childTnLst>
                                </p:cTn>
                              </p:par>
                            </p:childTnLst>
                          </p:cTn>
                        </p:par>
                        <p:par>
                          <p:cTn id="110" fill="hold">
                            <p:stCondLst>
                              <p:cond delay="5500"/>
                            </p:stCondLst>
                            <p:childTnLst>
                              <p:par>
                                <p:cTn id="111" presetID="1" presetClass="entr" presetSubtype="0" fill="hold" grpId="0" nodeType="afterEffect">
                                  <p:stCondLst>
                                    <p:cond delay="0"/>
                                  </p:stCondLst>
                                  <p:childTnLst>
                                    <p:set>
                                      <p:cBhvr>
                                        <p:cTn id="112" dur="1" fill="hold">
                                          <p:stCondLst>
                                            <p:cond delay="0"/>
                                          </p:stCondLst>
                                        </p:cTn>
                                        <p:tgtEl>
                                          <p:spTgt spid="11"/>
                                        </p:tgtEl>
                                        <p:attrNameLst>
                                          <p:attrName>style.visibility</p:attrName>
                                        </p:attrNameLst>
                                      </p:cBhvr>
                                      <p:to>
                                        <p:strVal val="visible"/>
                                      </p:to>
                                    </p:set>
                                  </p:childTnLst>
                                </p:cTn>
                              </p:par>
                            </p:childTnLst>
                          </p:cTn>
                        </p:par>
                        <p:par>
                          <p:cTn id="113" fill="hold">
                            <p:stCondLst>
                              <p:cond delay="5500"/>
                            </p:stCondLst>
                            <p:childTnLst>
                              <p:par>
                                <p:cTn id="114" presetID="2" presetClass="entr" presetSubtype="1" fill="hold" grpId="0" nodeType="afterEffect">
                                  <p:stCondLst>
                                    <p:cond delay="0"/>
                                  </p:stCondLst>
                                  <p:childTnLst>
                                    <p:set>
                                      <p:cBhvr>
                                        <p:cTn id="115" dur="1" fill="hold">
                                          <p:stCondLst>
                                            <p:cond delay="0"/>
                                          </p:stCondLst>
                                        </p:cTn>
                                        <p:tgtEl>
                                          <p:spTgt spid="34"/>
                                        </p:tgtEl>
                                        <p:attrNameLst>
                                          <p:attrName>style.visibility</p:attrName>
                                        </p:attrNameLst>
                                      </p:cBhvr>
                                      <p:to>
                                        <p:strVal val="visible"/>
                                      </p:to>
                                    </p:set>
                                    <p:anim calcmode="lin" valueType="num">
                                      <p:cBhvr additive="base">
                                        <p:cTn id="116" dur="250" fill="hold"/>
                                        <p:tgtEl>
                                          <p:spTgt spid="34"/>
                                        </p:tgtEl>
                                        <p:attrNameLst>
                                          <p:attrName>ppt_x</p:attrName>
                                        </p:attrNameLst>
                                      </p:cBhvr>
                                      <p:tavLst>
                                        <p:tav tm="0">
                                          <p:val>
                                            <p:strVal val="#ppt_x"/>
                                          </p:val>
                                        </p:tav>
                                        <p:tav tm="100000">
                                          <p:val>
                                            <p:strVal val="#ppt_x"/>
                                          </p:val>
                                        </p:tav>
                                      </p:tavLst>
                                    </p:anim>
                                    <p:anim calcmode="lin" valueType="num">
                                      <p:cBhvr additive="base">
                                        <p:cTn id="117" dur="250" fill="hold"/>
                                        <p:tgtEl>
                                          <p:spTgt spid="34"/>
                                        </p:tgtEl>
                                        <p:attrNameLst>
                                          <p:attrName>ppt_y</p:attrName>
                                        </p:attrNameLst>
                                      </p:cBhvr>
                                      <p:tavLst>
                                        <p:tav tm="0">
                                          <p:val>
                                            <p:strVal val="0-#ppt_h/2"/>
                                          </p:val>
                                        </p:tav>
                                        <p:tav tm="100000">
                                          <p:val>
                                            <p:strVal val="#ppt_y"/>
                                          </p:val>
                                        </p:tav>
                                      </p:tavLst>
                                    </p:anim>
                                  </p:childTnLst>
                                </p:cTn>
                              </p:par>
                            </p:childTnLst>
                          </p:cTn>
                        </p:par>
                        <p:par>
                          <p:cTn id="118" fill="hold">
                            <p:stCondLst>
                              <p:cond delay="6000"/>
                            </p:stCondLst>
                            <p:childTnLst>
                              <p:par>
                                <p:cTn id="119" presetID="1" presetClass="entr" presetSubtype="0" fill="hold" grpId="0" nodeType="afterEffect">
                                  <p:stCondLst>
                                    <p:cond delay="0"/>
                                  </p:stCondLst>
                                  <p:childTnLst>
                                    <p:set>
                                      <p:cBhvr>
                                        <p:cTn id="120" dur="1" fill="hold">
                                          <p:stCondLst>
                                            <p:cond delay="0"/>
                                          </p:stCondLst>
                                        </p:cTn>
                                        <p:tgtEl>
                                          <p:spTgt spid="35"/>
                                        </p:tgtEl>
                                        <p:attrNameLst>
                                          <p:attrName>style.visibility</p:attrName>
                                        </p:attrNameLst>
                                      </p:cBhvr>
                                      <p:to>
                                        <p:strVal val="visible"/>
                                      </p:to>
                                    </p:set>
                                  </p:childTnLst>
                                </p:cTn>
                              </p:par>
                            </p:childTnLst>
                          </p:cTn>
                        </p:par>
                        <p:par>
                          <p:cTn id="121" fill="hold">
                            <p:stCondLst>
                              <p:cond delay="6000"/>
                            </p:stCondLst>
                            <p:childTnLst>
                              <p:par>
                                <p:cTn id="122" presetID="1" presetClass="entr" presetSubtype="0" fill="hold" grpId="0" nodeType="afterEffect">
                                  <p:stCondLst>
                                    <p:cond delay="0"/>
                                  </p:stCondLst>
                                  <p:childTnLst>
                                    <p:set>
                                      <p:cBhvr>
                                        <p:cTn id="123" dur="1" fill="hold">
                                          <p:stCondLst>
                                            <p:cond delay="0"/>
                                          </p:stCondLst>
                                        </p:cTn>
                                        <p:tgtEl>
                                          <p:spTgt spid="3"/>
                                        </p:tgtEl>
                                        <p:attrNameLst>
                                          <p:attrName>style.visibility</p:attrName>
                                        </p:attrNameLst>
                                      </p:cBhvr>
                                      <p:to>
                                        <p:strVal val="visible"/>
                                      </p:to>
                                    </p:set>
                                  </p:childTnLst>
                                </p:cTn>
                              </p:par>
                            </p:childTnLst>
                          </p:cTn>
                        </p:par>
                        <p:par>
                          <p:cTn id="124" fill="hold">
                            <p:stCondLst>
                              <p:cond delay="6000"/>
                            </p:stCondLst>
                            <p:childTnLst>
                              <p:par>
                                <p:cTn id="125" presetID="1" presetClass="entr" presetSubtype="0" fill="hold" grpId="0" nodeType="afterEffect">
                                  <p:stCondLst>
                                    <p:cond delay="0"/>
                                  </p:stCondLst>
                                  <p:childTnLst>
                                    <p:set>
                                      <p:cBhvr>
                                        <p:cTn id="126" dur="1" fill="hold">
                                          <p:stCondLst>
                                            <p:cond delay="0"/>
                                          </p:stCondLst>
                                        </p:cTn>
                                        <p:tgtEl>
                                          <p:spTgt spid="22"/>
                                        </p:tgtEl>
                                        <p:attrNameLst>
                                          <p:attrName>style.visibility</p:attrName>
                                        </p:attrNameLst>
                                      </p:cBhvr>
                                      <p:to>
                                        <p:strVal val="visible"/>
                                      </p:to>
                                    </p:set>
                                  </p:childTnLst>
                                </p:cTn>
                              </p:par>
                            </p:childTnLst>
                          </p:cTn>
                        </p:par>
                        <p:par>
                          <p:cTn id="127" fill="hold">
                            <p:stCondLst>
                              <p:cond delay="6000"/>
                            </p:stCondLst>
                            <p:childTnLst>
                              <p:par>
                                <p:cTn id="128" presetID="1" presetClass="entr" presetSubtype="0" fill="hold" grpId="0" nodeType="afterEffect">
                                  <p:stCondLst>
                                    <p:cond delay="0"/>
                                  </p:stCondLst>
                                  <p:childTnLst>
                                    <p:set>
                                      <p:cBhvr>
                                        <p:cTn id="129" dur="1" fill="hold">
                                          <p:stCondLst>
                                            <p:cond delay="0"/>
                                          </p:stCondLst>
                                        </p:cTn>
                                        <p:tgtEl>
                                          <p:spTgt spid="16"/>
                                        </p:tgtEl>
                                        <p:attrNameLst>
                                          <p:attrName>style.visibility</p:attrName>
                                        </p:attrNameLst>
                                      </p:cBhvr>
                                      <p:to>
                                        <p:strVal val="visible"/>
                                      </p:to>
                                    </p:set>
                                  </p:childTnLst>
                                </p:cTn>
                              </p:par>
                            </p:childTnLst>
                          </p:cTn>
                        </p:par>
                        <p:par>
                          <p:cTn id="130" fill="hold">
                            <p:stCondLst>
                              <p:cond delay="6000"/>
                            </p:stCondLst>
                            <p:childTnLst>
                              <p:par>
                                <p:cTn id="131" presetID="2" presetClass="entr" presetSubtype="4" fill="hold" grpId="0" nodeType="afterEffect">
                                  <p:stCondLst>
                                    <p:cond delay="0"/>
                                  </p:stCondLst>
                                  <p:childTnLst>
                                    <p:set>
                                      <p:cBhvr>
                                        <p:cTn id="132" dur="1" fill="hold">
                                          <p:stCondLst>
                                            <p:cond delay="0"/>
                                          </p:stCondLst>
                                        </p:cTn>
                                        <p:tgtEl>
                                          <p:spTgt spid="30"/>
                                        </p:tgtEl>
                                        <p:attrNameLst>
                                          <p:attrName>style.visibility</p:attrName>
                                        </p:attrNameLst>
                                      </p:cBhvr>
                                      <p:to>
                                        <p:strVal val="visible"/>
                                      </p:to>
                                    </p:set>
                                    <p:anim calcmode="lin" valueType="num">
                                      <p:cBhvr additive="base">
                                        <p:cTn id="133" dur="250" fill="hold"/>
                                        <p:tgtEl>
                                          <p:spTgt spid="30"/>
                                        </p:tgtEl>
                                        <p:attrNameLst>
                                          <p:attrName>ppt_x</p:attrName>
                                        </p:attrNameLst>
                                      </p:cBhvr>
                                      <p:tavLst>
                                        <p:tav tm="0">
                                          <p:val>
                                            <p:strVal val="#ppt_x"/>
                                          </p:val>
                                        </p:tav>
                                        <p:tav tm="100000">
                                          <p:val>
                                            <p:strVal val="#ppt_x"/>
                                          </p:val>
                                        </p:tav>
                                      </p:tavLst>
                                    </p:anim>
                                    <p:anim calcmode="lin" valueType="num">
                                      <p:cBhvr additive="base">
                                        <p:cTn id="134" dur="250" fill="hold"/>
                                        <p:tgtEl>
                                          <p:spTgt spid="30"/>
                                        </p:tgtEl>
                                        <p:attrNameLst>
                                          <p:attrName>ppt_y</p:attrName>
                                        </p:attrNameLst>
                                      </p:cBhvr>
                                      <p:tavLst>
                                        <p:tav tm="0">
                                          <p:val>
                                            <p:strVal val="1+#ppt_h/2"/>
                                          </p:val>
                                        </p:tav>
                                        <p:tav tm="100000">
                                          <p:val>
                                            <p:strVal val="#ppt_y"/>
                                          </p:val>
                                        </p:tav>
                                      </p:tavLst>
                                    </p:anim>
                                  </p:childTnLst>
                                </p:cTn>
                              </p:par>
                            </p:childTnLst>
                          </p:cTn>
                        </p:par>
                        <p:par>
                          <p:cTn id="135" fill="hold">
                            <p:stCondLst>
                              <p:cond delay="6500"/>
                            </p:stCondLst>
                            <p:childTnLst>
                              <p:par>
                                <p:cTn id="136" presetID="1" presetClass="entr" presetSubtype="0" fill="hold" grpId="0" nodeType="afterEffect">
                                  <p:stCondLst>
                                    <p:cond delay="0"/>
                                  </p:stCondLst>
                                  <p:childTnLst>
                                    <p:set>
                                      <p:cBhvr>
                                        <p:cTn id="137" dur="1" fill="hold">
                                          <p:stCondLst>
                                            <p:cond delay="0"/>
                                          </p:stCondLst>
                                        </p:cTn>
                                        <p:tgtEl>
                                          <p:spTgt spid="31"/>
                                        </p:tgtEl>
                                        <p:attrNameLst>
                                          <p:attrName>style.visibility</p:attrName>
                                        </p:attrNameLst>
                                      </p:cBhvr>
                                      <p:to>
                                        <p:strVal val="visible"/>
                                      </p:to>
                                    </p:set>
                                  </p:childTnLst>
                                </p:cTn>
                              </p:par>
                            </p:childTnLst>
                          </p:cTn>
                        </p:par>
                        <p:par>
                          <p:cTn id="138" fill="hold">
                            <p:stCondLst>
                              <p:cond delay="6500"/>
                            </p:stCondLst>
                            <p:childTnLst>
                              <p:par>
                                <p:cTn id="139" presetID="53" presetClass="entr" presetSubtype="16" fill="hold" grpId="0" nodeType="afterEffect">
                                  <p:stCondLst>
                                    <p:cond delay="0"/>
                                  </p:stCondLst>
                                  <p:childTnLst>
                                    <p:set>
                                      <p:cBhvr>
                                        <p:cTn id="140" dur="1" fill="hold">
                                          <p:stCondLst>
                                            <p:cond delay="0"/>
                                          </p:stCondLst>
                                        </p:cTn>
                                        <p:tgtEl>
                                          <p:spTgt spid="2"/>
                                        </p:tgtEl>
                                        <p:attrNameLst>
                                          <p:attrName>style.visibility</p:attrName>
                                        </p:attrNameLst>
                                      </p:cBhvr>
                                      <p:to>
                                        <p:strVal val="visible"/>
                                      </p:to>
                                    </p:set>
                                    <p:anim calcmode="lin" valueType="num">
                                      <p:cBhvr>
                                        <p:cTn id="141" dur="250" fill="hold"/>
                                        <p:tgtEl>
                                          <p:spTgt spid="2"/>
                                        </p:tgtEl>
                                        <p:attrNameLst>
                                          <p:attrName>ppt_w</p:attrName>
                                        </p:attrNameLst>
                                      </p:cBhvr>
                                      <p:tavLst>
                                        <p:tav tm="0">
                                          <p:val>
                                            <p:fltVal val="0"/>
                                          </p:val>
                                        </p:tav>
                                        <p:tav tm="100000">
                                          <p:val>
                                            <p:strVal val="#ppt_w"/>
                                          </p:val>
                                        </p:tav>
                                      </p:tavLst>
                                    </p:anim>
                                    <p:anim calcmode="lin" valueType="num">
                                      <p:cBhvr>
                                        <p:cTn id="142" dur="250" fill="hold"/>
                                        <p:tgtEl>
                                          <p:spTgt spid="2"/>
                                        </p:tgtEl>
                                        <p:attrNameLst>
                                          <p:attrName>ppt_h</p:attrName>
                                        </p:attrNameLst>
                                      </p:cBhvr>
                                      <p:tavLst>
                                        <p:tav tm="0">
                                          <p:val>
                                            <p:fltVal val="0"/>
                                          </p:val>
                                        </p:tav>
                                        <p:tav tm="100000">
                                          <p:val>
                                            <p:strVal val="#ppt_h"/>
                                          </p:val>
                                        </p:tav>
                                      </p:tavLst>
                                    </p:anim>
                                    <p:animEffect transition="in" filter="fade">
                                      <p:cBhvr>
                                        <p:cTn id="143" dur="250"/>
                                        <p:tgtEl>
                                          <p:spTgt spid="2"/>
                                        </p:tgtEl>
                                      </p:cBhvr>
                                    </p:animEffect>
                                  </p:childTnLst>
                                </p:cTn>
                              </p:par>
                            </p:childTnLst>
                          </p:cTn>
                        </p:par>
                        <p:par>
                          <p:cTn id="144" fill="hold">
                            <p:stCondLst>
                              <p:cond delay="7000"/>
                            </p:stCondLst>
                            <p:childTnLst>
                              <p:par>
                                <p:cTn id="145" presetID="1" presetClass="entr" presetSubtype="0" fill="hold" grpId="0" nodeType="afterEffect">
                                  <p:stCondLst>
                                    <p:cond delay="0"/>
                                  </p:stCondLst>
                                  <p:childTnLst>
                                    <p:set>
                                      <p:cBhvr>
                                        <p:cTn id="14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animBg="1"/>
      <p:bldP spid="25" grpId="0"/>
      <p:bldP spid="26" grpId="0" animBg="1"/>
      <p:bldP spid="27" grpId="0"/>
      <p:bldP spid="28" grpId="0" animBg="1"/>
      <p:bldP spid="29" grpId="0"/>
      <p:bldP spid="30" grpId="0" animBg="1"/>
      <p:bldP spid="31" grpId="0"/>
      <p:bldP spid="32" grpId="0" animBg="1"/>
      <p:bldP spid="33" grpId="0"/>
      <p:bldP spid="34" grpId="0" animBg="1"/>
      <p:bldP spid="35" grpId="0"/>
      <p:bldP spid="36" grpId="0" animBg="1"/>
      <p:bldP spid="37" grpId="0"/>
      <p:bldP spid="38" grpId="0" autoUpdateAnimBg="0"/>
      <p:bldP spid="39"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41313" y="3005993"/>
            <a:ext cx="5722434" cy="1725997"/>
            <a:chOff x="1212410" y="2815217"/>
            <a:chExt cx="5722434" cy="1725997"/>
          </a:xfrm>
        </p:grpSpPr>
        <p:sp>
          <p:nvSpPr>
            <p:cNvPr id="3" name="타원 21"/>
            <p:cNvSpPr>
              <a:spLocks noChangeArrowheads="1"/>
            </p:cNvSpPr>
            <p:nvPr/>
          </p:nvSpPr>
          <p:spPr bwMode="auto">
            <a:xfrm>
              <a:off x="1212410" y="3550793"/>
              <a:ext cx="3544666" cy="990421"/>
            </a:xfrm>
            <a:prstGeom prst="ellipse">
              <a:avLst/>
            </a:prstGeom>
            <a:gradFill rotWithShape="1">
              <a:gsLst>
                <a:gs pos="0">
                  <a:schemeClr val="tx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latinLnBrk="1"/>
              <a:endParaRPr lang="ko-KR" altLang="ko-KR" sz="1100"/>
            </a:p>
          </p:txBody>
        </p:sp>
        <p:sp>
          <p:nvSpPr>
            <p:cNvPr id="4" name="Text Box 11"/>
            <p:cNvSpPr txBox="1">
              <a:spLocks noChangeArrowheads="1"/>
            </p:cNvSpPr>
            <p:nvPr/>
          </p:nvSpPr>
          <p:spPr bwMode="auto">
            <a:xfrm rot="10800000">
              <a:off x="2853845" y="3103076"/>
              <a:ext cx="4080999" cy="656806"/>
            </a:xfrm>
            <a:prstGeom prst="rect">
              <a:avLst/>
            </a:prstGeom>
            <a:noFill/>
            <a:ln w="9525">
              <a:solidFill>
                <a:schemeClr val="bg1">
                  <a:lumMod val="65000"/>
                </a:schemeClr>
              </a:solidFill>
              <a:miter lim="800000"/>
            </a:ln>
          </p:spPr>
          <p:txBody>
            <a:bodyPr rot="10800000" wrap="none" anchor="ctr"/>
            <a:lstStyle>
              <a:lvl1pPr latinLnBrk="1">
                <a:defRPr kumimoji="1">
                  <a:solidFill>
                    <a:schemeClr val="tx1"/>
                  </a:solidFill>
                  <a:latin typeface="Gulim" panose="020B0600000101010101" pitchFamily="34" charset="-127"/>
                  <a:ea typeface="Gulim" panose="020B0600000101010101" pitchFamily="34" charset="-127"/>
                </a:defRPr>
              </a:lvl1pPr>
              <a:lvl2pPr marL="742950" indent="-285750" latinLnBrk="1">
                <a:defRPr kumimoji="1">
                  <a:solidFill>
                    <a:schemeClr val="tx1"/>
                  </a:solidFill>
                  <a:latin typeface="Gulim" panose="020B0600000101010101" pitchFamily="34" charset="-127"/>
                  <a:ea typeface="Gulim" panose="020B0600000101010101" pitchFamily="34" charset="-127"/>
                </a:defRPr>
              </a:lvl2pPr>
              <a:lvl3pPr marL="1143000" indent="-228600" latinLnBrk="1">
                <a:defRPr kumimoji="1">
                  <a:solidFill>
                    <a:schemeClr val="tx1"/>
                  </a:solidFill>
                  <a:latin typeface="Gulim" panose="020B0600000101010101" pitchFamily="34" charset="-127"/>
                  <a:ea typeface="Gulim" panose="020B0600000101010101" pitchFamily="34" charset="-127"/>
                </a:defRPr>
              </a:lvl3pPr>
              <a:lvl4pPr marL="1600200" indent="-228600" latinLnBrk="1">
                <a:defRPr kumimoji="1">
                  <a:solidFill>
                    <a:schemeClr val="tx1"/>
                  </a:solidFill>
                  <a:latin typeface="Gulim" panose="020B0600000101010101" pitchFamily="34" charset="-127"/>
                  <a:ea typeface="Gulim" panose="020B0600000101010101" pitchFamily="34" charset="-127"/>
                </a:defRPr>
              </a:lvl4pPr>
              <a:lvl5pPr marL="2057400" indent="-228600" latinLnBrk="1">
                <a:defRPr kumimoji="1">
                  <a:solidFill>
                    <a:schemeClr val="tx1"/>
                  </a:solidFill>
                  <a:latin typeface="Gulim" panose="020B0600000101010101" pitchFamily="34" charset="-127"/>
                  <a:ea typeface="Gulim" panose="020B0600000101010101" pitchFamily="34" charset="-127"/>
                </a:defRPr>
              </a:lvl5pPr>
              <a:lvl6pPr marL="25146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endParaRPr lang="ko-KR" altLang="ko-KR" sz="1100"/>
            </a:p>
          </p:txBody>
        </p:sp>
        <p:grpSp>
          <p:nvGrpSpPr>
            <p:cNvPr id="5" name="Group 105"/>
            <p:cNvGrpSpPr/>
            <p:nvPr/>
          </p:nvGrpSpPr>
          <p:grpSpPr bwMode="auto">
            <a:xfrm>
              <a:off x="1548342" y="2815217"/>
              <a:ext cx="2680509" cy="1260325"/>
              <a:chOff x="1728" y="3024"/>
              <a:chExt cx="2304" cy="1080"/>
            </a:xfrm>
          </p:grpSpPr>
          <p:sp>
            <p:nvSpPr>
              <p:cNvPr id="8" name="Freeform 106"/>
              <p:cNvSpPr/>
              <p:nvPr/>
            </p:nvSpPr>
            <p:spPr bwMode="auto">
              <a:xfrm>
                <a:off x="1728" y="3024"/>
                <a:ext cx="2304" cy="1080"/>
              </a:xfrm>
              <a:custGeom>
                <a:avLst/>
                <a:gdLst/>
                <a:ahLst/>
                <a:cxnLst>
                  <a:cxn ang="0">
                    <a:pos x="2304" y="792"/>
                  </a:cxn>
                  <a:cxn ang="0">
                    <a:pos x="2302" y="806"/>
                  </a:cxn>
                  <a:cxn ang="0">
                    <a:pos x="2290" y="836"/>
                  </a:cxn>
                  <a:cxn ang="0">
                    <a:pos x="2268" y="864"/>
                  </a:cxn>
                  <a:cxn ang="0">
                    <a:pos x="2234" y="892"/>
                  </a:cxn>
                  <a:cxn ang="0">
                    <a:pos x="2190" y="916"/>
                  </a:cxn>
                  <a:cxn ang="0">
                    <a:pos x="2108" y="954"/>
                  </a:cxn>
                  <a:cxn ang="0">
                    <a:pos x="1966" y="996"/>
                  </a:cxn>
                  <a:cxn ang="0">
                    <a:pos x="1796" y="1030"/>
                  </a:cxn>
                  <a:cxn ang="0">
                    <a:pos x="1600" y="1058"/>
                  </a:cxn>
                  <a:cxn ang="0">
                    <a:pos x="1384" y="1074"/>
                  </a:cxn>
                  <a:cxn ang="0">
                    <a:pos x="1152" y="1080"/>
                  </a:cxn>
                  <a:cxn ang="0">
                    <a:pos x="1034" y="1078"/>
                  </a:cxn>
                  <a:cxn ang="0">
                    <a:pos x="810" y="1068"/>
                  </a:cxn>
                  <a:cxn ang="0">
                    <a:pos x="602" y="1046"/>
                  </a:cxn>
                  <a:cxn ang="0">
                    <a:pos x="420" y="1014"/>
                  </a:cxn>
                  <a:cxn ang="0">
                    <a:pos x="264" y="976"/>
                  </a:cxn>
                  <a:cxn ang="0">
                    <a:pos x="140" y="930"/>
                  </a:cxn>
                  <a:cxn ang="0">
                    <a:pos x="90" y="904"/>
                  </a:cxn>
                  <a:cxn ang="0">
                    <a:pos x="52" y="878"/>
                  </a:cxn>
                  <a:cxn ang="0">
                    <a:pos x="24" y="850"/>
                  </a:cxn>
                  <a:cxn ang="0">
                    <a:pos x="6" y="822"/>
                  </a:cxn>
                  <a:cxn ang="0">
                    <a:pos x="0" y="792"/>
                  </a:cxn>
                  <a:cxn ang="0">
                    <a:pos x="288" y="216"/>
                  </a:cxn>
                  <a:cxn ang="0">
                    <a:pos x="292" y="194"/>
                  </a:cxn>
                  <a:cxn ang="0">
                    <a:pos x="306" y="172"/>
                  </a:cxn>
                  <a:cxn ang="0">
                    <a:pos x="326" y="152"/>
                  </a:cxn>
                  <a:cxn ang="0">
                    <a:pos x="356" y="132"/>
                  </a:cxn>
                  <a:cxn ang="0">
                    <a:pos x="436" y="96"/>
                  </a:cxn>
                  <a:cxn ang="0">
                    <a:pos x="542" y="64"/>
                  </a:cxn>
                  <a:cxn ang="0">
                    <a:pos x="668" y="36"/>
                  </a:cxn>
                  <a:cxn ang="0">
                    <a:pos x="816" y="16"/>
                  </a:cxn>
                  <a:cxn ang="0">
                    <a:pos x="978" y="4"/>
                  </a:cxn>
                  <a:cxn ang="0">
                    <a:pos x="1152" y="0"/>
                  </a:cxn>
                  <a:cxn ang="0">
                    <a:pos x="1240" y="2"/>
                  </a:cxn>
                  <a:cxn ang="0">
                    <a:pos x="1408" y="10"/>
                  </a:cxn>
                  <a:cxn ang="0">
                    <a:pos x="1564" y="26"/>
                  </a:cxn>
                  <a:cxn ang="0">
                    <a:pos x="1702" y="50"/>
                  </a:cxn>
                  <a:cxn ang="0">
                    <a:pos x="1818" y="78"/>
                  </a:cxn>
                  <a:cxn ang="0">
                    <a:pos x="1912" y="114"/>
                  </a:cxn>
                  <a:cxn ang="0">
                    <a:pos x="1964" y="142"/>
                  </a:cxn>
                  <a:cxn ang="0">
                    <a:pos x="1988" y="162"/>
                  </a:cxn>
                  <a:cxn ang="0">
                    <a:pos x="2006" y="184"/>
                  </a:cxn>
                  <a:cxn ang="0">
                    <a:pos x="2014" y="204"/>
                  </a:cxn>
                  <a:cxn ang="0">
                    <a:pos x="2016" y="216"/>
                  </a:cxn>
                </a:cxnLst>
                <a:rect l="0" t="0" r="r" b="b"/>
                <a:pathLst>
                  <a:path w="2304" h="1080">
                    <a:moveTo>
                      <a:pt x="2016" y="216"/>
                    </a:moveTo>
                    <a:lnTo>
                      <a:pt x="2304" y="792"/>
                    </a:lnTo>
                    <a:lnTo>
                      <a:pt x="2304" y="792"/>
                    </a:lnTo>
                    <a:lnTo>
                      <a:pt x="2302" y="806"/>
                    </a:lnTo>
                    <a:lnTo>
                      <a:pt x="2298" y="822"/>
                    </a:lnTo>
                    <a:lnTo>
                      <a:pt x="2290" y="836"/>
                    </a:lnTo>
                    <a:lnTo>
                      <a:pt x="2280" y="850"/>
                    </a:lnTo>
                    <a:lnTo>
                      <a:pt x="2268" y="864"/>
                    </a:lnTo>
                    <a:lnTo>
                      <a:pt x="2252" y="878"/>
                    </a:lnTo>
                    <a:lnTo>
                      <a:pt x="2234" y="892"/>
                    </a:lnTo>
                    <a:lnTo>
                      <a:pt x="2214" y="904"/>
                    </a:lnTo>
                    <a:lnTo>
                      <a:pt x="2190" y="916"/>
                    </a:lnTo>
                    <a:lnTo>
                      <a:pt x="2164" y="930"/>
                    </a:lnTo>
                    <a:lnTo>
                      <a:pt x="2108" y="954"/>
                    </a:lnTo>
                    <a:lnTo>
                      <a:pt x="2040" y="976"/>
                    </a:lnTo>
                    <a:lnTo>
                      <a:pt x="1966" y="996"/>
                    </a:lnTo>
                    <a:lnTo>
                      <a:pt x="1884" y="1014"/>
                    </a:lnTo>
                    <a:lnTo>
                      <a:pt x="1796" y="1030"/>
                    </a:lnTo>
                    <a:lnTo>
                      <a:pt x="1702" y="1046"/>
                    </a:lnTo>
                    <a:lnTo>
                      <a:pt x="1600" y="1058"/>
                    </a:lnTo>
                    <a:lnTo>
                      <a:pt x="1494" y="1068"/>
                    </a:lnTo>
                    <a:lnTo>
                      <a:pt x="1384" y="1074"/>
                    </a:lnTo>
                    <a:lnTo>
                      <a:pt x="1270" y="1078"/>
                    </a:lnTo>
                    <a:lnTo>
                      <a:pt x="1152" y="1080"/>
                    </a:lnTo>
                    <a:lnTo>
                      <a:pt x="1152" y="1080"/>
                    </a:lnTo>
                    <a:lnTo>
                      <a:pt x="1034" y="1078"/>
                    </a:lnTo>
                    <a:lnTo>
                      <a:pt x="920" y="1074"/>
                    </a:lnTo>
                    <a:lnTo>
                      <a:pt x="810" y="1068"/>
                    </a:lnTo>
                    <a:lnTo>
                      <a:pt x="704" y="1058"/>
                    </a:lnTo>
                    <a:lnTo>
                      <a:pt x="602" y="1046"/>
                    </a:lnTo>
                    <a:lnTo>
                      <a:pt x="508" y="1030"/>
                    </a:lnTo>
                    <a:lnTo>
                      <a:pt x="420" y="1014"/>
                    </a:lnTo>
                    <a:lnTo>
                      <a:pt x="338" y="996"/>
                    </a:lnTo>
                    <a:lnTo>
                      <a:pt x="264" y="976"/>
                    </a:lnTo>
                    <a:lnTo>
                      <a:pt x="196" y="954"/>
                    </a:lnTo>
                    <a:lnTo>
                      <a:pt x="140" y="930"/>
                    </a:lnTo>
                    <a:lnTo>
                      <a:pt x="114" y="916"/>
                    </a:lnTo>
                    <a:lnTo>
                      <a:pt x="90" y="904"/>
                    </a:lnTo>
                    <a:lnTo>
                      <a:pt x="70" y="892"/>
                    </a:lnTo>
                    <a:lnTo>
                      <a:pt x="52" y="878"/>
                    </a:lnTo>
                    <a:lnTo>
                      <a:pt x="36" y="864"/>
                    </a:lnTo>
                    <a:lnTo>
                      <a:pt x="24" y="850"/>
                    </a:lnTo>
                    <a:lnTo>
                      <a:pt x="14" y="836"/>
                    </a:lnTo>
                    <a:lnTo>
                      <a:pt x="6" y="822"/>
                    </a:lnTo>
                    <a:lnTo>
                      <a:pt x="2" y="806"/>
                    </a:lnTo>
                    <a:lnTo>
                      <a:pt x="0" y="792"/>
                    </a:lnTo>
                    <a:lnTo>
                      <a:pt x="288" y="216"/>
                    </a:lnTo>
                    <a:lnTo>
                      <a:pt x="288" y="216"/>
                    </a:lnTo>
                    <a:lnTo>
                      <a:pt x="290" y="204"/>
                    </a:lnTo>
                    <a:lnTo>
                      <a:pt x="292" y="194"/>
                    </a:lnTo>
                    <a:lnTo>
                      <a:pt x="298" y="184"/>
                    </a:lnTo>
                    <a:lnTo>
                      <a:pt x="306" y="172"/>
                    </a:lnTo>
                    <a:lnTo>
                      <a:pt x="316" y="162"/>
                    </a:lnTo>
                    <a:lnTo>
                      <a:pt x="326" y="152"/>
                    </a:lnTo>
                    <a:lnTo>
                      <a:pt x="340" y="142"/>
                    </a:lnTo>
                    <a:lnTo>
                      <a:pt x="356" y="132"/>
                    </a:lnTo>
                    <a:lnTo>
                      <a:pt x="392" y="114"/>
                    </a:lnTo>
                    <a:lnTo>
                      <a:pt x="436" y="96"/>
                    </a:lnTo>
                    <a:lnTo>
                      <a:pt x="486" y="78"/>
                    </a:lnTo>
                    <a:lnTo>
                      <a:pt x="542" y="64"/>
                    </a:lnTo>
                    <a:lnTo>
                      <a:pt x="602" y="50"/>
                    </a:lnTo>
                    <a:lnTo>
                      <a:pt x="668" y="36"/>
                    </a:lnTo>
                    <a:lnTo>
                      <a:pt x="740" y="26"/>
                    </a:lnTo>
                    <a:lnTo>
                      <a:pt x="816" y="16"/>
                    </a:lnTo>
                    <a:lnTo>
                      <a:pt x="896" y="10"/>
                    </a:lnTo>
                    <a:lnTo>
                      <a:pt x="978" y="4"/>
                    </a:lnTo>
                    <a:lnTo>
                      <a:pt x="1064" y="2"/>
                    </a:lnTo>
                    <a:lnTo>
                      <a:pt x="1152" y="0"/>
                    </a:lnTo>
                    <a:lnTo>
                      <a:pt x="1152" y="0"/>
                    </a:lnTo>
                    <a:lnTo>
                      <a:pt x="1240" y="2"/>
                    </a:lnTo>
                    <a:lnTo>
                      <a:pt x="1326" y="4"/>
                    </a:lnTo>
                    <a:lnTo>
                      <a:pt x="1408" y="10"/>
                    </a:lnTo>
                    <a:lnTo>
                      <a:pt x="1488" y="16"/>
                    </a:lnTo>
                    <a:lnTo>
                      <a:pt x="1564" y="26"/>
                    </a:lnTo>
                    <a:lnTo>
                      <a:pt x="1636" y="36"/>
                    </a:lnTo>
                    <a:lnTo>
                      <a:pt x="1702" y="50"/>
                    </a:lnTo>
                    <a:lnTo>
                      <a:pt x="1762" y="64"/>
                    </a:lnTo>
                    <a:lnTo>
                      <a:pt x="1818" y="78"/>
                    </a:lnTo>
                    <a:lnTo>
                      <a:pt x="1868" y="96"/>
                    </a:lnTo>
                    <a:lnTo>
                      <a:pt x="1912" y="114"/>
                    </a:lnTo>
                    <a:lnTo>
                      <a:pt x="1948" y="132"/>
                    </a:lnTo>
                    <a:lnTo>
                      <a:pt x="1964" y="142"/>
                    </a:lnTo>
                    <a:lnTo>
                      <a:pt x="1978" y="152"/>
                    </a:lnTo>
                    <a:lnTo>
                      <a:pt x="1988" y="162"/>
                    </a:lnTo>
                    <a:lnTo>
                      <a:pt x="1998" y="172"/>
                    </a:lnTo>
                    <a:lnTo>
                      <a:pt x="2006" y="184"/>
                    </a:lnTo>
                    <a:lnTo>
                      <a:pt x="2012" y="194"/>
                    </a:lnTo>
                    <a:lnTo>
                      <a:pt x="2014" y="204"/>
                    </a:lnTo>
                    <a:lnTo>
                      <a:pt x="2016" y="216"/>
                    </a:lnTo>
                    <a:lnTo>
                      <a:pt x="2016" y="216"/>
                    </a:lnTo>
                    <a:close/>
                  </a:path>
                </a:pathLst>
              </a:custGeom>
              <a:solidFill>
                <a:srgbClr val="482400"/>
              </a:solidFill>
              <a:ln w="9525" cap="flat" cmpd="sng">
                <a:noFill/>
                <a:prstDash val="solid"/>
                <a:round/>
              </a:ln>
              <a:effectLst/>
            </p:spPr>
            <p:txBody>
              <a:bodyPr wrap="none" anchor="ctr"/>
              <a:lstStyle/>
              <a:p>
                <a:pPr latinLnBrk="1">
                  <a:defRPr/>
                </a:pPr>
                <a:endParaRPr lang="ko-KR" altLang="en-US" sz="1100">
                  <a:latin typeface="Gulim" panose="020B0600000101010101" pitchFamily="34" charset="-127"/>
                  <a:ea typeface="Gulim" panose="020B0600000101010101" pitchFamily="34" charset="-127"/>
                </a:endParaRPr>
              </a:p>
            </p:txBody>
          </p:sp>
          <p:sp>
            <p:nvSpPr>
              <p:cNvPr id="9" name="Freeform 107"/>
              <p:cNvSpPr/>
              <p:nvPr/>
            </p:nvSpPr>
            <p:spPr bwMode="auto">
              <a:xfrm>
                <a:off x="2016" y="3024"/>
                <a:ext cx="1728" cy="432"/>
              </a:xfrm>
              <a:custGeom>
                <a:avLst/>
                <a:gdLst>
                  <a:gd name="T0" fmla="*/ 1728 w 1728"/>
                  <a:gd name="T1" fmla="*/ 216 h 432"/>
                  <a:gd name="T2" fmla="*/ 1724 w 1728"/>
                  <a:gd name="T3" fmla="*/ 238 h 432"/>
                  <a:gd name="T4" fmla="*/ 1710 w 1728"/>
                  <a:gd name="T5" fmla="*/ 260 h 432"/>
                  <a:gd name="T6" fmla="*/ 1690 w 1728"/>
                  <a:gd name="T7" fmla="*/ 280 h 432"/>
                  <a:gd name="T8" fmla="*/ 1660 w 1728"/>
                  <a:gd name="T9" fmla="*/ 300 h 432"/>
                  <a:gd name="T10" fmla="*/ 1580 w 1728"/>
                  <a:gd name="T11" fmla="*/ 336 h 432"/>
                  <a:gd name="T12" fmla="*/ 1474 w 1728"/>
                  <a:gd name="T13" fmla="*/ 368 h 432"/>
                  <a:gd name="T14" fmla="*/ 1348 w 1728"/>
                  <a:gd name="T15" fmla="*/ 396 h 432"/>
                  <a:gd name="T16" fmla="*/ 1200 w 1728"/>
                  <a:gd name="T17" fmla="*/ 416 h 432"/>
                  <a:gd name="T18" fmla="*/ 1038 w 1728"/>
                  <a:gd name="T19" fmla="*/ 428 h 432"/>
                  <a:gd name="T20" fmla="*/ 864 w 1728"/>
                  <a:gd name="T21" fmla="*/ 432 h 432"/>
                  <a:gd name="T22" fmla="*/ 776 w 1728"/>
                  <a:gd name="T23" fmla="*/ 430 h 432"/>
                  <a:gd name="T24" fmla="*/ 608 w 1728"/>
                  <a:gd name="T25" fmla="*/ 422 h 432"/>
                  <a:gd name="T26" fmla="*/ 452 w 1728"/>
                  <a:gd name="T27" fmla="*/ 406 h 432"/>
                  <a:gd name="T28" fmla="*/ 314 w 1728"/>
                  <a:gd name="T29" fmla="*/ 382 h 432"/>
                  <a:gd name="T30" fmla="*/ 198 w 1728"/>
                  <a:gd name="T31" fmla="*/ 354 h 432"/>
                  <a:gd name="T32" fmla="*/ 104 w 1728"/>
                  <a:gd name="T33" fmla="*/ 318 h 432"/>
                  <a:gd name="T34" fmla="*/ 52 w 1728"/>
                  <a:gd name="T35" fmla="*/ 290 h 432"/>
                  <a:gd name="T36" fmla="*/ 28 w 1728"/>
                  <a:gd name="T37" fmla="*/ 270 h 432"/>
                  <a:gd name="T38" fmla="*/ 10 w 1728"/>
                  <a:gd name="T39" fmla="*/ 248 h 432"/>
                  <a:gd name="T40" fmla="*/ 2 w 1728"/>
                  <a:gd name="T41" fmla="*/ 228 h 432"/>
                  <a:gd name="T42" fmla="*/ 0 w 1728"/>
                  <a:gd name="T43" fmla="*/ 216 h 432"/>
                  <a:gd name="T44" fmla="*/ 4 w 1728"/>
                  <a:gd name="T45" fmla="*/ 194 h 432"/>
                  <a:gd name="T46" fmla="*/ 18 w 1728"/>
                  <a:gd name="T47" fmla="*/ 172 h 432"/>
                  <a:gd name="T48" fmla="*/ 38 w 1728"/>
                  <a:gd name="T49" fmla="*/ 152 h 432"/>
                  <a:gd name="T50" fmla="*/ 68 w 1728"/>
                  <a:gd name="T51" fmla="*/ 132 h 432"/>
                  <a:gd name="T52" fmla="*/ 148 w 1728"/>
                  <a:gd name="T53" fmla="*/ 96 h 432"/>
                  <a:gd name="T54" fmla="*/ 254 w 1728"/>
                  <a:gd name="T55" fmla="*/ 64 h 432"/>
                  <a:gd name="T56" fmla="*/ 380 w 1728"/>
                  <a:gd name="T57" fmla="*/ 36 h 432"/>
                  <a:gd name="T58" fmla="*/ 528 w 1728"/>
                  <a:gd name="T59" fmla="*/ 16 h 432"/>
                  <a:gd name="T60" fmla="*/ 690 w 1728"/>
                  <a:gd name="T61" fmla="*/ 4 h 432"/>
                  <a:gd name="T62" fmla="*/ 864 w 1728"/>
                  <a:gd name="T63" fmla="*/ 0 h 432"/>
                  <a:gd name="T64" fmla="*/ 952 w 1728"/>
                  <a:gd name="T65" fmla="*/ 2 h 432"/>
                  <a:gd name="T66" fmla="*/ 1120 w 1728"/>
                  <a:gd name="T67" fmla="*/ 10 h 432"/>
                  <a:gd name="T68" fmla="*/ 1276 w 1728"/>
                  <a:gd name="T69" fmla="*/ 26 h 432"/>
                  <a:gd name="T70" fmla="*/ 1414 w 1728"/>
                  <a:gd name="T71" fmla="*/ 50 h 432"/>
                  <a:gd name="T72" fmla="*/ 1530 w 1728"/>
                  <a:gd name="T73" fmla="*/ 78 h 432"/>
                  <a:gd name="T74" fmla="*/ 1624 w 1728"/>
                  <a:gd name="T75" fmla="*/ 114 h 432"/>
                  <a:gd name="T76" fmla="*/ 1676 w 1728"/>
                  <a:gd name="T77" fmla="*/ 142 h 432"/>
                  <a:gd name="T78" fmla="*/ 1700 w 1728"/>
                  <a:gd name="T79" fmla="*/ 162 h 432"/>
                  <a:gd name="T80" fmla="*/ 1718 w 1728"/>
                  <a:gd name="T81" fmla="*/ 184 h 432"/>
                  <a:gd name="T82" fmla="*/ 1726 w 1728"/>
                  <a:gd name="T83" fmla="*/ 204 h 432"/>
                  <a:gd name="T84" fmla="*/ 1728 w 1728"/>
                  <a:gd name="T85" fmla="*/ 216 h 4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28"/>
                  <a:gd name="T130" fmla="*/ 0 h 432"/>
                  <a:gd name="T131" fmla="*/ 1728 w 1728"/>
                  <a:gd name="T132" fmla="*/ 432 h 4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28" h="432">
                    <a:moveTo>
                      <a:pt x="1728" y="216"/>
                    </a:moveTo>
                    <a:lnTo>
                      <a:pt x="1728" y="216"/>
                    </a:lnTo>
                    <a:lnTo>
                      <a:pt x="1726" y="228"/>
                    </a:lnTo>
                    <a:lnTo>
                      <a:pt x="1724" y="238"/>
                    </a:lnTo>
                    <a:lnTo>
                      <a:pt x="1718" y="248"/>
                    </a:lnTo>
                    <a:lnTo>
                      <a:pt x="1710" y="260"/>
                    </a:lnTo>
                    <a:lnTo>
                      <a:pt x="1700" y="270"/>
                    </a:lnTo>
                    <a:lnTo>
                      <a:pt x="1690" y="280"/>
                    </a:lnTo>
                    <a:lnTo>
                      <a:pt x="1676" y="290"/>
                    </a:lnTo>
                    <a:lnTo>
                      <a:pt x="1660" y="300"/>
                    </a:lnTo>
                    <a:lnTo>
                      <a:pt x="1624" y="318"/>
                    </a:lnTo>
                    <a:lnTo>
                      <a:pt x="1580" y="336"/>
                    </a:lnTo>
                    <a:lnTo>
                      <a:pt x="1530" y="354"/>
                    </a:lnTo>
                    <a:lnTo>
                      <a:pt x="1474" y="368"/>
                    </a:lnTo>
                    <a:lnTo>
                      <a:pt x="1414" y="382"/>
                    </a:lnTo>
                    <a:lnTo>
                      <a:pt x="1348" y="396"/>
                    </a:lnTo>
                    <a:lnTo>
                      <a:pt x="1276" y="406"/>
                    </a:lnTo>
                    <a:lnTo>
                      <a:pt x="1200" y="416"/>
                    </a:lnTo>
                    <a:lnTo>
                      <a:pt x="1120" y="422"/>
                    </a:lnTo>
                    <a:lnTo>
                      <a:pt x="1038" y="428"/>
                    </a:lnTo>
                    <a:lnTo>
                      <a:pt x="952" y="430"/>
                    </a:lnTo>
                    <a:lnTo>
                      <a:pt x="864" y="432"/>
                    </a:lnTo>
                    <a:lnTo>
                      <a:pt x="776" y="430"/>
                    </a:lnTo>
                    <a:lnTo>
                      <a:pt x="690" y="428"/>
                    </a:lnTo>
                    <a:lnTo>
                      <a:pt x="608" y="422"/>
                    </a:lnTo>
                    <a:lnTo>
                      <a:pt x="528" y="416"/>
                    </a:lnTo>
                    <a:lnTo>
                      <a:pt x="452" y="406"/>
                    </a:lnTo>
                    <a:lnTo>
                      <a:pt x="380" y="396"/>
                    </a:lnTo>
                    <a:lnTo>
                      <a:pt x="314" y="382"/>
                    </a:lnTo>
                    <a:lnTo>
                      <a:pt x="254" y="368"/>
                    </a:lnTo>
                    <a:lnTo>
                      <a:pt x="198" y="354"/>
                    </a:lnTo>
                    <a:lnTo>
                      <a:pt x="148" y="336"/>
                    </a:lnTo>
                    <a:lnTo>
                      <a:pt x="104" y="318"/>
                    </a:lnTo>
                    <a:lnTo>
                      <a:pt x="68" y="300"/>
                    </a:lnTo>
                    <a:lnTo>
                      <a:pt x="52" y="290"/>
                    </a:lnTo>
                    <a:lnTo>
                      <a:pt x="38" y="280"/>
                    </a:lnTo>
                    <a:lnTo>
                      <a:pt x="28" y="270"/>
                    </a:lnTo>
                    <a:lnTo>
                      <a:pt x="18" y="260"/>
                    </a:lnTo>
                    <a:lnTo>
                      <a:pt x="10" y="248"/>
                    </a:lnTo>
                    <a:lnTo>
                      <a:pt x="4" y="238"/>
                    </a:lnTo>
                    <a:lnTo>
                      <a:pt x="2" y="228"/>
                    </a:lnTo>
                    <a:lnTo>
                      <a:pt x="0" y="216"/>
                    </a:lnTo>
                    <a:lnTo>
                      <a:pt x="2" y="204"/>
                    </a:lnTo>
                    <a:lnTo>
                      <a:pt x="4" y="194"/>
                    </a:lnTo>
                    <a:lnTo>
                      <a:pt x="10" y="184"/>
                    </a:lnTo>
                    <a:lnTo>
                      <a:pt x="18" y="172"/>
                    </a:lnTo>
                    <a:lnTo>
                      <a:pt x="28" y="162"/>
                    </a:lnTo>
                    <a:lnTo>
                      <a:pt x="38" y="152"/>
                    </a:lnTo>
                    <a:lnTo>
                      <a:pt x="52" y="142"/>
                    </a:lnTo>
                    <a:lnTo>
                      <a:pt x="68" y="132"/>
                    </a:lnTo>
                    <a:lnTo>
                      <a:pt x="104" y="114"/>
                    </a:lnTo>
                    <a:lnTo>
                      <a:pt x="148" y="96"/>
                    </a:lnTo>
                    <a:lnTo>
                      <a:pt x="198" y="78"/>
                    </a:lnTo>
                    <a:lnTo>
                      <a:pt x="254" y="64"/>
                    </a:lnTo>
                    <a:lnTo>
                      <a:pt x="314" y="50"/>
                    </a:lnTo>
                    <a:lnTo>
                      <a:pt x="380" y="36"/>
                    </a:lnTo>
                    <a:lnTo>
                      <a:pt x="452" y="26"/>
                    </a:lnTo>
                    <a:lnTo>
                      <a:pt x="528" y="16"/>
                    </a:lnTo>
                    <a:lnTo>
                      <a:pt x="608" y="10"/>
                    </a:lnTo>
                    <a:lnTo>
                      <a:pt x="690" y="4"/>
                    </a:lnTo>
                    <a:lnTo>
                      <a:pt x="776" y="2"/>
                    </a:lnTo>
                    <a:lnTo>
                      <a:pt x="864" y="0"/>
                    </a:lnTo>
                    <a:lnTo>
                      <a:pt x="952" y="2"/>
                    </a:lnTo>
                    <a:lnTo>
                      <a:pt x="1038" y="4"/>
                    </a:lnTo>
                    <a:lnTo>
                      <a:pt x="1120" y="10"/>
                    </a:lnTo>
                    <a:lnTo>
                      <a:pt x="1200" y="16"/>
                    </a:lnTo>
                    <a:lnTo>
                      <a:pt x="1276" y="26"/>
                    </a:lnTo>
                    <a:lnTo>
                      <a:pt x="1348" y="36"/>
                    </a:lnTo>
                    <a:lnTo>
                      <a:pt x="1414" y="50"/>
                    </a:lnTo>
                    <a:lnTo>
                      <a:pt x="1474" y="64"/>
                    </a:lnTo>
                    <a:lnTo>
                      <a:pt x="1530" y="78"/>
                    </a:lnTo>
                    <a:lnTo>
                      <a:pt x="1580" y="96"/>
                    </a:lnTo>
                    <a:lnTo>
                      <a:pt x="1624" y="114"/>
                    </a:lnTo>
                    <a:lnTo>
                      <a:pt x="1660" y="132"/>
                    </a:lnTo>
                    <a:lnTo>
                      <a:pt x="1676" y="142"/>
                    </a:lnTo>
                    <a:lnTo>
                      <a:pt x="1690" y="152"/>
                    </a:lnTo>
                    <a:lnTo>
                      <a:pt x="1700" y="162"/>
                    </a:lnTo>
                    <a:lnTo>
                      <a:pt x="1710" y="172"/>
                    </a:lnTo>
                    <a:lnTo>
                      <a:pt x="1718" y="184"/>
                    </a:lnTo>
                    <a:lnTo>
                      <a:pt x="1724" y="194"/>
                    </a:lnTo>
                    <a:lnTo>
                      <a:pt x="1726" y="204"/>
                    </a:lnTo>
                    <a:lnTo>
                      <a:pt x="1728" y="216"/>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100"/>
              </a:p>
            </p:txBody>
          </p:sp>
        </p:grpSp>
        <p:sp>
          <p:nvSpPr>
            <p:cNvPr id="6" name="Text Box 116"/>
            <p:cNvSpPr txBox="1">
              <a:spLocks noChangeArrowheads="1"/>
            </p:cNvSpPr>
            <p:nvPr/>
          </p:nvSpPr>
          <p:spPr bwMode="auto">
            <a:xfrm>
              <a:off x="1994322" y="3367768"/>
              <a:ext cx="170862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latinLnBrk="1">
                <a:defRPr kumimoji="1">
                  <a:solidFill>
                    <a:schemeClr val="tx1"/>
                  </a:solidFill>
                  <a:latin typeface="Gulim" panose="020B0600000101010101" pitchFamily="34" charset="-127"/>
                  <a:ea typeface="Gulim" panose="020B0600000101010101" pitchFamily="34" charset="-127"/>
                </a:defRPr>
              </a:lvl1pPr>
              <a:lvl2pPr marL="742950" indent="-285750" latinLnBrk="1">
                <a:defRPr kumimoji="1">
                  <a:solidFill>
                    <a:schemeClr val="tx1"/>
                  </a:solidFill>
                  <a:latin typeface="Gulim" panose="020B0600000101010101" pitchFamily="34" charset="-127"/>
                  <a:ea typeface="Gulim" panose="020B0600000101010101" pitchFamily="34" charset="-127"/>
                </a:defRPr>
              </a:lvl2pPr>
              <a:lvl3pPr marL="1143000" indent="-228600" latinLnBrk="1">
                <a:defRPr kumimoji="1">
                  <a:solidFill>
                    <a:schemeClr val="tx1"/>
                  </a:solidFill>
                  <a:latin typeface="Gulim" panose="020B0600000101010101" pitchFamily="34" charset="-127"/>
                  <a:ea typeface="Gulim" panose="020B0600000101010101" pitchFamily="34" charset="-127"/>
                </a:defRPr>
              </a:lvl3pPr>
              <a:lvl4pPr marL="1600200" indent="-228600" latinLnBrk="1">
                <a:defRPr kumimoji="1">
                  <a:solidFill>
                    <a:schemeClr val="tx1"/>
                  </a:solidFill>
                  <a:latin typeface="Gulim" panose="020B0600000101010101" pitchFamily="34" charset="-127"/>
                  <a:ea typeface="Gulim" panose="020B0600000101010101" pitchFamily="34" charset="-127"/>
                </a:defRPr>
              </a:lvl4pPr>
              <a:lvl5pPr marL="2057400" indent="-228600" latinLnBrk="1">
                <a:defRPr kumimoji="1">
                  <a:solidFill>
                    <a:schemeClr val="tx1"/>
                  </a:solidFill>
                  <a:latin typeface="Gulim" panose="020B0600000101010101" pitchFamily="34" charset="-127"/>
                  <a:ea typeface="Gulim" panose="020B0600000101010101" pitchFamily="34" charset="-127"/>
                </a:defRPr>
              </a:lvl5pPr>
              <a:lvl6pPr marL="25146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a:r>
                <a:rPr lang="zh-CN" altLang="en-US" sz="2800" b="1" dirty="0">
                  <a:solidFill>
                    <a:schemeClr val="bg1"/>
                  </a:solidFill>
                  <a:latin typeface="微软雅黑" panose="020B0503020204020204" pitchFamily="34" charset="-122"/>
                  <a:ea typeface="微软雅黑" panose="020B0503020204020204" pitchFamily="34" charset="-122"/>
                </a:rPr>
                <a:t>输入文本</a:t>
              </a:r>
              <a:endParaRPr lang="ko-KR" altLang="ko-KR" sz="2800" b="1" dirty="0">
                <a:solidFill>
                  <a:schemeClr val="bg1"/>
                </a:solidFill>
                <a:latin typeface="微软雅黑" panose="020B0503020204020204" pitchFamily="34" charset="-122"/>
              </a:endParaRPr>
            </a:p>
          </p:txBody>
        </p:sp>
        <p:sp>
          <p:nvSpPr>
            <p:cNvPr id="7" name="Text Box 119"/>
            <p:cNvSpPr txBox="1">
              <a:spLocks noChangeArrowheads="1"/>
            </p:cNvSpPr>
            <p:nvPr/>
          </p:nvSpPr>
          <p:spPr bwMode="auto">
            <a:xfrm>
              <a:off x="4224103" y="3154818"/>
              <a:ext cx="2705993" cy="53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defRPr kumimoji="1">
                  <a:solidFill>
                    <a:schemeClr val="tx1"/>
                  </a:solidFill>
                  <a:latin typeface="Gulim" panose="020B0600000101010101" pitchFamily="34" charset="-127"/>
                  <a:ea typeface="Gulim" panose="020B0600000101010101" pitchFamily="34" charset="-127"/>
                </a:defRPr>
              </a:lvl1pPr>
              <a:lvl2pPr marL="742950" indent="-285750" latinLnBrk="1">
                <a:defRPr kumimoji="1">
                  <a:solidFill>
                    <a:schemeClr val="tx1"/>
                  </a:solidFill>
                  <a:latin typeface="Gulim" panose="020B0600000101010101" pitchFamily="34" charset="-127"/>
                  <a:ea typeface="Gulim" panose="020B0600000101010101" pitchFamily="34" charset="-127"/>
                </a:defRPr>
              </a:lvl2pPr>
              <a:lvl3pPr marL="1143000" indent="-228600" latinLnBrk="1">
                <a:defRPr kumimoji="1">
                  <a:solidFill>
                    <a:schemeClr val="tx1"/>
                  </a:solidFill>
                  <a:latin typeface="Gulim" panose="020B0600000101010101" pitchFamily="34" charset="-127"/>
                  <a:ea typeface="Gulim" panose="020B0600000101010101" pitchFamily="34" charset="-127"/>
                </a:defRPr>
              </a:lvl3pPr>
              <a:lvl4pPr marL="1600200" indent="-228600" latinLnBrk="1">
                <a:defRPr kumimoji="1">
                  <a:solidFill>
                    <a:schemeClr val="tx1"/>
                  </a:solidFill>
                  <a:latin typeface="Gulim" panose="020B0600000101010101" pitchFamily="34" charset="-127"/>
                  <a:ea typeface="Gulim" panose="020B0600000101010101" pitchFamily="34" charset="-127"/>
                </a:defRPr>
              </a:lvl4pPr>
              <a:lvl5pPr marL="2057400" indent="-228600" latinLnBrk="1">
                <a:defRPr kumimoji="1">
                  <a:solidFill>
                    <a:schemeClr val="tx1"/>
                  </a:solidFill>
                  <a:latin typeface="Gulim" panose="020B0600000101010101" pitchFamily="34" charset="-127"/>
                  <a:ea typeface="Gulim" panose="020B0600000101010101" pitchFamily="34" charset="-127"/>
                </a:defRPr>
              </a:lvl5pPr>
              <a:lvl6pPr marL="25146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r>
                <a:rPr lang="zh-CN" altLang="en-US" sz="1050" b="1" dirty="0">
                  <a:solidFill>
                    <a:srgbClr val="482400"/>
                  </a:solidFill>
                  <a:latin typeface="微软雅黑" panose="020B0503020204020204" pitchFamily="34" charset="-122"/>
                  <a:ea typeface="微软雅黑" panose="020B0503020204020204" pitchFamily="34" charset="-122"/>
                </a:rPr>
                <a:t>单击此处输入标题</a:t>
              </a:r>
              <a:endParaRPr lang="en-US" altLang="zh-CN" sz="1050" b="1" dirty="0">
                <a:solidFill>
                  <a:srgbClr val="482400"/>
                </a:solidFill>
                <a:latin typeface="微软雅黑" panose="020B0503020204020204" pitchFamily="34" charset="-122"/>
                <a:ea typeface="微软雅黑" panose="020B0503020204020204" pitchFamily="34" charset="-122"/>
              </a:endParaRPr>
            </a:p>
            <a:p>
              <a:r>
                <a:rPr lang="zh-CN" altLang="en-US" sz="900" b="1" dirty="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请在此粘贴或者输入你的文字内容</a:t>
              </a:r>
              <a:endParaRPr lang="en-US" altLang="zh-CN" sz="900" b="1"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900" b="1" dirty="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请在此粘贴或者输入你的文字内容</a:t>
              </a:r>
              <a:endParaRPr lang="en-US" altLang="zh-CN" sz="9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1906985" y="2270417"/>
            <a:ext cx="5252015" cy="1351838"/>
            <a:chOff x="1678082" y="2079641"/>
            <a:chExt cx="5252015" cy="1351838"/>
          </a:xfrm>
        </p:grpSpPr>
        <p:sp>
          <p:nvSpPr>
            <p:cNvPr id="11" name="Text Box 8"/>
            <p:cNvSpPr txBox="1">
              <a:spLocks noChangeArrowheads="1"/>
            </p:cNvSpPr>
            <p:nvPr/>
          </p:nvSpPr>
          <p:spPr bwMode="auto">
            <a:xfrm rot="10800000">
              <a:off x="2835846" y="2191679"/>
              <a:ext cx="4080999" cy="656806"/>
            </a:xfrm>
            <a:prstGeom prst="rect">
              <a:avLst/>
            </a:prstGeom>
            <a:noFill/>
            <a:ln w="9525">
              <a:solidFill>
                <a:schemeClr val="bg1">
                  <a:lumMod val="65000"/>
                </a:schemeClr>
              </a:solidFill>
              <a:miter lim="800000"/>
            </a:ln>
          </p:spPr>
          <p:txBody>
            <a:bodyPr rot="10800000" wrap="none" anchor="ctr"/>
            <a:lstStyle>
              <a:lvl1pPr latinLnBrk="1">
                <a:defRPr kumimoji="1">
                  <a:solidFill>
                    <a:schemeClr val="tx1"/>
                  </a:solidFill>
                  <a:latin typeface="Gulim" panose="020B0600000101010101" pitchFamily="34" charset="-127"/>
                  <a:ea typeface="Gulim" panose="020B0600000101010101" pitchFamily="34" charset="-127"/>
                </a:defRPr>
              </a:lvl1pPr>
              <a:lvl2pPr marL="742950" indent="-285750" latinLnBrk="1">
                <a:defRPr kumimoji="1">
                  <a:solidFill>
                    <a:schemeClr val="tx1"/>
                  </a:solidFill>
                  <a:latin typeface="Gulim" panose="020B0600000101010101" pitchFamily="34" charset="-127"/>
                  <a:ea typeface="Gulim" panose="020B0600000101010101" pitchFamily="34" charset="-127"/>
                </a:defRPr>
              </a:lvl2pPr>
              <a:lvl3pPr marL="1143000" indent="-228600" latinLnBrk="1">
                <a:defRPr kumimoji="1">
                  <a:solidFill>
                    <a:schemeClr val="tx1"/>
                  </a:solidFill>
                  <a:latin typeface="Gulim" panose="020B0600000101010101" pitchFamily="34" charset="-127"/>
                  <a:ea typeface="Gulim" panose="020B0600000101010101" pitchFamily="34" charset="-127"/>
                </a:defRPr>
              </a:lvl3pPr>
              <a:lvl4pPr marL="1600200" indent="-228600" latinLnBrk="1">
                <a:defRPr kumimoji="1">
                  <a:solidFill>
                    <a:schemeClr val="tx1"/>
                  </a:solidFill>
                  <a:latin typeface="Gulim" panose="020B0600000101010101" pitchFamily="34" charset="-127"/>
                  <a:ea typeface="Gulim" panose="020B0600000101010101" pitchFamily="34" charset="-127"/>
                </a:defRPr>
              </a:lvl4pPr>
              <a:lvl5pPr marL="2057400" indent="-228600" latinLnBrk="1">
                <a:defRPr kumimoji="1">
                  <a:solidFill>
                    <a:schemeClr val="tx1"/>
                  </a:solidFill>
                  <a:latin typeface="Gulim" panose="020B0600000101010101" pitchFamily="34" charset="-127"/>
                  <a:ea typeface="Gulim" panose="020B0600000101010101" pitchFamily="34" charset="-127"/>
                </a:defRPr>
              </a:lvl5pPr>
              <a:lvl6pPr marL="25146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endParaRPr lang="ko-KR" altLang="ko-KR" sz="1100"/>
            </a:p>
          </p:txBody>
        </p:sp>
        <p:sp>
          <p:nvSpPr>
            <p:cNvPr id="12" name="Oval 108"/>
            <p:cNvSpPr>
              <a:spLocks noChangeArrowheads="1"/>
            </p:cNvSpPr>
            <p:nvPr/>
          </p:nvSpPr>
          <p:spPr bwMode="auto">
            <a:xfrm>
              <a:off x="1678082" y="2646092"/>
              <a:ext cx="2418713" cy="785387"/>
            </a:xfrm>
            <a:prstGeom prst="ellipse">
              <a:avLst/>
            </a:prstGeom>
            <a:gradFill rotWithShape="1">
              <a:gsLst>
                <a:gs pos="0">
                  <a:schemeClr val="tx1">
                    <a:alpha val="50000"/>
                  </a:scheme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latinLnBrk="1"/>
              <a:endParaRPr lang="ko-KR" altLang="ko-KR" sz="1100"/>
            </a:p>
          </p:txBody>
        </p:sp>
        <p:grpSp>
          <p:nvGrpSpPr>
            <p:cNvPr id="13" name="Group 109"/>
            <p:cNvGrpSpPr/>
            <p:nvPr/>
          </p:nvGrpSpPr>
          <p:grpSpPr bwMode="auto">
            <a:xfrm>
              <a:off x="1994322" y="2079641"/>
              <a:ext cx="1812876" cy="1002005"/>
              <a:chOff x="2016" y="1944"/>
              <a:chExt cx="1728" cy="936"/>
            </a:xfrm>
          </p:grpSpPr>
          <p:sp>
            <p:nvSpPr>
              <p:cNvPr id="16" name="Freeform 110"/>
              <p:cNvSpPr/>
              <p:nvPr/>
            </p:nvSpPr>
            <p:spPr bwMode="auto">
              <a:xfrm>
                <a:off x="2016" y="1944"/>
                <a:ext cx="1728" cy="936"/>
              </a:xfrm>
              <a:custGeom>
                <a:avLst/>
                <a:gdLst/>
                <a:ahLst/>
                <a:cxnLst>
                  <a:cxn ang="0">
                    <a:pos x="1728" y="720"/>
                  </a:cxn>
                  <a:cxn ang="0">
                    <a:pos x="1726" y="732"/>
                  </a:cxn>
                  <a:cxn ang="0">
                    <a:pos x="1718" y="752"/>
                  </a:cxn>
                  <a:cxn ang="0">
                    <a:pos x="1700" y="774"/>
                  </a:cxn>
                  <a:cxn ang="0">
                    <a:pos x="1676" y="794"/>
                  </a:cxn>
                  <a:cxn ang="0">
                    <a:pos x="1624" y="822"/>
                  </a:cxn>
                  <a:cxn ang="0">
                    <a:pos x="1530" y="858"/>
                  </a:cxn>
                  <a:cxn ang="0">
                    <a:pos x="1414" y="886"/>
                  </a:cxn>
                  <a:cxn ang="0">
                    <a:pos x="1276" y="910"/>
                  </a:cxn>
                  <a:cxn ang="0">
                    <a:pos x="1120" y="926"/>
                  </a:cxn>
                  <a:cxn ang="0">
                    <a:pos x="952" y="934"/>
                  </a:cxn>
                  <a:cxn ang="0">
                    <a:pos x="864" y="936"/>
                  </a:cxn>
                  <a:cxn ang="0">
                    <a:pos x="690" y="932"/>
                  </a:cxn>
                  <a:cxn ang="0">
                    <a:pos x="528" y="920"/>
                  </a:cxn>
                  <a:cxn ang="0">
                    <a:pos x="380" y="900"/>
                  </a:cxn>
                  <a:cxn ang="0">
                    <a:pos x="254" y="872"/>
                  </a:cxn>
                  <a:cxn ang="0">
                    <a:pos x="148" y="840"/>
                  </a:cxn>
                  <a:cxn ang="0">
                    <a:pos x="68" y="804"/>
                  </a:cxn>
                  <a:cxn ang="0">
                    <a:pos x="38" y="784"/>
                  </a:cxn>
                  <a:cxn ang="0">
                    <a:pos x="18" y="764"/>
                  </a:cxn>
                  <a:cxn ang="0">
                    <a:pos x="4" y="742"/>
                  </a:cxn>
                  <a:cxn ang="0">
                    <a:pos x="0" y="720"/>
                  </a:cxn>
                  <a:cxn ang="0">
                    <a:pos x="288" y="144"/>
                  </a:cxn>
                  <a:cxn ang="0">
                    <a:pos x="290" y="130"/>
                  </a:cxn>
                  <a:cxn ang="0">
                    <a:pos x="300" y="114"/>
                  </a:cxn>
                  <a:cxn ang="0">
                    <a:pos x="334" y="88"/>
                  </a:cxn>
                  <a:cxn ang="0">
                    <a:pos x="386" y="64"/>
                  </a:cxn>
                  <a:cxn ang="0">
                    <a:pos x="456" y="42"/>
                  </a:cxn>
                  <a:cxn ang="0">
                    <a:pos x="542" y="24"/>
                  </a:cxn>
                  <a:cxn ang="0">
                    <a:pos x="640" y="12"/>
                  </a:cxn>
                  <a:cxn ang="0">
                    <a:pos x="748" y="2"/>
                  </a:cxn>
                  <a:cxn ang="0">
                    <a:pos x="864" y="0"/>
                  </a:cxn>
                  <a:cxn ang="0">
                    <a:pos x="922" y="0"/>
                  </a:cxn>
                  <a:cxn ang="0">
                    <a:pos x="1036" y="6"/>
                  </a:cxn>
                  <a:cxn ang="0">
                    <a:pos x="1138" y="18"/>
                  </a:cxn>
                  <a:cxn ang="0">
                    <a:pos x="1230" y="32"/>
                  </a:cxn>
                  <a:cxn ang="0">
                    <a:pos x="1308" y="52"/>
                  </a:cxn>
                  <a:cxn ang="0">
                    <a:pos x="1370" y="76"/>
                  </a:cxn>
                  <a:cxn ang="0">
                    <a:pos x="1414" y="102"/>
                  </a:cxn>
                  <a:cxn ang="0">
                    <a:pos x="1434" y="122"/>
                  </a:cxn>
                  <a:cxn ang="0">
                    <a:pos x="1440" y="136"/>
                  </a:cxn>
                  <a:cxn ang="0">
                    <a:pos x="1440" y="144"/>
                  </a:cxn>
                </a:cxnLst>
                <a:rect l="0" t="0" r="r" b="b"/>
                <a:pathLst>
                  <a:path w="1728" h="936">
                    <a:moveTo>
                      <a:pt x="1440" y="144"/>
                    </a:moveTo>
                    <a:lnTo>
                      <a:pt x="1728" y="720"/>
                    </a:lnTo>
                    <a:lnTo>
                      <a:pt x="1728" y="720"/>
                    </a:lnTo>
                    <a:lnTo>
                      <a:pt x="1726" y="732"/>
                    </a:lnTo>
                    <a:lnTo>
                      <a:pt x="1724" y="742"/>
                    </a:lnTo>
                    <a:lnTo>
                      <a:pt x="1718" y="752"/>
                    </a:lnTo>
                    <a:lnTo>
                      <a:pt x="1710" y="764"/>
                    </a:lnTo>
                    <a:lnTo>
                      <a:pt x="1700" y="774"/>
                    </a:lnTo>
                    <a:lnTo>
                      <a:pt x="1690" y="784"/>
                    </a:lnTo>
                    <a:lnTo>
                      <a:pt x="1676" y="794"/>
                    </a:lnTo>
                    <a:lnTo>
                      <a:pt x="1660" y="804"/>
                    </a:lnTo>
                    <a:lnTo>
                      <a:pt x="1624" y="822"/>
                    </a:lnTo>
                    <a:lnTo>
                      <a:pt x="1580" y="840"/>
                    </a:lnTo>
                    <a:lnTo>
                      <a:pt x="1530" y="858"/>
                    </a:lnTo>
                    <a:lnTo>
                      <a:pt x="1474" y="872"/>
                    </a:lnTo>
                    <a:lnTo>
                      <a:pt x="1414" y="886"/>
                    </a:lnTo>
                    <a:lnTo>
                      <a:pt x="1348" y="900"/>
                    </a:lnTo>
                    <a:lnTo>
                      <a:pt x="1276" y="910"/>
                    </a:lnTo>
                    <a:lnTo>
                      <a:pt x="1200" y="920"/>
                    </a:lnTo>
                    <a:lnTo>
                      <a:pt x="1120" y="926"/>
                    </a:lnTo>
                    <a:lnTo>
                      <a:pt x="1038" y="932"/>
                    </a:lnTo>
                    <a:lnTo>
                      <a:pt x="952" y="934"/>
                    </a:lnTo>
                    <a:lnTo>
                      <a:pt x="864" y="936"/>
                    </a:lnTo>
                    <a:lnTo>
                      <a:pt x="864" y="936"/>
                    </a:lnTo>
                    <a:lnTo>
                      <a:pt x="776" y="934"/>
                    </a:lnTo>
                    <a:lnTo>
                      <a:pt x="690" y="932"/>
                    </a:lnTo>
                    <a:lnTo>
                      <a:pt x="608" y="926"/>
                    </a:lnTo>
                    <a:lnTo>
                      <a:pt x="528" y="920"/>
                    </a:lnTo>
                    <a:lnTo>
                      <a:pt x="452" y="910"/>
                    </a:lnTo>
                    <a:lnTo>
                      <a:pt x="380" y="900"/>
                    </a:lnTo>
                    <a:lnTo>
                      <a:pt x="314" y="886"/>
                    </a:lnTo>
                    <a:lnTo>
                      <a:pt x="254" y="872"/>
                    </a:lnTo>
                    <a:lnTo>
                      <a:pt x="198" y="858"/>
                    </a:lnTo>
                    <a:lnTo>
                      <a:pt x="148" y="840"/>
                    </a:lnTo>
                    <a:lnTo>
                      <a:pt x="104" y="822"/>
                    </a:lnTo>
                    <a:lnTo>
                      <a:pt x="68" y="804"/>
                    </a:lnTo>
                    <a:lnTo>
                      <a:pt x="52" y="794"/>
                    </a:lnTo>
                    <a:lnTo>
                      <a:pt x="38" y="784"/>
                    </a:lnTo>
                    <a:lnTo>
                      <a:pt x="28" y="774"/>
                    </a:lnTo>
                    <a:lnTo>
                      <a:pt x="18" y="764"/>
                    </a:lnTo>
                    <a:lnTo>
                      <a:pt x="10" y="752"/>
                    </a:lnTo>
                    <a:lnTo>
                      <a:pt x="4" y="742"/>
                    </a:lnTo>
                    <a:lnTo>
                      <a:pt x="2" y="732"/>
                    </a:lnTo>
                    <a:lnTo>
                      <a:pt x="0" y="720"/>
                    </a:lnTo>
                    <a:lnTo>
                      <a:pt x="288" y="144"/>
                    </a:lnTo>
                    <a:lnTo>
                      <a:pt x="288" y="144"/>
                    </a:lnTo>
                    <a:lnTo>
                      <a:pt x="288" y="136"/>
                    </a:lnTo>
                    <a:lnTo>
                      <a:pt x="290" y="130"/>
                    </a:lnTo>
                    <a:lnTo>
                      <a:pt x="294" y="122"/>
                    </a:lnTo>
                    <a:lnTo>
                      <a:pt x="300" y="114"/>
                    </a:lnTo>
                    <a:lnTo>
                      <a:pt x="314" y="102"/>
                    </a:lnTo>
                    <a:lnTo>
                      <a:pt x="334" y="88"/>
                    </a:lnTo>
                    <a:lnTo>
                      <a:pt x="358" y="76"/>
                    </a:lnTo>
                    <a:lnTo>
                      <a:pt x="386" y="64"/>
                    </a:lnTo>
                    <a:lnTo>
                      <a:pt x="420" y="52"/>
                    </a:lnTo>
                    <a:lnTo>
                      <a:pt x="456" y="42"/>
                    </a:lnTo>
                    <a:lnTo>
                      <a:pt x="498" y="32"/>
                    </a:lnTo>
                    <a:lnTo>
                      <a:pt x="542" y="24"/>
                    </a:lnTo>
                    <a:lnTo>
                      <a:pt x="590" y="18"/>
                    </a:lnTo>
                    <a:lnTo>
                      <a:pt x="640" y="12"/>
                    </a:lnTo>
                    <a:lnTo>
                      <a:pt x="692" y="6"/>
                    </a:lnTo>
                    <a:lnTo>
                      <a:pt x="748" y="2"/>
                    </a:lnTo>
                    <a:lnTo>
                      <a:pt x="806" y="0"/>
                    </a:lnTo>
                    <a:lnTo>
                      <a:pt x="864" y="0"/>
                    </a:lnTo>
                    <a:lnTo>
                      <a:pt x="864" y="0"/>
                    </a:lnTo>
                    <a:lnTo>
                      <a:pt x="922" y="0"/>
                    </a:lnTo>
                    <a:lnTo>
                      <a:pt x="980" y="2"/>
                    </a:lnTo>
                    <a:lnTo>
                      <a:pt x="1036" y="6"/>
                    </a:lnTo>
                    <a:lnTo>
                      <a:pt x="1088" y="12"/>
                    </a:lnTo>
                    <a:lnTo>
                      <a:pt x="1138" y="18"/>
                    </a:lnTo>
                    <a:lnTo>
                      <a:pt x="1186" y="24"/>
                    </a:lnTo>
                    <a:lnTo>
                      <a:pt x="1230" y="32"/>
                    </a:lnTo>
                    <a:lnTo>
                      <a:pt x="1272" y="42"/>
                    </a:lnTo>
                    <a:lnTo>
                      <a:pt x="1308" y="52"/>
                    </a:lnTo>
                    <a:lnTo>
                      <a:pt x="1342" y="64"/>
                    </a:lnTo>
                    <a:lnTo>
                      <a:pt x="1370" y="76"/>
                    </a:lnTo>
                    <a:lnTo>
                      <a:pt x="1394" y="88"/>
                    </a:lnTo>
                    <a:lnTo>
                      <a:pt x="1414" y="102"/>
                    </a:lnTo>
                    <a:lnTo>
                      <a:pt x="1428" y="114"/>
                    </a:lnTo>
                    <a:lnTo>
                      <a:pt x="1434" y="122"/>
                    </a:lnTo>
                    <a:lnTo>
                      <a:pt x="1438" y="130"/>
                    </a:lnTo>
                    <a:lnTo>
                      <a:pt x="1440" y="136"/>
                    </a:lnTo>
                    <a:lnTo>
                      <a:pt x="1440" y="144"/>
                    </a:lnTo>
                    <a:lnTo>
                      <a:pt x="1440" y="144"/>
                    </a:lnTo>
                    <a:close/>
                  </a:path>
                </a:pathLst>
              </a:custGeom>
              <a:solidFill>
                <a:srgbClr val="482400"/>
              </a:solidFill>
              <a:ln w="9525" cap="flat" cmpd="sng">
                <a:noFill/>
                <a:prstDash val="solid"/>
                <a:round/>
              </a:ln>
              <a:effectLst/>
            </p:spPr>
            <p:txBody>
              <a:bodyPr wrap="none" anchor="ctr"/>
              <a:lstStyle/>
              <a:p>
                <a:pPr latinLnBrk="1">
                  <a:defRPr/>
                </a:pPr>
                <a:endParaRPr lang="ko-KR" altLang="en-US" sz="1100">
                  <a:latin typeface="Gulim" panose="020B0600000101010101" pitchFamily="34" charset="-127"/>
                  <a:ea typeface="Gulim" panose="020B0600000101010101" pitchFamily="34" charset="-127"/>
                </a:endParaRPr>
              </a:p>
            </p:txBody>
          </p:sp>
          <p:sp>
            <p:nvSpPr>
              <p:cNvPr id="17" name="Freeform 111"/>
              <p:cNvSpPr/>
              <p:nvPr/>
            </p:nvSpPr>
            <p:spPr bwMode="auto">
              <a:xfrm>
                <a:off x="2304" y="1944"/>
                <a:ext cx="1152" cy="288"/>
              </a:xfrm>
              <a:custGeom>
                <a:avLst/>
                <a:gdLst>
                  <a:gd name="T0" fmla="*/ 1152 w 1152"/>
                  <a:gd name="T1" fmla="*/ 144 h 288"/>
                  <a:gd name="T2" fmla="*/ 1150 w 1152"/>
                  <a:gd name="T3" fmla="*/ 158 h 288"/>
                  <a:gd name="T4" fmla="*/ 1140 w 1152"/>
                  <a:gd name="T5" fmla="*/ 174 h 288"/>
                  <a:gd name="T6" fmla="*/ 1106 w 1152"/>
                  <a:gd name="T7" fmla="*/ 200 h 288"/>
                  <a:gd name="T8" fmla="*/ 1054 w 1152"/>
                  <a:gd name="T9" fmla="*/ 224 h 288"/>
                  <a:gd name="T10" fmla="*/ 984 w 1152"/>
                  <a:gd name="T11" fmla="*/ 246 h 288"/>
                  <a:gd name="T12" fmla="*/ 898 w 1152"/>
                  <a:gd name="T13" fmla="*/ 264 h 288"/>
                  <a:gd name="T14" fmla="*/ 800 w 1152"/>
                  <a:gd name="T15" fmla="*/ 276 h 288"/>
                  <a:gd name="T16" fmla="*/ 692 w 1152"/>
                  <a:gd name="T17" fmla="*/ 286 h 288"/>
                  <a:gd name="T18" fmla="*/ 576 w 1152"/>
                  <a:gd name="T19" fmla="*/ 288 h 288"/>
                  <a:gd name="T20" fmla="*/ 518 w 1152"/>
                  <a:gd name="T21" fmla="*/ 288 h 288"/>
                  <a:gd name="T22" fmla="*/ 404 w 1152"/>
                  <a:gd name="T23" fmla="*/ 282 h 288"/>
                  <a:gd name="T24" fmla="*/ 302 w 1152"/>
                  <a:gd name="T25" fmla="*/ 270 h 288"/>
                  <a:gd name="T26" fmla="*/ 210 w 1152"/>
                  <a:gd name="T27" fmla="*/ 256 h 288"/>
                  <a:gd name="T28" fmla="*/ 132 w 1152"/>
                  <a:gd name="T29" fmla="*/ 236 h 288"/>
                  <a:gd name="T30" fmla="*/ 70 w 1152"/>
                  <a:gd name="T31" fmla="*/ 212 h 288"/>
                  <a:gd name="T32" fmla="*/ 26 w 1152"/>
                  <a:gd name="T33" fmla="*/ 186 h 288"/>
                  <a:gd name="T34" fmla="*/ 6 w 1152"/>
                  <a:gd name="T35" fmla="*/ 166 h 288"/>
                  <a:gd name="T36" fmla="*/ 0 w 1152"/>
                  <a:gd name="T37" fmla="*/ 152 h 288"/>
                  <a:gd name="T38" fmla="*/ 0 w 1152"/>
                  <a:gd name="T39" fmla="*/ 144 h 288"/>
                  <a:gd name="T40" fmla="*/ 2 w 1152"/>
                  <a:gd name="T41" fmla="*/ 130 h 288"/>
                  <a:gd name="T42" fmla="*/ 12 w 1152"/>
                  <a:gd name="T43" fmla="*/ 114 h 288"/>
                  <a:gd name="T44" fmla="*/ 46 w 1152"/>
                  <a:gd name="T45" fmla="*/ 88 h 288"/>
                  <a:gd name="T46" fmla="*/ 98 w 1152"/>
                  <a:gd name="T47" fmla="*/ 64 h 288"/>
                  <a:gd name="T48" fmla="*/ 168 w 1152"/>
                  <a:gd name="T49" fmla="*/ 42 h 288"/>
                  <a:gd name="T50" fmla="*/ 254 w 1152"/>
                  <a:gd name="T51" fmla="*/ 24 h 288"/>
                  <a:gd name="T52" fmla="*/ 352 w 1152"/>
                  <a:gd name="T53" fmla="*/ 12 h 288"/>
                  <a:gd name="T54" fmla="*/ 460 w 1152"/>
                  <a:gd name="T55" fmla="*/ 2 h 288"/>
                  <a:gd name="T56" fmla="*/ 576 w 1152"/>
                  <a:gd name="T57" fmla="*/ 0 h 288"/>
                  <a:gd name="T58" fmla="*/ 634 w 1152"/>
                  <a:gd name="T59" fmla="*/ 0 h 288"/>
                  <a:gd name="T60" fmla="*/ 748 w 1152"/>
                  <a:gd name="T61" fmla="*/ 6 h 288"/>
                  <a:gd name="T62" fmla="*/ 850 w 1152"/>
                  <a:gd name="T63" fmla="*/ 18 h 288"/>
                  <a:gd name="T64" fmla="*/ 942 w 1152"/>
                  <a:gd name="T65" fmla="*/ 32 h 288"/>
                  <a:gd name="T66" fmla="*/ 1020 w 1152"/>
                  <a:gd name="T67" fmla="*/ 52 h 288"/>
                  <a:gd name="T68" fmla="*/ 1082 w 1152"/>
                  <a:gd name="T69" fmla="*/ 76 h 288"/>
                  <a:gd name="T70" fmla="*/ 1126 w 1152"/>
                  <a:gd name="T71" fmla="*/ 102 h 288"/>
                  <a:gd name="T72" fmla="*/ 1146 w 1152"/>
                  <a:gd name="T73" fmla="*/ 122 h 288"/>
                  <a:gd name="T74" fmla="*/ 1152 w 1152"/>
                  <a:gd name="T75" fmla="*/ 136 h 288"/>
                  <a:gd name="T76" fmla="*/ 1152 w 1152"/>
                  <a:gd name="T77" fmla="*/ 144 h 2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152"/>
                  <a:gd name="T118" fmla="*/ 0 h 288"/>
                  <a:gd name="T119" fmla="*/ 1152 w 1152"/>
                  <a:gd name="T120" fmla="*/ 288 h 28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152" h="288">
                    <a:moveTo>
                      <a:pt x="1152" y="144"/>
                    </a:moveTo>
                    <a:lnTo>
                      <a:pt x="1152" y="144"/>
                    </a:lnTo>
                    <a:lnTo>
                      <a:pt x="1152" y="152"/>
                    </a:lnTo>
                    <a:lnTo>
                      <a:pt x="1150" y="158"/>
                    </a:lnTo>
                    <a:lnTo>
                      <a:pt x="1146" y="166"/>
                    </a:lnTo>
                    <a:lnTo>
                      <a:pt x="1140" y="174"/>
                    </a:lnTo>
                    <a:lnTo>
                      <a:pt x="1126" y="186"/>
                    </a:lnTo>
                    <a:lnTo>
                      <a:pt x="1106" y="200"/>
                    </a:lnTo>
                    <a:lnTo>
                      <a:pt x="1082" y="212"/>
                    </a:lnTo>
                    <a:lnTo>
                      <a:pt x="1054" y="224"/>
                    </a:lnTo>
                    <a:lnTo>
                      <a:pt x="1020" y="236"/>
                    </a:lnTo>
                    <a:lnTo>
                      <a:pt x="984" y="246"/>
                    </a:lnTo>
                    <a:lnTo>
                      <a:pt x="942" y="256"/>
                    </a:lnTo>
                    <a:lnTo>
                      <a:pt x="898" y="264"/>
                    </a:lnTo>
                    <a:lnTo>
                      <a:pt x="850" y="270"/>
                    </a:lnTo>
                    <a:lnTo>
                      <a:pt x="800" y="276"/>
                    </a:lnTo>
                    <a:lnTo>
                      <a:pt x="748" y="282"/>
                    </a:lnTo>
                    <a:lnTo>
                      <a:pt x="692" y="286"/>
                    </a:lnTo>
                    <a:lnTo>
                      <a:pt x="634" y="288"/>
                    </a:lnTo>
                    <a:lnTo>
                      <a:pt x="576" y="288"/>
                    </a:lnTo>
                    <a:lnTo>
                      <a:pt x="518" y="288"/>
                    </a:lnTo>
                    <a:lnTo>
                      <a:pt x="460" y="286"/>
                    </a:lnTo>
                    <a:lnTo>
                      <a:pt x="404" y="282"/>
                    </a:lnTo>
                    <a:lnTo>
                      <a:pt x="352" y="276"/>
                    </a:lnTo>
                    <a:lnTo>
                      <a:pt x="302" y="270"/>
                    </a:lnTo>
                    <a:lnTo>
                      <a:pt x="254" y="264"/>
                    </a:lnTo>
                    <a:lnTo>
                      <a:pt x="210" y="256"/>
                    </a:lnTo>
                    <a:lnTo>
                      <a:pt x="168" y="246"/>
                    </a:lnTo>
                    <a:lnTo>
                      <a:pt x="132" y="236"/>
                    </a:lnTo>
                    <a:lnTo>
                      <a:pt x="98" y="224"/>
                    </a:lnTo>
                    <a:lnTo>
                      <a:pt x="70" y="212"/>
                    </a:lnTo>
                    <a:lnTo>
                      <a:pt x="46" y="200"/>
                    </a:lnTo>
                    <a:lnTo>
                      <a:pt x="26" y="186"/>
                    </a:lnTo>
                    <a:lnTo>
                      <a:pt x="12" y="174"/>
                    </a:lnTo>
                    <a:lnTo>
                      <a:pt x="6" y="166"/>
                    </a:lnTo>
                    <a:lnTo>
                      <a:pt x="2" y="158"/>
                    </a:lnTo>
                    <a:lnTo>
                      <a:pt x="0" y="152"/>
                    </a:lnTo>
                    <a:lnTo>
                      <a:pt x="0" y="144"/>
                    </a:lnTo>
                    <a:lnTo>
                      <a:pt x="0" y="136"/>
                    </a:lnTo>
                    <a:lnTo>
                      <a:pt x="2" y="130"/>
                    </a:lnTo>
                    <a:lnTo>
                      <a:pt x="6" y="122"/>
                    </a:lnTo>
                    <a:lnTo>
                      <a:pt x="12" y="114"/>
                    </a:lnTo>
                    <a:lnTo>
                      <a:pt x="26" y="102"/>
                    </a:lnTo>
                    <a:lnTo>
                      <a:pt x="46" y="88"/>
                    </a:lnTo>
                    <a:lnTo>
                      <a:pt x="70" y="76"/>
                    </a:lnTo>
                    <a:lnTo>
                      <a:pt x="98" y="64"/>
                    </a:lnTo>
                    <a:lnTo>
                      <a:pt x="132" y="52"/>
                    </a:lnTo>
                    <a:lnTo>
                      <a:pt x="168" y="42"/>
                    </a:lnTo>
                    <a:lnTo>
                      <a:pt x="210" y="32"/>
                    </a:lnTo>
                    <a:lnTo>
                      <a:pt x="254" y="24"/>
                    </a:lnTo>
                    <a:lnTo>
                      <a:pt x="302" y="18"/>
                    </a:lnTo>
                    <a:lnTo>
                      <a:pt x="352" y="12"/>
                    </a:lnTo>
                    <a:lnTo>
                      <a:pt x="404" y="6"/>
                    </a:lnTo>
                    <a:lnTo>
                      <a:pt x="460" y="2"/>
                    </a:lnTo>
                    <a:lnTo>
                      <a:pt x="518" y="0"/>
                    </a:lnTo>
                    <a:lnTo>
                      <a:pt x="576" y="0"/>
                    </a:lnTo>
                    <a:lnTo>
                      <a:pt x="634" y="0"/>
                    </a:lnTo>
                    <a:lnTo>
                      <a:pt x="692" y="2"/>
                    </a:lnTo>
                    <a:lnTo>
                      <a:pt x="748" y="6"/>
                    </a:lnTo>
                    <a:lnTo>
                      <a:pt x="800" y="12"/>
                    </a:lnTo>
                    <a:lnTo>
                      <a:pt x="850" y="18"/>
                    </a:lnTo>
                    <a:lnTo>
                      <a:pt x="898" y="24"/>
                    </a:lnTo>
                    <a:lnTo>
                      <a:pt x="942" y="32"/>
                    </a:lnTo>
                    <a:lnTo>
                      <a:pt x="984" y="42"/>
                    </a:lnTo>
                    <a:lnTo>
                      <a:pt x="1020" y="52"/>
                    </a:lnTo>
                    <a:lnTo>
                      <a:pt x="1054" y="64"/>
                    </a:lnTo>
                    <a:lnTo>
                      <a:pt x="1082" y="76"/>
                    </a:lnTo>
                    <a:lnTo>
                      <a:pt x="1106" y="88"/>
                    </a:lnTo>
                    <a:lnTo>
                      <a:pt x="1126" y="102"/>
                    </a:lnTo>
                    <a:lnTo>
                      <a:pt x="1140" y="114"/>
                    </a:lnTo>
                    <a:lnTo>
                      <a:pt x="1146" y="122"/>
                    </a:lnTo>
                    <a:lnTo>
                      <a:pt x="1150" y="130"/>
                    </a:lnTo>
                    <a:lnTo>
                      <a:pt x="1152" y="136"/>
                    </a:lnTo>
                    <a:lnTo>
                      <a:pt x="1152" y="144"/>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100"/>
              </a:p>
            </p:txBody>
          </p:sp>
        </p:grpSp>
        <p:sp>
          <p:nvSpPr>
            <p:cNvPr id="14" name="Text Box 115"/>
            <p:cNvSpPr txBox="1">
              <a:spLocks noChangeArrowheads="1"/>
            </p:cNvSpPr>
            <p:nvPr/>
          </p:nvSpPr>
          <p:spPr bwMode="auto">
            <a:xfrm>
              <a:off x="2176346" y="2603043"/>
              <a:ext cx="14140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latinLnBrk="1">
                <a:defRPr kumimoji="1">
                  <a:solidFill>
                    <a:schemeClr val="tx1"/>
                  </a:solidFill>
                  <a:latin typeface="Gulim" panose="020B0600000101010101" pitchFamily="34" charset="-127"/>
                  <a:ea typeface="Gulim" panose="020B0600000101010101" pitchFamily="34" charset="-127"/>
                </a:defRPr>
              </a:lvl1pPr>
              <a:lvl2pPr marL="742950" indent="-285750" latinLnBrk="1">
                <a:defRPr kumimoji="1">
                  <a:solidFill>
                    <a:schemeClr val="tx1"/>
                  </a:solidFill>
                  <a:latin typeface="Gulim" panose="020B0600000101010101" pitchFamily="34" charset="-127"/>
                  <a:ea typeface="Gulim" panose="020B0600000101010101" pitchFamily="34" charset="-127"/>
                </a:defRPr>
              </a:lvl2pPr>
              <a:lvl3pPr marL="1143000" indent="-228600" latinLnBrk="1">
                <a:defRPr kumimoji="1">
                  <a:solidFill>
                    <a:schemeClr val="tx1"/>
                  </a:solidFill>
                  <a:latin typeface="Gulim" panose="020B0600000101010101" pitchFamily="34" charset="-127"/>
                  <a:ea typeface="Gulim" panose="020B0600000101010101" pitchFamily="34" charset="-127"/>
                </a:defRPr>
              </a:lvl3pPr>
              <a:lvl4pPr marL="1600200" indent="-228600" latinLnBrk="1">
                <a:defRPr kumimoji="1">
                  <a:solidFill>
                    <a:schemeClr val="tx1"/>
                  </a:solidFill>
                  <a:latin typeface="Gulim" panose="020B0600000101010101" pitchFamily="34" charset="-127"/>
                  <a:ea typeface="Gulim" panose="020B0600000101010101" pitchFamily="34" charset="-127"/>
                </a:defRPr>
              </a:lvl4pPr>
              <a:lvl5pPr marL="2057400" indent="-228600" latinLnBrk="1">
                <a:defRPr kumimoji="1">
                  <a:solidFill>
                    <a:schemeClr val="tx1"/>
                  </a:solidFill>
                  <a:latin typeface="Gulim" panose="020B0600000101010101" pitchFamily="34" charset="-127"/>
                  <a:ea typeface="Gulim" panose="020B0600000101010101" pitchFamily="34" charset="-127"/>
                </a:defRPr>
              </a:lvl5pPr>
              <a:lvl6pPr marL="25146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a:r>
                <a:rPr lang="zh-CN" altLang="en-US" sz="1600" b="1" dirty="0">
                  <a:solidFill>
                    <a:schemeClr val="bg1"/>
                  </a:solidFill>
                  <a:latin typeface="微软雅黑" panose="020B0503020204020204" pitchFamily="34" charset="-122"/>
                  <a:ea typeface="微软雅黑" panose="020B0503020204020204" pitchFamily="34" charset="-122"/>
                </a:rPr>
                <a:t>输入文本</a:t>
              </a:r>
              <a:endParaRPr lang="ko-KR" altLang="ko-KR" sz="1600" b="1" dirty="0">
                <a:solidFill>
                  <a:schemeClr val="bg1"/>
                </a:solidFill>
                <a:latin typeface="微软雅黑" panose="020B0503020204020204" pitchFamily="34" charset="-122"/>
              </a:endParaRPr>
            </a:p>
          </p:txBody>
        </p:sp>
        <p:sp>
          <p:nvSpPr>
            <p:cNvPr id="15" name="Text Box 117"/>
            <p:cNvSpPr txBox="1">
              <a:spLocks noChangeArrowheads="1"/>
            </p:cNvSpPr>
            <p:nvPr/>
          </p:nvSpPr>
          <p:spPr bwMode="auto">
            <a:xfrm>
              <a:off x="3801910" y="2218329"/>
              <a:ext cx="3128187" cy="53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latinLnBrk="1">
                <a:defRPr kumimoji="1">
                  <a:solidFill>
                    <a:schemeClr val="tx1"/>
                  </a:solidFill>
                  <a:latin typeface="Gulim" panose="020B0600000101010101" pitchFamily="34" charset="-127"/>
                  <a:ea typeface="Gulim" panose="020B0600000101010101" pitchFamily="34" charset="-127"/>
                </a:defRPr>
              </a:lvl1pPr>
              <a:lvl2pPr marL="742950" indent="-285750" latinLnBrk="1">
                <a:defRPr kumimoji="1">
                  <a:solidFill>
                    <a:schemeClr val="tx1"/>
                  </a:solidFill>
                  <a:latin typeface="Gulim" panose="020B0600000101010101" pitchFamily="34" charset="-127"/>
                  <a:ea typeface="Gulim" panose="020B0600000101010101" pitchFamily="34" charset="-127"/>
                </a:defRPr>
              </a:lvl2pPr>
              <a:lvl3pPr marL="1143000" indent="-228600" latinLnBrk="1">
                <a:defRPr kumimoji="1">
                  <a:solidFill>
                    <a:schemeClr val="tx1"/>
                  </a:solidFill>
                  <a:latin typeface="Gulim" panose="020B0600000101010101" pitchFamily="34" charset="-127"/>
                  <a:ea typeface="Gulim" panose="020B0600000101010101" pitchFamily="34" charset="-127"/>
                </a:defRPr>
              </a:lvl3pPr>
              <a:lvl4pPr marL="1600200" indent="-228600" latinLnBrk="1">
                <a:defRPr kumimoji="1">
                  <a:solidFill>
                    <a:schemeClr val="tx1"/>
                  </a:solidFill>
                  <a:latin typeface="Gulim" panose="020B0600000101010101" pitchFamily="34" charset="-127"/>
                  <a:ea typeface="Gulim" panose="020B0600000101010101" pitchFamily="34" charset="-127"/>
                </a:defRPr>
              </a:lvl4pPr>
              <a:lvl5pPr marL="2057400" indent="-228600" latinLnBrk="1">
                <a:defRPr kumimoji="1">
                  <a:solidFill>
                    <a:schemeClr val="tx1"/>
                  </a:solidFill>
                  <a:latin typeface="Gulim" panose="020B0600000101010101" pitchFamily="34" charset="-127"/>
                  <a:ea typeface="Gulim" panose="020B0600000101010101" pitchFamily="34" charset="-127"/>
                </a:defRPr>
              </a:lvl5pPr>
              <a:lvl6pPr marL="25146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r>
                <a:rPr lang="zh-CN" altLang="en-US" sz="1050" b="1" dirty="0">
                  <a:solidFill>
                    <a:srgbClr val="482400"/>
                  </a:solidFill>
                  <a:latin typeface="微软雅黑" panose="020B0503020204020204" pitchFamily="34" charset="-122"/>
                  <a:ea typeface="微软雅黑" panose="020B0503020204020204" pitchFamily="34" charset="-122"/>
                </a:rPr>
                <a:t>单击此处输入标题</a:t>
              </a:r>
              <a:endParaRPr lang="en-US" altLang="zh-CN" sz="1050" b="1" dirty="0">
                <a:solidFill>
                  <a:srgbClr val="482400"/>
                </a:solidFill>
                <a:latin typeface="微软雅黑" panose="020B0503020204020204" pitchFamily="34" charset="-122"/>
                <a:ea typeface="微软雅黑" panose="020B0503020204020204" pitchFamily="34" charset="-122"/>
              </a:endParaRPr>
            </a:p>
            <a:p>
              <a:r>
                <a:rPr lang="zh-CN" altLang="en-US" sz="900" b="1" dirty="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请在此粘贴或者输入你的文字内容</a:t>
              </a:r>
              <a:endParaRPr lang="en-US" altLang="zh-CN" sz="900" b="1"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900" b="1" dirty="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请在此粘贴或者输入你的文字内容</a:t>
              </a:r>
              <a:endParaRPr lang="en-US" altLang="zh-CN" sz="9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2300837" y="1167632"/>
            <a:ext cx="4863451" cy="1472310"/>
            <a:chOff x="2071934" y="976856"/>
            <a:chExt cx="4863451" cy="1472310"/>
          </a:xfrm>
        </p:grpSpPr>
        <p:sp>
          <p:nvSpPr>
            <p:cNvPr id="19" name="Text Box 4"/>
            <p:cNvSpPr txBox="1">
              <a:spLocks noChangeArrowheads="1"/>
            </p:cNvSpPr>
            <p:nvPr/>
          </p:nvSpPr>
          <p:spPr bwMode="auto">
            <a:xfrm rot="10800000">
              <a:off x="2854387" y="1300920"/>
              <a:ext cx="4080998" cy="656806"/>
            </a:xfrm>
            <a:prstGeom prst="rect">
              <a:avLst/>
            </a:prstGeom>
            <a:noFill/>
            <a:ln w="9525">
              <a:solidFill>
                <a:srgbClr val="482400"/>
              </a:solidFill>
              <a:miter lim="800000"/>
            </a:ln>
          </p:spPr>
          <p:txBody>
            <a:bodyPr rot="10800000" wrap="none" anchor="ctr"/>
            <a:lstStyle>
              <a:lvl1pPr latinLnBrk="1">
                <a:defRPr kumimoji="1">
                  <a:solidFill>
                    <a:schemeClr val="tx1"/>
                  </a:solidFill>
                  <a:latin typeface="Gulim" panose="020B0600000101010101" pitchFamily="34" charset="-127"/>
                  <a:ea typeface="Gulim" panose="020B0600000101010101" pitchFamily="34" charset="-127"/>
                </a:defRPr>
              </a:lvl1pPr>
              <a:lvl2pPr marL="742950" indent="-285750" latinLnBrk="1">
                <a:defRPr kumimoji="1">
                  <a:solidFill>
                    <a:schemeClr val="tx1"/>
                  </a:solidFill>
                  <a:latin typeface="Gulim" panose="020B0600000101010101" pitchFamily="34" charset="-127"/>
                  <a:ea typeface="Gulim" panose="020B0600000101010101" pitchFamily="34" charset="-127"/>
                </a:defRPr>
              </a:lvl2pPr>
              <a:lvl3pPr marL="1143000" indent="-228600" latinLnBrk="1">
                <a:defRPr kumimoji="1">
                  <a:solidFill>
                    <a:schemeClr val="tx1"/>
                  </a:solidFill>
                  <a:latin typeface="Gulim" panose="020B0600000101010101" pitchFamily="34" charset="-127"/>
                  <a:ea typeface="Gulim" panose="020B0600000101010101" pitchFamily="34" charset="-127"/>
                </a:defRPr>
              </a:lvl3pPr>
              <a:lvl4pPr marL="1600200" indent="-228600" latinLnBrk="1">
                <a:defRPr kumimoji="1">
                  <a:solidFill>
                    <a:schemeClr val="tx1"/>
                  </a:solidFill>
                  <a:latin typeface="Gulim" panose="020B0600000101010101" pitchFamily="34" charset="-127"/>
                  <a:ea typeface="Gulim" panose="020B0600000101010101" pitchFamily="34" charset="-127"/>
                </a:defRPr>
              </a:lvl4pPr>
              <a:lvl5pPr marL="2057400" indent="-228600" latinLnBrk="1">
                <a:defRPr kumimoji="1">
                  <a:solidFill>
                    <a:schemeClr val="tx1"/>
                  </a:solidFill>
                  <a:latin typeface="Gulim" panose="020B0600000101010101" pitchFamily="34" charset="-127"/>
                  <a:ea typeface="Gulim" panose="020B0600000101010101" pitchFamily="34" charset="-127"/>
                </a:defRPr>
              </a:lvl5pPr>
              <a:lvl6pPr marL="25146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endParaRPr lang="ko-KR" altLang="ko-KR" sz="1100"/>
            </a:p>
          </p:txBody>
        </p:sp>
        <p:sp>
          <p:nvSpPr>
            <p:cNvPr id="20" name="Oval 112"/>
            <p:cNvSpPr>
              <a:spLocks noChangeArrowheads="1"/>
            </p:cNvSpPr>
            <p:nvPr/>
          </p:nvSpPr>
          <p:spPr bwMode="auto">
            <a:xfrm>
              <a:off x="2071934" y="1918625"/>
              <a:ext cx="1631010" cy="530541"/>
            </a:xfrm>
            <a:prstGeom prst="ellipse">
              <a:avLst/>
            </a:prstGeom>
            <a:gradFill rotWithShape="1">
              <a:gsLst>
                <a:gs pos="0">
                  <a:schemeClr val="tx1">
                    <a:alpha val="50000"/>
                  </a:scheme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latinLnBrk="1"/>
              <a:endParaRPr lang="ko-KR" altLang="ko-KR" sz="1100"/>
            </a:p>
          </p:txBody>
        </p:sp>
        <p:sp>
          <p:nvSpPr>
            <p:cNvPr id="21" name="Freeform 113"/>
            <p:cNvSpPr/>
            <p:nvPr/>
          </p:nvSpPr>
          <p:spPr bwMode="auto">
            <a:xfrm>
              <a:off x="2378906" y="976856"/>
              <a:ext cx="1043707" cy="1209356"/>
            </a:xfrm>
            <a:custGeom>
              <a:avLst/>
              <a:gdLst/>
              <a:ahLst/>
              <a:cxnLst>
                <a:cxn ang="0">
                  <a:pos x="576" y="576"/>
                </a:cxn>
                <a:cxn ang="0">
                  <a:pos x="576" y="576"/>
                </a:cxn>
                <a:cxn ang="0">
                  <a:pos x="574" y="584"/>
                </a:cxn>
                <a:cxn ang="0">
                  <a:pos x="570" y="590"/>
                </a:cxn>
                <a:cxn ang="0">
                  <a:pos x="564" y="598"/>
                </a:cxn>
                <a:cxn ang="0">
                  <a:pos x="554" y="604"/>
                </a:cxn>
                <a:cxn ang="0">
                  <a:pos x="542" y="610"/>
                </a:cxn>
                <a:cxn ang="0">
                  <a:pos x="526" y="616"/>
                </a:cxn>
                <a:cxn ang="0">
                  <a:pos x="492" y="626"/>
                </a:cxn>
                <a:cxn ang="0">
                  <a:pos x="450" y="636"/>
                </a:cxn>
                <a:cxn ang="0">
                  <a:pos x="400" y="642"/>
                </a:cxn>
                <a:cxn ang="0">
                  <a:pos x="346" y="646"/>
                </a:cxn>
                <a:cxn ang="0">
                  <a:pos x="288" y="648"/>
                </a:cxn>
                <a:cxn ang="0">
                  <a:pos x="288" y="648"/>
                </a:cxn>
                <a:cxn ang="0">
                  <a:pos x="230" y="646"/>
                </a:cxn>
                <a:cxn ang="0">
                  <a:pos x="176" y="642"/>
                </a:cxn>
                <a:cxn ang="0">
                  <a:pos x="126" y="636"/>
                </a:cxn>
                <a:cxn ang="0">
                  <a:pos x="84" y="626"/>
                </a:cxn>
                <a:cxn ang="0">
                  <a:pos x="50" y="616"/>
                </a:cxn>
                <a:cxn ang="0">
                  <a:pos x="34" y="610"/>
                </a:cxn>
                <a:cxn ang="0">
                  <a:pos x="22" y="604"/>
                </a:cxn>
                <a:cxn ang="0">
                  <a:pos x="12" y="598"/>
                </a:cxn>
                <a:cxn ang="0">
                  <a:pos x="6" y="590"/>
                </a:cxn>
                <a:cxn ang="0">
                  <a:pos x="2" y="584"/>
                </a:cxn>
                <a:cxn ang="0">
                  <a:pos x="0" y="576"/>
                </a:cxn>
                <a:cxn ang="0">
                  <a:pos x="288" y="0"/>
                </a:cxn>
                <a:cxn ang="0">
                  <a:pos x="576" y="576"/>
                </a:cxn>
              </a:cxnLst>
              <a:rect l="0" t="0" r="r" b="b"/>
              <a:pathLst>
                <a:path w="576" h="648">
                  <a:moveTo>
                    <a:pt x="576" y="576"/>
                  </a:moveTo>
                  <a:lnTo>
                    <a:pt x="576" y="576"/>
                  </a:lnTo>
                  <a:lnTo>
                    <a:pt x="574" y="584"/>
                  </a:lnTo>
                  <a:lnTo>
                    <a:pt x="570" y="590"/>
                  </a:lnTo>
                  <a:lnTo>
                    <a:pt x="564" y="598"/>
                  </a:lnTo>
                  <a:lnTo>
                    <a:pt x="554" y="604"/>
                  </a:lnTo>
                  <a:lnTo>
                    <a:pt x="542" y="610"/>
                  </a:lnTo>
                  <a:lnTo>
                    <a:pt x="526" y="616"/>
                  </a:lnTo>
                  <a:lnTo>
                    <a:pt x="492" y="626"/>
                  </a:lnTo>
                  <a:lnTo>
                    <a:pt x="450" y="636"/>
                  </a:lnTo>
                  <a:lnTo>
                    <a:pt x="400" y="642"/>
                  </a:lnTo>
                  <a:lnTo>
                    <a:pt x="346" y="646"/>
                  </a:lnTo>
                  <a:lnTo>
                    <a:pt x="288" y="648"/>
                  </a:lnTo>
                  <a:lnTo>
                    <a:pt x="288" y="648"/>
                  </a:lnTo>
                  <a:lnTo>
                    <a:pt x="230" y="646"/>
                  </a:lnTo>
                  <a:lnTo>
                    <a:pt x="176" y="642"/>
                  </a:lnTo>
                  <a:lnTo>
                    <a:pt x="126" y="636"/>
                  </a:lnTo>
                  <a:lnTo>
                    <a:pt x="84" y="626"/>
                  </a:lnTo>
                  <a:lnTo>
                    <a:pt x="50" y="616"/>
                  </a:lnTo>
                  <a:lnTo>
                    <a:pt x="34" y="610"/>
                  </a:lnTo>
                  <a:lnTo>
                    <a:pt x="22" y="604"/>
                  </a:lnTo>
                  <a:lnTo>
                    <a:pt x="12" y="598"/>
                  </a:lnTo>
                  <a:lnTo>
                    <a:pt x="6" y="590"/>
                  </a:lnTo>
                  <a:lnTo>
                    <a:pt x="2" y="584"/>
                  </a:lnTo>
                  <a:lnTo>
                    <a:pt x="0" y="576"/>
                  </a:lnTo>
                  <a:lnTo>
                    <a:pt x="288" y="0"/>
                  </a:lnTo>
                  <a:lnTo>
                    <a:pt x="576" y="576"/>
                  </a:lnTo>
                  <a:close/>
                </a:path>
              </a:pathLst>
            </a:custGeom>
            <a:solidFill>
              <a:srgbClr val="482400"/>
            </a:solidFill>
            <a:ln w="19050" algn="ctr">
              <a:noFill/>
              <a:round/>
            </a:ln>
            <a:effectLst>
              <a:outerShdw blurRad="177800" dir="6540000" sx="86000" sy="86000" algn="ctr">
                <a:srgbClr val="000000">
                  <a:alpha val="19000"/>
                </a:srgbClr>
              </a:outerShdw>
            </a:effectLst>
          </p:spPr>
          <p:txBody>
            <a:bodyPr wrap="none" lIns="72000" tIns="0" rIns="72000" bIns="0" anchor="ctr"/>
            <a:lstStyle/>
            <a:p>
              <a:pPr algn="ctr" fontAlgn="auto">
                <a:spcBef>
                  <a:spcPts val="0"/>
                </a:spcBef>
                <a:spcAft>
                  <a:spcPts val="0"/>
                </a:spcAft>
                <a:defRPr/>
              </a:pPr>
              <a:endParaRPr kumimoji="0" lang="ko-KR" altLang="en-US" sz="1200" b="1" kern="0" dirty="0">
                <a:solidFill>
                  <a:srgbClr val="663300"/>
                </a:solidFill>
                <a:latin typeface="Times New Roman" panose="02020603050405020304" pitchFamily="18" charset="0"/>
                <a:ea typeface="+mn-ea"/>
                <a:cs typeface="Times New Roman" panose="02020603050405020304" pitchFamily="18" charset="0"/>
              </a:endParaRPr>
            </a:p>
          </p:txBody>
        </p:sp>
        <p:sp>
          <p:nvSpPr>
            <p:cNvPr id="22" name="Text Box 114"/>
            <p:cNvSpPr txBox="1">
              <a:spLocks noChangeArrowheads="1"/>
            </p:cNvSpPr>
            <p:nvPr/>
          </p:nvSpPr>
          <p:spPr bwMode="auto">
            <a:xfrm>
              <a:off x="2508922" y="1748342"/>
              <a:ext cx="748924"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latinLnBrk="1">
                <a:defRPr kumimoji="1">
                  <a:solidFill>
                    <a:schemeClr val="tx1"/>
                  </a:solidFill>
                  <a:latin typeface="Gulim" panose="020B0600000101010101" pitchFamily="34" charset="-127"/>
                  <a:ea typeface="Gulim" panose="020B0600000101010101" pitchFamily="34" charset="-127"/>
                </a:defRPr>
              </a:lvl1pPr>
              <a:lvl2pPr marL="742950" indent="-285750" latinLnBrk="1">
                <a:defRPr kumimoji="1">
                  <a:solidFill>
                    <a:schemeClr val="tx1"/>
                  </a:solidFill>
                  <a:latin typeface="Gulim" panose="020B0600000101010101" pitchFamily="34" charset="-127"/>
                  <a:ea typeface="Gulim" panose="020B0600000101010101" pitchFamily="34" charset="-127"/>
                </a:defRPr>
              </a:lvl2pPr>
              <a:lvl3pPr marL="1143000" indent="-228600" latinLnBrk="1">
                <a:defRPr kumimoji="1">
                  <a:solidFill>
                    <a:schemeClr val="tx1"/>
                  </a:solidFill>
                  <a:latin typeface="Gulim" panose="020B0600000101010101" pitchFamily="34" charset="-127"/>
                  <a:ea typeface="Gulim" panose="020B0600000101010101" pitchFamily="34" charset="-127"/>
                </a:defRPr>
              </a:lvl3pPr>
              <a:lvl4pPr marL="1600200" indent="-228600" latinLnBrk="1">
                <a:defRPr kumimoji="1">
                  <a:solidFill>
                    <a:schemeClr val="tx1"/>
                  </a:solidFill>
                  <a:latin typeface="Gulim" panose="020B0600000101010101" pitchFamily="34" charset="-127"/>
                  <a:ea typeface="Gulim" panose="020B0600000101010101" pitchFamily="34" charset="-127"/>
                </a:defRPr>
              </a:lvl4pPr>
              <a:lvl5pPr marL="2057400" indent="-228600" latinLnBrk="1">
                <a:defRPr kumimoji="1">
                  <a:solidFill>
                    <a:schemeClr val="tx1"/>
                  </a:solidFill>
                  <a:latin typeface="Gulim" panose="020B0600000101010101" pitchFamily="34" charset="-127"/>
                  <a:ea typeface="Gulim" panose="020B0600000101010101" pitchFamily="34" charset="-127"/>
                </a:defRPr>
              </a:lvl5pPr>
              <a:lvl6pPr marL="25146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a:r>
                <a:rPr lang="zh-CN" altLang="en-US" sz="1100" b="1" dirty="0" smtClean="0">
                  <a:solidFill>
                    <a:schemeClr val="bg1"/>
                  </a:solidFill>
                  <a:latin typeface="微软雅黑" panose="020B0503020204020204" pitchFamily="34" charset="-122"/>
                  <a:ea typeface="微软雅黑" panose="020B0503020204020204" pitchFamily="34" charset="-122"/>
                </a:rPr>
                <a:t>输入文本</a:t>
              </a:r>
              <a:endParaRPr lang="ko-KR" altLang="ko-KR" sz="1100" b="1" dirty="0">
                <a:solidFill>
                  <a:schemeClr val="bg1"/>
                </a:solidFill>
                <a:latin typeface="微软雅黑" panose="020B0503020204020204" pitchFamily="34" charset="-122"/>
              </a:endParaRPr>
            </a:p>
          </p:txBody>
        </p:sp>
        <p:sp>
          <p:nvSpPr>
            <p:cNvPr id="23" name="Text Box 118"/>
            <p:cNvSpPr txBox="1">
              <a:spLocks noChangeArrowheads="1"/>
            </p:cNvSpPr>
            <p:nvPr/>
          </p:nvSpPr>
          <p:spPr bwMode="auto">
            <a:xfrm>
              <a:off x="3607332" y="1346003"/>
              <a:ext cx="3309513" cy="53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defRPr kumimoji="1">
                  <a:solidFill>
                    <a:schemeClr val="tx1"/>
                  </a:solidFill>
                  <a:latin typeface="Gulim" panose="020B0600000101010101" pitchFamily="34" charset="-127"/>
                  <a:ea typeface="Gulim" panose="020B0600000101010101" pitchFamily="34" charset="-127"/>
                </a:defRPr>
              </a:lvl1pPr>
              <a:lvl2pPr marL="742950" indent="-285750" latinLnBrk="1">
                <a:defRPr kumimoji="1">
                  <a:solidFill>
                    <a:schemeClr val="tx1"/>
                  </a:solidFill>
                  <a:latin typeface="Gulim" panose="020B0600000101010101" pitchFamily="34" charset="-127"/>
                  <a:ea typeface="Gulim" panose="020B0600000101010101" pitchFamily="34" charset="-127"/>
                </a:defRPr>
              </a:lvl2pPr>
              <a:lvl3pPr marL="1143000" indent="-228600" latinLnBrk="1">
                <a:defRPr kumimoji="1">
                  <a:solidFill>
                    <a:schemeClr val="tx1"/>
                  </a:solidFill>
                  <a:latin typeface="Gulim" panose="020B0600000101010101" pitchFamily="34" charset="-127"/>
                  <a:ea typeface="Gulim" panose="020B0600000101010101" pitchFamily="34" charset="-127"/>
                </a:defRPr>
              </a:lvl3pPr>
              <a:lvl4pPr marL="1600200" indent="-228600" latinLnBrk="1">
                <a:defRPr kumimoji="1">
                  <a:solidFill>
                    <a:schemeClr val="tx1"/>
                  </a:solidFill>
                  <a:latin typeface="Gulim" panose="020B0600000101010101" pitchFamily="34" charset="-127"/>
                  <a:ea typeface="Gulim" panose="020B0600000101010101" pitchFamily="34" charset="-127"/>
                </a:defRPr>
              </a:lvl4pPr>
              <a:lvl5pPr marL="2057400" indent="-228600" latinLnBrk="1">
                <a:defRPr kumimoji="1">
                  <a:solidFill>
                    <a:schemeClr val="tx1"/>
                  </a:solidFill>
                  <a:latin typeface="Gulim" panose="020B0600000101010101" pitchFamily="34" charset="-127"/>
                  <a:ea typeface="Gulim" panose="020B0600000101010101" pitchFamily="34" charset="-127"/>
                </a:defRPr>
              </a:lvl5pPr>
              <a:lvl6pPr marL="25146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fontAlgn="base" latinLnBrk="1">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r>
                <a:rPr lang="zh-CN" altLang="en-US" sz="1050" b="1" dirty="0">
                  <a:solidFill>
                    <a:srgbClr val="482400"/>
                  </a:solidFill>
                  <a:latin typeface="微软雅黑" panose="020B0503020204020204" pitchFamily="34" charset="-122"/>
                  <a:ea typeface="微软雅黑" panose="020B0503020204020204" pitchFamily="34" charset="-122"/>
                </a:rPr>
                <a:t>单击此处输入标题</a:t>
              </a:r>
              <a:endParaRPr lang="en-US" altLang="zh-CN" sz="1050" b="1" dirty="0">
                <a:solidFill>
                  <a:srgbClr val="482400"/>
                </a:solidFill>
                <a:latin typeface="微软雅黑" panose="020B0503020204020204" pitchFamily="34" charset="-122"/>
                <a:ea typeface="微软雅黑" panose="020B0503020204020204" pitchFamily="34" charset="-122"/>
              </a:endParaRPr>
            </a:p>
            <a:p>
              <a:r>
                <a:rPr lang="zh-CN" altLang="en-US" sz="900" b="1" dirty="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请在此粘贴或者输入你的文字内容</a:t>
              </a:r>
              <a:endParaRPr lang="en-US" altLang="zh-CN" sz="900" b="1"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900" b="1" dirty="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请在此粘贴或者输入你的文字内容</a:t>
              </a:r>
              <a:endParaRPr lang="en-US" altLang="zh-CN" sz="9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4" name="TextBox 23"/>
          <p:cNvSpPr txBox="1"/>
          <p:nvPr/>
        </p:nvSpPr>
        <p:spPr>
          <a:xfrm>
            <a:off x="668615" y="519599"/>
            <a:ext cx="2236510" cy="338554"/>
          </a:xfrm>
          <a:prstGeom prst="rect">
            <a:avLst/>
          </a:prstGeom>
          <a:noFill/>
        </p:spPr>
        <p:txBody>
          <a:bodyPr wrap="none" rtlCol="0">
            <a:spAutoFit/>
          </a:bodyPr>
          <a:lstStyle/>
          <a:p>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单击此处输入标题内容</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cxnSp>
        <p:nvCxnSpPr>
          <p:cNvPr id="25" name="直接连接符 24"/>
          <p:cNvCxnSpPr/>
          <p:nvPr/>
        </p:nvCxnSpPr>
        <p:spPr>
          <a:xfrm>
            <a:off x="762100" y="842130"/>
            <a:ext cx="2320999" cy="0"/>
          </a:xfrm>
          <a:prstGeom prst="line">
            <a:avLst/>
          </a:prstGeom>
          <a:ln>
            <a:solidFill>
              <a:srgbClr val="482400"/>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707695" y="828750"/>
            <a:ext cx="2318373" cy="230832"/>
          </a:xfrm>
          <a:prstGeom prst="rect">
            <a:avLst/>
          </a:prstGeom>
          <a:noFill/>
        </p:spPr>
        <p:txBody>
          <a:bodyPr wrap="square" rtlCol="0">
            <a:spAutoFit/>
          </a:bodyPr>
          <a:lstStyle/>
          <a:p>
            <a:r>
              <a:rPr lang="en-US" altLang="zh-CN" sz="900" dirty="0" smtClean="0"/>
              <a:t>DAN JI CI CHU SHU RU BIAO TI</a:t>
            </a:r>
            <a:endParaRPr lang="zh-CN" altLang="en-US" sz="900" dirty="0"/>
          </a:p>
        </p:txBody>
      </p:sp>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9343" y="499566"/>
            <a:ext cx="725887" cy="725887"/>
          </a:xfrm>
          <a:prstGeom prst="rect">
            <a:avLst/>
          </a:prstGeom>
        </p:spPr>
      </p:pic>
      <p:sp>
        <p:nvSpPr>
          <p:cNvPr id="28" name="TextBox 27"/>
          <p:cNvSpPr txBox="1"/>
          <p:nvPr/>
        </p:nvSpPr>
        <p:spPr>
          <a:xfrm>
            <a:off x="210185" y="539343"/>
            <a:ext cx="364202" cy="523220"/>
          </a:xfrm>
          <a:prstGeom prst="rect">
            <a:avLst/>
          </a:prstGeom>
          <a:noFill/>
        </p:spPr>
        <p:txBody>
          <a:bodyPr wrap="none" rtlCol="0">
            <a:spAutoFit/>
          </a:bodyPr>
          <a:lstStyle/>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古</a:t>
            </a:r>
            <a:endParaRPr lang="en-US" altLang="zh-CN" sz="1400" dirty="0" smtClean="0">
              <a:solidFill>
                <a:schemeClr val="bg1"/>
              </a:solidFill>
              <a:latin typeface="钟齐李洤标准草书符号" panose="02010600030101010101" pitchFamily="2" charset="-122"/>
              <a:ea typeface="钟齐李洤标准草书符号" panose="02010600030101010101" pitchFamily="2" charset="-122"/>
            </a:endParaRPr>
          </a:p>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韵</a:t>
            </a:r>
            <a:endParaRPr lang="zh-CN" altLang="en-US" sz="1400" dirty="0">
              <a:solidFill>
                <a:schemeClr val="bg1"/>
              </a:solidFill>
              <a:latin typeface="钟齐李洤标准草书符号" panose="02010600030101010101" pitchFamily="2" charset="-122"/>
              <a:ea typeface="钟齐李洤标准草书符号"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6*min(max(#ppt_w*#ppt_h,.3),1)-7.4)/-.7*#ppt_w"/>
                                          </p:val>
                                        </p:tav>
                                        <p:tav tm="100000">
                                          <p:val>
                                            <p:strVal val="#ppt_w"/>
                                          </p:val>
                                        </p:tav>
                                      </p:tavLst>
                                    </p:anim>
                                    <p:anim calcmode="lin" valueType="num">
                                      <p:cBhvr>
                                        <p:cTn id="8" dur="500" fill="hold"/>
                                        <p:tgtEl>
                                          <p:spTgt spid="2"/>
                                        </p:tgtEl>
                                        <p:attrNameLst>
                                          <p:attrName>ppt_h</p:attrName>
                                        </p:attrNameLst>
                                      </p:cBhvr>
                                      <p:tavLst>
                                        <p:tav tm="0">
                                          <p:val>
                                            <p:strVal val="(6*min(max(#ppt_w*#ppt_h,.3),1)-7.4)/-.7*#ppt_h"/>
                                          </p:val>
                                        </p:tav>
                                        <p:tav tm="100000">
                                          <p:val>
                                            <p:strVal val="#ppt_h"/>
                                          </p:val>
                                        </p:tav>
                                      </p:tavLst>
                                    </p:anim>
                                    <p:anim calcmode="lin" valueType="num">
                                      <p:cBhvr>
                                        <p:cTn id="9" dur="500" fill="hold"/>
                                        <p:tgtEl>
                                          <p:spTgt spid="2"/>
                                        </p:tgtEl>
                                        <p:attrNameLst>
                                          <p:attrName>ppt_x</p:attrName>
                                        </p:attrNameLst>
                                      </p:cBhvr>
                                      <p:tavLst>
                                        <p:tav tm="0">
                                          <p:val>
                                            <p:fltVal val="0.5"/>
                                          </p:val>
                                        </p:tav>
                                        <p:tav tm="100000">
                                          <p:val>
                                            <p:strVal val="#ppt_x"/>
                                          </p:val>
                                        </p:tav>
                                      </p:tavLst>
                                    </p:anim>
                                    <p:anim calcmode="lin" valueType="num">
                                      <p:cBhvr>
                                        <p:cTn id="10" dur="50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23" presetClass="entr" presetSubtype="36"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strVal val="(6*min(max(#ppt_w*#ppt_h,.3),1)-7.4)/-.7*#ppt_w"/>
                                          </p:val>
                                        </p:tav>
                                        <p:tav tm="100000">
                                          <p:val>
                                            <p:strVal val="#ppt_w"/>
                                          </p:val>
                                        </p:tav>
                                      </p:tavLst>
                                    </p:anim>
                                    <p:anim calcmode="lin" valueType="num">
                                      <p:cBhvr>
                                        <p:cTn id="15" dur="500" fill="hold"/>
                                        <p:tgtEl>
                                          <p:spTgt spid="10"/>
                                        </p:tgtEl>
                                        <p:attrNameLst>
                                          <p:attrName>ppt_h</p:attrName>
                                        </p:attrNameLst>
                                      </p:cBhvr>
                                      <p:tavLst>
                                        <p:tav tm="0">
                                          <p:val>
                                            <p:strVal val="(6*min(max(#ppt_w*#ppt_h,.3),1)-7.4)/-.7*#ppt_h"/>
                                          </p:val>
                                        </p:tav>
                                        <p:tav tm="100000">
                                          <p:val>
                                            <p:strVal val="#ppt_h"/>
                                          </p:val>
                                        </p:tav>
                                      </p:tavLst>
                                    </p:anim>
                                    <p:anim calcmode="lin" valueType="num">
                                      <p:cBhvr>
                                        <p:cTn id="16" dur="500" fill="hold"/>
                                        <p:tgtEl>
                                          <p:spTgt spid="10"/>
                                        </p:tgtEl>
                                        <p:attrNameLst>
                                          <p:attrName>ppt_x</p:attrName>
                                        </p:attrNameLst>
                                      </p:cBhvr>
                                      <p:tavLst>
                                        <p:tav tm="0">
                                          <p:val>
                                            <p:fltVal val="0.5"/>
                                          </p:val>
                                        </p:tav>
                                        <p:tav tm="100000">
                                          <p:val>
                                            <p:strVal val="#ppt_x"/>
                                          </p:val>
                                        </p:tav>
                                      </p:tavLst>
                                    </p:anim>
                                    <p:anim calcmode="lin" valueType="num">
                                      <p:cBhvr>
                                        <p:cTn id="17" dur="500" fill="hold"/>
                                        <p:tgtEl>
                                          <p:spTgt spid="10"/>
                                        </p:tgtEl>
                                        <p:attrNameLst>
                                          <p:attrName>ppt_y</p:attrName>
                                        </p:attrNameLst>
                                      </p:cBhvr>
                                      <p:tavLst>
                                        <p:tav tm="0">
                                          <p:val>
                                            <p:strVal val="1+(6*min(max(#ppt_w*#ppt_h,.3),1)-7.4)/-.7*#ppt_h/2"/>
                                          </p:val>
                                        </p:tav>
                                        <p:tav tm="100000">
                                          <p:val>
                                            <p:strVal val="#ppt_y"/>
                                          </p:val>
                                        </p:tav>
                                      </p:tavLst>
                                    </p:anim>
                                  </p:childTnLst>
                                </p:cTn>
                              </p:par>
                            </p:childTnLst>
                          </p:cTn>
                        </p:par>
                        <p:par>
                          <p:cTn id="18" fill="hold">
                            <p:stCondLst>
                              <p:cond delay="1000"/>
                            </p:stCondLst>
                            <p:childTnLst>
                              <p:par>
                                <p:cTn id="19" presetID="23" presetClass="entr" presetSubtype="36"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p:cTn id="21" dur="500" fill="hold"/>
                                        <p:tgtEl>
                                          <p:spTgt spid="18"/>
                                        </p:tgtEl>
                                        <p:attrNameLst>
                                          <p:attrName>ppt_w</p:attrName>
                                        </p:attrNameLst>
                                      </p:cBhvr>
                                      <p:tavLst>
                                        <p:tav tm="0">
                                          <p:val>
                                            <p:strVal val="(6*min(max(#ppt_w*#ppt_h,.3),1)-7.4)/-.7*#ppt_w"/>
                                          </p:val>
                                        </p:tav>
                                        <p:tav tm="100000">
                                          <p:val>
                                            <p:strVal val="#ppt_w"/>
                                          </p:val>
                                        </p:tav>
                                      </p:tavLst>
                                    </p:anim>
                                    <p:anim calcmode="lin" valueType="num">
                                      <p:cBhvr>
                                        <p:cTn id="22" dur="500" fill="hold"/>
                                        <p:tgtEl>
                                          <p:spTgt spid="18"/>
                                        </p:tgtEl>
                                        <p:attrNameLst>
                                          <p:attrName>ppt_h</p:attrName>
                                        </p:attrNameLst>
                                      </p:cBhvr>
                                      <p:tavLst>
                                        <p:tav tm="0">
                                          <p:val>
                                            <p:strVal val="(6*min(max(#ppt_w*#ppt_h,.3),1)-7.4)/-.7*#ppt_h"/>
                                          </p:val>
                                        </p:tav>
                                        <p:tav tm="100000">
                                          <p:val>
                                            <p:strVal val="#ppt_h"/>
                                          </p:val>
                                        </p:tav>
                                      </p:tavLst>
                                    </p:anim>
                                    <p:anim calcmode="lin" valueType="num">
                                      <p:cBhvr>
                                        <p:cTn id="23" dur="500" fill="hold"/>
                                        <p:tgtEl>
                                          <p:spTgt spid="18"/>
                                        </p:tgtEl>
                                        <p:attrNameLst>
                                          <p:attrName>ppt_x</p:attrName>
                                        </p:attrNameLst>
                                      </p:cBhvr>
                                      <p:tavLst>
                                        <p:tav tm="0">
                                          <p:val>
                                            <p:fltVal val="0.5"/>
                                          </p:val>
                                        </p:tav>
                                        <p:tav tm="100000">
                                          <p:val>
                                            <p:strVal val="#ppt_x"/>
                                          </p:val>
                                        </p:tav>
                                      </p:tavLst>
                                    </p:anim>
                                    <p:anim calcmode="lin" valueType="num">
                                      <p:cBhvr>
                                        <p:cTn id="24" dur="500" fill="hold"/>
                                        <p:tgtEl>
                                          <p:spTgt spid="18"/>
                                        </p:tgtEl>
                                        <p:attrNameLst>
                                          <p:attrName>ppt_y</p:attrName>
                                        </p:attrNameLst>
                                      </p:cBhvr>
                                      <p:tavLst>
                                        <p:tav tm="0">
                                          <p:val>
                                            <p:strVal val="1+(6*min(max(#ppt_w*#ppt_h,.3),1)-7.4)/-.7*#ppt_h/2"/>
                                          </p:val>
                                        </p:tav>
                                        <p:tav tm="100000">
                                          <p:val>
                                            <p:strVal val="#ppt_y"/>
                                          </p:val>
                                        </p:tav>
                                      </p:tavLst>
                                    </p:anim>
                                  </p:childTnLst>
                                </p:cTn>
                              </p:par>
                            </p:childTnLst>
                          </p:cTn>
                        </p:par>
                        <p:par>
                          <p:cTn id="25" fill="hold">
                            <p:stCondLst>
                              <p:cond delay="1500"/>
                            </p:stCondLst>
                            <p:childTnLst>
                              <p:par>
                                <p:cTn id="26" presetID="2" presetClass="entr" presetSubtype="4"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250" fill="hold"/>
                                        <p:tgtEl>
                                          <p:spTgt spid="2"/>
                                        </p:tgtEl>
                                        <p:attrNameLst>
                                          <p:attrName>ppt_x</p:attrName>
                                        </p:attrNameLst>
                                      </p:cBhvr>
                                      <p:tavLst>
                                        <p:tav tm="0">
                                          <p:val>
                                            <p:strVal val="#ppt_x"/>
                                          </p:val>
                                        </p:tav>
                                        <p:tav tm="100000">
                                          <p:val>
                                            <p:strVal val="#ppt_x"/>
                                          </p:val>
                                        </p:tav>
                                      </p:tavLst>
                                    </p:anim>
                                    <p:anim calcmode="lin" valueType="num">
                                      <p:cBhvr additive="base">
                                        <p:cTn id="29" dur="250" fill="hold"/>
                                        <p:tgtEl>
                                          <p:spTgt spid="2"/>
                                        </p:tgtEl>
                                        <p:attrNameLst>
                                          <p:attrName>ppt_y</p:attrName>
                                        </p:attrNameLst>
                                      </p:cBhvr>
                                      <p:tavLst>
                                        <p:tav tm="0">
                                          <p:val>
                                            <p:strVal val="1+#ppt_h/2"/>
                                          </p:val>
                                        </p:tav>
                                        <p:tav tm="100000">
                                          <p:val>
                                            <p:strVal val="#ppt_y"/>
                                          </p:val>
                                        </p:tav>
                                      </p:tavLst>
                                    </p:anim>
                                  </p:childTnLst>
                                </p:cTn>
                              </p:par>
                            </p:childTnLst>
                          </p:cTn>
                        </p:par>
                        <p:par>
                          <p:cTn id="30" fill="hold">
                            <p:stCondLst>
                              <p:cond delay="2000"/>
                            </p:stCondLst>
                            <p:childTnLst>
                              <p:par>
                                <p:cTn id="31" presetID="2" presetClass="entr" presetSubtype="4"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250" fill="hold"/>
                                        <p:tgtEl>
                                          <p:spTgt spid="10"/>
                                        </p:tgtEl>
                                        <p:attrNameLst>
                                          <p:attrName>ppt_x</p:attrName>
                                        </p:attrNameLst>
                                      </p:cBhvr>
                                      <p:tavLst>
                                        <p:tav tm="0">
                                          <p:val>
                                            <p:strVal val="#ppt_x"/>
                                          </p:val>
                                        </p:tav>
                                        <p:tav tm="100000">
                                          <p:val>
                                            <p:strVal val="#ppt_x"/>
                                          </p:val>
                                        </p:tav>
                                      </p:tavLst>
                                    </p:anim>
                                    <p:anim calcmode="lin" valueType="num">
                                      <p:cBhvr additive="base">
                                        <p:cTn id="34" dur="250" fill="hold"/>
                                        <p:tgtEl>
                                          <p:spTgt spid="10"/>
                                        </p:tgtEl>
                                        <p:attrNameLst>
                                          <p:attrName>ppt_y</p:attrName>
                                        </p:attrNameLst>
                                      </p:cBhvr>
                                      <p:tavLst>
                                        <p:tav tm="0">
                                          <p:val>
                                            <p:strVal val="1+#ppt_h/2"/>
                                          </p:val>
                                        </p:tav>
                                        <p:tav tm="100000">
                                          <p:val>
                                            <p:strVal val="#ppt_y"/>
                                          </p:val>
                                        </p:tav>
                                      </p:tavLst>
                                    </p:anim>
                                  </p:childTnLst>
                                </p:cTn>
                              </p:par>
                            </p:childTnLst>
                          </p:cTn>
                        </p:par>
                        <p:par>
                          <p:cTn id="35" fill="hold">
                            <p:stCondLst>
                              <p:cond delay="2500"/>
                            </p:stCondLst>
                            <p:childTnLst>
                              <p:par>
                                <p:cTn id="36" presetID="2" presetClass="entr" presetSubtype="4" fill="hold" nodeType="after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additive="base">
                                        <p:cTn id="38" dur="250" fill="hold"/>
                                        <p:tgtEl>
                                          <p:spTgt spid="18"/>
                                        </p:tgtEl>
                                        <p:attrNameLst>
                                          <p:attrName>ppt_x</p:attrName>
                                        </p:attrNameLst>
                                      </p:cBhvr>
                                      <p:tavLst>
                                        <p:tav tm="0">
                                          <p:val>
                                            <p:strVal val="#ppt_x"/>
                                          </p:val>
                                        </p:tav>
                                        <p:tav tm="100000">
                                          <p:val>
                                            <p:strVal val="#ppt_x"/>
                                          </p:val>
                                        </p:tav>
                                      </p:tavLst>
                                    </p:anim>
                                    <p:anim calcmode="lin" valueType="num">
                                      <p:cBhvr additive="base">
                                        <p:cTn id="39" dur="25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t="36419" r="58681"/>
          <a:stretch>
            <a:fillRect/>
          </a:stretch>
        </p:blipFill>
        <p:spPr>
          <a:xfrm>
            <a:off x="0" y="555526"/>
            <a:ext cx="5065871" cy="4409458"/>
          </a:xfrm>
          <a:prstGeom prst="rect">
            <a:avLst/>
          </a:prstGeom>
        </p:spPr>
      </p:pic>
      <p:sp>
        <p:nvSpPr>
          <p:cNvPr id="3" name="TextBox 2"/>
          <p:cNvSpPr txBox="1"/>
          <p:nvPr/>
        </p:nvSpPr>
        <p:spPr>
          <a:xfrm>
            <a:off x="6436622" y="1098186"/>
            <a:ext cx="184731" cy="369332"/>
          </a:xfrm>
          <a:prstGeom prst="rect">
            <a:avLst/>
          </a:prstGeom>
          <a:noFill/>
        </p:spPr>
        <p:txBody>
          <a:bodyPr wrap="none" rtlCol="0">
            <a:spAutoFit/>
          </a:bodyPr>
          <a:lstStyle/>
          <a:p>
            <a:endParaRPr lang="zh-CN" altLang="en-US" dirty="0"/>
          </a:p>
        </p:txBody>
      </p:sp>
      <p:sp>
        <p:nvSpPr>
          <p:cNvPr id="4" name="TextBox 3"/>
          <p:cNvSpPr txBox="1"/>
          <p:nvPr/>
        </p:nvSpPr>
        <p:spPr>
          <a:xfrm>
            <a:off x="5868144" y="594130"/>
            <a:ext cx="923330" cy="2554545"/>
          </a:xfrm>
          <a:prstGeom prst="rect">
            <a:avLst/>
          </a:prstGeom>
          <a:noFill/>
        </p:spPr>
        <p:txBody>
          <a:bodyPr vert="eaVert" wrap="none" rtlCol="0">
            <a:spAutoFit/>
          </a:bodyPr>
          <a:lstStyle/>
          <a:p>
            <a:r>
              <a:rPr lang="zh-CN" altLang="en-US" sz="4800" dirty="0" smtClean="0">
                <a:solidFill>
                  <a:srgbClr val="482400"/>
                </a:solidFill>
                <a:latin typeface="方正启笛简体" panose="02000000000000000000" pitchFamily="2" charset="-122"/>
                <a:ea typeface="方正启笛简体" panose="02000000000000000000" pitchFamily="2" charset="-122"/>
              </a:rPr>
              <a:t>感谢观看</a:t>
            </a:r>
            <a:endParaRPr lang="zh-CN" altLang="en-US" sz="4800" dirty="0">
              <a:solidFill>
                <a:srgbClr val="482400"/>
              </a:solidFill>
              <a:latin typeface="方正启笛简体" panose="02000000000000000000" pitchFamily="2" charset="-122"/>
              <a:ea typeface="方正启笛简体" panose="02000000000000000000" pitchFamily="2" charset="-122"/>
            </a:endParaRPr>
          </a:p>
        </p:txBody>
      </p:sp>
      <p:sp>
        <p:nvSpPr>
          <p:cNvPr id="5" name="TextBox 4"/>
          <p:cNvSpPr txBox="1"/>
          <p:nvPr/>
        </p:nvSpPr>
        <p:spPr>
          <a:xfrm>
            <a:off x="6604158" y="754322"/>
            <a:ext cx="430887" cy="2623475"/>
          </a:xfrm>
          <a:prstGeom prst="rect">
            <a:avLst/>
          </a:prstGeom>
          <a:noFill/>
        </p:spPr>
        <p:txBody>
          <a:bodyPr vert="eaVert" wrap="none" rtlCol="0">
            <a:spAutoFit/>
          </a:bodyPr>
          <a:lstStyle/>
          <a:p>
            <a:r>
              <a:rPr lang="zh-CN" altLang="en-US" sz="1600" b="1" dirty="0" smtClean="0">
                <a:solidFill>
                  <a:schemeClr val="tx1">
                    <a:lumMod val="95000"/>
                    <a:lumOff val="5000"/>
                  </a:schemeClr>
                </a:solidFill>
                <a:latin typeface="方正启笛简体" panose="02000000000000000000" pitchFamily="2" charset="-122"/>
                <a:ea typeface="方正启笛简体" panose="02000000000000000000" pitchFamily="2" charset="-122"/>
              </a:rPr>
              <a:t>中国风古韵荷花教育汇报</a:t>
            </a:r>
            <a:r>
              <a:rPr lang="en-US" altLang="zh-CN" sz="1600" b="1" dirty="0" smtClean="0">
                <a:solidFill>
                  <a:schemeClr val="tx1">
                    <a:lumMod val="95000"/>
                    <a:lumOff val="5000"/>
                  </a:schemeClr>
                </a:solidFill>
                <a:latin typeface="方正启笛简体" panose="02000000000000000000" pitchFamily="2" charset="-122"/>
                <a:ea typeface="方正启笛简体" panose="02000000000000000000" pitchFamily="2" charset="-122"/>
              </a:rPr>
              <a:t>PPT</a:t>
            </a:r>
            <a:endParaRPr lang="zh-CN" altLang="en-US" sz="1600" b="1" dirty="0">
              <a:solidFill>
                <a:schemeClr val="tx1">
                  <a:lumMod val="95000"/>
                  <a:lumOff val="5000"/>
                </a:schemeClr>
              </a:solidFill>
              <a:latin typeface="方正启笛简体" panose="02000000000000000000" pitchFamily="2" charset="-122"/>
              <a:ea typeface="方正启笛简体" panose="02000000000000000000" pitchFamily="2" charset="-122"/>
            </a:endParaRPr>
          </a:p>
        </p:txBody>
      </p:sp>
      <p:sp>
        <p:nvSpPr>
          <p:cNvPr id="6" name="TextBox 5"/>
          <p:cNvSpPr txBox="1"/>
          <p:nvPr/>
        </p:nvSpPr>
        <p:spPr>
          <a:xfrm>
            <a:off x="6899481" y="717453"/>
            <a:ext cx="461665" cy="2660344"/>
          </a:xfrm>
          <a:prstGeom prst="rect">
            <a:avLst/>
          </a:prstGeom>
          <a:noFill/>
        </p:spPr>
        <p:txBody>
          <a:bodyPr vert="eaVert" wrap="none" rtlCol="0">
            <a:spAutoFit/>
          </a:bodyPr>
          <a:lstStyle/>
          <a:p>
            <a:r>
              <a:rPr lang="zh-CN" altLang="en-US" dirty="0" smtClean="0">
                <a:solidFill>
                  <a:schemeClr val="tx1">
                    <a:lumMod val="95000"/>
                    <a:lumOff val="5000"/>
                  </a:schemeClr>
                </a:solidFill>
                <a:latin typeface="方正启笛简体" panose="02000000000000000000" pitchFamily="2" charset="-122"/>
                <a:ea typeface="方正启笛简体" panose="02000000000000000000" pitchFamily="2" charset="-122"/>
              </a:rPr>
              <a:t>北京第</a:t>
            </a:r>
            <a:r>
              <a:rPr lang="en-US" altLang="zh-CN" dirty="0" smtClean="0">
                <a:solidFill>
                  <a:schemeClr val="tx1">
                    <a:lumMod val="95000"/>
                    <a:lumOff val="5000"/>
                  </a:schemeClr>
                </a:solidFill>
                <a:latin typeface="方正启笛简体" panose="02000000000000000000" pitchFamily="2" charset="-122"/>
                <a:ea typeface="方正启笛简体" panose="02000000000000000000" pitchFamily="2" charset="-122"/>
              </a:rPr>
              <a:t>X</a:t>
            </a:r>
            <a:r>
              <a:rPr lang="zh-CN" altLang="en-US" dirty="0" smtClean="0">
                <a:solidFill>
                  <a:schemeClr val="tx1">
                    <a:lumMod val="95000"/>
                    <a:lumOff val="5000"/>
                  </a:schemeClr>
                </a:solidFill>
                <a:latin typeface="方正启笛简体" panose="02000000000000000000" pitchFamily="2" charset="-122"/>
                <a:ea typeface="方正启笛简体" panose="02000000000000000000" pitchFamily="2" charset="-122"/>
              </a:rPr>
              <a:t>希望小学</a:t>
            </a:r>
            <a:r>
              <a:rPr lang="en-US" altLang="zh-CN" dirty="0" smtClean="0">
                <a:solidFill>
                  <a:schemeClr val="tx1">
                    <a:lumMod val="95000"/>
                    <a:lumOff val="5000"/>
                  </a:schemeClr>
                </a:solidFill>
                <a:latin typeface="方正启笛简体" panose="02000000000000000000" pitchFamily="2" charset="-122"/>
                <a:ea typeface="方正启笛简体" panose="02000000000000000000" pitchFamily="2" charset="-122"/>
              </a:rPr>
              <a:t>/</a:t>
            </a:r>
            <a:r>
              <a:rPr lang="zh-CN" altLang="en-US" dirty="0" smtClean="0">
                <a:solidFill>
                  <a:schemeClr val="tx1">
                    <a:lumMod val="95000"/>
                    <a:lumOff val="5000"/>
                  </a:schemeClr>
                </a:solidFill>
                <a:latin typeface="方正启笛简体" panose="02000000000000000000" pitchFamily="2" charset="-122"/>
                <a:ea typeface="方正启笛简体" panose="02000000000000000000" pitchFamily="2" charset="-122"/>
              </a:rPr>
              <a:t>张老师</a:t>
            </a:r>
            <a:endParaRPr lang="zh-CN" altLang="en-US" dirty="0">
              <a:solidFill>
                <a:schemeClr val="tx1">
                  <a:lumMod val="95000"/>
                  <a:lumOff val="5000"/>
                </a:schemeClr>
              </a:solidFill>
              <a:latin typeface="方正启笛简体" panose="02000000000000000000" pitchFamily="2" charset="-122"/>
              <a:ea typeface="方正启笛简体" panose="02000000000000000000" pitchFamily="2" charset="-122"/>
            </a:endParaRPr>
          </a:p>
        </p:txBody>
      </p:sp>
      <p:cxnSp>
        <p:nvCxnSpPr>
          <p:cNvPr id="7" name="直接连接符 6"/>
          <p:cNvCxnSpPr/>
          <p:nvPr/>
        </p:nvCxnSpPr>
        <p:spPr>
          <a:xfrm>
            <a:off x="6604158" y="754322"/>
            <a:ext cx="0" cy="2746906"/>
          </a:xfrm>
          <a:prstGeom prst="line">
            <a:avLst/>
          </a:prstGeom>
          <a:ln>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981845" y="760948"/>
            <a:ext cx="0" cy="2746906"/>
          </a:xfrm>
          <a:prstGeom prst="line">
            <a:avLst/>
          </a:prstGeom>
          <a:ln>
            <a:solidFill>
              <a:srgbClr val="4824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anim calcmode="lin" valueType="num">
                                      <p:cBhvr>
                                        <p:cTn id="1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
                                        </p:tgtEl>
                                      </p:cBhvr>
                                    </p:animEffect>
                                  </p:childTnLst>
                                </p:cTn>
                              </p:par>
                            </p:childTnLst>
                          </p:cTn>
                        </p:par>
                        <p:par>
                          <p:cTn id="16" fill="hold">
                            <p:stCondLst>
                              <p:cond delay="1149"/>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6"/>
                                        </p:tgtEl>
                                        <p:attrNameLst>
                                          <p:attrName>style.visibility</p:attrName>
                                        </p:attrNameLst>
                                      </p:cBhvr>
                                      <p:to>
                                        <p:strVal val="visible"/>
                                      </p:to>
                                    </p:set>
                                    <p:anim by="(-#ppt_w*2)" calcmode="lin" valueType="num">
                                      <p:cBhvr rctx="PPT">
                                        <p:cTn id="19" dur="500" autoRev="1" fill="hold">
                                          <p:stCondLst>
                                            <p:cond delay="0"/>
                                          </p:stCondLst>
                                        </p:cTn>
                                        <p:tgtEl>
                                          <p:spTgt spid="6"/>
                                        </p:tgtEl>
                                        <p:attrNameLst>
                                          <p:attrName>ppt_w</p:attrName>
                                        </p:attrNameLst>
                                      </p:cBhvr>
                                    </p:anim>
                                    <p:anim by="(#ppt_w*0.50)" calcmode="lin" valueType="num">
                                      <p:cBhvr>
                                        <p:cTn id="20" dur="500" decel="50000" autoRev="1" fill="hold">
                                          <p:stCondLst>
                                            <p:cond delay="0"/>
                                          </p:stCondLst>
                                        </p:cTn>
                                        <p:tgtEl>
                                          <p:spTgt spid="6"/>
                                        </p:tgtEl>
                                        <p:attrNameLst>
                                          <p:attrName>ppt_x</p:attrName>
                                        </p:attrNameLst>
                                      </p:cBhvr>
                                    </p:anim>
                                    <p:anim from="(-#ppt_h/2)" to="(#ppt_y)" calcmode="lin" valueType="num">
                                      <p:cBhvr>
                                        <p:cTn id="21" dur="1000" fill="hold">
                                          <p:stCondLst>
                                            <p:cond delay="0"/>
                                          </p:stCondLst>
                                        </p:cTn>
                                        <p:tgtEl>
                                          <p:spTgt spid="6"/>
                                        </p:tgtEl>
                                        <p:attrNameLst>
                                          <p:attrName>ppt_y</p:attrName>
                                        </p:attrNameLst>
                                      </p:cBhvr>
                                    </p:anim>
                                    <p:animRot by="21600000">
                                      <p:cBhvr>
                                        <p:cTn id="22"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13323" y="1450519"/>
            <a:ext cx="1511085" cy="1509370"/>
            <a:chOff x="5305425" y="2638424"/>
            <a:chExt cx="1579563" cy="1577975"/>
          </a:xfrm>
          <a:solidFill>
            <a:srgbClr val="482400">
              <a:alpha val="60000"/>
            </a:srgbClr>
          </a:solidFill>
        </p:grpSpPr>
        <p:sp>
          <p:nvSpPr>
            <p:cNvPr id="3" name="Freeform 6"/>
            <p:cNvSpPr>
              <a:spLocks noEditPoints="1"/>
            </p:cNvSpPr>
            <p:nvPr/>
          </p:nvSpPr>
          <p:spPr bwMode="auto">
            <a:xfrm>
              <a:off x="5305425"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482400"/>
            </a:solid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4"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663300"/>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grpSp>
      <p:grpSp>
        <p:nvGrpSpPr>
          <p:cNvPr id="5" name="组合 4"/>
          <p:cNvGrpSpPr/>
          <p:nvPr/>
        </p:nvGrpSpPr>
        <p:grpSpPr>
          <a:xfrm>
            <a:off x="2929988" y="2365713"/>
            <a:ext cx="1896829" cy="1893545"/>
            <a:chOff x="5102225" y="2441575"/>
            <a:chExt cx="1982788" cy="1979613"/>
          </a:xfrm>
          <a:solidFill>
            <a:schemeClr val="tx2">
              <a:lumMod val="75000"/>
              <a:alpha val="60000"/>
            </a:schemeClr>
          </a:solidFill>
        </p:grpSpPr>
        <p:sp>
          <p:nvSpPr>
            <p:cNvPr id="6"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rgbClr val="482400"/>
            </a:solid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7"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rgbClr val="663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grpSp>
      <p:grpSp>
        <p:nvGrpSpPr>
          <p:cNvPr id="8" name="组合 7"/>
          <p:cNvGrpSpPr/>
          <p:nvPr/>
        </p:nvGrpSpPr>
        <p:grpSpPr>
          <a:xfrm>
            <a:off x="4548900" y="2009630"/>
            <a:ext cx="1243798" cy="1261857"/>
            <a:chOff x="5803900" y="2852738"/>
            <a:chExt cx="1300163" cy="1319212"/>
          </a:xfrm>
          <a:solidFill>
            <a:schemeClr val="tx2">
              <a:lumMod val="75000"/>
              <a:alpha val="60000"/>
            </a:schemeClr>
          </a:solidFill>
        </p:grpSpPr>
        <p:sp>
          <p:nvSpPr>
            <p:cNvPr id="9"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rgbClr val="482400"/>
            </a:solid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10"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rgbClr val="663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grpSp>
      <p:grpSp>
        <p:nvGrpSpPr>
          <p:cNvPr id="11" name="组合 10"/>
          <p:cNvGrpSpPr/>
          <p:nvPr/>
        </p:nvGrpSpPr>
        <p:grpSpPr>
          <a:xfrm>
            <a:off x="5619590" y="2240438"/>
            <a:ext cx="1511085" cy="1509370"/>
            <a:chOff x="5305425" y="2638425"/>
            <a:chExt cx="1579563" cy="1577975"/>
          </a:xfrm>
          <a:solidFill>
            <a:schemeClr val="tx2">
              <a:lumMod val="75000"/>
              <a:alpha val="60000"/>
            </a:schemeClr>
          </a:solidFill>
        </p:grpSpPr>
        <p:sp>
          <p:nvSpPr>
            <p:cNvPr id="12"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482400"/>
            </a:solid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13"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663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grpSp>
      <p:sp>
        <p:nvSpPr>
          <p:cNvPr id="14" name="TextBox 13"/>
          <p:cNvSpPr txBox="1"/>
          <p:nvPr/>
        </p:nvSpPr>
        <p:spPr>
          <a:xfrm>
            <a:off x="503943" y="2354783"/>
            <a:ext cx="1139877" cy="615553"/>
          </a:xfrm>
          <a:prstGeom prst="rect">
            <a:avLst/>
          </a:prstGeom>
          <a:noFill/>
        </p:spPr>
        <p:txBody>
          <a:bodyPr wrap="square" lIns="68580" tIns="34290" rIns="68580" bIns="34290" rtlCol="0" anchor="ctr">
            <a:sp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4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华文黑体" pitchFamily="2"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5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华文黑体" pitchFamily="2" charset="-122"/>
              </a:rPr>
              <a:t>单击添加文本单击</a:t>
            </a:r>
            <a:r>
              <a:rPr kumimoji="0" lang="zh-CN" altLang="en-US" sz="1050" b="0" i="0" u="none" strike="noStrike" kern="0" cap="none" spc="0" normalizeH="0" baseline="0" noProof="0" dirty="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华文黑体" pitchFamily="2" charset="-122"/>
              </a:rPr>
              <a:t>添加文本</a:t>
            </a:r>
            <a:r>
              <a:rPr kumimoji="0" lang="zh-CN" altLang="en-US" sz="105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华文黑体" pitchFamily="2" charset="-122"/>
              </a:rPr>
              <a:t>单击添加</a:t>
            </a:r>
            <a:r>
              <a:rPr kumimoji="0" lang="zh-CN" altLang="en-US" sz="1050" b="0" i="0" u="none" strike="noStrike" kern="0" cap="none" spc="0" normalizeH="0" baseline="0" noProof="0" dirty="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华文黑体" pitchFamily="2" charset="-122"/>
              </a:rPr>
              <a:t>文本</a:t>
            </a:r>
            <a:endParaRPr kumimoji="0" lang="zh-CN" altLang="en-US" sz="105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华文黑体" pitchFamily="2" charset="-122"/>
            </a:endParaRPr>
          </a:p>
        </p:txBody>
      </p:sp>
      <p:sp>
        <p:nvSpPr>
          <p:cNvPr id="15" name="矩形 14"/>
          <p:cNvSpPr/>
          <p:nvPr/>
        </p:nvSpPr>
        <p:spPr>
          <a:xfrm>
            <a:off x="2169203" y="1058857"/>
            <a:ext cx="1199327" cy="300083"/>
          </a:xfrm>
          <a:prstGeom prst="rect">
            <a:avLst/>
          </a:prstGeom>
        </p:spPr>
        <p:txBody>
          <a:bodyPr wrap="square" lIns="68580" tIns="34290" rIns="68580" bIns="3429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华文黑体" pitchFamily="2" charset="-122"/>
              </a:rPr>
              <a:t>添加标题</a:t>
            </a:r>
            <a:endParaRPr kumimoji="0" lang="en-US" altLang="zh-CN" sz="1800" b="0" i="0" u="none" strike="noStrike" kern="0" cap="none" spc="0" normalizeH="0" baseline="0" noProof="0" dirty="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华文黑体" pitchFamily="2" charset="-122"/>
            </a:endParaRPr>
          </a:p>
        </p:txBody>
      </p:sp>
      <p:sp>
        <p:nvSpPr>
          <p:cNvPr id="16" name="TextBox 15"/>
          <p:cNvSpPr txBox="1"/>
          <p:nvPr/>
        </p:nvSpPr>
        <p:spPr>
          <a:xfrm>
            <a:off x="1170638" y="3217701"/>
            <a:ext cx="1301235" cy="615553"/>
          </a:xfrm>
          <a:prstGeom prst="rect">
            <a:avLst/>
          </a:prstGeom>
          <a:noFill/>
        </p:spPr>
        <p:txBody>
          <a:bodyPr wrap="square" lIns="68580" tIns="34290" rIns="68580" bIns="34290" rtlCol="0" anchor="ctr">
            <a:sp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400" b="0" i="0" u="none" strike="noStrike" kern="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华文黑体" pitchFamily="2"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50" b="0" i="0" u="none" strike="noStrike" kern="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华文黑体" pitchFamily="2" charset="-122"/>
              </a:rPr>
              <a:t>单击添加文本单击添加文本单击添加</a:t>
            </a:r>
            <a:r>
              <a:rPr kumimoji="0" lang="zh-CN" altLang="en-US" sz="1050" b="0" i="0" u="none" strike="noStrike" kern="0" cap="none" spc="0" normalizeH="0" baseline="0" noProof="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华文黑体" pitchFamily="2" charset="-122"/>
              </a:rPr>
              <a:t>文本</a:t>
            </a:r>
            <a:r>
              <a:rPr kumimoji="0" lang="zh-CN" altLang="en-US" sz="1050" b="0" i="0" u="none" strike="noStrike" kern="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华文黑体" pitchFamily="2" charset="-122"/>
              </a:rPr>
              <a:t>单击添加</a:t>
            </a:r>
            <a:r>
              <a:rPr kumimoji="0" lang="zh-CN" altLang="en-US" sz="1050" b="0" i="0" u="none" strike="noStrike" kern="0" cap="none" spc="0" normalizeH="0" baseline="0" noProof="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华文黑体" pitchFamily="2" charset="-122"/>
              </a:rPr>
              <a:t>文本</a:t>
            </a:r>
            <a:endParaRPr kumimoji="0" lang="zh-CN" altLang="en-US" sz="1050" b="0" i="0" u="none" strike="noStrike" kern="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华文黑体" pitchFamily="2" charset="-122"/>
            </a:endParaRPr>
          </a:p>
        </p:txBody>
      </p:sp>
      <p:sp>
        <p:nvSpPr>
          <p:cNvPr id="17" name="矩形 16"/>
          <p:cNvSpPr/>
          <p:nvPr/>
        </p:nvSpPr>
        <p:spPr>
          <a:xfrm>
            <a:off x="3278740" y="4287891"/>
            <a:ext cx="1199327" cy="300083"/>
          </a:xfrm>
          <a:prstGeom prst="rect">
            <a:avLst/>
          </a:prstGeom>
        </p:spPr>
        <p:txBody>
          <a:bodyPr wrap="square" lIns="68580" tIns="34290" rIns="68580" bIns="3429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华文黑体" pitchFamily="2" charset="-122"/>
              </a:rPr>
              <a:t>添加标题</a:t>
            </a:r>
            <a:endParaRPr kumimoji="0" lang="en-US" altLang="zh-CN" sz="1800" b="0" i="0" u="none" strike="noStrike" kern="0" cap="none" spc="0" normalizeH="0" baseline="0" noProof="0" dirty="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华文黑体" pitchFamily="2" charset="-122"/>
            </a:endParaRPr>
          </a:p>
        </p:txBody>
      </p:sp>
      <p:sp>
        <p:nvSpPr>
          <p:cNvPr id="18" name="TextBox 17"/>
          <p:cNvSpPr txBox="1"/>
          <p:nvPr/>
        </p:nvSpPr>
        <p:spPr>
          <a:xfrm>
            <a:off x="6306634" y="1635992"/>
            <a:ext cx="1614175" cy="453970"/>
          </a:xfrm>
          <a:prstGeom prst="rect">
            <a:avLst/>
          </a:prstGeom>
          <a:noFill/>
        </p:spPr>
        <p:txBody>
          <a:bodyPr wrap="square" lIns="68580" tIns="34290" rIns="68580" bIns="34290" rtlCol="0" anchor="ctr">
            <a:sp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400" b="0" i="0" u="none" strike="noStrike" kern="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华文黑体" pitchFamily="2"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50" b="0" i="0" u="none" strike="noStrike" kern="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华文黑体" pitchFamily="2" charset="-122"/>
              </a:rPr>
              <a:t>单击添加文本单击添加文本单击添加</a:t>
            </a:r>
            <a:r>
              <a:rPr kumimoji="0" lang="zh-CN" altLang="en-US" sz="1050" b="0" i="0" u="none" strike="noStrike" kern="0" cap="none" spc="0" normalizeH="0" baseline="0" noProof="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华文黑体" pitchFamily="2" charset="-122"/>
              </a:rPr>
              <a:t>文本</a:t>
            </a:r>
            <a:endParaRPr kumimoji="0" lang="zh-CN" altLang="en-US" sz="1050" b="0" i="0" u="none" strike="noStrike" kern="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华文黑体" pitchFamily="2" charset="-122"/>
            </a:endParaRPr>
          </a:p>
        </p:txBody>
      </p:sp>
      <p:sp>
        <p:nvSpPr>
          <p:cNvPr id="19" name="矩形 18"/>
          <p:cNvSpPr/>
          <p:nvPr/>
        </p:nvSpPr>
        <p:spPr>
          <a:xfrm>
            <a:off x="4571135" y="1603462"/>
            <a:ext cx="1199327" cy="300083"/>
          </a:xfrm>
          <a:prstGeom prst="rect">
            <a:avLst/>
          </a:prstGeom>
        </p:spPr>
        <p:txBody>
          <a:bodyPr wrap="square" lIns="68580" tIns="34290" rIns="68580" bIns="3429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华文黑体" pitchFamily="2" charset="-122"/>
              </a:rPr>
              <a:t>添加标题</a:t>
            </a:r>
            <a:endParaRPr kumimoji="0" lang="en-US" altLang="zh-CN" sz="1800" b="0" i="0" u="none" strike="noStrike" kern="0" cap="none" spc="0" normalizeH="0" baseline="0" noProof="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华文黑体" pitchFamily="2" charset="-122"/>
            </a:endParaRPr>
          </a:p>
        </p:txBody>
      </p:sp>
      <p:sp>
        <p:nvSpPr>
          <p:cNvPr id="20" name="TextBox 19"/>
          <p:cNvSpPr txBox="1"/>
          <p:nvPr/>
        </p:nvSpPr>
        <p:spPr>
          <a:xfrm>
            <a:off x="7218390" y="3246973"/>
            <a:ext cx="1515653" cy="615553"/>
          </a:xfrm>
          <a:prstGeom prst="rect">
            <a:avLst/>
          </a:prstGeom>
          <a:noFill/>
        </p:spPr>
        <p:txBody>
          <a:bodyPr wrap="square" lIns="68580" tIns="34290" rIns="68580" bIns="34290" rtlCol="0" anchor="ctr">
            <a:sp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altLang="zh-CN" sz="400" b="0" i="0" u="none" strike="noStrike" kern="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华文黑体" pitchFamily="2"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50" b="0" i="0" u="none" strike="noStrike" kern="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华文黑体" pitchFamily="2" charset="-122"/>
              </a:rPr>
              <a:t>单击添加文本单击添加文本单击添加文本单击添加文本</a:t>
            </a:r>
            <a:endParaRPr kumimoji="0" lang="zh-CN" altLang="en-US" sz="1050" b="0" i="0" u="none" strike="noStrike" kern="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华文黑体" pitchFamily="2" charset="-122"/>
            </a:endParaRPr>
          </a:p>
        </p:txBody>
      </p:sp>
      <p:sp>
        <p:nvSpPr>
          <p:cNvPr id="21" name="矩形 20"/>
          <p:cNvSpPr/>
          <p:nvPr/>
        </p:nvSpPr>
        <p:spPr>
          <a:xfrm>
            <a:off x="5775470" y="3846625"/>
            <a:ext cx="1199327" cy="300083"/>
          </a:xfrm>
          <a:prstGeom prst="rect">
            <a:avLst/>
          </a:prstGeom>
        </p:spPr>
        <p:txBody>
          <a:bodyPr wrap="square" lIns="68580" tIns="34290" rIns="68580" bIns="3429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500" b="0" i="0" u="none" strike="noStrike" kern="0" cap="none" spc="0" normalizeH="0" baseline="0" noProof="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华文黑体" pitchFamily="2" charset="-122"/>
              </a:rPr>
              <a:t>添加标题</a:t>
            </a:r>
            <a:endParaRPr kumimoji="0" lang="en-US" altLang="zh-CN" sz="1800" b="0" i="0" u="none" strike="noStrike" kern="0" cap="none" spc="0" normalizeH="0" baseline="0" noProof="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华文黑体" pitchFamily="2" charset="-122"/>
            </a:endParaRPr>
          </a:p>
        </p:txBody>
      </p:sp>
      <p:cxnSp>
        <p:nvCxnSpPr>
          <p:cNvPr id="22" name="肘形连接符 21"/>
          <p:cNvCxnSpPr/>
          <p:nvPr/>
        </p:nvCxnSpPr>
        <p:spPr>
          <a:xfrm rot="10800000" flipV="1">
            <a:off x="533612" y="2451568"/>
            <a:ext cx="1590116" cy="542795"/>
          </a:xfrm>
          <a:prstGeom prst="bentConnector3">
            <a:avLst>
              <a:gd name="adj1" fmla="val 32626"/>
            </a:avLst>
          </a:prstGeom>
          <a:noFill/>
          <a:ln w="9525" cap="flat" cmpd="sng" algn="ctr">
            <a:solidFill>
              <a:srgbClr val="1F497D">
                <a:lumMod val="50000"/>
              </a:srgbClr>
            </a:solidFill>
            <a:prstDash val="sysDash"/>
          </a:ln>
          <a:effectLst/>
        </p:spPr>
      </p:cxnSp>
      <p:cxnSp>
        <p:nvCxnSpPr>
          <p:cNvPr id="23" name="肘形连接符 22"/>
          <p:cNvCxnSpPr/>
          <p:nvPr/>
        </p:nvCxnSpPr>
        <p:spPr>
          <a:xfrm rot="10800000">
            <a:off x="1218270" y="3239314"/>
            <a:ext cx="1711721" cy="375837"/>
          </a:xfrm>
          <a:prstGeom prst="bentConnector3">
            <a:avLst>
              <a:gd name="adj1" fmla="val 29965"/>
            </a:avLst>
          </a:prstGeom>
          <a:noFill/>
          <a:ln w="9525" cap="flat" cmpd="sng" algn="ctr">
            <a:solidFill>
              <a:srgbClr val="1F497D">
                <a:lumMod val="50000"/>
              </a:srgbClr>
            </a:solidFill>
            <a:prstDash val="sysDash"/>
          </a:ln>
          <a:effectLst/>
        </p:spPr>
      </p:cxnSp>
      <p:cxnSp>
        <p:nvCxnSpPr>
          <p:cNvPr id="24" name="肘形连接符 23"/>
          <p:cNvCxnSpPr/>
          <p:nvPr/>
        </p:nvCxnSpPr>
        <p:spPr>
          <a:xfrm rot="10800000" flipV="1">
            <a:off x="6804248" y="3271486"/>
            <a:ext cx="1818481" cy="368987"/>
          </a:xfrm>
          <a:prstGeom prst="bentConnector3">
            <a:avLst>
              <a:gd name="adj1" fmla="val 77764"/>
            </a:avLst>
          </a:prstGeom>
          <a:noFill/>
          <a:ln w="9525" cap="flat" cmpd="sng" algn="ctr">
            <a:solidFill>
              <a:srgbClr val="1F497D">
                <a:lumMod val="50000"/>
              </a:srgbClr>
            </a:solidFill>
            <a:prstDash val="sysDash"/>
          </a:ln>
          <a:effectLst/>
        </p:spPr>
      </p:cxnSp>
      <p:cxnSp>
        <p:nvCxnSpPr>
          <p:cNvPr id="25" name="肘形连接符 24"/>
          <p:cNvCxnSpPr/>
          <p:nvPr/>
        </p:nvCxnSpPr>
        <p:spPr>
          <a:xfrm rot="10800000" flipV="1">
            <a:off x="5770464" y="1603463"/>
            <a:ext cx="2150345" cy="519027"/>
          </a:xfrm>
          <a:prstGeom prst="bentConnector3">
            <a:avLst>
              <a:gd name="adj1" fmla="val 77024"/>
            </a:avLst>
          </a:prstGeom>
          <a:noFill/>
          <a:ln w="9525" cap="flat" cmpd="sng" algn="ctr">
            <a:solidFill>
              <a:srgbClr val="1F497D">
                <a:lumMod val="50000"/>
              </a:srgbClr>
            </a:solidFill>
            <a:prstDash val="sysDash"/>
          </a:ln>
          <a:effectLst/>
        </p:spPr>
      </p:cxnSp>
      <p:sp>
        <p:nvSpPr>
          <p:cNvPr id="31" name="TextBox 30"/>
          <p:cNvSpPr txBox="1"/>
          <p:nvPr/>
        </p:nvSpPr>
        <p:spPr>
          <a:xfrm>
            <a:off x="668615" y="519599"/>
            <a:ext cx="2236510" cy="338554"/>
          </a:xfrm>
          <a:prstGeom prst="rect">
            <a:avLst/>
          </a:prstGeom>
          <a:noFill/>
        </p:spPr>
        <p:txBody>
          <a:bodyPr wrap="none" rtlCol="0">
            <a:spAutoFit/>
          </a:bodyPr>
          <a:lstStyle/>
          <a:p>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单击此处输入标题内容</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cxnSp>
        <p:nvCxnSpPr>
          <p:cNvPr id="32" name="直接连接符 31"/>
          <p:cNvCxnSpPr/>
          <p:nvPr/>
        </p:nvCxnSpPr>
        <p:spPr>
          <a:xfrm>
            <a:off x="762100" y="842130"/>
            <a:ext cx="2320999" cy="0"/>
          </a:xfrm>
          <a:prstGeom prst="line">
            <a:avLst/>
          </a:prstGeom>
          <a:ln>
            <a:solidFill>
              <a:srgbClr val="482400"/>
            </a:solidFill>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707695" y="828750"/>
            <a:ext cx="2318373" cy="230832"/>
          </a:xfrm>
          <a:prstGeom prst="rect">
            <a:avLst/>
          </a:prstGeom>
          <a:noFill/>
        </p:spPr>
        <p:txBody>
          <a:bodyPr wrap="square" rtlCol="0">
            <a:spAutoFit/>
          </a:bodyPr>
          <a:lstStyle/>
          <a:p>
            <a:r>
              <a:rPr lang="en-US" altLang="zh-CN" sz="900" dirty="0" smtClean="0"/>
              <a:t>DAN JI CI CHU SHU RU BIAO TI</a:t>
            </a:r>
            <a:endParaRPr lang="zh-CN" altLang="en-US" sz="900" dirty="0"/>
          </a:p>
        </p:txBody>
      </p:sp>
      <p:pic>
        <p:nvPicPr>
          <p:cNvPr id="34" name="图片 3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9343" y="499566"/>
            <a:ext cx="725887" cy="725887"/>
          </a:xfrm>
          <a:prstGeom prst="rect">
            <a:avLst/>
          </a:prstGeom>
        </p:spPr>
      </p:pic>
      <p:sp>
        <p:nvSpPr>
          <p:cNvPr id="35" name="TextBox 34"/>
          <p:cNvSpPr txBox="1"/>
          <p:nvPr/>
        </p:nvSpPr>
        <p:spPr>
          <a:xfrm>
            <a:off x="210185" y="539343"/>
            <a:ext cx="364202" cy="523220"/>
          </a:xfrm>
          <a:prstGeom prst="rect">
            <a:avLst/>
          </a:prstGeom>
          <a:noFill/>
        </p:spPr>
        <p:txBody>
          <a:bodyPr wrap="none" rtlCol="0">
            <a:spAutoFit/>
          </a:bodyPr>
          <a:lstStyle/>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古</a:t>
            </a:r>
            <a:endParaRPr lang="en-US" altLang="zh-CN" sz="1400" dirty="0" smtClean="0">
              <a:solidFill>
                <a:schemeClr val="bg1"/>
              </a:solidFill>
              <a:latin typeface="钟齐李洤标准草书符号" panose="02010600030101010101" pitchFamily="2" charset="-122"/>
              <a:ea typeface="钟齐李洤标准草书符号" panose="02010600030101010101" pitchFamily="2" charset="-122"/>
            </a:endParaRPr>
          </a:p>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韵</a:t>
            </a:r>
            <a:endParaRPr lang="zh-CN" altLang="en-US" sz="1400" dirty="0">
              <a:solidFill>
                <a:schemeClr val="bg1"/>
              </a:solidFill>
              <a:latin typeface="钟齐李洤标准草书符号" panose="02010600030101010101" pitchFamily="2" charset="-122"/>
              <a:ea typeface="钟齐李洤标准草书符号"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8" presetClass="emph" presetSubtype="0" repeatCount="indefinite" fill="hold" nodeType="withEffect">
                                  <p:stCondLst>
                                    <p:cond delay="0"/>
                                  </p:stCondLst>
                                  <p:childTnLst>
                                    <p:animRot by="-86400000">
                                      <p:cBhvr>
                                        <p:cTn id="10" dur="8000" fill="hold"/>
                                        <p:tgtEl>
                                          <p:spTgt spid="2"/>
                                        </p:tgtEl>
                                        <p:attrNameLst>
                                          <p:attrName>r</p:attrName>
                                        </p:attrNameLst>
                                      </p:cBhvr>
                                    </p:animRot>
                                  </p:childTnLst>
                                </p:cTn>
                              </p:par>
                              <p:par>
                                <p:cTn id="11" presetID="22" presetClass="entr" presetSubtype="2" fill="hold" nodeType="withEffect">
                                  <p:stCondLst>
                                    <p:cond delay="500"/>
                                  </p:stCondLst>
                                  <p:childTnLst>
                                    <p:set>
                                      <p:cBhvr>
                                        <p:cTn id="12" dur="1" fill="hold">
                                          <p:stCondLst>
                                            <p:cond delay="0"/>
                                          </p:stCondLst>
                                        </p:cTn>
                                        <p:tgtEl>
                                          <p:spTgt spid="22"/>
                                        </p:tgtEl>
                                        <p:attrNameLst>
                                          <p:attrName>style.visibility</p:attrName>
                                        </p:attrNameLst>
                                      </p:cBhvr>
                                      <p:to>
                                        <p:strVal val="visible"/>
                                      </p:to>
                                    </p:set>
                                    <p:animEffect transition="in" filter="wipe(right)">
                                      <p:cBhvr>
                                        <p:cTn id="13" dur="500"/>
                                        <p:tgtEl>
                                          <p:spTgt spid="22"/>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animEffect transition="in" filter="fade">
                                      <p:cBhvr>
                                        <p:cTn id="18" dur="500"/>
                                        <p:tgtEl>
                                          <p:spTgt spid="14"/>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par>
                                <p:cTn id="22" presetID="2" presetClass="entr" presetSubtype="1" decel="100000" fill="hold" nodeType="withEffect">
                                  <p:stCondLst>
                                    <p:cond delay="50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0-#ppt_h/2"/>
                                          </p:val>
                                        </p:tav>
                                        <p:tav tm="100000">
                                          <p:val>
                                            <p:strVal val="#ppt_y"/>
                                          </p:val>
                                        </p:tav>
                                      </p:tavLst>
                                    </p:anim>
                                  </p:childTnLst>
                                </p:cTn>
                              </p:par>
                              <p:par>
                                <p:cTn id="26" presetID="8" presetClass="emph" presetSubtype="0" repeatCount="indefinite" fill="hold" nodeType="withEffect">
                                  <p:stCondLst>
                                    <p:cond delay="500"/>
                                  </p:stCondLst>
                                  <p:childTnLst>
                                    <p:animRot by="76680000">
                                      <p:cBhvr>
                                        <p:cTn id="27" dur="7500" fill="hold"/>
                                        <p:tgtEl>
                                          <p:spTgt spid="5"/>
                                        </p:tgtEl>
                                        <p:attrNameLst>
                                          <p:attrName>r</p:attrName>
                                        </p:attrNameLst>
                                      </p:cBhvr>
                                    </p:animRot>
                                  </p:childTnLst>
                                </p:cTn>
                              </p:par>
                              <p:par>
                                <p:cTn id="28" presetID="22" presetClass="entr" presetSubtype="2" fill="hold" nodeType="withEffect">
                                  <p:stCondLst>
                                    <p:cond delay="1000"/>
                                  </p:stCondLst>
                                  <p:childTnLst>
                                    <p:set>
                                      <p:cBhvr>
                                        <p:cTn id="29" dur="1" fill="hold">
                                          <p:stCondLst>
                                            <p:cond delay="0"/>
                                          </p:stCondLst>
                                        </p:cTn>
                                        <p:tgtEl>
                                          <p:spTgt spid="23"/>
                                        </p:tgtEl>
                                        <p:attrNameLst>
                                          <p:attrName>style.visibility</p:attrName>
                                        </p:attrNameLst>
                                      </p:cBhvr>
                                      <p:to>
                                        <p:strVal val="visible"/>
                                      </p:to>
                                    </p:set>
                                    <p:animEffect transition="in" filter="wipe(right)">
                                      <p:cBhvr>
                                        <p:cTn id="30" dur="500"/>
                                        <p:tgtEl>
                                          <p:spTgt spid="23"/>
                                        </p:tgtEl>
                                      </p:cBhvr>
                                    </p:animEffect>
                                  </p:childTnLst>
                                </p:cTn>
                              </p:par>
                              <p:par>
                                <p:cTn id="31" presetID="53" presetClass="entr" presetSubtype="16" fill="hold" grpId="0" nodeType="withEffect">
                                  <p:stCondLst>
                                    <p:cond delay="1000"/>
                                  </p:stCondLst>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ppt_w</p:attrName>
                                        </p:attrNameLst>
                                      </p:cBhvr>
                                      <p:tavLst>
                                        <p:tav tm="0">
                                          <p:val>
                                            <p:fltVal val="0"/>
                                          </p:val>
                                        </p:tav>
                                        <p:tav tm="100000">
                                          <p:val>
                                            <p:strVal val="#ppt_w"/>
                                          </p:val>
                                        </p:tav>
                                      </p:tavLst>
                                    </p:anim>
                                    <p:anim calcmode="lin" valueType="num">
                                      <p:cBhvr>
                                        <p:cTn id="34" dur="500" fill="hold"/>
                                        <p:tgtEl>
                                          <p:spTgt spid="16"/>
                                        </p:tgtEl>
                                        <p:attrNameLst>
                                          <p:attrName>ppt_h</p:attrName>
                                        </p:attrNameLst>
                                      </p:cBhvr>
                                      <p:tavLst>
                                        <p:tav tm="0">
                                          <p:val>
                                            <p:fltVal val="0"/>
                                          </p:val>
                                        </p:tav>
                                        <p:tav tm="100000">
                                          <p:val>
                                            <p:strVal val="#ppt_h"/>
                                          </p:val>
                                        </p:tav>
                                      </p:tavLst>
                                    </p:anim>
                                    <p:animEffect transition="in" filter="fade">
                                      <p:cBhvr>
                                        <p:cTn id="35" dur="500"/>
                                        <p:tgtEl>
                                          <p:spTgt spid="16"/>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par>
                                <p:cTn id="39" presetID="2" presetClass="entr" presetSubtype="1" decel="100000" fill="hold" nodeType="withEffect">
                                  <p:stCondLst>
                                    <p:cond delay="100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ppt_x"/>
                                          </p:val>
                                        </p:tav>
                                        <p:tav tm="100000">
                                          <p:val>
                                            <p:strVal val="#ppt_x"/>
                                          </p:val>
                                        </p:tav>
                                      </p:tavLst>
                                    </p:anim>
                                    <p:anim calcmode="lin" valueType="num">
                                      <p:cBhvr additive="base">
                                        <p:cTn id="42" dur="500" fill="hold"/>
                                        <p:tgtEl>
                                          <p:spTgt spid="8"/>
                                        </p:tgtEl>
                                        <p:attrNameLst>
                                          <p:attrName>ppt_y</p:attrName>
                                        </p:attrNameLst>
                                      </p:cBhvr>
                                      <p:tavLst>
                                        <p:tav tm="0">
                                          <p:val>
                                            <p:strVal val="0-#ppt_h/2"/>
                                          </p:val>
                                        </p:tav>
                                        <p:tav tm="100000">
                                          <p:val>
                                            <p:strVal val="#ppt_y"/>
                                          </p:val>
                                        </p:tav>
                                      </p:tavLst>
                                    </p:anim>
                                  </p:childTnLst>
                                </p:cTn>
                              </p:par>
                              <p:par>
                                <p:cTn id="43" presetID="8" presetClass="emph" presetSubtype="0" repeatCount="indefinite" fill="hold" nodeType="withEffect">
                                  <p:stCondLst>
                                    <p:cond delay="1000"/>
                                  </p:stCondLst>
                                  <p:childTnLst>
                                    <p:animRot by="-108000000">
                                      <p:cBhvr>
                                        <p:cTn id="44" dur="7000" fill="hold"/>
                                        <p:tgtEl>
                                          <p:spTgt spid="8"/>
                                        </p:tgtEl>
                                        <p:attrNameLst>
                                          <p:attrName>r</p:attrName>
                                        </p:attrNameLst>
                                      </p:cBhvr>
                                    </p:animRot>
                                  </p:childTnLst>
                                </p:cTn>
                              </p:par>
                              <p:par>
                                <p:cTn id="45" presetID="22" presetClass="entr" presetSubtype="8" fill="hold" nodeType="withEffect">
                                  <p:stCondLst>
                                    <p:cond delay="150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500"/>
                                        <p:tgtEl>
                                          <p:spTgt spid="25"/>
                                        </p:tgtEl>
                                      </p:cBhvr>
                                    </p:animEffect>
                                  </p:childTnLst>
                                </p:cTn>
                              </p:par>
                              <p:par>
                                <p:cTn id="48" presetID="53" presetClass="entr" presetSubtype="16" fill="hold" grpId="0" nodeType="withEffect">
                                  <p:stCondLst>
                                    <p:cond delay="1500"/>
                                  </p:stCondLst>
                                  <p:childTnLst>
                                    <p:set>
                                      <p:cBhvr>
                                        <p:cTn id="49" dur="1" fill="hold">
                                          <p:stCondLst>
                                            <p:cond delay="0"/>
                                          </p:stCondLst>
                                        </p:cTn>
                                        <p:tgtEl>
                                          <p:spTgt spid="18"/>
                                        </p:tgtEl>
                                        <p:attrNameLst>
                                          <p:attrName>style.visibility</p:attrName>
                                        </p:attrNameLst>
                                      </p:cBhvr>
                                      <p:to>
                                        <p:strVal val="visible"/>
                                      </p:to>
                                    </p:set>
                                    <p:anim calcmode="lin" valueType="num">
                                      <p:cBhvr>
                                        <p:cTn id="50" dur="500" fill="hold"/>
                                        <p:tgtEl>
                                          <p:spTgt spid="18"/>
                                        </p:tgtEl>
                                        <p:attrNameLst>
                                          <p:attrName>ppt_w</p:attrName>
                                        </p:attrNameLst>
                                      </p:cBhvr>
                                      <p:tavLst>
                                        <p:tav tm="0">
                                          <p:val>
                                            <p:fltVal val="0"/>
                                          </p:val>
                                        </p:tav>
                                        <p:tav tm="100000">
                                          <p:val>
                                            <p:strVal val="#ppt_w"/>
                                          </p:val>
                                        </p:tav>
                                      </p:tavLst>
                                    </p:anim>
                                    <p:anim calcmode="lin" valueType="num">
                                      <p:cBhvr>
                                        <p:cTn id="51" dur="500" fill="hold"/>
                                        <p:tgtEl>
                                          <p:spTgt spid="18"/>
                                        </p:tgtEl>
                                        <p:attrNameLst>
                                          <p:attrName>ppt_h</p:attrName>
                                        </p:attrNameLst>
                                      </p:cBhvr>
                                      <p:tavLst>
                                        <p:tav tm="0">
                                          <p:val>
                                            <p:fltVal val="0"/>
                                          </p:val>
                                        </p:tav>
                                        <p:tav tm="100000">
                                          <p:val>
                                            <p:strVal val="#ppt_h"/>
                                          </p:val>
                                        </p:tav>
                                      </p:tavLst>
                                    </p:anim>
                                    <p:animEffect transition="in" filter="fade">
                                      <p:cBhvr>
                                        <p:cTn id="52" dur="500"/>
                                        <p:tgtEl>
                                          <p:spTgt spid="18"/>
                                        </p:tgtEl>
                                      </p:cBhvr>
                                    </p:animEffect>
                                  </p:childTnLst>
                                </p:cTn>
                              </p:par>
                              <p:par>
                                <p:cTn id="53" presetID="10" presetClass="entr" presetSubtype="0" fill="hold" grpId="0" nodeType="withEffect">
                                  <p:stCondLst>
                                    <p:cond delay="100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500"/>
                                        <p:tgtEl>
                                          <p:spTgt spid="19"/>
                                        </p:tgtEl>
                                      </p:cBhvr>
                                    </p:animEffect>
                                  </p:childTnLst>
                                </p:cTn>
                              </p:par>
                              <p:par>
                                <p:cTn id="56" presetID="2" presetClass="entr" presetSubtype="1" decel="100000" fill="hold" nodeType="withEffect">
                                  <p:stCondLst>
                                    <p:cond delay="1500"/>
                                  </p:stCondLst>
                                  <p:childTnLst>
                                    <p:set>
                                      <p:cBhvr>
                                        <p:cTn id="57" dur="1" fill="hold">
                                          <p:stCondLst>
                                            <p:cond delay="0"/>
                                          </p:stCondLst>
                                        </p:cTn>
                                        <p:tgtEl>
                                          <p:spTgt spid="11"/>
                                        </p:tgtEl>
                                        <p:attrNameLst>
                                          <p:attrName>style.visibility</p:attrName>
                                        </p:attrNameLst>
                                      </p:cBhvr>
                                      <p:to>
                                        <p:strVal val="visible"/>
                                      </p:to>
                                    </p:set>
                                    <p:anim calcmode="lin" valueType="num">
                                      <p:cBhvr additive="base">
                                        <p:cTn id="58" dur="500" fill="hold"/>
                                        <p:tgtEl>
                                          <p:spTgt spid="11"/>
                                        </p:tgtEl>
                                        <p:attrNameLst>
                                          <p:attrName>ppt_x</p:attrName>
                                        </p:attrNameLst>
                                      </p:cBhvr>
                                      <p:tavLst>
                                        <p:tav tm="0">
                                          <p:val>
                                            <p:strVal val="#ppt_x"/>
                                          </p:val>
                                        </p:tav>
                                        <p:tav tm="100000">
                                          <p:val>
                                            <p:strVal val="#ppt_x"/>
                                          </p:val>
                                        </p:tav>
                                      </p:tavLst>
                                    </p:anim>
                                    <p:anim calcmode="lin" valueType="num">
                                      <p:cBhvr additive="base">
                                        <p:cTn id="59" dur="500" fill="hold"/>
                                        <p:tgtEl>
                                          <p:spTgt spid="11"/>
                                        </p:tgtEl>
                                        <p:attrNameLst>
                                          <p:attrName>ppt_y</p:attrName>
                                        </p:attrNameLst>
                                      </p:cBhvr>
                                      <p:tavLst>
                                        <p:tav tm="0">
                                          <p:val>
                                            <p:strVal val="0-#ppt_h/2"/>
                                          </p:val>
                                        </p:tav>
                                        <p:tav tm="100000">
                                          <p:val>
                                            <p:strVal val="#ppt_y"/>
                                          </p:val>
                                        </p:tav>
                                      </p:tavLst>
                                    </p:anim>
                                  </p:childTnLst>
                                </p:cTn>
                              </p:par>
                              <p:par>
                                <p:cTn id="60" presetID="8" presetClass="emph" presetSubtype="0" repeatCount="indefinite" fill="hold" nodeType="withEffect">
                                  <p:stCondLst>
                                    <p:cond delay="1500"/>
                                  </p:stCondLst>
                                  <p:childTnLst>
                                    <p:animRot by="86400000">
                                      <p:cBhvr>
                                        <p:cTn id="61" dur="6500" fill="hold"/>
                                        <p:tgtEl>
                                          <p:spTgt spid="11"/>
                                        </p:tgtEl>
                                        <p:attrNameLst>
                                          <p:attrName>r</p:attrName>
                                        </p:attrNameLst>
                                      </p:cBhvr>
                                    </p:animRot>
                                  </p:childTnLst>
                                </p:cTn>
                              </p:par>
                              <p:par>
                                <p:cTn id="62" presetID="22" presetClass="entr" presetSubtype="8" fill="hold" nodeType="withEffect">
                                  <p:stCondLst>
                                    <p:cond delay="2000"/>
                                  </p:stCondLst>
                                  <p:childTnLst>
                                    <p:set>
                                      <p:cBhvr>
                                        <p:cTn id="63" dur="1" fill="hold">
                                          <p:stCondLst>
                                            <p:cond delay="0"/>
                                          </p:stCondLst>
                                        </p:cTn>
                                        <p:tgtEl>
                                          <p:spTgt spid="24"/>
                                        </p:tgtEl>
                                        <p:attrNameLst>
                                          <p:attrName>style.visibility</p:attrName>
                                        </p:attrNameLst>
                                      </p:cBhvr>
                                      <p:to>
                                        <p:strVal val="visible"/>
                                      </p:to>
                                    </p:set>
                                    <p:animEffect transition="in" filter="wipe(left)">
                                      <p:cBhvr>
                                        <p:cTn id="64" dur="500"/>
                                        <p:tgtEl>
                                          <p:spTgt spid="24"/>
                                        </p:tgtEl>
                                      </p:cBhvr>
                                    </p:animEffect>
                                  </p:childTnLst>
                                </p:cTn>
                              </p:par>
                              <p:par>
                                <p:cTn id="65" presetID="53" presetClass="entr" presetSubtype="16" fill="hold" grpId="0" nodeType="withEffect">
                                  <p:stCondLst>
                                    <p:cond delay="2000"/>
                                  </p:stCondLst>
                                  <p:childTnLst>
                                    <p:set>
                                      <p:cBhvr>
                                        <p:cTn id="66" dur="1" fill="hold">
                                          <p:stCondLst>
                                            <p:cond delay="0"/>
                                          </p:stCondLst>
                                        </p:cTn>
                                        <p:tgtEl>
                                          <p:spTgt spid="20"/>
                                        </p:tgtEl>
                                        <p:attrNameLst>
                                          <p:attrName>style.visibility</p:attrName>
                                        </p:attrNameLst>
                                      </p:cBhvr>
                                      <p:to>
                                        <p:strVal val="visible"/>
                                      </p:to>
                                    </p:set>
                                    <p:anim calcmode="lin" valueType="num">
                                      <p:cBhvr>
                                        <p:cTn id="67" dur="500" fill="hold"/>
                                        <p:tgtEl>
                                          <p:spTgt spid="20"/>
                                        </p:tgtEl>
                                        <p:attrNameLst>
                                          <p:attrName>ppt_w</p:attrName>
                                        </p:attrNameLst>
                                      </p:cBhvr>
                                      <p:tavLst>
                                        <p:tav tm="0">
                                          <p:val>
                                            <p:fltVal val="0"/>
                                          </p:val>
                                        </p:tav>
                                        <p:tav tm="100000">
                                          <p:val>
                                            <p:strVal val="#ppt_w"/>
                                          </p:val>
                                        </p:tav>
                                      </p:tavLst>
                                    </p:anim>
                                    <p:anim calcmode="lin" valueType="num">
                                      <p:cBhvr>
                                        <p:cTn id="68" dur="500" fill="hold"/>
                                        <p:tgtEl>
                                          <p:spTgt spid="20"/>
                                        </p:tgtEl>
                                        <p:attrNameLst>
                                          <p:attrName>ppt_h</p:attrName>
                                        </p:attrNameLst>
                                      </p:cBhvr>
                                      <p:tavLst>
                                        <p:tav tm="0">
                                          <p:val>
                                            <p:fltVal val="0"/>
                                          </p:val>
                                        </p:tav>
                                        <p:tav tm="100000">
                                          <p:val>
                                            <p:strVal val="#ppt_h"/>
                                          </p:val>
                                        </p:tav>
                                      </p:tavLst>
                                    </p:anim>
                                    <p:animEffect transition="in" filter="fade">
                                      <p:cBhvr>
                                        <p:cTn id="69" dur="500"/>
                                        <p:tgtEl>
                                          <p:spTgt spid="20"/>
                                        </p:tgtEl>
                                      </p:cBhvr>
                                    </p:animEffect>
                                  </p:childTnLst>
                                </p:cTn>
                              </p:par>
                              <p:par>
                                <p:cTn id="70" presetID="10" presetClass="entr" presetSubtype="0" fill="hold" grpId="0" nodeType="withEffect">
                                  <p:stCondLst>
                                    <p:cond delay="1500"/>
                                  </p:stCondLst>
                                  <p:childTnLst>
                                    <p:set>
                                      <p:cBhvr>
                                        <p:cTn id="71" dur="1" fill="hold">
                                          <p:stCondLst>
                                            <p:cond delay="0"/>
                                          </p:stCondLst>
                                        </p:cTn>
                                        <p:tgtEl>
                                          <p:spTgt spid="21"/>
                                        </p:tgtEl>
                                        <p:attrNameLst>
                                          <p:attrName>style.visibility</p:attrName>
                                        </p:attrNameLst>
                                      </p:cBhvr>
                                      <p:to>
                                        <p:strVal val="visible"/>
                                      </p:to>
                                    </p:set>
                                    <p:animEffect transition="in" filter="fade">
                                      <p:cBhvr>
                                        <p:cTn id="7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0"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p:cNvSpPr/>
          <p:nvPr/>
        </p:nvSpPr>
        <p:spPr bwMode="auto">
          <a:xfrm>
            <a:off x="4041577" y="1766193"/>
            <a:ext cx="981075" cy="4786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1" y="0"/>
                </a:moveTo>
                <a:cubicBezTo>
                  <a:pt x="8033" y="0"/>
                  <a:pt x="5264" y="2168"/>
                  <a:pt x="3152" y="6495"/>
                </a:cubicBezTo>
                <a:cubicBezTo>
                  <a:pt x="1111" y="10679"/>
                  <a:pt x="67" y="16118"/>
                  <a:pt x="0" y="21600"/>
                </a:cubicBezTo>
                <a:lnTo>
                  <a:pt x="4982" y="21600"/>
                </a:lnTo>
                <a:cubicBezTo>
                  <a:pt x="5023" y="18570"/>
                  <a:pt x="5604" y="15568"/>
                  <a:pt x="6732" y="13255"/>
                </a:cubicBezTo>
                <a:cubicBezTo>
                  <a:pt x="7904" y="10854"/>
                  <a:pt x="9439" y="9656"/>
                  <a:pt x="10975" y="9656"/>
                </a:cubicBezTo>
                <a:cubicBezTo>
                  <a:pt x="12511" y="9656"/>
                  <a:pt x="14043" y="10854"/>
                  <a:pt x="15215" y="13255"/>
                </a:cubicBezTo>
                <a:cubicBezTo>
                  <a:pt x="16344" y="15568"/>
                  <a:pt x="16924" y="18570"/>
                  <a:pt x="16966" y="21600"/>
                </a:cubicBezTo>
                <a:lnTo>
                  <a:pt x="21599" y="21600"/>
                </a:lnTo>
                <a:cubicBezTo>
                  <a:pt x="21532" y="16118"/>
                  <a:pt x="20488" y="10679"/>
                  <a:pt x="18447" y="6495"/>
                </a:cubicBezTo>
                <a:cubicBezTo>
                  <a:pt x="16335" y="2168"/>
                  <a:pt x="13569" y="0"/>
                  <a:pt x="10801" y="0"/>
                </a:cubicBezTo>
                <a:close/>
              </a:path>
            </a:pathLst>
          </a:custGeom>
          <a:solidFill>
            <a:srgbClr val="482400"/>
          </a:solidFill>
          <a:ln>
            <a:noFill/>
          </a:ln>
          <a:effectLst>
            <a:outerShdw blurRad="127000" algn="ctr" rotWithShape="0">
              <a:srgbClr val="000000">
                <a:alpha val="28841"/>
              </a:srgbClr>
            </a:outerShdw>
          </a:effectLst>
        </p:spPr>
        <p:txBody>
          <a:bodyPr lIns="26789" tIns="26789" rIns="26789" bIns="26789" anchor="ctr"/>
          <a:lstStyle/>
          <a:p>
            <a:pPr defTabSz="219075">
              <a:defRPr/>
            </a:pPr>
            <a:endParaRPr lang="es-ES" sz="1200">
              <a:solidFill>
                <a:schemeClr val="bg1">
                  <a:lumMod val="50000"/>
                </a:schemeClr>
              </a:solidFill>
              <a:latin typeface="Helvetica Light" charset="0"/>
              <a:cs typeface="Helvetica Light" charset="0"/>
              <a:sym typeface="Helvetica Light" charset="0"/>
            </a:endParaRPr>
          </a:p>
        </p:txBody>
      </p:sp>
      <p:sp>
        <p:nvSpPr>
          <p:cNvPr id="5" name="AutoShape 3"/>
          <p:cNvSpPr/>
          <p:nvPr/>
        </p:nvSpPr>
        <p:spPr bwMode="auto">
          <a:xfrm>
            <a:off x="3751065" y="1467345"/>
            <a:ext cx="1584126" cy="7786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8033" y="0"/>
                  <a:pt x="5267" y="2148"/>
                  <a:pt x="3156" y="6441"/>
                </a:cubicBezTo>
                <a:cubicBezTo>
                  <a:pt x="1094" y="10635"/>
                  <a:pt x="47" y="16103"/>
                  <a:pt x="0" y="21600"/>
                </a:cubicBezTo>
                <a:lnTo>
                  <a:pt x="3252" y="21600"/>
                </a:lnTo>
                <a:cubicBezTo>
                  <a:pt x="3287" y="17852"/>
                  <a:pt x="4004" y="14125"/>
                  <a:pt x="5410" y="11265"/>
                </a:cubicBezTo>
                <a:cubicBezTo>
                  <a:pt x="6853" y="8331"/>
                  <a:pt x="8743" y="6862"/>
                  <a:pt x="10634" y="6862"/>
                </a:cubicBezTo>
                <a:cubicBezTo>
                  <a:pt x="12525" y="6862"/>
                  <a:pt x="14416" y="8331"/>
                  <a:pt x="15858" y="11265"/>
                </a:cubicBezTo>
                <a:cubicBezTo>
                  <a:pt x="17265" y="14125"/>
                  <a:pt x="17979" y="17852"/>
                  <a:pt x="18015" y="21600"/>
                </a:cubicBezTo>
                <a:lnTo>
                  <a:pt x="21599" y="21600"/>
                </a:lnTo>
                <a:cubicBezTo>
                  <a:pt x="21552" y="16103"/>
                  <a:pt x="20505" y="10635"/>
                  <a:pt x="18443" y="6441"/>
                </a:cubicBezTo>
                <a:cubicBezTo>
                  <a:pt x="16332" y="2148"/>
                  <a:pt x="13566" y="0"/>
                  <a:pt x="10800" y="0"/>
                </a:cubicBezTo>
                <a:close/>
              </a:path>
            </a:pathLst>
          </a:custGeom>
          <a:solidFill>
            <a:srgbClr val="482400"/>
          </a:solidFill>
          <a:ln>
            <a:noFill/>
          </a:ln>
          <a:effectLst>
            <a:outerShdw blurRad="127000" algn="ctr" rotWithShape="0">
              <a:srgbClr val="000000">
                <a:alpha val="28841"/>
              </a:srgbClr>
            </a:outerShdw>
          </a:effectLst>
        </p:spPr>
        <p:txBody>
          <a:bodyPr lIns="26789" tIns="26789" rIns="26789" bIns="26789" anchor="ctr"/>
          <a:lstStyle/>
          <a:p>
            <a:pPr defTabSz="219075">
              <a:defRPr/>
            </a:pPr>
            <a:endParaRPr lang="es-ES" sz="1200">
              <a:solidFill>
                <a:schemeClr val="bg1">
                  <a:lumMod val="50000"/>
                </a:schemeClr>
              </a:solidFill>
              <a:latin typeface="Helvetica Light" charset="0"/>
              <a:cs typeface="Helvetica Light" charset="0"/>
              <a:sym typeface="Helvetica Light" charset="0"/>
            </a:endParaRPr>
          </a:p>
        </p:txBody>
      </p:sp>
      <p:sp>
        <p:nvSpPr>
          <p:cNvPr id="6" name="AutoShape 4"/>
          <p:cNvSpPr/>
          <p:nvPr/>
        </p:nvSpPr>
        <p:spPr bwMode="auto">
          <a:xfrm>
            <a:off x="3413522" y="1131590"/>
            <a:ext cx="2259211" cy="111323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9" y="0"/>
                </a:moveTo>
                <a:cubicBezTo>
                  <a:pt x="8034" y="0"/>
                  <a:pt x="5270" y="2139"/>
                  <a:pt x="3161" y="6420"/>
                </a:cubicBezTo>
                <a:cubicBezTo>
                  <a:pt x="1091" y="10619"/>
                  <a:pt x="39" y="16096"/>
                  <a:pt x="0" y="21600"/>
                </a:cubicBezTo>
                <a:lnTo>
                  <a:pt x="2636" y="21600"/>
                </a:lnTo>
                <a:cubicBezTo>
                  <a:pt x="2671" y="17452"/>
                  <a:pt x="3463" y="13328"/>
                  <a:pt x="5022" y="10163"/>
                </a:cubicBezTo>
                <a:cubicBezTo>
                  <a:pt x="6618" y="6926"/>
                  <a:pt x="8708" y="5303"/>
                  <a:pt x="10799" y="5303"/>
                </a:cubicBezTo>
                <a:cubicBezTo>
                  <a:pt x="12890" y="5303"/>
                  <a:pt x="14980" y="6926"/>
                  <a:pt x="16576" y="10163"/>
                </a:cubicBezTo>
                <a:cubicBezTo>
                  <a:pt x="18135" y="13328"/>
                  <a:pt x="18927" y="17452"/>
                  <a:pt x="18962" y="21600"/>
                </a:cubicBezTo>
                <a:lnTo>
                  <a:pt x="21600" y="21600"/>
                </a:lnTo>
                <a:cubicBezTo>
                  <a:pt x="21560" y="16096"/>
                  <a:pt x="20508" y="10619"/>
                  <a:pt x="18438" y="6420"/>
                </a:cubicBezTo>
                <a:cubicBezTo>
                  <a:pt x="16329" y="2139"/>
                  <a:pt x="13564" y="0"/>
                  <a:pt x="10799" y="0"/>
                </a:cubicBezTo>
                <a:close/>
              </a:path>
            </a:pathLst>
          </a:custGeom>
          <a:solidFill>
            <a:srgbClr val="482400"/>
          </a:solidFill>
          <a:ln>
            <a:noFill/>
          </a:ln>
          <a:effectLst>
            <a:outerShdw blurRad="127000" algn="ctr" rotWithShape="0">
              <a:srgbClr val="000000">
                <a:alpha val="28841"/>
              </a:srgbClr>
            </a:outerShdw>
          </a:effectLst>
        </p:spPr>
        <p:txBody>
          <a:bodyPr lIns="26789" tIns="26789" rIns="26789" bIns="26789" anchor="ctr"/>
          <a:lstStyle/>
          <a:p>
            <a:pPr defTabSz="219075">
              <a:defRPr/>
            </a:pPr>
            <a:endParaRPr lang="es-ES" sz="1200">
              <a:solidFill>
                <a:schemeClr val="bg1">
                  <a:lumMod val="50000"/>
                </a:schemeClr>
              </a:solidFill>
              <a:latin typeface="Helvetica Light" charset="0"/>
              <a:cs typeface="Helvetica Light" charset="0"/>
              <a:sym typeface="Helvetica Light" charset="0"/>
            </a:endParaRPr>
          </a:p>
        </p:txBody>
      </p:sp>
      <p:sp>
        <p:nvSpPr>
          <p:cNvPr id="7" name="AutoShape 5"/>
          <p:cNvSpPr/>
          <p:nvPr/>
        </p:nvSpPr>
        <p:spPr bwMode="auto">
          <a:xfrm>
            <a:off x="4304705" y="2019200"/>
            <a:ext cx="470892" cy="470892"/>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482400"/>
          </a:solidFill>
          <a:ln>
            <a:noFill/>
          </a:ln>
          <a:effectLst>
            <a:outerShdw blurRad="127000" algn="ctr" rotWithShape="0">
              <a:srgbClr val="000000">
                <a:alpha val="28841"/>
              </a:srgbClr>
            </a:outerShdw>
          </a:effectLst>
        </p:spPr>
        <p:txBody>
          <a:bodyPr lIns="26789" tIns="26789" rIns="26789" bIns="26789" anchor="ctr"/>
          <a:lstStyle/>
          <a:p>
            <a:pPr defTabSz="219075">
              <a:defRPr/>
            </a:pPr>
            <a:endParaRPr lang="es-ES" sz="1200">
              <a:solidFill>
                <a:schemeClr val="bg1">
                  <a:lumMod val="50000"/>
                </a:schemeClr>
              </a:solidFill>
              <a:latin typeface="Helvetica Light" charset="0"/>
              <a:cs typeface="Helvetica Light" charset="0"/>
              <a:sym typeface="Helvetica Light" charset="0"/>
            </a:endParaRPr>
          </a:p>
        </p:txBody>
      </p:sp>
      <p:sp>
        <p:nvSpPr>
          <p:cNvPr id="8" name="AutoShape 7"/>
          <p:cNvSpPr/>
          <p:nvPr/>
        </p:nvSpPr>
        <p:spPr bwMode="auto">
          <a:xfrm>
            <a:off x="2619971" y="2318047"/>
            <a:ext cx="913209" cy="34170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0"/>
                </a:moveTo>
                <a:lnTo>
                  <a:pt x="21599" y="21599"/>
                </a:lnTo>
                <a:lnTo>
                  <a:pt x="0" y="21599"/>
                </a:lnTo>
              </a:path>
            </a:pathLst>
          </a:custGeom>
          <a:noFill/>
          <a:ln w="25400" cap="flat" cmpd="sng">
            <a:solidFill>
              <a:srgbClr val="482400"/>
            </a:solidFill>
            <a:prstDash val="sysDot"/>
            <a:miter lim="0"/>
            <a:headEnd type="oval"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1437" tIns="71437" rIns="71437" bIns="71437" anchor="ctr"/>
          <a:lstStyle/>
          <a:p>
            <a:pPr algn="l" defTabSz="171450">
              <a:defRPr/>
            </a:pPr>
            <a:endParaRPr lang="es-ES" sz="500">
              <a:solidFill>
                <a:schemeClr val="bg1">
                  <a:lumMod val="50000"/>
                </a:schemeClr>
              </a:solidFill>
              <a:latin typeface="Helvetica" charset="0"/>
              <a:cs typeface="Helvetica" charset="0"/>
              <a:sym typeface="Helvetica" charset="0"/>
            </a:endParaRPr>
          </a:p>
        </p:txBody>
      </p:sp>
      <p:sp>
        <p:nvSpPr>
          <p:cNvPr id="9" name="AutoShape 8"/>
          <p:cNvSpPr/>
          <p:nvPr/>
        </p:nvSpPr>
        <p:spPr bwMode="auto">
          <a:xfrm flipH="1">
            <a:off x="5546527" y="2318047"/>
            <a:ext cx="913209" cy="34170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0"/>
                </a:moveTo>
                <a:lnTo>
                  <a:pt x="21599" y="21599"/>
                </a:lnTo>
                <a:lnTo>
                  <a:pt x="0" y="21599"/>
                </a:lnTo>
              </a:path>
            </a:pathLst>
          </a:custGeom>
          <a:noFill/>
          <a:ln w="25400" cap="flat" cmpd="sng">
            <a:solidFill>
              <a:srgbClr val="482400"/>
            </a:solidFill>
            <a:prstDash val="sysDot"/>
            <a:miter lim="0"/>
            <a:headEnd type="oval"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1437" tIns="71437" rIns="71437" bIns="71437" anchor="ctr"/>
          <a:lstStyle/>
          <a:p>
            <a:pPr algn="l" defTabSz="171450">
              <a:defRPr/>
            </a:pPr>
            <a:endParaRPr lang="es-ES" sz="500">
              <a:solidFill>
                <a:schemeClr val="bg1">
                  <a:lumMod val="50000"/>
                </a:schemeClr>
              </a:solidFill>
              <a:latin typeface="Helvetica" charset="0"/>
              <a:cs typeface="Helvetica" charset="0"/>
              <a:sym typeface="Helvetica" charset="0"/>
            </a:endParaRPr>
          </a:p>
        </p:txBody>
      </p:sp>
      <p:sp>
        <p:nvSpPr>
          <p:cNvPr id="10" name="AutoShape 9"/>
          <p:cNvSpPr/>
          <p:nvPr/>
        </p:nvSpPr>
        <p:spPr bwMode="auto">
          <a:xfrm>
            <a:off x="2612232" y="2328168"/>
            <a:ext cx="1272183" cy="9602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0"/>
                </a:moveTo>
                <a:lnTo>
                  <a:pt x="21599" y="21599"/>
                </a:lnTo>
                <a:lnTo>
                  <a:pt x="0" y="21599"/>
                </a:lnTo>
              </a:path>
            </a:pathLst>
          </a:custGeom>
          <a:noFill/>
          <a:ln w="25400" cap="flat" cmpd="sng">
            <a:solidFill>
              <a:srgbClr val="482400"/>
            </a:solidFill>
            <a:prstDash val="sysDot"/>
            <a:miter lim="0"/>
            <a:headEnd type="oval"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1437" tIns="71437" rIns="71437" bIns="71437" anchor="ctr"/>
          <a:lstStyle/>
          <a:p>
            <a:pPr algn="l" defTabSz="171450">
              <a:defRPr/>
            </a:pPr>
            <a:endParaRPr lang="es-ES" sz="500">
              <a:solidFill>
                <a:schemeClr val="bg1">
                  <a:lumMod val="50000"/>
                </a:schemeClr>
              </a:solidFill>
              <a:latin typeface="Helvetica" charset="0"/>
              <a:cs typeface="Helvetica" charset="0"/>
              <a:sym typeface="Helvetica" charset="0"/>
            </a:endParaRPr>
          </a:p>
        </p:txBody>
      </p:sp>
      <p:sp>
        <p:nvSpPr>
          <p:cNvPr id="11" name="AutoShape 10"/>
          <p:cNvSpPr/>
          <p:nvPr/>
        </p:nvSpPr>
        <p:spPr bwMode="auto">
          <a:xfrm flipH="1">
            <a:off x="5207199" y="2328168"/>
            <a:ext cx="1246584" cy="9602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0"/>
                </a:moveTo>
                <a:lnTo>
                  <a:pt x="21599" y="21599"/>
                </a:lnTo>
                <a:lnTo>
                  <a:pt x="0" y="21599"/>
                </a:lnTo>
              </a:path>
            </a:pathLst>
          </a:custGeom>
          <a:noFill/>
          <a:ln w="25400" cap="flat" cmpd="sng">
            <a:solidFill>
              <a:srgbClr val="482400"/>
            </a:solidFill>
            <a:prstDash val="sysDot"/>
            <a:miter lim="0"/>
            <a:headEnd type="oval"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1437" tIns="71437" rIns="71437" bIns="71437" anchor="ctr"/>
          <a:lstStyle/>
          <a:p>
            <a:pPr algn="l" defTabSz="171450">
              <a:defRPr/>
            </a:pPr>
            <a:endParaRPr lang="es-ES" sz="500">
              <a:solidFill>
                <a:schemeClr val="bg1">
                  <a:lumMod val="50000"/>
                </a:schemeClr>
              </a:solidFill>
              <a:latin typeface="Helvetica" charset="0"/>
              <a:cs typeface="Helvetica" charset="0"/>
              <a:sym typeface="Helvetica" charset="0"/>
            </a:endParaRPr>
          </a:p>
        </p:txBody>
      </p:sp>
      <p:sp>
        <p:nvSpPr>
          <p:cNvPr id="12" name="AutoShape 11"/>
          <p:cNvSpPr/>
          <p:nvPr/>
        </p:nvSpPr>
        <p:spPr bwMode="auto">
          <a:xfrm>
            <a:off x="4152305" y="2315666"/>
            <a:ext cx="775692" cy="9858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70"/>
                </a:moveTo>
                <a:lnTo>
                  <a:pt x="0" y="21599"/>
                </a:lnTo>
                <a:lnTo>
                  <a:pt x="21600" y="21599"/>
                </a:lnTo>
                <a:lnTo>
                  <a:pt x="21600" y="0"/>
                </a:lnTo>
              </a:path>
            </a:pathLst>
          </a:custGeom>
          <a:noFill/>
          <a:ln w="25400" cap="flat" cmpd="sng">
            <a:solidFill>
              <a:srgbClr val="482400"/>
            </a:solidFill>
            <a:prstDash val="sysDot"/>
            <a:miter lim="0"/>
            <a:headEnd type="oval" w="med" len="med"/>
            <a:tailEnd type="oval"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1437" tIns="71437" rIns="71437" bIns="71437" anchor="ctr"/>
          <a:lstStyle/>
          <a:p>
            <a:pPr algn="l" defTabSz="171450">
              <a:defRPr/>
            </a:pPr>
            <a:endParaRPr lang="es-ES" sz="500">
              <a:solidFill>
                <a:schemeClr val="bg1">
                  <a:lumMod val="50000"/>
                </a:schemeClr>
              </a:solidFill>
              <a:latin typeface="Helvetica" charset="0"/>
              <a:cs typeface="Helvetica" charset="0"/>
              <a:sym typeface="Helvetica" charset="0"/>
            </a:endParaRPr>
          </a:p>
        </p:txBody>
      </p:sp>
      <p:sp>
        <p:nvSpPr>
          <p:cNvPr id="13" name="AutoShape 12"/>
          <p:cNvSpPr/>
          <p:nvPr/>
        </p:nvSpPr>
        <p:spPr bwMode="auto">
          <a:xfrm>
            <a:off x="2199085" y="2482949"/>
            <a:ext cx="341114" cy="341114"/>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482400"/>
          </a:solidFill>
          <a:ln>
            <a:noFill/>
          </a:ln>
          <a:effectLst/>
        </p:spPr>
        <p:txBody>
          <a:bodyPr lIns="71437" tIns="71437" rIns="71437" bIns="71437" anchor="ctr"/>
          <a:lstStyle/>
          <a:p>
            <a:pPr defTabSz="219075">
              <a:defRPr/>
            </a:pPr>
            <a:endParaRPr lang="es-ES" sz="1200">
              <a:solidFill>
                <a:schemeClr val="bg1">
                  <a:lumMod val="50000"/>
                </a:schemeClr>
              </a:solidFill>
              <a:latin typeface="Helvetica Light" charset="0"/>
              <a:cs typeface="Helvetica Light" charset="0"/>
              <a:sym typeface="Helvetica Light" charset="0"/>
            </a:endParaRPr>
          </a:p>
        </p:txBody>
      </p:sp>
      <p:sp>
        <p:nvSpPr>
          <p:cNvPr id="14" name="AutoShape 13"/>
          <p:cNvSpPr/>
          <p:nvPr/>
        </p:nvSpPr>
        <p:spPr bwMode="auto">
          <a:xfrm>
            <a:off x="6560940" y="3115171"/>
            <a:ext cx="341114" cy="341114"/>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482400"/>
          </a:solidFill>
          <a:ln>
            <a:noFill/>
          </a:ln>
          <a:effectLst/>
        </p:spPr>
        <p:txBody>
          <a:bodyPr lIns="71437" tIns="71437" rIns="71437" bIns="71437" anchor="ctr"/>
          <a:lstStyle/>
          <a:p>
            <a:pPr defTabSz="219075">
              <a:defRPr/>
            </a:pPr>
            <a:endParaRPr lang="es-ES" sz="1200">
              <a:solidFill>
                <a:schemeClr val="bg1">
                  <a:lumMod val="50000"/>
                </a:schemeClr>
              </a:solidFill>
              <a:latin typeface="Helvetica Light" charset="0"/>
              <a:cs typeface="Helvetica Light" charset="0"/>
              <a:sym typeface="Helvetica Light" charset="0"/>
            </a:endParaRPr>
          </a:p>
        </p:txBody>
      </p:sp>
      <p:sp>
        <p:nvSpPr>
          <p:cNvPr id="15" name="AutoShape 14"/>
          <p:cNvSpPr/>
          <p:nvPr/>
        </p:nvSpPr>
        <p:spPr bwMode="auto">
          <a:xfrm>
            <a:off x="6556773" y="2497832"/>
            <a:ext cx="341114" cy="341709"/>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482400"/>
          </a:solidFill>
          <a:ln>
            <a:noFill/>
          </a:ln>
          <a:effectLst/>
        </p:spPr>
        <p:txBody>
          <a:bodyPr lIns="71437" tIns="71437" rIns="71437" bIns="71437" anchor="ctr"/>
          <a:lstStyle/>
          <a:p>
            <a:pPr defTabSz="219075">
              <a:defRPr/>
            </a:pPr>
            <a:endParaRPr lang="es-ES" sz="1200">
              <a:solidFill>
                <a:schemeClr val="bg1">
                  <a:lumMod val="50000"/>
                </a:schemeClr>
              </a:solidFill>
              <a:latin typeface="Helvetica Light" charset="0"/>
              <a:cs typeface="Helvetica Light" charset="0"/>
              <a:sym typeface="Helvetica Light" charset="0"/>
            </a:endParaRPr>
          </a:p>
        </p:txBody>
      </p:sp>
      <p:sp>
        <p:nvSpPr>
          <p:cNvPr id="16" name="AutoShape 15"/>
          <p:cNvSpPr/>
          <p:nvPr/>
        </p:nvSpPr>
        <p:spPr bwMode="auto">
          <a:xfrm>
            <a:off x="2206229" y="3109217"/>
            <a:ext cx="341709" cy="341114"/>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482400"/>
          </a:solidFill>
          <a:ln>
            <a:noFill/>
          </a:ln>
          <a:effectLst/>
        </p:spPr>
        <p:txBody>
          <a:bodyPr lIns="71437" tIns="71437" rIns="71437" bIns="71437" anchor="ctr"/>
          <a:lstStyle/>
          <a:p>
            <a:pPr defTabSz="219075">
              <a:defRPr/>
            </a:pPr>
            <a:endParaRPr lang="es-ES" sz="1200">
              <a:solidFill>
                <a:schemeClr val="bg1">
                  <a:lumMod val="50000"/>
                </a:schemeClr>
              </a:solidFill>
              <a:latin typeface="Helvetica Light" charset="0"/>
              <a:cs typeface="Helvetica Light" charset="0"/>
              <a:sym typeface="Helvetica Light" charset="0"/>
            </a:endParaRPr>
          </a:p>
        </p:txBody>
      </p:sp>
      <p:sp>
        <p:nvSpPr>
          <p:cNvPr id="17" name="AutoShape 16"/>
          <p:cNvSpPr/>
          <p:nvPr/>
        </p:nvSpPr>
        <p:spPr bwMode="auto">
          <a:xfrm>
            <a:off x="6671668" y="3213993"/>
            <a:ext cx="122039" cy="1220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599" y="9409"/>
                  <a:pt x="21599" y="10002"/>
                </a:cubicBezTo>
                <a:cubicBezTo>
                  <a:pt x="21599"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128270">
              <a:defRPr/>
            </a:pPr>
            <a:endParaRPr lang="es-ES" sz="800">
              <a:solidFill>
                <a:schemeClr val="bg1">
                  <a:lumMod val="50000"/>
                </a:schemeClr>
              </a:solidFill>
              <a:effectLst>
                <a:outerShdw blurRad="38100" dist="38100" dir="2700000" algn="tl">
                  <a:srgbClr val="DDDDDD"/>
                </a:outerShdw>
              </a:effectLst>
              <a:cs typeface="Gill Sans" charset="0"/>
            </a:endParaRPr>
          </a:p>
        </p:txBody>
      </p:sp>
      <p:sp>
        <p:nvSpPr>
          <p:cNvPr id="18" name="AutoShape 17"/>
          <p:cNvSpPr/>
          <p:nvPr/>
        </p:nvSpPr>
        <p:spPr bwMode="auto">
          <a:xfrm>
            <a:off x="6668691" y="2599630"/>
            <a:ext cx="122634" cy="12263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128270">
              <a:defRPr/>
            </a:pPr>
            <a:endParaRPr lang="es-ES" sz="800">
              <a:solidFill>
                <a:schemeClr val="bg1">
                  <a:lumMod val="50000"/>
                </a:schemeClr>
              </a:solidFill>
              <a:effectLst>
                <a:outerShdw blurRad="38100" dist="38100" dir="2700000" algn="tl">
                  <a:srgbClr val="DDDDDD"/>
                </a:outerShdw>
              </a:effectLst>
              <a:cs typeface="Gill Sans" charset="0"/>
            </a:endParaRPr>
          </a:p>
        </p:txBody>
      </p:sp>
      <p:sp>
        <p:nvSpPr>
          <p:cNvPr id="19" name="AutoShape 18"/>
          <p:cNvSpPr/>
          <p:nvPr/>
        </p:nvSpPr>
        <p:spPr bwMode="auto">
          <a:xfrm>
            <a:off x="2318743" y="3205658"/>
            <a:ext cx="122634" cy="122634"/>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7"/>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600"/>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128270">
              <a:defRPr/>
            </a:pPr>
            <a:endParaRPr lang="es-ES" sz="800">
              <a:solidFill>
                <a:schemeClr val="bg1">
                  <a:lumMod val="50000"/>
                </a:schemeClr>
              </a:solidFill>
              <a:effectLst>
                <a:outerShdw blurRad="38100" dist="38100" dir="2700000" algn="tl">
                  <a:srgbClr val="DDDDDD"/>
                </a:outerShdw>
              </a:effectLst>
              <a:cs typeface="Gill Sans" charset="0"/>
            </a:endParaRPr>
          </a:p>
        </p:txBody>
      </p:sp>
      <p:sp>
        <p:nvSpPr>
          <p:cNvPr id="20" name="AutoShape 19"/>
          <p:cNvSpPr/>
          <p:nvPr/>
        </p:nvSpPr>
        <p:spPr bwMode="auto">
          <a:xfrm>
            <a:off x="2313385" y="2594273"/>
            <a:ext cx="122634" cy="12263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738" y="0"/>
                </a:moveTo>
                <a:cubicBezTo>
                  <a:pt x="16640" y="0"/>
                  <a:pt x="17458" y="155"/>
                  <a:pt x="18184" y="471"/>
                </a:cubicBezTo>
                <a:cubicBezTo>
                  <a:pt x="18910" y="787"/>
                  <a:pt x="19526" y="1231"/>
                  <a:pt x="20035" y="1804"/>
                </a:cubicBezTo>
                <a:cubicBezTo>
                  <a:pt x="20543" y="2377"/>
                  <a:pt x="20928" y="3077"/>
                  <a:pt x="21199" y="3905"/>
                </a:cubicBezTo>
                <a:cubicBezTo>
                  <a:pt x="21464" y="4735"/>
                  <a:pt x="21599" y="5659"/>
                  <a:pt x="21599" y="6675"/>
                </a:cubicBezTo>
                <a:cubicBezTo>
                  <a:pt x="21599" y="7271"/>
                  <a:pt x="21527" y="7855"/>
                  <a:pt x="21377" y="8432"/>
                </a:cubicBezTo>
                <a:cubicBezTo>
                  <a:pt x="21226" y="9010"/>
                  <a:pt x="21026" y="9572"/>
                  <a:pt x="20766" y="10115"/>
                </a:cubicBezTo>
                <a:cubicBezTo>
                  <a:pt x="20505" y="10660"/>
                  <a:pt x="20210" y="11179"/>
                  <a:pt x="19872" y="11671"/>
                </a:cubicBezTo>
                <a:cubicBezTo>
                  <a:pt x="19539" y="12162"/>
                  <a:pt x="19188" y="12611"/>
                  <a:pt x="18830" y="13015"/>
                </a:cubicBezTo>
                <a:lnTo>
                  <a:pt x="11457" y="21289"/>
                </a:lnTo>
                <a:cubicBezTo>
                  <a:pt x="11276" y="21495"/>
                  <a:pt x="11056" y="21599"/>
                  <a:pt x="10798" y="21599"/>
                </a:cubicBezTo>
                <a:cubicBezTo>
                  <a:pt x="10553" y="21599"/>
                  <a:pt x="10323" y="21495"/>
                  <a:pt x="10117" y="21289"/>
                </a:cubicBezTo>
                <a:lnTo>
                  <a:pt x="2746" y="12989"/>
                </a:lnTo>
                <a:cubicBezTo>
                  <a:pt x="2386" y="12583"/>
                  <a:pt x="2038" y="12137"/>
                  <a:pt x="1702" y="11642"/>
                </a:cubicBezTo>
                <a:cubicBezTo>
                  <a:pt x="1367" y="11151"/>
                  <a:pt x="1074" y="10640"/>
                  <a:pt x="821" y="10103"/>
                </a:cubicBezTo>
                <a:cubicBezTo>
                  <a:pt x="568" y="9570"/>
                  <a:pt x="370" y="9005"/>
                  <a:pt x="222" y="8426"/>
                </a:cubicBezTo>
                <a:cubicBezTo>
                  <a:pt x="72" y="7844"/>
                  <a:pt x="0" y="7263"/>
                  <a:pt x="0" y="6675"/>
                </a:cubicBezTo>
                <a:cubicBezTo>
                  <a:pt x="0" y="5659"/>
                  <a:pt x="137" y="4732"/>
                  <a:pt x="408" y="3905"/>
                </a:cubicBezTo>
                <a:cubicBezTo>
                  <a:pt x="678" y="3078"/>
                  <a:pt x="1071" y="2377"/>
                  <a:pt x="1577" y="1804"/>
                </a:cubicBezTo>
                <a:cubicBezTo>
                  <a:pt x="2083" y="1231"/>
                  <a:pt x="2699" y="787"/>
                  <a:pt x="3417" y="471"/>
                </a:cubicBezTo>
                <a:cubicBezTo>
                  <a:pt x="4136" y="155"/>
                  <a:pt x="4942" y="0"/>
                  <a:pt x="5838" y="0"/>
                </a:cubicBezTo>
                <a:cubicBezTo>
                  <a:pt x="6306" y="0"/>
                  <a:pt x="6777" y="81"/>
                  <a:pt x="7238" y="248"/>
                </a:cubicBezTo>
                <a:cubicBezTo>
                  <a:pt x="7701" y="412"/>
                  <a:pt x="8142" y="635"/>
                  <a:pt x="8557" y="903"/>
                </a:cubicBezTo>
                <a:cubicBezTo>
                  <a:pt x="8973" y="1174"/>
                  <a:pt x="9369" y="1482"/>
                  <a:pt x="9744" y="1830"/>
                </a:cubicBezTo>
                <a:cubicBezTo>
                  <a:pt x="10122" y="2177"/>
                  <a:pt x="10470" y="2527"/>
                  <a:pt x="10798" y="2880"/>
                </a:cubicBezTo>
                <a:cubicBezTo>
                  <a:pt x="11109" y="2527"/>
                  <a:pt x="11457" y="2177"/>
                  <a:pt x="11842" y="1830"/>
                </a:cubicBezTo>
                <a:cubicBezTo>
                  <a:pt x="12225" y="1482"/>
                  <a:pt x="12626" y="1174"/>
                  <a:pt x="13047" y="903"/>
                </a:cubicBezTo>
                <a:cubicBezTo>
                  <a:pt x="13467" y="635"/>
                  <a:pt x="13903" y="412"/>
                  <a:pt x="14351" y="248"/>
                </a:cubicBezTo>
                <a:cubicBezTo>
                  <a:pt x="14804" y="84"/>
                  <a:pt x="15267" y="0"/>
                  <a:pt x="15738" y="0"/>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128270">
              <a:defRPr/>
            </a:pPr>
            <a:endParaRPr lang="es-ES" sz="800">
              <a:solidFill>
                <a:schemeClr val="bg1">
                  <a:lumMod val="50000"/>
                </a:schemeClr>
              </a:solidFill>
              <a:effectLst>
                <a:outerShdw blurRad="38100" dist="38100" dir="2700000" algn="tl">
                  <a:srgbClr val="DDDDDD"/>
                </a:outerShdw>
              </a:effectLst>
              <a:cs typeface="Gill Sans" charset="0"/>
            </a:endParaRPr>
          </a:p>
        </p:txBody>
      </p:sp>
      <p:sp>
        <p:nvSpPr>
          <p:cNvPr id="21" name="AutoShape 20"/>
          <p:cNvSpPr/>
          <p:nvPr/>
        </p:nvSpPr>
        <p:spPr bwMode="auto">
          <a:xfrm>
            <a:off x="4377334" y="3131244"/>
            <a:ext cx="341709" cy="341709"/>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482400"/>
          </a:solidFill>
          <a:ln>
            <a:noFill/>
          </a:ln>
          <a:effectLst/>
        </p:spPr>
        <p:txBody>
          <a:bodyPr lIns="71437" tIns="71437" rIns="71437" bIns="71437" anchor="ctr"/>
          <a:lstStyle/>
          <a:p>
            <a:pPr defTabSz="219075">
              <a:defRPr/>
            </a:pPr>
            <a:endParaRPr lang="es-ES" sz="1200">
              <a:solidFill>
                <a:schemeClr val="bg1">
                  <a:lumMod val="50000"/>
                </a:schemeClr>
              </a:solidFill>
              <a:latin typeface="Helvetica Light" charset="0"/>
              <a:cs typeface="Helvetica Light" charset="0"/>
              <a:sym typeface="Helvetica Light" charset="0"/>
            </a:endParaRPr>
          </a:p>
        </p:txBody>
      </p:sp>
      <p:sp>
        <p:nvSpPr>
          <p:cNvPr id="22" name="AutoShape 21"/>
          <p:cNvSpPr/>
          <p:nvPr/>
        </p:nvSpPr>
        <p:spPr bwMode="auto">
          <a:xfrm>
            <a:off x="4492229" y="3243163"/>
            <a:ext cx="122634" cy="12263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738" y="0"/>
                </a:moveTo>
                <a:cubicBezTo>
                  <a:pt x="16640" y="0"/>
                  <a:pt x="17458" y="155"/>
                  <a:pt x="18184" y="471"/>
                </a:cubicBezTo>
                <a:cubicBezTo>
                  <a:pt x="18910" y="787"/>
                  <a:pt x="19526" y="1231"/>
                  <a:pt x="20035" y="1804"/>
                </a:cubicBezTo>
                <a:cubicBezTo>
                  <a:pt x="20543" y="2377"/>
                  <a:pt x="20928" y="3077"/>
                  <a:pt x="21199" y="3905"/>
                </a:cubicBezTo>
                <a:cubicBezTo>
                  <a:pt x="21464" y="4735"/>
                  <a:pt x="21599" y="5659"/>
                  <a:pt x="21599" y="6675"/>
                </a:cubicBezTo>
                <a:cubicBezTo>
                  <a:pt x="21599" y="7271"/>
                  <a:pt x="21527" y="7855"/>
                  <a:pt x="21377" y="8432"/>
                </a:cubicBezTo>
                <a:cubicBezTo>
                  <a:pt x="21226" y="9010"/>
                  <a:pt x="21026" y="9572"/>
                  <a:pt x="20766" y="10115"/>
                </a:cubicBezTo>
                <a:cubicBezTo>
                  <a:pt x="20505" y="10660"/>
                  <a:pt x="20210" y="11179"/>
                  <a:pt x="19872" y="11671"/>
                </a:cubicBezTo>
                <a:cubicBezTo>
                  <a:pt x="19539" y="12162"/>
                  <a:pt x="19188" y="12611"/>
                  <a:pt x="18830" y="13015"/>
                </a:cubicBezTo>
                <a:lnTo>
                  <a:pt x="11457" y="21289"/>
                </a:lnTo>
                <a:cubicBezTo>
                  <a:pt x="11276" y="21495"/>
                  <a:pt x="11056" y="21599"/>
                  <a:pt x="10798" y="21599"/>
                </a:cubicBezTo>
                <a:cubicBezTo>
                  <a:pt x="10553" y="21599"/>
                  <a:pt x="10323" y="21495"/>
                  <a:pt x="10117" y="21289"/>
                </a:cubicBezTo>
                <a:lnTo>
                  <a:pt x="2746" y="12989"/>
                </a:lnTo>
                <a:cubicBezTo>
                  <a:pt x="2386" y="12583"/>
                  <a:pt x="2038" y="12137"/>
                  <a:pt x="1702" y="11642"/>
                </a:cubicBezTo>
                <a:cubicBezTo>
                  <a:pt x="1367" y="11151"/>
                  <a:pt x="1074" y="10640"/>
                  <a:pt x="821" y="10103"/>
                </a:cubicBezTo>
                <a:cubicBezTo>
                  <a:pt x="568" y="9570"/>
                  <a:pt x="370" y="9005"/>
                  <a:pt x="222" y="8426"/>
                </a:cubicBezTo>
                <a:cubicBezTo>
                  <a:pt x="72" y="7844"/>
                  <a:pt x="0" y="7263"/>
                  <a:pt x="0" y="6675"/>
                </a:cubicBezTo>
                <a:cubicBezTo>
                  <a:pt x="0" y="5659"/>
                  <a:pt x="137" y="4732"/>
                  <a:pt x="408" y="3905"/>
                </a:cubicBezTo>
                <a:cubicBezTo>
                  <a:pt x="678" y="3078"/>
                  <a:pt x="1071" y="2377"/>
                  <a:pt x="1577" y="1804"/>
                </a:cubicBezTo>
                <a:cubicBezTo>
                  <a:pt x="2083" y="1231"/>
                  <a:pt x="2699" y="787"/>
                  <a:pt x="3417" y="471"/>
                </a:cubicBezTo>
                <a:cubicBezTo>
                  <a:pt x="4136" y="155"/>
                  <a:pt x="4942" y="0"/>
                  <a:pt x="5838" y="0"/>
                </a:cubicBezTo>
                <a:cubicBezTo>
                  <a:pt x="6306" y="0"/>
                  <a:pt x="6777" y="81"/>
                  <a:pt x="7238" y="248"/>
                </a:cubicBezTo>
                <a:cubicBezTo>
                  <a:pt x="7701" y="412"/>
                  <a:pt x="8142" y="635"/>
                  <a:pt x="8557" y="903"/>
                </a:cubicBezTo>
                <a:cubicBezTo>
                  <a:pt x="8973" y="1174"/>
                  <a:pt x="9369" y="1482"/>
                  <a:pt x="9744" y="1830"/>
                </a:cubicBezTo>
                <a:cubicBezTo>
                  <a:pt x="10122" y="2177"/>
                  <a:pt x="10470" y="2527"/>
                  <a:pt x="10798" y="2880"/>
                </a:cubicBezTo>
                <a:cubicBezTo>
                  <a:pt x="11109" y="2527"/>
                  <a:pt x="11457" y="2177"/>
                  <a:pt x="11842" y="1830"/>
                </a:cubicBezTo>
                <a:cubicBezTo>
                  <a:pt x="12225" y="1482"/>
                  <a:pt x="12626" y="1174"/>
                  <a:pt x="13047" y="903"/>
                </a:cubicBezTo>
                <a:cubicBezTo>
                  <a:pt x="13467" y="635"/>
                  <a:pt x="13903" y="412"/>
                  <a:pt x="14351" y="248"/>
                </a:cubicBezTo>
                <a:cubicBezTo>
                  <a:pt x="14804" y="84"/>
                  <a:pt x="15267" y="0"/>
                  <a:pt x="15738" y="0"/>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128270">
              <a:defRPr/>
            </a:pPr>
            <a:endParaRPr lang="es-ES" sz="800">
              <a:solidFill>
                <a:schemeClr val="bg1">
                  <a:lumMod val="50000"/>
                </a:schemeClr>
              </a:solidFill>
              <a:effectLst>
                <a:outerShdw blurRad="38100" dist="38100" dir="2700000" algn="tl">
                  <a:srgbClr val="DDDDDD"/>
                </a:outerShdw>
              </a:effectLst>
              <a:cs typeface="Gill Sans" charset="0"/>
            </a:endParaRPr>
          </a:p>
        </p:txBody>
      </p:sp>
      <p:sp>
        <p:nvSpPr>
          <p:cNvPr id="23" name="AutoShape 22"/>
          <p:cNvSpPr/>
          <p:nvPr/>
        </p:nvSpPr>
        <p:spPr bwMode="auto">
          <a:xfrm>
            <a:off x="869753" y="2677021"/>
            <a:ext cx="1249561" cy="2863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570">
              <a:lnSpc>
                <a:spcPct val="120000"/>
              </a:lnSpc>
              <a:spcBef>
                <a:spcPts val="640"/>
              </a:spcBef>
              <a:defRPr/>
            </a:pP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文字</a:t>
            </a:r>
            <a:endParaRPr lang="es-ES" altLang="zh-CN" sz="800" dirty="0">
              <a:solidFill>
                <a:schemeClr val="tx1">
                  <a:lumMod val="75000"/>
                  <a:lumOff val="25000"/>
                </a:schemeClr>
              </a:solidFill>
              <a:cs typeface="Gill Sans" charset="0"/>
            </a:endParaRPr>
          </a:p>
        </p:txBody>
      </p:sp>
      <p:sp>
        <p:nvSpPr>
          <p:cNvPr id="24" name="AutoShape 23"/>
          <p:cNvSpPr/>
          <p:nvPr/>
        </p:nvSpPr>
        <p:spPr bwMode="auto">
          <a:xfrm>
            <a:off x="855465" y="2497832"/>
            <a:ext cx="1249561" cy="164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570">
              <a:spcBef>
                <a:spcPts val="640"/>
              </a:spcBef>
              <a:defRPr/>
            </a:pPr>
            <a:r>
              <a:rPr lang="zh-CN" altLang="en-US" sz="900" b="1" dirty="0">
                <a:solidFill>
                  <a:srgbClr val="482400"/>
                </a:solidFill>
                <a:latin typeface="微软雅黑" panose="020B0503020204020204" pitchFamily="34" charset="-122"/>
                <a:ea typeface="微软雅黑" panose="020B0503020204020204" pitchFamily="34" charset="-122"/>
                <a:cs typeface="Lato" charset="0"/>
                <a:sym typeface="Lato" charset="0"/>
              </a:rPr>
              <a:t>输入你的</a:t>
            </a:r>
            <a:r>
              <a:rPr lang="zh-CN" altLang="en-US" sz="900" b="1" dirty="0" smtClean="0">
                <a:solidFill>
                  <a:srgbClr val="482400"/>
                </a:solidFill>
                <a:latin typeface="微软雅黑" panose="020B0503020204020204" pitchFamily="34" charset="-122"/>
                <a:ea typeface="微软雅黑" panose="020B0503020204020204" pitchFamily="34" charset="-122"/>
                <a:cs typeface="Lato" charset="0"/>
                <a:sym typeface="Lato" charset="0"/>
              </a:rPr>
              <a:t>标题内容</a:t>
            </a:r>
            <a:endParaRPr lang="zh-CN" altLang="en-US" sz="900" b="1" dirty="0">
              <a:solidFill>
                <a:srgbClr val="482400"/>
              </a:solidFill>
              <a:latin typeface="微软雅黑" panose="020B0503020204020204" pitchFamily="34" charset="-122"/>
              <a:ea typeface="微软雅黑" panose="020B0503020204020204" pitchFamily="34" charset="-122"/>
              <a:cs typeface="Lato" charset="0"/>
              <a:sym typeface="Lato" charset="0"/>
            </a:endParaRPr>
          </a:p>
        </p:txBody>
      </p:sp>
      <p:sp>
        <p:nvSpPr>
          <p:cNvPr id="25" name="AutoShape 24"/>
          <p:cNvSpPr/>
          <p:nvPr/>
        </p:nvSpPr>
        <p:spPr bwMode="auto">
          <a:xfrm>
            <a:off x="850867" y="3259916"/>
            <a:ext cx="1249561" cy="2863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570">
              <a:lnSpc>
                <a:spcPct val="120000"/>
              </a:lnSpc>
              <a:spcBef>
                <a:spcPts val="640"/>
              </a:spcBef>
              <a:defRPr/>
            </a:pP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这里输入简单的文字概述里输入简单文字概述输入简单的文字</a:t>
            </a:r>
            <a:endParaRPr lang="es-ES" altLang="zh-CN" sz="800" dirty="0">
              <a:solidFill>
                <a:schemeClr val="tx1">
                  <a:lumMod val="75000"/>
                  <a:lumOff val="25000"/>
                </a:schemeClr>
              </a:solidFill>
              <a:cs typeface="Gill Sans" charset="0"/>
            </a:endParaRPr>
          </a:p>
        </p:txBody>
      </p:sp>
      <p:sp>
        <p:nvSpPr>
          <p:cNvPr id="26" name="AutoShape 25"/>
          <p:cNvSpPr/>
          <p:nvPr/>
        </p:nvSpPr>
        <p:spPr bwMode="auto">
          <a:xfrm>
            <a:off x="855465" y="3072308"/>
            <a:ext cx="1249561" cy="16490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570">
              <a:spcBef>
                <a:spcPts val="640"/>
              </a:spcBef>
              <a:defRPr/>
            </a:pPr>
            <a:r>
              <a:rPr lang="zh-CN" altLang="en-US" sz="900" b="1" dirty="0">
                <a:solidFill>
                  <a:srgbClr val="482400"/>
                </a:solidFill>
                <a:latin typeface="微软雅黑" panose="020B0503020204020204" pitchFamily="34" charset="-122"/>
                <a:ea typeface="微软雅黑" panose="020B0503020204020204" pitchFamily="34" charset="-122"/>
                <a:cs typeface="Lato" charset="0"/>
                <a:sym typeface="Lato" charset="0"/>
              </a:rPr>
              <a:t>输入你的标题</a:t>
            </a:r>
            <a:endParaRPr lang="zh-CN" altLang="en-US" sz="900" b="1" dirty="0">
              <a:solidFill>
                <a:srgbClr val="482400"/>
              </a:solidFill>
              <a:latin typeface="微软雅黑" panose="020B0503020204020204" pitchFamily="34" charset="-122"/>
              <a:ea typeface="微软雅黑" panose="020B0503020204020204" pitchFamily="34" charset="-122"/>
              <a:cs typeface="Lato" charset="0"/>
              <a:sym typeface="Lato" charset="0"/>
            </a:endParaRPr>
          </a:p>
        </p:txBody>
      </p:sp>
      <p:sp>
        <p:nvSpPr>
          <p:cNvPr id="27" name="AutoShape 26"/>
          <p:cNvSpPr/>
          <p:nvPr/>
        </p:nvSpPr>
        <p:spPr bwMode="auto">
          <a:xfrm>
            <a:off x="7041357" y="2677021"/>
            <a:ext cx="1249561" cy="2863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570">
              <a:lnSpc>
                <a:spcPct val="120000"/>
              </a:lnSpc>
              <a:spcBef>
                <a:spcPts val="640"/>
              </a:spcBef>
              <a:defRPr/>
            </a:pP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这里输入简单的文字概述里输入简单文字概述输入简单的文字</a:t>
            </a:r>
            <a:endParaRPr lang="es-ES" altLang="zh-CN" sz="800" dirty="0">
              <a:solidFill>
                <a:schemeClr val="tx1">
                  <a:lumMod val="75000"/>
                  <a:lumOff val="25000"/>
                </a:schemeClr>
              </a:solidFill>
              <a:cs typeface="Gill Sans" charset="0"/>
            </a:endParaRPr>
          </a:p>
        </p:txBody>
      </p:sp>
      <p:sp>
        <p:nvSpPr>
          <p:cNvPr id="28" name="AutoShape 27"/>
          <p:cNvSpPr/>
          <p:nvPr/>
        </p:nvSpPr>
        <p:spPr bwMode="auto">
          <a:xfrm>
            <a:off x="7027069" y="2497832"/>
            <a:ext cx="1249561" cy="164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570">
              <a:spcBef>
                <a:spcPts val="640"/>
              </a:spcBef>
              <a:defRPr/>
            </a:pPr>
            <a:r>
              <a:rPr lang="zh-CN" altLang="en-US" sz="900" b="1" dirty="0">
                <a:solidFill>
                  <a:srgbClr val="482400"/>
                </a:solidFill>
                <a:latin typeface="微软雅黑" panose="020B0503020204020204" pitchFamily="34" charset="-122"/>
                <a:ea typeface="微软雅黑" panose="020B0503020204020204" pitchFamily="34" charset="-122"/>
                <a:cs typeface="Lato" charset="0"/>
                <a:sym typeface="Lato" charset="0"/>
              </a:rPr>
              <a:t>输入你的标题</a:t>
            </a:r>
            <a:endParaRPr lang="zh-CN" altLang="en-US" sz="900" b="1" dirty="0">
              <a:solidFill>
                <a:srgbClr val="482400"/>
              </a:solidFill>
              <a:latin typeface="微软雅黑" panose="020B0503020204020204" pitchFamily="34" charset="-122"/>
              <a:ea typeface="微软雅黑" panose="020B0503020204020204" pitchFamily="34" charset="-122"/>
              <a:cs typeface="Lato" charset="0"/>
              <a:sym typeface="Lato" charset="0"/>
            </a:endParaRPr>
          </a:p>
        </p:txBody>
      </p:sp>
      <p:sp>
        <p:nvSpPr>
          <p:cNvPr id="29" name="AutoShape 28"/>
          <p:cNvSpPr/>
          <p:nvPr/>
        </p:nvSpPr>
        <p:spPr bwMode="auto">
          <a:xfrm>
            <a:off x="7041357" y="3251497"/>
            <a:ext cx="1249561" cy="2863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570">
              <a:lnSpc>
                <a:spcPct val="120000"/>
              </a:lnSpc>
              <a:spcBef>
                <a:spcPts val="640"/>
              </a:spcBef>
              <a:defRPr/>
            </a:pP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这里输入简单的文字概述里输入简单文字概述输入简单的文字</a:t>
            </a:r>
            <a:endParaRPr lang="es-ES" altLang="zh-CN" sz="800" dirty="0">
              <a:solidFill>
                <a:schemeClr val="tx1">
                  <a:lumMod val="75000"/>
                  <a:lumOff val="25000"/>
                </a:schemeClr>
              </a:solidFill>
              <a:cs typeface="Gill Sans" charset="0"/>
            </a:endParaRPr>
          </a:p>
        </p:txBody>
      </p:sp>
      <p:sp>
        <p:nvSpPr>
          <p:cNvPr id="30" name="AutoShape 29"/>
          <p:cNvSpPr/>
          <p:nvPr/>
        </p:nvSpPr>
        <p:spPr bwMode="auto">
          <a:xfrm>
            <a:off x="7027069" y="3072308"/>
            <a:ext cx="1249561" cy="16490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570">
              <a:spcBef>
                <a:spcPts val="640"/>
              </a:spcBef>
              <a:defRPr/>
            </a:pPr>
            <a:r>
              <a:rPr lang="zh-CN" altLang="en-US" sz="900" b="1" dirty="0">
                <a:solidFill>
                  <a:srgbClr val="482400"/>
                </a:solidFill>
                <a:latin typeface="微软雅黑" panose="020B0503020204020204" pitchFamily="34" charset="-122"/>
                <a:ea typeface="微软雅黑" panose="020B0503020204020204" pitchFamily="34" charset="-122"/>
                <a:cs typeface="Lato" charset="0"/>
                <a:sym typeface="Lato" charset="0"/>
              </a:rPr>
              <a:t>输入你的标题</a:t>
            </a:r>
            <a:endParaRPr lang="zh-CN" altLang="en-US" sz="900" b="1" dirty="0">
              <a:solidFill>
                <a:srgbClr val="482400"/>
              </a:solidFill>
              <a:latin typeface="微软雅黑" panose="020B0503020204020204" pitchFamily="34" charset="-122"/>
              <a:ea typeface="微软雅黑" panose="020B0503020204020204" pitchFamily="34" charset="-122"/>
              <a:cs typeface="Lato" charset="0"/>
              <a:sym typeface="Lato" charset="0"/>
            </a:endParaRPr>
          </a:p>
        </p:txBody>
      </p:sp>
      <p:sp>
        <p:nvSpPr>
          <p:cNvPr id="31" name="AutoShape 30"/>
          <p:cNvSpPr/>
          <p:nvPr/>
        </p:nvSpPr>
        <p:spPr bwMode="auto">
          <a:xfrm>
            <a:off x="3988918" y="3749315"/>
            <a:ext cx="1249561" cy="2863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570">
              <a:lnSpc>
                <a:spcPct val="120000"/>
              </a:lnSpc>
              <a:spcBef>
                <a:spcPts val="640"/>
              </a:spcBef>
              <a:defRPr/>
            </a:pP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cs typeface="Lato" charset="0"/>
                <a:sym typeface="Lato" charset="0"/>
              </a:rPr>
              <a:t>这里输入简单的文字概述里输入简单文字概述输入简单的文字</a:t>
            </a:r>
            <a:endParaRPr lang="es-ES" altLang="zh-CN" sz="800" dirty="0">
              <a:solidFill>
                <a:schemeClr val="tx1">
                  <a:lumMod val="75000"/>
                  <a:lumOff val="25000"/>
                </a:schemeClr>
              </a:solidFill>
              <a:cs typeface="Gill Sans" charset="0"/>
            </a:endParaRPr>
          </a:p>
        </p:txBody>
      </p:sp>
      <p:sp>
        <p:nvSpPr>
          <p:cNvPr id="32" name="AutoShape 31"/>
          <p:cNvSpPr/>
          <p:nvPr/>
        </p:nvSpPr>
        <p:spPr bwMode="auto">
          <a:xfrm>
            <a:off x="4186535" y="3564632"/>
            <a:ext cx="1249561" cy="164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242570">
              <a:spcBef>
                <a:spcPts val="640"/>
              </a:spcBef>
              <a:defRPr/>
            </a:pPr>
            <a:r>
              <a:rPr lang="zh-CN" altLang="en-US" sz="900" b="1" dirty="0">
                <a:solidFill>
                  <a:srgbClr val="482400"/>
                </a:solidFill>
                <a:latin typeface="微软雅黑" panose="020B0503020204020204" pitchFamily="34" charset="-122"/>
                <a:ea typeface="微软雅黑" panose="020B0503020204020204" pitchFamily="34" charset="-122"/>
                <a:cs typeface="Lato" charset="0"/>
                <a:sym typeface="Lato" charset="0"/>
              </a:rPr>
              <a:t>输入你的标题</a:t>
            </a:r>
            <a:endParaRPr lang="zh-CN" altLang="en-US" sz="900" b="1" dirty="0">
              <a:solidFill>
                <a:srgbClr val="482400"/>
              </a:solidFill>
              <a:latin typeface="微软雅黑" panose="020B0503020204020204" pitchFamily="34" charset="-122"/>
              <a:ea typeface="微软雅黑" panose="020B0503020204020204" pitchFamily="34" charset="-122"/>
              <a:cs typeface="Lato" charset="0"/>
              <a:sym typeface="Lato" charset="0"/>
            </a:endParaRPr>
          </a:p>
        </p:txBody>
      </p:sp>
      <p:sp>
        <p:nvSpPr>
          <p:cNvPr id="33" name="AutoShape 32"/>
          <p:cNvSpPr/>
          <p:nvPr/>
        </p:nvSpPr>
        <p:spPr bwMode="auto">
          <a:xfrm>
            <a:off x="4464844" y="2155527"/>
            <a:ext cx="164306" cy="164902"/>
          </a:xfrm>
          <a:custGeom>
            <a:avLst/>
            <a:gdLst>
              <a:gd name="T0" fmla="+- 0 10802 114"/>
              <a:gd name="T1" fmla="*/ T0 w 21376"/>
              <a:gd name="T2" fmla="*/ 10800 h 21600"/>
              <a:gd name="T3" fmla="+- 0 10802 114"/>
              <a:gd name="T4" fmla="*/ T3 w 21376"/>
              <a:gd name="T5" fmla="*/ 10800 h 21600"/>
              <a:gd name="T6" fmla="+- 0 10802 114"/>
              <a:gd name="T7" fmla="*/ T6 w 21376"/>
              <a:gd name="T8" fmla="*/ 10800 h 21600"/>
              <a:gd name="T9" fmla="+- 0 10802 114"/>
              <a:gd name="T10" fmla="*/ T9 w 21376"/>
              <a:gd name="T11" fmla="*/ 10800 h 21600"/>
            </a:gdLst>
            <a:ahLst/>
            <a:cxnLst>
              <a:cxn ang="0">
                <a:pos x="T1" y="T2"/>
              </a:cxn>
              <a:cxn ang="0">
                <a:pos x="T4" y="T5"/>
              </a:cxn>
              <a:cxn ang="0">
                <a:pos x="T7" y="T8"/>
              </a:cxn>
              <a:cxn ang="0">
                <a:pos x="T10" y="T11"/>
              </a:cxn>
            </a:cxnLst>
            <a:rect l="0" t="0" r="r" b="b"/>
            <a:pathLst>
              <a:path w="21376" h="21600">
                <a:moveTo>
                  <a:pt x="21036" y="18604"/>
                </a:moveTo>
                <a:cubicBezTo>
                  <a:pt x="21454" y="19261"/>
                  <a:pt x="21485" y="19922"/>
                  <a:pt x="21134" y="20586"/>
                </a:cubicBezTo>
                <a:cubicBezTo>
                  <a:pt x="20969" y="20915"/>
                  <a:pt x="20731" y="21168"/>
                  <a:pt x="20427" y="21338"/>
                </a:cubicBezTo>
                <a:cubicBezTo>
                  <a:pt x="20122" y="21514"/>
                  <a:pt x="19797" y="21600"/>
                  <a:pt x="19455" y="21600"/>
                </a:cubicBezTo>
                <a:lnTo>
                  <a:pt x="1928" y="21600"/>
                </a:lnTo>
                <a:cubicBezTo>
                  <a:pt x="1585" y="21600"/>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128270">
              <a:defRPr/>
            </a:pPr>
            <a:endParaRPr lang="es-ES" sz="800">
              <a:solidFill>
                <a:schemeClr val="bg1">
                  <a:lumMod val="50000"/>
                </a:schemeClr>
              </a:solidFill>
              <a:effectLst>
                <a:outerShdw blurRad="38100" dist="38100" dir="2700000" algn="tl">
                  <a:srgbClr val="DDDDDD"/>
                </a:outerShdw>
              </a:effectLst>
              <a:cs typeface="Gill Sans" charset="0"/>
            </a:endParaRPr>
          </a:p>
        </p:txBody>
      </p:sp>
      <p:sp>
        <p:nvSpPr>
          <p:cNvPr id="39" name="TextBox 38"/>
          <p:cNvSpPr txBox="1"/>
          <p:nvPr/>
        </p:nvSpPr>
        <p:spPr>
          <a:xfrm>
            <a:off x="668615" y="519599"/>
            <a:ext cx="2236510" cy="338554"/>
          </a:xfrm>
          <a:prstGeom prst="rect">
            <a:avLst/>
          </a:prstGeom>
          <a:noFill/>
        </p:spPr>
        <p:txBody>
          <a:bodyPr wrap="none" rtlCol="0">
            <a:spAutoFit/>
          </a:bodyPr>
          <a:lstStyle/>
          <a:p>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单击此处输入标题内容</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cxnSp>
        <p:nvCxnSpPr>
          <p:cNvPr id="40" name="直接连接符 39"/>
          <p:cNvCxnSpPr/>
          <p:nvPr/>
        </p:nvCxnSpPr>
        <p:spPr>
          <a:xfrm>
            <a:off x="762100" y="842130"/>
            <a:ext cx="2320999" cy="0"/>
          </a:xfrm>
          <a:prstGeom prst="line">
            <a:avLst/>
          </a:prstGeom>
          <a:ln>
            <a:solidFill>
              <a:srgbClr val="482400"/>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707695" y="828750"/>
            <a:ext cx="2318373" cy="230832"/>
          </a:xfrm>
          <a:prstGeom prst="rect">
            <a:avLst/>
          </a:prstGeom>
          <a:noFill/>
        </p:spPr>
        <p:txBody>
          <a:bodyPr wrap="square" rtlCol="0">
            <a:spAutoFit/>
          </a:bodyPr>
          <a:lstStyle/>
          <a:p>
            <a:r>
              <a:rPr lang="en-US" altLang="zh-CN" sz="900" dirty="0" smtClean="0"/>
              <a:t>DAN JI CI CHU SHU RU BIAO TI</a:t>
            </a:r>
            <a:endParaRPr lang="zh-CN" altLang="en-US" sz="900" dirty="0"/>
          </a:p>
        </p:txBody>
      </p:sp>
      <p:pic>
        <p:nvPicPr>
          <p:cNvPr id="42" name="图片 4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9343" y="499566"/>
            <a:ext cx="725887" cy="725887"/>
          </a:xfrm>
          <a:prstGeom prst="rect">
            <a:avLst/>
          </a:prstGeom>
        </p:spPr>
      </p:pic>
      <p:sp>
        <p:nvSpPr>
          <p:cNvPr id="43" name="TextBox 42"/>
          <p:cNvSpPr txBox="1"/>
          <p:nvPr/>
        </p:nvSpPr>
        <p:spPr>
          <a:xfrm>
            <a:off x="210185" y="539343"/>
            <a:ext cx="364202" cy="523220"/>
          </a:xfrm>
          <a:prstGeom prst="rect">
            <a:avLst/>
          </a:prstGeom>
          <a:noFill/>
        </p:spPr>
        <p:txBody>
          <a:bodyPr wrap="none" rtlCol="0">
            <a:spAutoFit/>
          </a:bodyPr>
          <a:lstStyle/>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古</a:t>
            </a:r>
            <a:endParaRPr lang="en-US" altLang="zh-CN" sz="1400" dirty="0" smtClean="0">
              <a:solidFill>
                <a:schemeClr val="bg1"/>
              </a:solidFill>
              <a:latin typeface="钟齐李洤标准草书符号" panose="02010600030101010101" pitchFamily="2" charset="-122"/>
              <a:ea typeface="钟齐李洤标准草书符号" panose="02010600030101010101" pitchFamily="2" charset="-122"/>
            </a:endParaRPr>
          </a:p>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韵</a:t>
            </a:r>
            <a:endParaRPr lang="zh-CN" altLang="en-US" sz="1400" dirty="0">
              <a:solidFill>
                <a:schemeClr val="bg1"/>
              </a:solidFill>
              <a:latin typeface="钟齐李洤标准草书符号" panose="02010600030101010101" pitchFamily="2" charset="-122"/>
              <a:ea typeface="钟齐李洤标准草书符号"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ssolve">
                                      <p:cBhvr>
                                        <p:cTn id="11" dur="500"/>
                                        <p:tgtEl>
                                          <p:spTgt spid="4"/>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dissolve">
                                      <p:cBhvr>
                                        <p:cTn id="15" dur="500"/>
                                        <p:tgtEl>
                                          <p:spTgt spid="5"/>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dissolve">
                                      <p:cBhvr>
                                        <p:cTn id="19" dur="500"/>
                                        <p:tgtEl>
                                          <p:spTgt spid="6"/>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500"/>
                                        <p:tgtEl>
                                          <p:spTgt spid="12"/>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250" fill="hold"/>
                                        <p:tgtEl>
                                          <p:spTgt spid="21"/>
                                        </p:tgtEl>
                                        <p:attrNameLst>
                                          <p:attrName>ppt_w</p:attrName>
                                        </p:attrNameLst>
                                      </p:cBhvr>
                                      <p:tavLst>
                                        <p:tav tm="0">
                                          <p:val>
                                            <p:fltVal val="0"/>
                                          </p:val>
                                        </p:tav>
                                        <p:tav tm="100000">
                                          <p:val>
                                            <p:strVal val="#ppt_w"/>
                                          </p:val>
                                        </p:tav>
                                      </p:tavLst>
                                    </p:anim>
                                    <p:anim calcmode="lin" valueType="num">
                                      <p:cBhvr>
                                        <p:cTn id="28" dur="250" fill="hold"/>
                                        <p:tgtEl>
                                          <p:spTgt spid="21"/>
                                        </p:tgtEl>
                                        <p:attrNameLst>
                                          <p:attrName>ppt_h</p:attrName>
                                        </p:attrNameLst>
                                      </p:cBhvr>
                                      <p:tavLst>
                                        <p:tav tm="0">
                                          <p:val>
                                            <p:fltVal val="0"/>
                                          </p:val>
                                        </p:tav>
                                        <p:tav tm="100000">
                                          <p:val>
                                            <p:strVal val="#ppt_h"/>
                                          </p:val>
                                        </p:tav>
                                      </p:tavLst>
                                    </p:anim>
                                    <p:animEffect transition="in" filter="fade">
                                      <p:cBhvr>
                                        <p:cTn id="29" dur="250"/>
                                        <p:tgtEl>
                                          <p:spTgt spid="21"/>
                                        </p:tgtEl>
                                      </p:cBhvr>
                                    </p:animEffect>
                                  </p:childTnLst>
                                </p:cTn>
                              </p:par>
                            </p:childTnLst>
                          </p:cTn>
                        </p:par>
                        <p:par>
                          <p:cTn id="30" fill="hold">
                            <p:stCondLst>
                              <p:cond delay="3000"/>
                            </p:stCondLst>
                            <p:childTnLst>
                              <p:par>
                                <p:cTn id="31" presetID="22" presetClass="entr" presetSubtype="4"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down)">
                                      <p:cBhvr>
                                        <p:cTn id="33" dur="500"/>
                                        <p:tgtEl>
                                          <p:spTgt spid="22"/>
                                        </p:tgtEl>
                                      </p:cBhvr>
                                    </p:animEffect>
                                  </p:childTnLst>
                                </p:cTn>
                              </p:par>
                            </p:childTnLst>
                          </p:cTn>
                        </p:par>
                        <p:par>
                          <p:cTn id="34" fill="hold">
                            <p:stCondLst>
                              <p:cond delay="3500"/>
                            </p:stCondLst>
                            <p:childTnLst>
                              <p:par>
                                <p:cTn id="35" presetID="22" presetClass="entr" presetSubtype="4" fill="hold" grpId="0" nodeType="after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wipe(down)">
                                      <p:cBhvr>
                                        <p:cTn id="37" dur="500"/>
                                        <p:tgtEl>
                                          <p:spTgt spid="32"/>
                                        </p:tgtEl>
                                      </p:cBhvr>
                                    </p:animEffect>
                                  </p:childTnLst>
                                </p:cTn>
                              </p:par>
                            </p:childTnLst>
                          </p:cTn>
                        </p:par>
                        <p:par>
                          <p:cTn id="38" fill="hold">
                            <p:stCondLst>
                              <p:cond delay="4000"/>
                            </p:stCondLst>
                            <p:childTnLst>
                              <p:par>
                                <p:cTn id="39" presetID="22" presetClass="entr" presetSubtype="4" fill="hold" grpId="0" nodeType="after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wipe(down)">
                                      <p:cBhvr>
                                        <p:cTn id="41" dur="500"/>
                                        <p:tgtEl>
                                          <p:spTgt spid="31"/>
                                        </p:tgtEl>
                                      </p:cBhvr>
                                    </p:animEffect>
                                  </p:childTnLst>
                                </p:cTn>
                              </p:par>
                            </p:childTnLst>
                          </p:cTn>
                        </p:par>
                        <p:par>
                          <p:cTn id="42" fill="hold">
                            <p:stCondLst>
                              <p:cond delay="4500"/>
                            </p:stCondLst>
                            <p:childTnLst>
                              <p:par>
                                <p:cTn id="43" presetID="22" presetClass="entr" presetSubtype="2"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right)">
                                      <p:cBhvr>
                                        <p:cTn id="45" dur="500"/>
                                        <p:tgtEl>
                                          <p:spTgt spid="10"/>
                                        </p:tgtEl>
                                      </p:cBhvr>
                                    </p:animEffect>
                                  </p:childTnLst>
                                </p:cTn>
                              </p:par>
                            </p:childTnLst>
                          </p:cTn>
                        </p:par>
                        <p:par>
                          <p:cTn id="46" fill="hold">
                            <p:stCondLst>
                              <p:cond delay="5000"/>
                            </p:stCondLst>
                            <p:childTnLst>
                              <p:par>
                                <p:cTn id="47" presetID="53" presetClass="entr" presetSubtype="16"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250" fill="hold"/>
                                        <p:tgtEl>
                                          <p:spTgt spid="16"/>
                                        </p:tgtEl>
                                        <p:attrNameLst>
                                          <p:attrName>ppt_w</p:attrName>
                                        </p:attrNameLst>
                                      </p:cBhvr>
                                      <p:tavLst>
                                        <p:tav tm="0">
                                          <p:val>
                                            <p:fltVal val="0"/>
                                          </p:val>
                                        </p:tav>
                                        <p:tav tm="100000">
                                          <p:val>
                                            <p:strVal val="#ppt_w"/>
                                          </p:val>
                                        </p:tav>
                                      </p:tavLst>
                                    </p:anim>
                                    <p:anim calcmode="lin" valueType="num">
                                      <p:cBhvr>
                                        <p:cTn id="50" dur="250" fill="hold"/>
                                        <p:tgtEl>
                                          <p:spTgt spid="16"/>
                                        </p:tgtEl>
                                        <p:attrNameLst>
                                          <p:attrName>ppt_h</p:attrName>
                                        </p:attrNameLst>
                                      </p:cBhvr>
                                      <p:tavLst>
                                        <p:tav tm="0">
                                          <p:val>
                                            <p:fltVal val="0"/>
                                          </p:val>
                                        </p:tav>
                                        <p:tav tm="100000">
                                          <p:val>
                                            <p:strVal val="#ppt_h"/>
                                          </p:val>
                                        </p:tav>
                                      </p:tavLst>
                                    </p:anim>
                                    <p:animEffect transition="in" filter="fade">
                                      <p:cBhvr>
                                        <p:cTn id="51" dur="250"/>
                                        <p:tgtEl>
                                          <p:spTgt spid="16"/>
                                        </p:tgtEl>
                                      </p:cBhvr>
                                    </p:animEffect>
                                  </p:childTnLst>
                                </p:cTn>
                              </p:par>
                            </p:childTnLst>
                          </p:cTn>
                        </p:par>
                        <p:par>
                          <p:cTn id="52" fill="hold">
                            <p:stCondLst>
                              <p:cond delay="5500"/>
                            </p:stCondLst>
                            <p:childTnLst>
                              <p:par>
                                <p:cTn id="53" presetID="22" presetClass="entr" presetSubtype="4"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down)">
                                      <p:cBhvr>
                                        <p:cTn id="55" dur="500"/>
                                        <p:tgtEl>
                                          <p:spTgt spid="19"/>
                                        </p:tgtEl>
                                      </p:cBhvr>
                                    </p:animEffect>
                                  </p:childTnLst>
                                </p:cTn>
                              </p:par>
                            </p:childTnLst>
                          </p:cTn>
                        </p:par>
                        <p:par>
                          <p:cTn id="56" fill="hold">
                            <p:stCondLst>
                              <p:cond delay="6000"/>
                            </p:stCondLst>
                            <p:childTnLst>
                              <p:par>
                                <p:cTn id="57" presetID="10" presetClass="entr" presetSubtype="0" fill="hold" grpId="0" nodeType="after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fade">
                                      <p:cBhvr>
                                        <p:cTn id="59" dur="500"/>
                                        <p:tgtEl>
                                          <p:spTgt spid="26"/>
                                        </p:tgtEl>
                                      </p:cBhvr>
                                    </p:animEffect>
                                  </p:childTnLst>
                                </p:cTn>
                              </p:par>
                            </p:childTnLst>
                          </p:cTn>
                        </p:par>
                        <p:par>
                          <p:cTn id="60" fill="hold">
                            <p:stCondLst>
                              <p:cond delay="6500"/>
                            </p:stCondLst>
                            <p:childTnLst>
                              <p:par>
                                <p:cTn id="61" presetID="9" presetClass="entr" presetSubtype="0" fill="hold" grpId="0" nodeType="after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dissolve">
                                      <p:cBhvr>
                                        <p:cTn id="63" dur="500"/>
                                        <p:tgtEl>
                                          <p:spTgt spid="25"/>
                                        </p:tgtEl>
                                      </p:cBhvr>
                                    </p:animEffect>
                                  </p:childTnLst>
                                </p:cTn>
                              </p:par>
                            </p:childTnLst>
                          </p:cTn>
                        </p:par>
                        <p:par>
                          <p:cTn id="64" fill="hold">
                            <p:stCondLst>
                              <p:cond delay="7000"/>
                            </p:stCondLst>
                            <p:childTnLst>
                              <p:par>
                                <p:cTn id="65" presetID="22" presetClass="entr" presetSubtype="4"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wipe(down)">
                                      <p:cBhvr>
                                        <p:cTn id="67" dur="500"/>
                                        <p:tgtEl>
                                          <p:spTgt spid="11"/>
                                        </p:tgtEl>
                                      </p:cBhvr>
                                    </p:animEffect>
                                  </p:childTnLst>
                                </p:cTn>
                              </p:par>
                            </p:childTnLst>
                          </p:cTn>
                        </p:par>
                        <p:par>
                          <p:cTn id="68" fill="hold">
                            <p:stCondLst>
                              <p:cond delay="7500"/>
                            </p:stCondLst>
                            <p:childTnLst>
                              <p:par>
                                <p:cTn id="69" presetID="53" presetClass="entr" presetSubtype="16" fill="hold" grpId="0" nodeType="afterEffect">
                                  <p:stCondLst>
                                    <p:cond delay="0"/>
                                  </p:stCondLst>
                                  <p:childTnLst>
                                    <p:set>
                                      <p:cBhvr>
                                        <p:cTn id="70" dur="1" fill="hold">
                                          <p:stCondLst>
                                            <p:cond delay="0"/>
                                          </p:stCondLst>
                                        </p:cTn>
                                        <p:tgtEl>
                                          <p:spTgt spid="14"/>
                                        </p:tgtEl>
                                        <p:attrNameLst>
                                          <p:attrName>style.visibility</p:attrName>
                                        </p:attrNameLst>
                                      </p:cBhvr>
                                      <p:to>
                                        <p:strVal val="visible"/>
                                      </p:to>
                                    </p:set>
                                    <p:anim calcmode="lin" valueType="num">
                                      <p:cBhvr>
                                        <p:cTn id="71" dur="250" fill="hold"/>
                                        <p:tgtEl>
                                          <p:spTgt spid="14"/>
                                        </p:tgtEl>
                                        <p:attrNameLst>
                                          <p:attrName>ppt_w</p:attrName>
                                        </p:attrNameLst>
                                      </p:cBhvr>
                                      <p:tavLst>
                                        <p:tav tm="0">
                                          <p:val>
                                            <p:fltVal val="0"/>
                                          </p:val>
                                        </p:tav>
                                        <p:tav tm="100000">
                                          <p:val>
                                            <p:strVal val="#ppt_w"/>
                                          </p:val>
                                        </p:tav>
                                      </p:tavLst>
                                    </p:anim>
                                    <p:anim calcmode="lin" valueType="num">
                                      <p:cBhvr>
                                        <p:cTn id="72" dur="250" fill="hold"/>
                                        <p:tgtEl>
                                          <p:spTgt spid="14"/>
                                        </p:tgtEl>
                                        <p:attrNameLst>
                                          <p:attrName>ppt_h</p:attrName>
                                        </p:attrNameLst>
                                      </p:cBhvr>
                                      <p:tavLst>
                                        <p:tav tm="0">
                                          <p:val>
                                            <p:fltVal val="0"/>
                                          </p:val>
                                        </p:tav>
                                        <p:tav tm="100000">
                                          <p:val>
                                            <p:strVal val="#ppt_h"/>
                                          </p:val>
                                        </p:tav>
                                      </p:tavLst>
                                    </p:anim>
                                    <p:animEffect transition="in" filter="fade">
                                      <p:cBhvr>
                                        <p:cTn id="73" dur="250"/>
                                        <p:tgtEl>
                                          <p:spTgt spid="14"/>
                                        </p:tgtEl>
                                      </p:cBhvr>
                                    </p:animEffect>
                                  </p:childTnLst>
                                </p:cTn>
                              </p:par>
                            </p:childTnLst>
                          </p:cTn>
                        </p:par>
                        <p:par>
                          <p:cTn id="74" fill="hold">
                            <p:stCondLst>
                              <p:cond delay="8000"/>
                            </p:stCondLst>
                            <p:childTnLst>
                              <p:par>
                                <p:cTn id="75" presetID="22" presetClass="entr" presetSubtype="4" fill="hold" grpId="0" nodeType="after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wipe(down)">
                                      <p:cBhvr>
                                        <p:cTn id="77" dur="500"/>
                                        <p:tgtEl>
                                          <p:spTgt spid="17"/>
                                        </p:tgtEl>
                                      </p:cBhvr>
                                    </p:animEffect>
                                  </p:childTnLst>
                                </p:cTn>
                              </p:par>
                            </p:childTnLst>
                          </p:cTn>
                        </p:par>
                        <p:par>
                          <p:cTn id="78" fill="hold">
                            <p:stCondLst>
                              <p:cond delay="8500"/>
                            </p:stCondLst>
                            <p:childTnLst>
                              <p:par>
                                <p:cTn id="79" presetID="10" presetClass="entr" presetSubtype="0" fill="hold" grpId="0" nodeType="afterEffect">
                                  <p:stCondLst>
                                    <p:cond delay="0"/>
                                  </p:stCondLst>
                                  <p:childTnLst>
                                    <p:set>
                                      <p:cBhvr>
                                        <p:cTn id="80" dur="1" fill="hold">
                                          <p:stCondLst>
                                            <p:cond delay="0"/>
                                          </p:stCondLst>
                                        </p:cTn>
                                        <p:tgtEl>
                                          <p:spTgt spid="30"/>
                                        </p:tgtEl>
                                        <p:attrNameLst>
                                          <p:attrName>style.visibility</p:attrName>
                                        </p:attrNameLst>
                                      </p:cBhvr>
                                      <p:to>
                                        <p:strVal val="visible"/>
                                      </p:to>
                                    </p:set>
                                    <p:animEffect transition="in" filter="fade">
                                      <p:cBhvr>
                                        <p:cTn id="81" dur="500"/>
                                        <p:tgtEl>
                                          <p:spTgt spid="30"/>
                                        </p:tgtEl>
                                      </p:cBhvr>
                                    </p:animEffect>
                                  </p:childTnLst>
                                </p:cTn>
                              </p:par>
                            </p:childTnLst>
                          </p:cTn>
                        </p:par>
                        <p:par>
                          <p:cTn id="82" fill="hold">
                            <p:stCondLst>
                              <p:cond delay="9000"/>
                            </p:stCondLst>
                            <p:childTnLst>
                              <p:par>
                                <p:cTn id="83" presetID="9" presetClass="entr" presetSubtype="0" fill="hold" grpId="0" nodeType="afterEffect">
                                  <p:stCondLst>
                                    <p:cond delay="0"/>
                                  </p:stCondLst>
                                  <p:childTnLst>
                                    <p:set>
                                      <p:cBhvr>
                                        <p:cTn id="84" dur="1" fill="hold">
                                          <p:stCondLst>
                                            <p:cond delay="0"/>
                                          </p:stCondLst>
                                        </p:cTn>
                                        <p:tgtEl>
                                          <p:spTgt spid="29"/>
                                        </p:tgtEl>
                                        <p:attrNameLst>
                                          <p:attrName>style.visibility</p:attrName>
                                        </p:attrNameLst>
                                      </p:cBhvr>
                                      <p:to>
                                        <p:strVal val="visible"/>
                                      </p:to>
                                    </p:set>
                                    <p:animEffect transition="in" filter="dissolve">
                                      <p:cBhvr>
                                        <p:cTn id="85" dur="500"/>
                                        <p:tgtEl>
                                          <p:spTgt spid="29"/>
                                        </p:tgtEl>
                                      </p:cBhvr>
                                    </p:animEffect>
                                  </p:childTnLst>
                                </p:cTn>
                              </p:par>
                            </p:childTnLst>
                          </p:cTn>
                        </p:par>
                        <p:par>
                          <p:cTn id="86" fill="hold">
                            <p:stCondLst>
                              <p:cond delay="9500"/>
                            </p:stCondLst>
                            <p:childTnLst>
                              <p:par>
                                <p:cTn id="87" presetID="22" presetClass="entr" presetSubtype="2" fill="hold" grpId="0" nodeType="afterEffect">
                                  <p:stCondLst>
                                    <p:cond delay="0"/>
                                  </p:stCondLst>
                                  <p:childTnLst>
                                    <p:set>
                                      <p:cBhvr>
                                        <p:cTn id="88" dur="1" fill="hold">
                                          <p:stCondLst>
                                            <p:cond delay="0"/>
                                          </p:stCondLst>
                                        </p:cTn>
                                        <p:tgtEl>
                                          <p:spTgt spid="8"/>
                                        </p:tgtEl>
                                        <p:attrNameLst>
                                          <p:attrName>style.visibility</p:attrName>
                                        </p:attrNameLst>
                                      </p:cBhvr>
                                      <p:to>
                                        <p:strVal val="visible"/>
                                      </p:to>
                                    </p:set>
                                    <p:animEffect transition="in" filter="wipe(right)">
                                      <p:cBhvr>
                                        <p:cTn id="89" dur="500"/>
                                        <p:tgtEl>
                                          <p:spTgt spid="8"/>
                                        </p:tgtEl>
                                      </p:cBhvr>
                                    </p:animEffect>
                                  </p:childTnLst>
                                </p:cTn>
                              </p:par>
                            </p:childTnLst>
                          </p:cTn>
                        </p:par>
                        <p:par>
                          <p:cTn id="90" fill="hold">
                            <p:stCondLst>
                              <p:cond delay="10000"/>
                            </p:stCondLst>
                            <p:childTnLst>
                              <p:par>
                                <p:cTn id="91" presetID="53" presetClass="entr" presetSubtype="16" fill="hold" grpId="0" nodeType="afterEffect">
                                  <p:stCondLst>
                                    <p:cond delay="0"/>
                                  </p:stCondLst>
                                  <p:childTnLst>
                                    <p:set>
                                      <p:cBhvr>
                                        <p:cTn id="92" dur="1" fill="hold">
                                          <p:stCondLst>
                                            <p:cond delay="0"/>
                                          </p:stCondLst>
                                        </p:cTn>
                                        <p:tgtEl>
                                          <p:spTgt spid="13"/>
                                        </p:tgtEl>
                                        <p:attrNameLst>
                                          <p:attrName>style.visibility</p:attrName>
                                        </p:attrNameLst>
                                      </p:cBhvr>
                                      <p:to>
                                        <p:strVal val="visible"/>
                                      </p:to>
                                    </p:set>
                                    <p:anim calcmode="lin" valueType="num">
                                      <p:cBhvr>
                                        <p:cTn id="93" dur="250" fill="hold"/>
                                        <p:tgtEl>
                                          <p:spTgt spid="13"/>
                                        </p:tgtEl>
                                        <p:attrNameLst>
                                          <p:attrName>ppt_w</p:attrName>
                                        </p:attrNameLst>
                                      </p:cBhvr>
                                      <p:tavLst>
                                        <p:tav tm="0">
                                          <p:val>
                                            <p:fltVal val="0"/>
                                          </p:val>
                                        </p:tav>
                                        <p:tav tm="100000">
                                          <p:val>
                                            <p:strVal val="#ppt_w"/>
                                          </p:val>
                                        </p:tav>
                                      </p:tavLst>
                                    </p:anim>
                                    <p:anim calcmode="lin" valueType="num">
                                      <p:cBhvr>
                                        <p:cTn id="94" dur="250" fill="hold"/>
                                        <p:tgtEl>
                                          <p:spTgt spid="13"/>
                                        </p:tgtEl>
                                        <p:attrNameLst>
                                          <p:attrName>ppt_h</p:attrName>
                                        </p:attrNameLst>
                                      </p:cBhvr>
                                      <p:tavLst>
                                        <p:tav tm="0">
                                          <p:val>
                                            <p:fltVal val="0"/>
                                          </p:val>
                                        </p:tav>
                                        <p:tav tm="100000">
                                          <p:val>
                                            <p:strVal val="#ppt_h"/>
                                          </p:val>
                                        </p:tav>
                                      </p:tavLst>
                                    </p:anim>
                                    <p:animEffect transition="in" filter="fade">
                                      <p:cBhvr>
                                        <p:cTn id="95" dur="250"/>
                                        <p:tgtEl>
                                          <p:spTgt spid="13"/>
                                        </p:tgtEl>
                                      </p:cBhvr>
                                    </p:animEffect>
                                  </p:childTnLst>
                                </p:cTn>
                              </p:par>
                            </p:childTnLst>
                          </p:cTn>
                        </p:par>
                        <p:par>
                          <p:cTn id="96" fill="hold">
                            <p:stCondLst>
                              <p:cond delay="10500"/>
                            </p:stCondLst>
                            <p:childTnLst>
                              <p:par>
                                <p:cTn id="97" presetID="22" presetClass="entr" presetSubtype="4" fill="hold" grpId="0" nodeType="afterEffect">
                                  <p:stCondLst>
                                    <p:cond delay="0"/>
                                  </p:stCondLst>
                                  <p:childTnLst>
                                    <p:set>
                                      <p:cBhvr>
                                        <p:cTn id="98" dur="1" fill="hold">
                                          <p:stCondLst>
                                            <p:cond delay="0"/>
                                          </p:stCondLst>
                                        </p:cTn>
                                        <p:tgtEl>
                                          <p:spTgt spid="20"/>
                                        </p:tgtEl>
                                        <p:attrNameLst>
                                          <p:attrName>style.visibility</p:attrName>
                                        </p:attrNameLst>
                                      </p:cBhvr>
                                      <p:to>
                                        <p:strVal val="visible"/>
                                      </p:to>
                                    </p:set>
                                    <p:animEffect transition="in" filter="wipe(down)">
                                      <p:cBhvr>
                                        <p:cTn id="99" dur="500"/>
                                        <p:tgtEl>
                                          <p:spTgt spid="20"/>
                                        </p:tgtEl>
                                      </p:cBhvr>
                                    </p:animEffect>
                                  </p:childTnLst>
                                </p:cTn>
                              </p:par>
                            </p:childTnLst>
                          </p:cTn>
                        </p:par>
                        <p:par>
                          <p:cTn id="100" fill="hold">
                            <p:stCondLst>
                              <p:cond delay="11000"/>
                            </p:stCondLst>
                            <p:childTnLst>
                              <p:par>
                                <p:cTn id="101" presetID="10" presetClass="entr" presetSubtype="0" fill="hold" grpId="0" nodeType="afterEffect">
                                  <p:stCondLst>
                                    <p:cond delay="0"/>
                                  </p:stCondLst>
                                  <p:childTnLst>
                                    <p:set>
                                      <p:cBhvr>
                                        <p:cTn id="102" dur="1" fill="hold">
                                          <p:stCondLst>
                                            <p:cond delay="0"/>
                                          </p:stCondLst>
                                        </p:cTn>
                                        <p:tgtEl>
                                          <p:spTgt spid="24"/>
                                        </p:tgtEl>
                                        <p:attrNameLst>
                                          <p:attrName>style.visibility</p:attrName>
                                        </p:attrNameLst>
                                      </p:cBhvr>
                                      <p:to>
                                        <p:strVal val="visible"/>
                                      </p:to>
                                    </p:set>
                                    <p:animEffect transition="in" filter="fade">
                                      <p:cBhvr>
                                        <p:cTn id="103" dur="500"/>
                                        <p:tgtEl>
                                          <p:spTgt spid="24"/>
                                        </p:tgtEl>
                                      </p:cBhvr>
                                    </p:animEffect>
                                  </p:childTnLst>
                                </p:cTn>
                              </p:par>
                            </p:childTnLst>
                          </p:cTn>
                        </p:par>
                        <p:par>
                          <p:cTn id="104" fill="hold">
                            <p:stCondLst>
                              <p:cond delay="11500"/>
                            </p:stCondLst>
                            <p:childTnLst>
                              <p:par>
                                <p:cTn id="105" presetID="9" presetClass="entr" presetSubtype="0" fill="hold" grpId="0" nodeType="afterEffect">
                                  <p:stCondLst>
                                    <p:cond delay="0"/>
                                  </p:stCondLst>
                                  <p:childTnLst>
                                    <p:set>
                                      <p:cBhvr>
                                        <p:cTn id="106" dur="1" fill="hold">
                                          <p:stCondLst>
                                            <p:cond delay="0"/>
                                          </p:stCondLst>
                                        </p:cTn>
                                        <p:tgtEl>
                                          <p:spTgt spid="23"/>
                                        </p:tgtEl>
                                        <p:attrNameLst>
                                          <p:attrName>style.visibility</p:attrName>
                                        </p:attrNameLst>
                                      </p:cBhvr>
                                      <p:to>
                                        <p:strVal val="visible"/>
                                      </p:to>
                                    </p:set>
                                    <p:animEffect transition="in" filter="dissolve">
                                      <p:cBhvr>
                                        <p:cTn id="107" dur="500"/>
                                        <p:tgtEl>
                                          <p:spTgt spid="23"/>
                                        </p:tgtEl>
                                      </p:cBhvr>
                                    </p:animEffect>
                                  </p:childTnLst>
                                </p:cTn>
                              </p:par>
                            </p:childTnLst>
                          </p:cTn>
                        </p:par>
                        <p:par>
                          <p:cTn id="108" fill="hold">
                            <p:stCondLst>
                              <p:cond delay="12000"/>
                            </p:stCondLst>
                            <p:childTnLst>
                              <p:par>
                                <p:cTn id="109" presetID="22" presetClass="entr" presetSubtype="4" fill="hold" grpId="0" nodeType="afterEffect">
                                  <p:stCondLst>
                                    <p:cond delay="0"/>
                                  </p:stCondLst>
                                  <p:childTnLst>
                                    <p:set>
                                      <p:cBhvr>
                                        <p:cTn id="110" dur="1" fill="hold">
                                          <p:stCondLst>
                                            <p:cond delay="0"/>
                                          </p:stCondLst>
                                        </p:cTn>
                                        <p:tgtEl>
                                          <p:spTgt spid="9"/>
                                        </p:tgtEl>
                                        <p:attrNameLst>
                                          <p:attrName>style.visibility</p:attrName>
                                        </p:attrNameLst>
                                      </p:cBhvr>
                                      <p:to>
                                        <p:strVal val="visible"/>
                                      </p:to>
                                    </p:set>
                                    <p:animEffect transition="in" filter="wipe(down)">
                                      <p:cBhvr>
                                        <p:cTn id="111" dur="500"/>
                                        <p:tgtEl>
                                          <p:spTgt spid="9"/>
                                        </p:tgtEl>
                                      </p:cBhvr>
                                    </p:animEffect>
                                  </p:childTnLst>
                                </p:cTn>
                              </p:par>
                            </p:childTnLst>
                          </p:cTn>
                        </p:par>
                        <p:par>
                          <p:cTn id="112" fill="hold">
                            <p:stCondLst>
                              <p:cond delay="12500"/>
                            </p:stCondLst>
                            <p:childTnLst>
                              <p:par>
                                <p:cTn id="113" presetID="53" presetClass="entr" presetSubtype="16" fill="hold" grpId="0" nodeType="afterEffect">
                                  <p:stCondLst>
                                    <p:cond delay="0"/>
                                  </p:stCondLst>
                                  <p:childTnLst>
                                    <p:set>
                                      <p:cBhvr>
                                        <p:cTn id="114" dur="1" fill="hold">
                                          <p:stCondLst>
                                            <p:cond delay="0"/>
                                          </p:stCondLst>
                                        </p:cTn>
                                        <p:tgtEl>
                                          <p:spTgt spid="15"/>
                                        </p:tgtEl>
                                        <p:attrNameLst>
                                          <p:attrName>style.visibility</p:attrName>
                                        </p:attrNameLst>
                                      </p:cBhvr>
                                      <p:to>
                                        <p:strVal val="visible"/>
                                      </p:to>
                                    </p:set>
                                    <p:anim calcmode="lin" valueType="num">
                                      <p:cBhvr>
                                        <p:cTn id="115" dur="250" fill="hold"/>
                                        <p:tgtEl>
                                          <p:spTgt spid="15"/>
                                        </p:tgtEl>
                                        <p:attrNameLst>
                                          <p:attrName>ppt_w</p:attrName>
                                        </p:attrNameLst>
                                      </p:cBhvr>
                                      <p:tavLst>
                                        <p:tav tm="0">
                                          <p:val>
                                            <p:fltVal val="0"/>
                                          </p:val>
                                        </p:tav>
                                        <p:tav tm="100000">
                                          <p:val>
                                            <p:strVal val="#ppt_w"/>
                                          </p:val>
                                        </p:tav>
                                      </p:tavLst>
                                    </p:anim>
                                    <p:anim calcmode="lin" valueType="num">
                                      <p:cBhvr>
                                        <p:cTn id="116" dur="250" fill="hold"/>
                                        <p:tgtEl>
                                          <p:spTgt spid="15"/>
                                        </p:tgtEl>
                                        <p:attrNameLst>
                                          <p:attrName>ppt_h</p:attrName>
                                        </p:attrNameLst>
                                      </p:cBhvr>
                                      <p:tavLst>
                                        <p:tav tm="0">
                                          <p:val>
                                            <p:fltVal val="0"/>
                                          </p:val>
                                        </p:tav>
                                        <p:tav tm="100000">
                                          <p:val>
                                            <p:strVal val="#ppt_h"/>
                                          </p:val>
                                        </p:tav>
                                      </p:tavLst>
                                    </p:anim>
                                    <p:animEffect transition="in" filter="fade">
                                      <p:cBhvr>
                                        <p:cTn id="117" dur="250"/>
                                        <p:tgtEl>
                                          <p:spTgt spid="15"/>
                                        </p:tgtEl>
                                      </p:cBhvr>
                                    </p:animEffect>
                                  </p:childTnLst>
                                </p:cTn>
                              </p:par>
                            </p:childTnLst>
                          </p:cTn>
                        </p:par>
                        <p:par>
                          <p:cTn id="118" fill="hold">
                            <p:stCondLst>
                              <p:cond delay="13000"/>
                            </p:stCondLst>
                            <p:childTnLst>
                              <p:par>
                                <p:cTn id="119" presetID="22" presetClass="entr" presetSubtype="4" fill="hold" grpId="0" nodeType="afterEffect">
                                  <p:stCondLst>
                                    <p:cond delay="0"/>
                                  </p:stCondLst>
                                  <p:childTnLst>
                                    <p:set>
                                      <p:cBhvr>
                                        <p:cTn id="120" dur="1" fill="hold">
                                          <p:stCondLst>
                                            <p:cond delay="0"/>
                                          </p:stCondLst>
                                        </p:cTn>
                                        <p:tgtEl>
                                          <p:spTgt spid="18"/>
                                        </p:tgtEl>
                                        <p:attrNameLst>
                                          <p:attrName>style.visibility</p:attrName>
                                        </p:attrNameLst>
                                      </p:cBhvr>
                                      <p:to>
                                        <p:strVal val="visible"/>
                                      </p:to>
                                    </p:set>
                                    <p:animEffect transition="in" filter="wipe(down)">
                                      <p:cBhvr>
                                        <p:cTn id="121" dur="500"/>
                                        <p:tgtEl>
                                          <p:spTgt spid="18"/>
                                        </p:tgtEl>
                                      </p:cBhvr>
                                    </p:animEffect>
                                  </p:childTnLst>
                                </p:cTn>
                              </p:par>
                            </p:childTnLst>
                          </p:cTn>
                        </p:par>
                        <p:par>
                          <p:cTn id="122" fill="hold">
                            <p:stCondLst>
                              <p:cond delay="13500"/>
                            </p:stCondLst>
                            <p:childTnLst>
                              <p:par>
                                <p:cTn id="123" presetID="10" presetClass="entr" presetSubtype="0" fill="hold" grpId="0" nodeType="afterEffect">
                                  <p:stCondLst>
                                    <p:cond delay="0"/>
                                  </p:stCondLst>
                                  <p:childTnLst>
                                    <p:set>
                                      <p:cBhvr>
                                        <p:cTn id="124" dur="1" fill="hold">
                                          <p:stCondLst>
                                            <p:cond delay="0"/>
                                          </p:stCondLst>
                                        </p:cTn>
                                        <p:tgtEl>
                                          <p:spTgt spid="28"/>
                                        </p:tgtEl>
                                        <p:attrNameLst>
                                          <p:attrName>style.visibility</p:attrName>
                                        </p:attrNameLst>
                                      </p:cBhvr>
                                      <p:to>
                                        <p:strVal val="visible"/>
                                      </p:to>
                                    </p:set>
                                    <p:animEffect transition="in" filter="fade">
                                      <p:cBhvr>
                                        <p:cTn id="125" dur="500"/>
                                        <p:tgtEl>
                                          <p:spTgt spid="28"/>
                                        </p:tgtEl>
                                      </p:cBhvr>
                                    </p:animEffect>
                                  </p:childTnLst>
                                </p:cTn>
                              </p:par>
                            </p:childTnLst>
                          </p:cTn>
                        </p:par>
                        <p:par>
                          <p:cTn id="126" fill="hold">
                            <p:stCondLst>
                              <p:cond delay="14000"/>
                            </p:stCondLst>
                            <p:childTnLst>
                              <p:par>
                                <p:cTn id="127" presetID="9" presetClass="entr" presetSubtype="0" fill="hold" grpId="0" nodeType="afterEffect">
                                  <p:stCondLst>
                                    <p:cond delay="0"/>
                                  </p:stCondLst>
                                  <p:childTnLst>
                                    <p:set>
                                      <p:cBhvr>
                                        <p:cTn id="128" dur="1" fill="hold">
                                          <p:stCondLst>
                                            <p:cond delay="0"/>
                                          </p:stCondLst>
                                        </p:cTn>
                                        <p:tgtEl>
                                          <p:spTgt spid="27"/>
                                        </p:tgtEl>
                                        <p:attrNameLst>
                                          <p:attrName>style.visibility</p:attrName>
                                        </p:attrNameLst>
                                      </p:cBhvr>
                                      <p:to>
                                        <p:strVal val="visible"/>
                                      </p:to>
                                    </p:set>
                                    <p:animEffect transition="in" filter="dissolve">
                                      <p:cBhvr>
                                        <p:cTn id="12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29" grpId="0"/>
      <p:bldP spid="30" grpId="0"/>
      <p:bldP spid="31" grpId="0"/>
      <p:bldP spid="3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135044" y="1906352"/>
            <a:ext cx="0" cy="311467"/>
          </a:xfrm>
          <a:prstGeom prst="line">
            <a:avLst/>
          </a:prstGeom>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1707343" y="1906352"/>
            <a:ext cx="0" cy="311467"/>
          </a:xfrm>
          <a:prstGeom prst="line">
            <a:avLst/>
          </a:prstGeom>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a:stCxn id="14" idx="0"/>
          </p:cNvCxnSpPr>
          <p:nvPr/>
        </p:nvCxnSpPr>
        <p:spPr>
          <a:xfrm>
            <a:off x="842566" y="1792449"/>
            <a:ext cx="6329" cy="425370"/>
          </a:xfrm>
          <a:prstGeom prst="line">
            <a:avLst/>
          </a:prstGeom>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1993493" y="1927016"/>
            <a:ext cx="65" cy="290803"/>
          </a:xfrm>
          <a:prstGeom prst="line">
            <a:avLst/>
          </a:prstGeom>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421194" y="1687084"/>
            <a:ext cx="0" cy="530735"/>
          </a:xfrm>
          <a:prstGeom prst="line">
            <a:avLst/>
          </a:prstGeom>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1135044" y="2217819"/>
            <a:ext cx="0" cy="311467"/>
          </a:xfrm>
          <a:prstGeom prst="line">
            <a:avLst/>
          </a:prstGeom>
          <a:solidFill>
            <a:srgbClr val="38B28A"/>
          </a:solidFill>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1707343" y="2217819"/>
            <a:ext cx="0" cy="311467"/>
          </a:xfrm>
          <a:prstGeom prst="line">
            <a:avLst/>
          </a:prstGeom>
          <a:solidFill>
            <a:srgbClr val="38B28A"/>
          </a:solidFill>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19" idx="0"/>
          </p:cNvCxnSpPr>
          <p:nvPr/>
        </p:nvCxnSpPr>
        <p:spPr>
          <a:xfrm flipV="1">
            <a:off x="842566" y="2217819"/>
            <a:ext cx="6329" cy="425370"/>
          </a:xfrm>
          <a:prstGeom prst="line">
            <a:avLst/>
          </a:prstGeom>
          <a:solidFill>
            <a:srgbClr val="38B28A"/>
          </a:solidFill>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flipV="1">
            <a:off x="1993493" y="2217819"/>
            <a:ext cx="65" cy="290803"/>
          </a:xfrm>
          <a:prstGeom prst="line">
            <a:avLst/>
          </a:prstGeom>
          <a:solidFill>
            <a:srgbClr val="38B28A"/>
          </a:solidFill>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1421194" y="2217819"/>
            <a:ext cx="0" cy="530735"/>
          </a:xfrm>
          <a:prstGeom prst="line">
            <a:avLst/>
          </a:prstGeom>
          <a:solidFill>
            <a:srgbClr val="38B28A"/>
          </a:solidFill>
          <a:ln w="28575">
            <a:solidFill>
              <a:srgbClr val="482400"/>
            </a:soli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386502" y="2073803"/>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2138568" y="2073803"/>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698550" y="1792449"/>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986298" y="1638984"/>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274046" y="1543068"/>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561794" y="1626195"/>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849542" y="1798844"/>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flipV="1">
            <a:off x="698550" y="2355157"/>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flipV="1">
            <a:off x="986298" y="2508622"/>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flipV="1">
            <a:off x="1274046" y="2604538"/>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flipV="1">
            <a:off x="1561794" y="2521411"/>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flipV="1">
            <a:off x="1849542" y="2348762"/>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p:nvPr/>
        </p:nvCxnSpPr>
        <p:spPr>
          <a:xfrm>
            <a:off x="481958" y="3336128"/>
            <a:ext cx="1872208" cy="0"/>
          </a:xfrm>
          <a:prstGeom prst="line">
            <a:avLst/>
          </a:prstGeom>
          <a:ln w="12700">
            <a:solidFill>
              <a:srgbClr val="482400"/>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481958" y="3009907"/>
            <a:ext cx="1872208" cy="276999"/>
          </a:xfrm>
          <a:prstGeom prst="rect">
            <a:avLst/>
          </a:prstGeom>
        </p:spPr>
        <p:txBody>
          <a:bodyPr wrap="square">
            <a:spAutoFit/>
          </a:bodyPr>
          <a:lstStyle/>
          <a:p>
            <a:pPr lvl="0" algn="ctr" defTabSz="685165">
              <a:spcBef>
                <a:spcPct val="20000"/>
              </a:spcBef>
              <a:defRPr/>
            </a:pPr>
            <a:r>
              <a:rPr lang="zh-CN" altLang="en-US" sz="1200" b="1" kern="0" dirty="0">
                <a:solidFill>
                  <a:srgbClr val="482400"/>
                </a:solidFill>
                <a:latin typeface="微软雅黑" panose="020B0503020204020204" pitchFamily="34" charset="-122"/>
                <a:ea typeface="微软雅黑" panose="020B0503020204020204" pitchFamily="34" charset="-122"/>
                <a:cs typeface="Raleway"/>
              </a:rPr>
              <a:t>输入你的标题</a:t>
            </a:r>
            <a:endParaRPr lang="en-US" altLang="zh-CN" sz="1200" b="1" kern="0" dirty="0">
              <a:solidFill>
                <a:srgbClr val="482400"/>
              </a:solidFill>
              <a:latin typeface="微软雅黑" panose="020B0503020204020204" pitchFamily="34" charset="-122"/>
              <a:ea typeface="微软雅黑" panose="020B0503020204020204" pitchFamily="34" charset="-122"/>
              <a:cs typeface="Raleway"/>
            </a:endParaRPr>
          </a:p>
        </p:txBody>
      </p:sp>
      <p:sp>
        <p:nvSpPr>
          <p:cNvPr id="26" name="Content Placeholder 2"/>
          <p:cNvSpPr txBox="1"/>
          <p:nvPr/>
        </p:nvSpPr>
        <p:spPr bwMode="auto">
          <a:xfrm>
            <a:off x="386502" y="3408136"/>
            <a:ext cx="2040098"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defTabSz="685165">
              <a:lnSpc>
                <a:spcPct val="120000"/>
              </a:lnSpc>
              <a:spcBef>
                <a:spcPct val="20000"/>
              </a:spcBef>
              <a:defRPr/>
            </a:pPr>
            <a:r>
              <a:rPr lang="zh-CN" altLang="en-US" sz="8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这里</a:t>
            </a:r>
            <a:r>
              <a:rPr lang="zh-CN" altLang="en-US" sz="8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输入简单的文字概述里输入简单文字概述输入简单的文字概述里输入输入</a:t>
            </a:r>
            <a:r>
              <a:rPr lang="zh-CN" altLang="en-US" sz="8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输入简单的文字</a:t>
            </a:r>
            <a:r>
              <a:rPr lang="zh-CN" altLang="en-US" sz="8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概述里输入简单</a:t>
            </a:r>
            <a:endParaRPr lang="en-US" altLang="zh-CN" sz="8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endParaRPr>
          </a:p>
        </p:txBody>
      </p:sp>
      <p:cxnSp>
        <p:nvCxnSpPr>
          <p:cNvPr id="27" name="直接连接符 26"/>
          <p:cNvCxnSpPr/>
          <p:nvPr/>
        </p:nvCxnSpPr>
        <p:spPr>
          <a:xfrm>
            <a:off x="3268644" y="1920207"/>
            <a:ext cx="0" cy="311467"/>
          </a:xfrm>
          <a:prstGeom prst="line">
            <a:avLst/>
          </a:prstGeom>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840943" y="1920207"/>
            <a:ext cx="0" cy="311467"/>
          </a:xfrm>
          <a:prstGeom prst="line">
            <a:avLst/>
          </a:prstGeom>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39" idx="0"/>
          </p:cNvCxnSpPr>
          <p:nvPr/>
        </p:nvCxnSpPr>
        <p:spPr>
          <a:xfrm>
            <a:off x="2976166" y="1806304"/>
            <a:ext cx="6329" cy="425370"/>
          </a:xfrm>
          <a:prstGeom prst="line">
            <a:avLst/>
          </a:prstGeom>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4127093" y="1940871"/>
            <a:ext cx="65" cy="290803"/>
          </a:xfrm>
          <a:prstGeom prst="line">
            <a:avLst/>
          </a:prstGeom>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3554794" y="1700939"/>
            <a:ext cx="0" cy="530735"/>
          </a:xfrm>
          <a:prstGeom prst="line">
            <a:avLst/>
          </a:prstGeom>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3268644" y="2231674"/>
            <a:ext cx="0" cy="311467"/>
          </a:xfrm>
          <a:prstGeom prst="line">
            <a:avLst/>
          </a:prstGeom>
          <a:solidFill>
            <a:srgbClr val="38B28A"/>
          </a:solidFill>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V="1">
            <a:off x="3840943" y="2231674"/>
            <a:ext cx="0" cy="311467"/>
          </a:xfrm>
          <a:prstGeom prst="line">
            <a:avLst/>
          </a:prstGeom>
          <a:solidFill>
            <a:srgbClr val="38B28A"/>
          </a:solidFill>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44" idx="0"/>
          </p:cNvCxnSpPr>
          <p:nvPr/>
        </p:nvCxnSpPr>
        <p:spPr>
          <a:xfrm flipV="1">
            <a:off x="2976166" y="2231674"/>
            <a:ext cx="6329" cy="425370"/>
          </a:xfrm>
          <a:prstGeom prst="line">
            <a:avLst/>
          </a:prstGeom>
          <a:solidFill>
            <a:srgbClr val="38B28A"/>
          </a:solidFill>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flipV="1">
            <a:off x="4127093" y="2231674"/>
            <a:ext cx="65" cy="290803"/>
          </a:xfrm>
          <a:prstGeom prst="line">
            <a:avLst/>
          </a:prstGeom>
          <a:solidFill>
            <a:srgbClr val="38B28A"/>
          </a:solidFill>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3554794" y="2231674"/>
            <a:ext cx="0" cy="530735"/>
          </a:xfrm>
          <a:prstGeom prst="line">
            <a:avLst/>
          </a:prstGeom>
          <a:solidFill>
            <a:srgbClr val="38B28A"/>
          </a:solidFill>
          <a:ln w="28575">
            <a:solidFill>
              <a:srgbClr val="482400"/>
            </a:solidFill>
          </a:ln>
        </p:spPr>
        <p:style>
          <a:lnRef idx="1">
            <a:schemeClr val="accent1"/>
          </a:lnRef>
          <a:fillRef idx="0">
            <a:schemeClr val="accent1"/>
          </a:fillRef>
          <a:effectRef idx="0">
            <a:schemeClr val="accent1"/>
          </a:effectRef>
          <a:fontRef idx="minor">
            <a:schemeClr val="tx1"/>
          </a:fontRef>
        </p:style>
      </p:cxnSp>
      <p:sp>
        <p:nvSpPr>
          <p:cNvPr id="37" name="椭圆 36"/>
          <p:cNvSpPr/>
          <p:nvPr/>
        </p:nvSpPr>
        <p:spPr>
          <a:xfrm>
            <a:off x="2520102" y="2087658"/>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4272168" y="2087658"/>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2832150" y="1806304"/>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119898" y="1652839"/>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3407646" y="1556923"/>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3695394" y="1640050"/>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3983142" y="1812699"/>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flipV="1">
            <a:off x="2832150" y="2369012"/>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flipV="1">
            <a:off x="3119898" y="2522477"/>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flipV="1">
            <a:off x="3407646" y="2618393"/>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flipV="1">
            <a:off x="3695394" y="2535266"/>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flipV="1">
            <a:off x="3983142" y="2362617"/>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9" name="直接连接符 48"/>
          <p:cNvCxnSpPr/>
          <p:nvPr/>
        </p:nvCxnSpPr>
        <p:spPr>
          <a:xfrm>
            <a:off x="2615558" y="3349983"/>
            <a:ext cx="1872208" cy="0"/>
          </a:xfrm>
          <a:prstGeom prst="line">
            <a:avLst/>
          </a:prstGeom>
          <a:ln w="12700">
            <a:solidFill>
              <a:srgbClr val="482400"/>
            </a:solidFill>
          </a:ln>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2615558" y="3023762"/>
            <a:ext cx="1872208" cy="276999"/>
          </a:xfrm>
          <a:prstGeom prst="rect">
            <a:avLst/>
          </a:prstGeom>
        </p:spPr>
        <p:txBody>
          <a:bodyPr wrap="square">
            <a:spAutoFit/>
          </a:bodyPr>
          <a:lstStyle/>
          <a:p>
            <a:pPr lvl="0" algn="ctr" defTabSz="685165">
              <a:spcBef>
                <a:spcPct val="20000"/>
              </a:spcBef>
              <a:defRPr/>
            </a:pPr>
            <a:r>
              <a:rPr lang="zh-CN" altLang="en-US" sz="1200" b="1" kern="0" dirty="0">
                <a:solidFill>
                  <a:srgbClr val="482400"/>
                </a:solidFill>
                <a:latin typeface="微软雅黑" panose="020B0503020204020204" pitchFamily="34" charset="-122"/>
                <a:ea typeface="微软雅黑" panose="020B0503020204020204" pitchFamily="34" charset="-122"/>
                <a:cs typeface="Raleway"/>
              </a:rPr>
              <a:t>输入你的标题</a:t>
            </a:r>
            <a:endParaRPr lang="en-US" altLang="zh-CN" sz="1200" b="1" kern="0" dirty="0">
              <a:solidFill>
                <a:srgbClr val="482400"/>
              </a:solidFill>
              <a:latin typeface="微软雅黑" panose="020B0503020204020204" pitchFamily="34" charset="-122"/>
              <a:ea typeface="微软雅黑" panose="020B0503020204020204" pitchFamily="34" charset="-122"/>
              <a:cs typeface="Raleway"/>
            </a:endParaRPr>
          </a:p>
        </p:txBody>
      </p:sp>
      <p:sp>
        <p:nvSpPr>
          <p:cNvPr id="51" name="Content Placeholder 2"/>
          <p:cNvSpPr txBox="1"/>
          <p:nvPr/>
        </p:nvSpPr>
        <p:spPr bwMode="auto">
          <a:xfrm>
            <a:off x="2520102" y="3421991"/>
            <a:ext cx="2040098"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defTabSz="685165">
              <a:lnSpc>
                <a:spcPct val="120000"/>
              </a:lnSpc>
              <a:spcBef>
                <a:spcPct val="20000"/>
              </a:spcBef>
              <a:defRPr/>
            </a:pPr>
            <a:r>
              <a:rPr lang="zh-CN" altLang="en-US" sz="8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这里</a:t>
            </a:r>
            <a:r>
              <a:rPr lang="zh-CN" altLang="en-US" sz="8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输入简单的文字概述里输入简单文字概述输入简单的文字概述里输入输入</a:t>
            </a:r>
            <a:r>
              <a:rPr lang="zh-CN" altLang="en-US" sz="8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输入简单的文字</a:t>
            </a:r>
            <a:r>
              <a:rPr lang="zh-CN" altLang="en-US" sz="8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概述里输入简单</a:t>
            </a:r>
            <a:endParaRPr lang="en-US" altLang="zh-CN" sz="8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endParaRPr>
          </a:p>
        </p:txBody>
      </p:sp>
      <p:cxnSp>
        <p:nvCxnSpPr>
          <p:cNvPr id="52" name="直接连接符 51"/>
          <p:cNvCxnSpPr/>
          <p:nvPr/>
        </p:nvCxnSpPr>
        <p:spPr>
          <a:xfrm>
            <a:off x="5395316" y="1913280"/>
            <a:ext cx="0" cy="311467"/>
          </a:xfrm>
          <a:prstGeom prst="line">
            <a:avLst/>
          </a:prstGeom>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5967615" y="1913280"/>
            <a:ext cx="0" cy="311467"/>
          </a:xfrm>
          <a:prstGeom prst="line">
            <a:avLst/>
          </a:prstGeom>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64" idx="0"/>
          </p:cNvCxnSpPr>
          <p:nvPr/>
        </p:nvCxnSpPr>
        <p:spPr>
          <a:xfrm>
            <a:off x="5102838" y="1799377"/>
            <a:ext cx="6329" cy="425370"/>
          </a:xfrm>
          <a:prstGeom prst="line">
            <a:avLst/>
          </a:prstGeom>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H="1">
            <a:off x="6253765" y="1933944"/>
            <a:ext cx="65" cy="290803"/>
          </a:xfrm>
          <a:prstGeom prst="line">
            <a:avLst/>
          </a:prstGeom>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5681466" y="1694012"/>
            <a:ext cx="0" cy="530735"/>
          </a:xfrm>
          <a:prstGeom prst="line">
            <a:avLst/>
          </a:prstGeom>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V="1">
            <a:off x="5395316" y="2224747"/>
            <a:ext cx="0" cy="311467"/>
          </a:xfrm>
          <a:prstGeom prst="line">
            <a:avLst/>
          </a:prstGeom>
          <a:solidFill>
            <a:srgbClr val="38B28A"/>
          </a:solidFill>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V="1">
            <a:off x="5967615" y="2224747"/>
            <a:ext cx="0" cy="311467"/>
          </a:xfrm>
          <a:prstGeom prst="line">
            <a:avLst/>
          </a:prstGeom>
          <a:solidFill>
            <a:srgbClr val="38B28A"/>
          </a:solidFill>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a:stCxn id="69" idx="0"/>
          </p:cNvCxnSpPr>
          <p:nvPr/>
        </p:nvCxnSpPr>
        <p:spPr>
          <a:xfrm flipV="1">
            <a:off x="5102838" y="2224747"/>
            <a:ext cx="6329" cy="425370"/>
          </a:xfrm>
          <a:prstGeom prst="line">
            <a:avLst/>
          </a:prstGeom>
          <a:solidFill>
            <a:srgbClr val="38B28A"/>
          </a:solidFill>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H="1" flipV="1">
            <a:off x="6253765" y="2224747"/>
            <a:ext cx="65" cy="290803"/>
          </a:xfrm>
          <a:prstGeom prst="line">
            <a:avLst/>
          </a:prstGeom>
          <a:solidFill>
            <a:srgbClr val="38B28A"/>
          </a:solidFill>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V="1">
            <a:off x="5681466" y="2224747"/>
            <a:ext cx="0" cy="530735"/>
          </a:xfrm>
          <a:prstGeom prst="line">
            <a:avLst/>
          </a:prstGeom>
          <a:solidFill>
            <a:srgbClr val="38B28A"/>
          </a:solidFill>
          <a:ln w="28575">
            <a:solidFill>
              <a:srgbClr val="482400"/>
            </a:solidFill>
          </a:ln>
        </p:spPr>
        <p:style>
          <a:lnRef idx="1">
            <a:schemeClr val="accent1"/>
          </a:lnRef>
          <a:fillRef idx="0">
            <a:schemeClr val="accent1"/>
          </a:fillRef>
          <a:effectRef idx="0">
            <a:schemeClr val="accent1"/>
          </a:effectRef>
          <a:fontRef idx="minor">
            <a:schemeClr val="tx1"/>
          </a:fontRef>
        </p:style>
      </p:cxnSp>
      <p:sp>
        <p:nvSpPr>
          <p:cNvPr id="62" name="椭圆 61"/>
          <p:cNvSpPr/>
          <p:nvPr/>
        </p:nvSpPr>
        <p:spPr>
          <a:xfrm>
            <a:off x="4646774" y="2080731"/>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6398840" y="2080731"/>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4958822" y="1799377"/>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5246570" y="1645912"/>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5534318" y="1549996"/>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5822066" y="1633123"/>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6109814" y="1805772"/>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flipV="1">
            <a:off x="4958822" y="2362085"/>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flipV="1">
            <a:off x="5246570" y="2515550"/>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flipV="1">
            <a:off x="5534318" y="2611466"/>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flipV="1">
            <a:off x="5822066" y="2528339"/>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flipV="1">
            <a:off x="6109814" y="2355690"/>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4" name="直接连接符 73"/>
          <p:cNvCxnSpPr/>
          <p:nvPr/>
        </p:nvCxnSpPr>
        <p:spPr>
          <a:xfrm>
            <a:off x="4742230" y="3343056"/>
            <a:ext cx="1872208" cy="0"/>
          </a:xfrm>
          <a:prstGeom prst="line">
            <a:avLst/>
          </a:prstGeom>
          <a:ln w="12700">
            <a:solidFill>
              <a:srgbClr val="482400"/>
            </a:solidFill>
          </a:ln>
        </p:spPr>
        <p:style>
          <a:lnRef idx="1">
            <a:schemeClr val="accent1"/>
          </a:lnRef>
          <a:fillRef idx="0">
            <a:schemeClr val="accent1"/>
          </a:fillRef>
          <a:effectRef idx="0">
            <a:schemeClr val="accent1"/>
          </a:effectRef>
          <a:fontRef idx="minor">
            <a:schemeClr val="tx1"/>
          </a:fontRef>
        </p:style>
      </p:cxnSp>
      <p:sp>
        <p:nvSpPr>
          <p:cNvPr id="75" name="矩形 74"/>
          <p:cNvSpPr/>
          <p:nvPr/>
        </p:nvSpPr>
        <p:spPr>
          <a:xfrm>
            <a:off x="4742230" y="3016835"/>
            <a:ext cx="1872208" cy="276999"/>
          </a:xfrm>
          <a:prstGeom prst="rect">
            <a:avLst/>
          </a:prstGeom>
        </p:spPr>
        <p:txBody>
          <a:bodyPr wrap="square">
            <a:spAutoFit/>
          </a:bodyPr>
          <a:lstStyle/>
          <a:p>
            <a:pPr lvl="0" algn="ctr" defTabSz="685165">
              <a:spcBef>
                <a:spcPct val="20000"/>
              </a:spcBef>
              <a:defRPr/>
            </a:pPr>
            <a:r>
              <a:rPr lang="zh-CN" altLang="en-US" sz="1200" b="1" kern="0" dirty="0">
                <a:solidFill>
                  <a:srgbClr val="482400"/>
                </a:solidFill>
                <a:latin typeface="微软雅黑" panose="020B0503020204020204" pitchFamily="34" charset="-122"/>
                <a:ea typeface="微软雅黑" panose="020B0503020204020204" pitchFamily="34" charset="-122"/>
                <a:cs typeface="Raleway"/>
              </a:rPr>
              <a:t>输入你的标题</a:t>
            </a:r>
            <a:endParaRPr lang="en-US" altLang="zh-CN" sz="1200" b="1" kern="0" dirty="0">
              <a:solidFill>
                <a:srgbClr val="482400"/>
              </a:solidFill>
              <a:latin typeface="微软雅黑" panose="020B0503020204020204" pitchFamily="34" charset="-122"/>
              <a:ea typeface="微软雅黑" panose="020B0503020204020204" pitchFamily="34" charset="-122"/>
              <a:cs typeface="Raleway"/>
            </a:endParaRPr>
          </a:p>
        </p:txBody>
      </p:sp>
      <p:sp>
        <p:nvSpPr>
          <p:cNvPr id="76" name="Content Placeholder 2"/>
          <p:cNvSpPr txBox="1"/>
          <p:nvPr/>
        </p:nvSpPr>
        <p:spPr bwMode="auto">
          <a:xfrm>
            <a:off x="4646774" y="3415064"/>
            <a:ext cx="2040098"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defTabSz="685165">
              <a:lnSpc>
                <a:spcPct val="120000"/>
              </a:lnSpc>
              <a:spcBef>
                <a:spcPct val="20000"/>
              </a:spcBef>
              <a:defRPr/>
            </a:pPr>
            <a:r>
              <a:rPr lang="zh-CN" altLang="en-US" sz="8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这里</a:t>
            </a:r>
            <a:r>
              <a:rPr lang="zh-CN" altLang="en-US" sz="8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输入简单的文字概述里输入简单文字概述输入简单的文字概述里输入输入</a:t>
            </a:r>
            <a:r>
              <a:rPr lang="zh-CN" altLang="en-US" sz="8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输入简单的文字</a:t>
            </a:r>
            <a:r>
              <a:rPr lang="zh-CN" altLang="en-US" sz="8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概述里输入简单</a:t>
            </a:r>
            <a:endParaRPr lang="en-US" altLang="zh-CN" sz="8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endParaRPr>
          </a:p>
        </p:txBody>
      </p:sp>
      <p:cxnSp>
        <p:nvCxnSpPr>
          <p:cNvPr id="77" name="直接连接符 76"/>
          <p:cNvCxnSpPr/>
          <p:nvPr/>
        </p:nvCxnSpPr>
        <p:spPr>
          <a:xfrm>
            <a:off x="7528916" y="1934062"/>
            <a:ext cx="0" cy="311467"/>
          </a:xfrm>
          <a:prstGeom prst="line">
            <a:avLst/>
          </a:prstGeom>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8101215" y="1934062"/>
            <a:ext cx="0" cy="311467"/>
          </a:xfrm>
          <a:prstGeom prst="line">
            <a:avLst/>
          </a:prstGeom>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89" idx="0"/>
          </p:cNvCxnSpPr>
          <p:nvPr/>
        </p:nvCxnSpPr>
        <p:spPr>
          <a:xfrm>
            <a:off x="7236438" y="1820159"/>
            <a:ext cx="6329" cy="425370"/>
          </a:xfrm>
          <a:prstGeom prst="line">
            <a:avLst/>
          </a:prstGeom>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flipH="1">
            <a:off x="8387365" y="1954726"/>
            <a:ext cx="65" cy="290803"/>
          </a:xfrm>
          <a:prstGeom prst="line">
            <a:avLst/>
          </a:prstGeom>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7815066" y="1714794"/>
            <a:ext cx="0" cy="530735"/>
          </a:xfrm>
          <a:prstGeom prst="line">
            <a:avLst/>
          </a:prstGeom>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7528916" y="2245529"/>
            <a:ext cx="0" cy="311467"/>
          </a:xfrm>
          <a:prstGeom prst="line">
            <a:avLst/>
          </a:prstGeom>
          <a:solidFill>
            <a:srgbClr val="38B28A"/>
          </a:solidFill>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V="1">
            <a:off x="8101215" y="2245529"/>
            <a:ext cx="0" cy="311467"/>
          </a:xfrm>
          <a:prstGeom prst="line">
            <a:avLst/>
          </a:prstGeom>
          <a:solidFill>
            <a:srgbClr val="38B28A"/>
          </a:solidFill>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94" idx="0"/>
          </p:cNvCxnSpPr>
          <p:nvPr/>
        </p:nvCxnSpPr>
        <p:spPr>
          <a:xfrm flipV="1">
            <a:off x="7236438" y="2245529"/>
            <a:ext cx="6329" cy="425370"/>
          </a:xfrm>
          <a:prstGeom prst="line">
            <a:avLst/>
          </a:prstGeom>
          <a:solidFill>
            <a:srgbClr val="38B28A"/>
          </a:solidFill>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H="1" flipV="1">
            <a:off x="8387365" y="2245529"/>
            <a:ext cx="65" cy="290803"/>
          </a:xfrm>
          <a:prstGeom prst="line">
            <a:avLst/>
          </a:prstGeom>
          <a:solidFill>
            <a:srgbClr val="38B28A"/>
          </a:solidFill>
          <a:ln w="28575">
            <a:solidFill>
              <a:srgbClr val="482400"/>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V="1">
            <a:off x="7815066" y="2245529"/>
            <a:ext cx="0" cy="530735"/>
          </a:xfrm>
          <a:prstGeom prst="line">
            <a:avLst/>
          </a:prstGeom>
          <a:solidFill>
            <a:srgbClr val="38B28A"/>
          </a:solidFill>
          <a:ln w="28575">
            <a:solidFill>
              <a:srgbClr val="482400"/>
            </a:solidFill>
          </a:ln>
        </p:spPr>
        <p:style>
          <a:lnRef idx="1">
            <a:schemeClr val="accent1"/>
          </a:lnRef>
          <a:fillRef idx="0">
            <a:schemeClr val="accent1"/>
          </a:fillRef>
          <a:effectRef idx="0">
            <a:schemeClr val="accent1"/>
          </a:effectRef>
          <a:fontRef idx="minor">
            <a:schemeClr val="tx1"/>
          </a:fontRef>
        </p:style>
      </p:cxnSp>
      <p:sp>
        <p:nvSpPr>
          <p:cNvPr id="87" name="椭圆 86"/>
          <p:cNvSpPr/>
          <p:nvPr/>
        </p:nvSpPr>
        <p:spPr>
          <a:xfrm>
            <a:off x="6780374" y="2101513"/>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8532440" y="2101513"/>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a:off x="7092422" y="1820159"/>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7380170" y="1666694"/>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a:off x="7667918" y="1570778"/>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7955666" y="1653905"/>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8243414" y="1826554"/>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flipV="1">
            <a:off x="7092422" y="2382867"/>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flipV="1">
            <a:off x="7380170" y="2536332"/>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flipV="1">
            <a:off x="7667918" y="2632248"/>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flipV="1">
            <a:off x="7955666" y="2549121"/>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flipV="1">
            <a:off x="8243414" y="2376472"/>
            <a:ext cx="288032" cy="288032"/>
          </a:xfrm>
          <a:prstGeom prst="ellipse">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9" name="直接连接符 98"/>
          <p:cNvCxnSpPr/>
          <p:nvPr/>
        </p:nvCxnSpPr>
        <p:spPr>
          <a:xfrm>
            <a:off x="6875830" y="3363838"/>
            <a:ext cx="1872208" cy="0"/>
          </a:xfrm>
          <a:prstGeom prst="line">
            <a:avLst/>
          </a:prstGeom>
          <a:ln w="12700">
            <a:solidFill>
              <a:srgbClr val="482400"/>
            </a:solidFill>
          </a:ln>
        </p:spPr>
        <p:style>
          <a:lnRef idx="1">
            <a:schemeClr val="accent1"/>
          </a:lnRef>
          <a:fillRef idx="0">
            <a:schemeClr val="accent1"/>
          </a:fillRef>
          <a:effectRef idx="0">
            <a:schemeClr val="accent1"/>
          </a:effectRef>
          <a:fontRef idx="minor">
            <a:schemeClr val="tx1"/>
          </a:fontRef>
        </p:style>
      </p:cxnSp>
      <p:sp>
        <p:nvSpPr>
          <p:cNvPr id="100" name="矩形 99"/>
          <p:cNvSpPr/>
          <p:nvPr/>
        </p:nvSpPr>
        <p:spPr>
          <a:xfrm>
            <a:off x="6875830" y="3037617"/>
            <a:ext cx="1872208" cy="276999"/>
          </a:xfrm>
          <a:prstGeom prst="rect">
            <a:avLst/>
          </a:prstGeom>
        </p:spPr>
        <p:txBody>
          <a:bodyPr wrap="square">
            <a:spAutoFit/>
          </a:bodyPr>
          <a:lstStyle/>
          <a:p>
            <a:pPr lvl="0" algn="ctr" defTabSz="685165">
              <a:spcBef>
                <a:spcPct val="20000"/>
              </a:spcBef>
              <a:defRPr/>
            </a:pPr>
            <a:r>
              <a:rPr lang="zh-CN" altLang="en-US" sz="1200" b="1" kern="0" dirty="0">
                <a:solidFill>
                  <a:srgbClr val="482400"/>
                </a:solidFill>
                <a:latin typeface="微软雅黑" panose="020B0503020204020204" pitchFamily="34" charset="-122"/>
                <a:ea typeface="微软雅黑" panose="020B0503020204020204" pitchFamily="34" charset="-122"/>
                <a:cs typeface="Raleway"/>
              </a:rPr>
              <a:t>输入你的标题</a:t>
            </a:r>
            <a:endParaRPr lang="en-US" altLang="zh-CN" sz="1200" b="1" kern="0" dirty="0">
              <a:solidFill>
                <a:srgbClr val="482400"/>
              </a:solidFill>
              <a:latin typeface="微软雅黑" panose="020B0503020204020204" pitchFamily="34" charset="-122"/>
              <a:ea typeface="微软雅黑" panose="020B0503020204020204" pitchFamily="34" charset="-122"/>
              <a:cs typeface="Raleway"/>
            </a:endParaRPr>
          </a:p>
        </p:txBody>
      </p:sp>
      <p:sp>
        <p:nvSpPr>
          <p:cNvPr id="101" name="Content Placeholder 2"/>
          <p:cNvSpPr txBox="1"/>
          <p:nvPr/>
        </p:nvSpPr>
        <p:spPr bwMode="auto">
          <a:xfrm>
            <a:off x="6780374" y="3435846"/>
            <a:ext cx="2040098"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defTabSz="685165">
              <a:lnSpc>
                <a:spcPct val="120000"/>
              </a:lnSpc>
              <a:spcBef>
                <a:spcPct val="20000"/>
              </a:spcBef>
              <a:defRPr/>
            </a:pPr>
            <a:r>
              <a:rPr lang="zh-CN" altLang="en-US" sz="8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这里</a:t>
            </a:r>
            <a:r>
              <a:rPr lang="zh-CN" altLang="en-US" sz="8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输入简单的文字概述里输入简单文字概述输入简单的文字概述里输入输入</a:t>
            </a:r>
            <a:r>
              <a:rPr lang="zh-CN" altLang="en-US" sz="8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里这里</a:t>
            </a:r>
            <a:r>
              <a:rPr lang="zh-CN" altLang="en-US" sz="8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输入简单的文字</a:t>
            </a:r>
            <a:r>
              <a:rPr lang="zh-CN" altLang="en-US" sz="8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概述里输入简单</a:t>
            </a:r>
            <a:endParaRPr lang="en-US" altLang="zh-CN" sz="8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endParaRPr>
          </a:p>
        </p:txBody>
      </p:sp>
      <p:sp>
        <p:nvSpPr>
          <p:cNvPr id="107" name="TextBox 106"/>
          <p:cNvSpPr txBox="1"/>
          <p:nvPr/>
        </p:nvSpPr>
        <p:spPr>
          <a:xfrm>
            <a:off x="668615" y="519599"/>
            <a:ext cx="2236510" cy="338554"/>
          </a:xfrm>
          <a:prstGeom prst="rect">
            <a:avLst/>
          </a:prstGeom>
          <a:noFill/>
        </p:spPr>
        <p:txBody>
          <a:bodyPr wrap="none" rtlCol="0">
            <a:spAutoFit/>
          </a:bodyPr>
          <a:lstStyle/>
          <a:p>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单击此处输入标题内容</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cxnSp>
        <p:nvCxnSpPr>
          <p:cNvPr id="108" name="直接连接符 107"/>
          <p:cNvCxnSpPr/>
          <p:nvPr/>
        </p:nvCxnSpPr>
        <p:spPr>
          <a:xfrm>
            <a:off x="762100" y="842130"/>
            <a:ext cx="2320999" cy="0"/>
          </a:xfrm>
          <a:prstGeom prst="line">
            <a:avLst/>
          </a:prstGeom>
          <a:ln>
            <a:solidFill>
              <a:srgbClr val="482400"/>
            </a:solidFill>
          </a:ln>
        </p:spPr>
        <p:style>
          <a:lnRef idx="1">
            <a:schemeClr val="accent1"/>
          </a:lnRef>
          <a:fillRef idx="0">
            <a:schemeClr val="accent1"/>
          </a:fillRef>
          <a:effectRef idx="0">
            <a:schemeClr val="accent1"/>
          </a:effectRef>
          <a:fontRef idx="minor">
            <a:schemeClr val="tx1"/>
          </a:fontRef>
        </p:style>
      </p:cxnSp>
      <p:sp>
        <p:nvSpPr>
          <p:cNvPr id="109" name="TextBox 108"/>
          <p:cNvSpPr txBox="1"/>
          <p:nvPr/>
        </p:nvSpPr>
        <p:spPr>
          <a:xfrm>
            <a:off x="707695" y="828750"/>
            <a:ext cx="2318373" cy="230832"/>
          </a:xfrm>
          <a:prstGeom prst="rect">
            <a:avLst/>
          </a:prstGeom>
          <a:noFill/>
        </p:spPr>
        <p:txBody>
          <a:bodyPr wrap="square" rtlCol="0">
            <a:spAutoFit/>
          </a:bodyPr>
          <a:lstStyle/>
          <a:p>
            <a:r>
              <a:rPr lang="en-US" altLang="zh-CN" sz="900" dirty="0" smtClean="0"/>
              <a:t>DAN JI CI CHU SHU RU BIAO TI</a:t>
            </a:r>
            <a:endParaRPr lang="zh-CN" altLang="en-US" sz="900" dirty="0"/>
          </a:p>
        </p:txBody>
      </p:sp>
      <p:pic>
        <p:nvPicPr>
          <p:cNvPr id="110" name="图片 10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9343" y="499566"/>
            <a:ext cx="725887" cy="725887"/>
          </a:xfrm>
          <a:prstGeom prst="rect">
            <a:avLst/>
          </a:prstGeom>
        </p:spPr>
      </p:pic>
      <p:sp>
        <p:nvSpPr>
          <p:cNvPr id="111" name="TextBox 110"/>
          <p:cNvSpPr txBox="1"/>
          <p:nvPr/>
        </p:nvSpPr>
        <p:spPr>
          <a:xfrm>
            <a:off x="210185" y="539343"/>
            <a:ext cx="364202" cy="523220"/>
          </a:xfrm>
          <a:prstGeom prst="rect">
            <a:avLst/>
          </a:prstGeom>
          <a:noFill/>
        </p:spPr>
        <p:txBody>
          <a:bodyPr wrap="none" rtlCol="0">
            <a:spAutoFit/>
          </a:bodyPr>
          <a:lstStyle/>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古</a:t>
            </a:r>
            <a:endParaRPr lang="en-US" altLang="zh-CN" sz="1400" dirty="0" smtClean="0">
              <a:solidFill>
                <a:schemeClr val="bg1"/>
              </a:solidFill>
              <a:latin typeface="钟齐李洤标准草书符号" panose="02010600030101010101" pitchFamily="2" charset="-122"/>
              <a:ea typeface="钟齐李洤标准草书符号" panose="02010600030101010101" pitchFamily="2" charset="-122"/>
            </a:endParaRPr>
          </a:p>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韵</a:t>
            </a:r>
            <a:endParaRPr lang="zh-CN" altLang="en-US" sz="1400" dirty="0">
              <a:solidFill>
                <a:schemeClr val="bg1"/>
              </a:solidFill>
              <a:latin typeface="钟齐李洤标准草书符号" panose="02010600030101010101" pitchFamily="2" charset="-122"/>
              <a:ea typeface="钟齐李洤标准草书符号"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
                                        <p:tgtEl>
                                          <p:spTgt spid="14"/>
                                        </p:tgtEl>
                                      </p:cBhvr>
                                    </p:animEffect>
                                  </p:childTnLst>
                                </p:cTn>
                              </p:par>
                            </p:childTnLst>
                          </p:cTn>
                        </p:par>
                        <p:par>
                          <p:cTn id="12" fill="hold">
                            <p:stCondLst>
                              <p:cond delay="1000"/>
                            </p:stCondLst>
                            <p:childTnLst>
                              <p:par>
                                <p:cTn id="13" presetID="1"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00"/>
                                        <p:tgtEl>
                                          <p:spTgt spid="19"/>
                                        </p:tgtEl>
                                      </p:cBhvr>
                                    </p:animEffect>
                                  </p:childTnLst>
                                </p:cTn>
                              </p:par>
                            </p:childTnLst>
                          </p:cTn>
                        </p:par>
                        <p:par>
                          <p:cTn id="19" fill="hold">
                            <p:stCondLst>
                              <p:cond delay="1500"/>
                            </p:stCondLst>
                            <p:childTnLst>
                              <p:par>
                                <p:cTn id="20" presetID="1" presetClass="entr" presetSubtype="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0"/>
                                        <p:tgtEl>
                                          <p:spTgt spid="15"/>
                                        </p:tgtEl>
                                      </p:cBhvr>
                                    </p:animEffect>
                                  </p:childTnLst>
                                </p:cTn>
                              </p:par>
                            </p:childTnLst>
                          </p:cTn>
                        </p:par>
                        <p:par>
                          <p:cTn id="26" fill="hold">
                            <p:stCondLst>
                              <p:cond delay="2000"/>
                            </p:stCondLst>
                            <p:childTnLst>
                              <p:par>
                                <p:cTn id="27" presetID="1" presetClass="entr" presetSubtype="0"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100"/>
                                        <p:tgtEl>
                                          <p:spTgt spid="20"/>
                                        </p:tgtEl>
                                      </p:cBhvr>
                                    </p:animEffect>
                                  </p:childTnLst>
                                </p:cTn>
                              </p:par>
                            </p:childTnLst>
                          </p:cTn>
                        </p:par>
                        <p:par>
                          <p:cTn id="33" fill="hold">
                            <p:stCondLst>
                              <p:cond delay="2500"/>
                            </p:stCondLst>
                            <p:childTnLst>
                              <p:par>
                                <p:cTn id="34" presetID="1" presetClass="entr" presetSubtype="0"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100"/>
                                        <p:tgtEl>
                                          <p:spTgt spid="16"/>
                                        </p:tgtEl>
                                      </p:cBhvr>
                                    </p:animEffect>
                                  </p:childTnLst>
                                </p:cTn>
                              </p:par>
                            </p:childTnLst>
                          </p:cTn>
                        </p:par>
                        <p:par>
                          <p:cTn id="40" fill="hold">
                            <p:stCondLst>
                              <p:cond delay="3000"/>
                            </p:stCondLst>
                            <p:childTnLst>
                              <p:par>
                                <p:cTn id="41" presetID="1" presetClass="entr" presetSubtype="0"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childTnLst>
                                </p:cTn>
                              </p:par>
                            </p:childTnLst>
                          </p:cTn>
                        </p:par>
                        <p:par>
                          <p:cTn id="43" fill="hold">
                            <p:stCondLst>
                              <p:cond delay="3000"/>
                            </p:stCondLst>
                            <p:childTnLst>
                              <p:par>
                                <p:cTn id="44" presetID="10" presetClass="entr" presetSubtype="0"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100"/>
                                        <p:tgtEl>
                                          <p:spTgt spid="21"/>
                                        </p:tgtEl>
                                      </p:cBhvr>
                                    </p:animEffect>
                                  </p:childTnLst>
                                </p:cTn>
                              </p:par>
                            </p:childTnLst>
                          </p:cTn>
                        </p:par>
                        <p:par>
                          <p:cTn id="47" fill="hold">
                            <p:stCondLst>
                              <p:cond delay="3500"/>
                            </p:stCondLst>
                            <p:childTnLst>
                              <p:par>
                                <p:cTn id="48" presetID="1" presetClass="entr" presetSubtype="0" fill="hold" nodeType="afterEffect">
                                  <p:stCondLst>
                                    <p:cond delay="0"/>
                                  </p:stCondLst>
                                  <p:childTnLst>
                                    <p:set>
                                      <p:cBhvr>
                                        <p:cTn id="49" dur="1" fill="hold">
                                          <p:stCondLst>
                                            <p:cond delay="0"/>
                                          </p:stCondLst>
                                        </p:cTn>
                                        <p:tgtEl>
                                          <p:spTgt spid="11"/>
                                        </p:tgtEl>
                                        <p:attrNameLst>
                                          <p:attrName>style.visibility</p:attrName>
                                        </p:attrNameLst>
                                      </p:cBhvr>
                                      <p:to>
                                        <p:strVal val="visible"/>
                                      </p:to>
                                    </p:set>
                                  </p:childTnLst>
                                </p:cTn>
                              </p:par>
                            </p:childTnLst>
                          </p:cTn>
                        </p:par>
                        <p:par>
                          <p:cTn id="50" fill="hold">
                            <p:stCondLst>
                              <p:cond delay="3500"/>
                            </p:stCondLst>
                            <p:childTnLst>
                              <p:par>
                                <p:cTn id="51" presetID="10" presetClass="entr" presetSubtype="0"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100"/>
                                        <p:tgtEl>
                                          <p:spTgt spid="17"/>
                                        </p:tgtEl>
                                      </p:cBhvr>
                                    </p:animEffect>
                                  </p:childTnLst>
                                </p:cTn>
                              </p:par>
                            </p:childTnLst>
                          </p:cTn>
                        </p:par>
                        <p:par>
                          <p:cTn id="54" fill="hold">
                            <p:stCondLst>
                              <p:cond delay="4000"/>
                            </p:stCondLst>
                            <p:childTnLst>
                              <p:par>
                                <p:cTn id="55" presetID="1" presetClass="entr" presetSubtype="0" fill="hold" nodeType="afterEffect">
                                  <p:stCondLst>
                                    <p:cond delay="0"/>
                                  </p:stCondLst>
                                  <p:childTnLst>
                                    <p:set>
                                      <p:cBhvr>
                                        <p:cTn id="56" dur="1" fill="hold">
                                          <p:stCondLst>
                                            <p:cond delay="0"/>
                                          </p:stCondLst>
                                        </p:cTn>
                                        <p:tgtEl>
                                          <p:spTgt spid="3"/>
                                        </p:tgtEl>
                                        <p:attrNameLst>
                                          <p:attrName>style.visibility</p:attrName>
                                        </p:attrNameLst>
                                      </p:cBhvr>
                                      <p:to>
                                        <p:strVal val="visible"/>
                                      </p:to>
                                    </p:set>
                                  </p:childTnLst>
                                </p:cTn>
                              </p:par>
                            </p:childTnLst>
                          </p:cTn>
                        </p:par>
                        <p:par>
                          <p:cTn id="57" fill="hold">
                            <p:stCondLst>
                              <p:cond delay="4000"/>
                            </p:stCondLst>
                            <p:childTnLst>
                              <p:par>
                                <p:cTn id="58" presetID="10" presetClass="entr" presetSubtype="0" fill="hold" grpId="0" nodeType="after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100"/>
                                        <p:tgtEl>
                                          <p:spTgt spid="22"/>
                                        </p:tgtEl>
                                      </p:cBhvr>
                                    </p:animEffect>
                                  </p:childTnLst>
                                </p:cTn>
                              </p:par>
                            </p:childTnLst>
                          </p:cTn>
                        </p:par>
                        <p:par>
                          <p:cTn id="61" fill="hold">
                            <p:stCondLst>
                              <p:cond delay="4500"/>
                            </p:stCondLst>
                            <p:childTnLst>
                              <p:par>
                                <p:cTn id="62" presetID="1" presetClass="entr" presetSubtype="0" fill="hold" nodeType="afterEffect">
                                  <p:stCondLst>
                                    <p:cond delay="0"/>
                                  </p:stCondLst>
                                  <p:childTnLst>
                                    <p:set>
                                      <p:cBhvr>
                                        <p:cTn id="63" dur="1" fill="hold">
                                          <p:stCondLst>
                                            <p:cond delay="0"/>
                                          </p:stCondLst>
                                        </p:cTn>
                                        <p:tgtEl>
                                          <p:spTgt spid="8"/>
                                        </p:tgtEl>
                                        <p:attrNameLst>
                                          <p:attrName>style.visibility</p:attrName>
                                        </p:attrNameLst>
                                      </p:cBhvr>
                                      <p:to>
                                        <p:strVal val="visible"/>
                                      </p:to>
                                    </p:set>
                                  </p:childTnLst>
                                </p:cTn>
                              </p:par>
                            </p:childTnLst>
                          </p:cTn>
                        </p:par>
                        <p:par>
                          <p:cTn id="64" fill="hold">
                            <p:stCondLst>
                              <p:cond delay="4500"/>
                            </p:stCondLst>
                            <p:childTnLst>
                              <p:par>
                                <p:cTn id="65" presetID="10" presetClass="entr" presetSubtype="0"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100"/>
                                        <p:tgtEl>
                                          <p:spTgt spid="18"/>
                                        </p:tgtEl>
                                      </p:cBhvr>
                                    </p:animEffect>
                                  </p:childTnLst>
                                </p:cTn>
                              </p:par>
                            </p:childTnLst>
                          </p:cTn>
                        </p:par>
                        <p:par>
                          <p:cTn id="68" fill="hold">
                            <p:stCondLst>
                              <p:cond delay="5000"/>
                            </p:stCondLst>
                            <p:childTnLst>
                              <p:par>
                                <p:cTn id="69" presetID="1" presetClass="entr" presetSubtype="0" fill="hold" nodeType="afterEffect">
                                  <p:stCondLst>
                                    <p:cond delay="0"/>
                                  </p:stCondLst>
                                  <p:childTnLst>
                                    <p:set>
                                      <p:cBhvr>
                                        <p:cTn id="70" dur="1" fill="hold">
                                          <p:stCondLst>
                                            <p:cond delay="0"/>
                                          </p:stCondLst>
                                        </p:cTn>
                                        <p:tgtEl>
                                          <p:spTgt spid="5"/>
                                        </p:tgtEl>
                                        <p:attrNameLst>
                                          <p:attrName>style.visibility</p:attrName>
                                        </p:attrNameLst>
                                      </p:cBhvr>
                                      <p:to>
                                        <p:strVal val="visible"/>
                                      </p:to>
                                    </p:set>
                                  </p:childTnLst>
                                </p:cTn>
                              </p:par>
                            </p:childTnLst>
                          </p:cTn>
                        </p:par>
                        <p:par>
                          <p:cTn id="71" fill="hold">
                            <p:stCondLst>
                              <p:cond delay="5000"/>
                            </p:stCondLst>
                            <p:childTnLst>
                              <p:par>
                                <p:cTn id="72" presetID="10" presetClass="entr" presetSubtype="0" fill="hold" grpId="0" nodeType="afterEffect">
                                  <p:stCondLst>
                                    <p:cond delay="0"/>
                                  </p:stCondLst>
                                  <p:childTnLst>
                                    <p:set>
                                      <p:cBhvr>
                                        <p:cTn id="73" dur="1" fill="hold">
                                          <p:stCondLst>
                                            <p:cond delay="0"/>
                                          </p:stCondLst>
                                        </p:cTn>
                                        <p:tgtEl>
                                          <p:spTgt spid="23"/>
                                        </p:tgtEl>
                                        <p:attrNameLst>
                                          <p:attrName>style.visibility</p:attrName>
                                        </p:attrNameLst>
                                      </p:cBhvr>
                                      <p:to>
                                        <p:strVal val="visible"/>
                                      </p:to>
                                    </p:set>
                                    <p:animEffect transition="in" filter="fade">
                                      <p:cBhvr>
                                        <p:cTn id="74" dur="100"/>
                                        <p:tgtEl>
                                          <p:spTgt spid="23"/>
                                        </p:tgtEl>
                                      </p:cBhvr>
                                    </p:animEffect>
                                  </p:childTnLst>
                                </p:cTn>
                              </p:par>
                            </p:childTnLst>
                          </p:cTn>
                        </p:par>
                        <p:par>
                          <p:cTn id="75" fill="hold">
                            <p:stCondLst>
                              <p:cond delay="5500"/>
                            </p:stCondLst>
                            <p:childTnLst>
                              <p:par>
                                <p:cTn id="76" presetID="1" presetClass="entr" presetSubtype="0" fill="hold" nodeType="afterEffect">
                                  <p:stCondLst>
                                    <p:cond delay="0"/>
                                  </p:stCondLst>
                                  <p:childTnLst>
                                    <p:set>
                                      <p:cBhvr>
                                        <p:cTn id="77" dur="1" fill="hold">
                                          <p:stCondLst>
                                            <p:cond delay="0"/>
                                          </p:stCondLst>
                                        </p:cTn>
                                        <p:tgtEl>
                                          <p:spTgt spid="10"/>
                                        </p:tgtEl>
                                        <p:attrNameLst>
                                          <p:attrName>style.visibility</p:attrName>
                                        </p:attrNameLst>
                                      </p:cBhvr>
                                      <p:to>
                                        <p:strVal val="visible"/>
                                      </p:to>
                                    </p:set>
                                  </p:childTnLst>
                                </p:cTn>
                              </p:par>
                            </p:childTnLst>
                          </p:cTn>
                        </p:par>
                        <p:par>
                          <p:cTn id="78" fill="hold">
                            <p:stCondLst>
                              <p:cond delay="5500"/>
                            </p:stCondLst>
                            <p:childTnLst>
                              <p:par>
                                <p:cTn id="79" presetID="10" presetClass="entr" presetSubtype="0" fill="hold" grpId="0" nodeType="afterEffect">
                                  <p:stCondLst>
                                    <p:cond delay="0"/>
                                  </p:stCondLst>
                                  <p:childTnLst>
                                    <p:set>
                                      <p:cBhvr>
                                        <p:cTn id="80" dur="1" fill="hold">
                                          <p:stCondLst>
                                            <p:cond delay="0"/>
                                          </p:stCondLst>
                                        </p:cTn>
                                        <p:tgtEl>
                                          <p:spTgt spid="13"/>
                                        </p:tgtEl>
                                        <p:attrNameLst>
                                          <p:attrName>style.visibility</p:attrName>
                                        </p:attrNameLst>
                                      </p:cBhvr>
                                      <p:to>
                                        <p:strVal val="visible"/>
                                      </p:to>
                                    </p:set>
                                    <p:animEffect transition="in" filter="fade">
                                      <p:cBhvr>
                                        <p:cTn id="81" dur="100"/>
                                        <p:tgtEl>
                                          <p:spTgt spid="13"/>
                                        </p:tgtEl>
                                      </p:cBhvr>
                                    </p:animEffect>
                                  </p:childTnLst>
                                </p:cTn>
                              </p:par>
                            </p:childTnLst>
                          </p:cTn>
                        </p:par>
                        <p:par>
                          <p:cTn id="82" fill="hold">
                            <p:stCondLst>
                              <p:cond delay="6000"/>
                            </p:stCondLst>
                            <p:childTnLst>
                              <p:par>
                                <p:cTn id="83" presetID="10" presetClass="entr" presetSubtype="0" fill="hold" grpId="0" nodeType="afterEffect">
                                  <p:stCondLst>
                                    <p:cond delay="0"/>
                                  </p:stCondLst>
                                  <p:childTnLst>
                                    <p:set>
                                      <p:cBhvr>
                                        <p:cTn id="84" dur="1" fill="hold">
                                          <p:stCondLst>
                                            <p:cond delay="0"/>
                                          </p:stCondLst>
                                        </p:cTn>
                                        <p:tgtEl>
                                          <p:spTgt spid="25"/>
                                        </p:tgtEl>
                                        <p:attrNameLst>
                                          <p:attrName>style.visibility</p:attrName>
                                        </p:attrNameLst>
                                      </p:cBhvr>
                                      <p:to>
                                        <p:strVal val="visible"/>
                                      </p:to>
                                    </p:set>
                                    <p:animEffect transition="in" filter="fade">
                                      <p:cBhvr>
                                        <p:cTn id="85" dur="500"/>
                                        <p:tgtEl>
                                          <p:spTgt spid="25"/>
                                        </p:tgtEl>
                                      </p:cBhvr>
                                    </p:animEffect>
                                  </p:childTnLst>
                                </p:cTn>
                              </p:par>
                              <p:par>
                                <p:cTn id="86" presetID="16" presetClass="entr" presetSubtype="21" fill="hold" nodeType="withEffect">
                                  <p:stCondLst>
                                    <p:cond delay="0"/>
                                  </p:stCondLst>
                                  <p:childTnLst>
                                    <p:set>
                                      <p:cBhvr>
                                        <p:cTn id="87" dur="1" fill="hold">
                                          <p:stCondLst>
                                            <p:cond delay="0"/>
                                          </p:stCondLst>
                                        </p:cTn>
                                        <p:tgtEl>
                                          <p:spTgt spid="24"/>
                                        </p:tgtEl>
                                        <p:attrNameLst>
                                          <p:attrName>style.visibility</p:attrName>
                                        </p:attrNameLst>
                                      </p:cBhvr>
                                      <p:to>
                                        <p:strVal val="visible"/>
                                      </p:to>
                                    </p:set>
                                    <p:animEffect transition="in" filter="barn(inVertical)">
                                      <p:cBhvr>
                                        <p:cTn id="88" dur="500"/>
                                        <p:tgtEl>
                                          <p:spTgt spid="24"/>
                                        </p:tgtEl>
                                      </p:cBhvr>
                                    </p:animEffect>
                                  </p:childTnLst>
                                </p:cTn>
                              </p:par>
                            </p:childTnLst>
                          </p:cTn>
                        </p:par>
                        <p:par>
                          <p:cTn id="89" fill="hold">
                            <p:stCondLst>
                              <p:cond delay="6500"/>
                            </p:stCondLst>
                            <p:childTnLst>
                              <p:par>
                                <p:cTn id="90" presetID="9" presetClass="entr" presetSubtype="0" fill="hold" grpId="0" nodeType="afterEffect">
                                  <p:stCondLst>
                                    <p:cond delay="0"/>
                                  </p:stCondLst>
                                  <p:childTnLst>
                                    <p:set>
                                      <p:cBhvr>
                                        <p:cTn id="91" dur="1" fill="hold">
                                          <p:stCondLst>
                                            <p:cond delay="0"/>
                                          </p:stCondLst>
                                        </p:cTn>
                                        <p:tgtEl>
                                          <p:spTgt spid="26"/>
                                        </p:tgtEl>
                                        <p:attrNameLst>
                                          <p:attrName>style.visibility</p:attrName>
                                        </p:attrNameLst>
                                      </p:cBhvr>
                                      <p:to>
                                        <p:strVal val="visible"/>
                                      </p:to>
                                    </p:set>
                                    <p:animEffect transition="in" filter="dissolve">
                                      <p:cBhvr>
                                        <p:cTn id="92" dur="500"/>
                                        <p:tgtEl>
                                          <p:spTgt spid="26"/>
                                        </p:tgtEl>
                                      </p:cBhvr>
                                    </p:animEffect>
                                  </p:childTnLst>
                                </p:cTn>
                              </p:par>
                            </p:childTnLst>
                          </p:cTn>
                        </p:par>
                        <p:par>
                          <p:cTn id="93" fill="hold">
                            <p:stCondLst>
                              <p:cond delay="7000"/>
                            </p:stCondLst>
                            <p:childTnLst>
                              <p:par>
                                <p:cTn id="94" presetID="10" presetClass="entr" presetSubtype="0" fill="hold" grpId="0" nodeType="afterEffect">
                                  <p:stCondLst>
                                    <p:cond delay="0"/>
                                  </p:stCondLst>
                                  <p:childTnLst>
                                    <p:set>
                                      <p:cBhvr>
                                        <p:cTn id="95" dur="1" fill="hold">
                                          <p:stCondLst>
                                            <p:cond delay="0"/>
                                          </p:stCondLst>
                                        </p:cTn>
                                        <p:tgtEl>
                                          <p:spTgt spid="37"/>
                                        </p:tgtEl>
                                        <p:attrNameLst>
                                          <p:attrName>style.visibility</p:attrName>
                                        </p:attrNameLst>
                                      </p:cBhvr>
                                      <p:to>
                                        <p:strVal val="visible"/>
                                      </p:to>
                                    </p:set>
                                    <p:animEffect transition="in" filter="fade">
                                      <p:cBhvr>
                                        <p:cTn id="96" dur="100"/>
                                        <p:tgtEl>
                                          <p:spTgt spid="37"/>
                                        </p:tgtEl>
                                      </p:cBhvr>
                                    </p:animEffect>
                                  </p:childTnLst>
                                </p:cTn>
                              </p:par>
                            </p:childTnLst>
                          </p:cTn>
                        </p:par>
                        <p:par>
                          <p:cTn id="97" fill="hold">
                            <p:stCondLst>
                              <p:cond delay="7500"/>
                            </p:stCondLst>
                            <p:childTnLst>
                              <p:par>
                                <p:cTn id="98" presetID="10" presetClass="entr" presetSubtype="0" fill="hold" grpId="0" nodeType="afterEffect">
                                  <p:stCondLst>
                                    <p:cond delay="0"/>
                                  </p:stCondLst>
                                  <p:childTnLst>
                                    <p:set>
                                      <p:cBhvr>
                                        <p:cTn id="99" dur="1" fill="hold">
                                          <p:stCondLst>
                                            <p:cond delay="0"/>
                                          </p:stCondLst>
                                        </p:cTn>
                                        <p:tgtEl>
                                          <p:spTgt spid="39"/>
                                        </p:tgtEl>
                                        <p:attrNameLst>
                                          <p:attrName>style.visibility</p:attrName>
                                        </p:attrNameLst>
                                      </p:cBhvr>
                                      <p:to>
                                        <p:strVal val="visible"/>
                                      </p:to>
                                    </p:set>
                                    <p:animEffect transition="in" filter="fade">
                                      <p:cBhvr>
                                        <p:cTn id="100" dur="100"/>
                                        <p:tgtEl>
                                          <p:spTgt spid="39"/>
                                        </p:tgtEl>
                                      </p:cBhvr>
                                    </p:animEffect>
                                  </p:childTnLst>
                                </p:cTn>
                              </p:par>
                            </p:childTnLst>
                          </p:cTn>
                        </p:par>
                        <p:par>
                          <p:cTn id="101" fill="hold">
                            <p:stCondLst>
                              <p:cond delay="8000"/>
                            </p:stCondLst>
                            <p:childTnLst>
                              <p:par>
                                <p:cTn id="102" presetID="1" presetClass="entr" presetSubtype="0" fill="hold" nodeType="afterEffect">
                                  <p:stCondLst>
                                    <p:cond delay="0"/>
                                  </p:stCondLst>
                                  <p:childTnLst>
                                    <p:set>
                                      <p:cBhvr>
                                        <p:cTn id="103" dur="1" fill="hold">
                                          <p:stCondLst>
                                            <p:cond delay="0"/>
                                          </p:stCondLst>
                                        </p:cTn>
                                        <p:tgtEl>
                                          <p:spTgt spid="29"/>
                                        </p:tgtEl>
                                        <p:attrNameLst>
                                          <p:attrName>style.visibility</p:attrName>
                                        </p:attrNameLst>
                                      </p:cBhvr>
                                      <p:to>
                                        <p:strVal val="visible"/>
                                      </p:to>
                                    </p:set>
                                  </p:childTnLst>
                                </p:cTn>
                              </p:par>
                            </p:childTnLst>
                          </p:cTn>
                        </p:par>
                        <p:par>
                          <p:cTn id="104" fill="hold">
                            <p:stCondLst>
                              <p:cond delay="8000"/>
                            </p:stCondLst>
                            <p:childTnLst>
                              <p:par>
                                <p:cTn id="105" presetID="10" presetClass="entr" presetSubtype="0" fill="hold" grpId="0" nodeType="afterEffect">
                                  <p:stCondLst>
                                    <p:cond delay="0"/>
                                  </p:stCondLst>
                                  <p:childTnLst>
                                    <p:set>
                                      <p:cBhvr>
                                        <p:cTn id="106" dur="1" fill="hold">
                                          <p:stCondLst>
                                            <p:cond delay="0"/>
                                          </p:stCondLst>
                                        </p:cTn>
                                        <p:tgtEl>
                                          <p:spTgt spid="44"/>
                                        </p:tgtEl>
                                        <p:attrNameLst>
                                          <p:attrName>style.visibility</p:attrName>
                                        </p:attrNameLst>
                                      </p:cBhvr>
                                      <p:to>
                                        <p:strVal val="visible"/>
                                      </p:to>
                                    </p:set>
                                    <p:animEffect transition="in" filter="fade">
                                      <p:cBhvr>
                                        <p:cTn id="107" dur="100"/>
                                        <p:tgtEl>
                                          <p:spTgt spid="44"/>
                                        </p:tgtEl>
                                      </p:cBhvr>
                                    </p:animEffect>
                                  </p:childTnLst>
                                </p:cTn>
                              </p:par>
                            </p:childTnLst>
                          </p:cTn>
                        </p:par>
                        <p:par>
                          <p:cTn id="108" fill="hold">
                            <p:stCondLst>
                              <p:cond delay="8500"/>
                            </p:stCondLst>
                            <p:childTnLst>
                              <p:par>
                                <p:cTn id="109" presetID="1" presetClass="entr" presetSubtype="0" fill="hold" nodeType="afterEffect">
                                  <p:stCondLst>
                                    <p:cond delay="0"/>
                                  </p:stCondLst>
                                  <p:childTnLst>
                                    <p:set>
                                      <p:cBhvr>
                                        <p:cTn id="110" dur="1" fill="hold">
                                          <p:stCondLst>
                                            <p:cond delay="0"/>
                                          </p:stCondLst>
                                        </p:cTn>
                                        <p:tgtEl>
                                          <p:spTgt spid="34"/>
                                        </p:tgtEl>
                                        <p:attrNameLst>
                                          <p:attrName>style.visibility</p:attrName>
                                        </p:attrNameLst>
                                      </p:cBhvr>
                                      <p:to>
                                        <p:strVal val="visible"/>
                                      </p:to>
                                    </p:set>
                                  </p:childTnLst>
                                </p:cTn>
                              </p:par>
                            </p:childTnLst>
                          </p:cTn>
                        </p:par>
                        <p:par>
                          <p:cTn id="111" fill="hold">
                            <p:stCondLst>
                              <p:cond delay="8500"/>
                            </p:stCondLst>
                            <p:childTnLst>
                              <p:par>
                                <p:cTn id="112" presetID="10" presetClass="entr" presetSubtype="0" fill="hold" grpId="0" nodeType="afterEffect">
                                  <p:stCondLst>
                                    <p:cond delay="0"/>
                                  </p:stCondLst>
                                  <p:childTnLst>
                                    <p:set>
                                      <p:cBhvr>
                                        <p:cTn id="113" dur="1" fill="hold">
                                          <p:stCondLst>
                                            <p:cond delay="0"/>
                                          </p:stCondLst>
                                        </p:cTn>
                                        <p:tgtEl>
                                          <p:spTgt spid="40"/>
                                        </p:tgtEl>
                                        <p:attrNameLst>
                                          <p:attrName>style.visibility</p:attrName>
                                        </p:attrNameLst>
                                      </p:cBhvr>
                                      <p:to>
                                        <p:strVal val="visible"/>
                                      </p:to>
                                    </p:set>
                                    <p:animEffect transition="in" filter="fade">
                                      <p:cBhvr>
                                        <p:cTn id="114" dur="100"/>
                                        <p:tgtEl>
                                          <p:spTgt spid="40"/>
                                        </p:tgtEl>
                                      </p:cBhvr>
                                    </p:animEffect>
                                  </p:childTnLst>
                                </p:cTn>
                              </p:par>
                            </p:childTnLst>
                          </p:cTn>
                        </p:par>
                        <p:par>
                          <p:cTn id="115" fill="hold">
                            <p:stCondLst>
                              <p:cond delay="9000"/>
                            </p:stCondLst>
                            <p:childTnLst>
                              <p:par>
                                <p:cTn id="116" presetID="1" presetClass="entr" presetSubtype="0" fill="hold" nodeType="afterEffect">
                                  <p:stCondLst>
                                    <p:cond delay="0"/>
                                  </p:stCondLst>
                                  <p:childTnLst>
                                    <p:set>
                                      <p:cBhvr>
                                        <p:cTn id="117" dur="1" fill="hold">
                                          <p:stCondLst>
                                            <p:cond delay="0"/>
                                          </p:stCondLst>
                                        </p:cTn>
                                        <p:tgtEl>
                                          <p:spTgt spid="27"/>
                                        </p:tgtEl>
                                        <p:attrNameLst>
                                          <p:attrName>style.visibility</p:attrName>
                                        </p:attrNameLst>
                                      </p:cBhvr>
                                      <p:to>
                                        <p:strVal val="visible"/>
                                      </p:to>
                                    </p:set>
                                  </p:childTnLst>
                                </p:cTn>
                              </p:par>
                            </p:childTnLst>
                          </p:cTn>
                        </p:par>
                        <p:par>
                          <p:cTn id="118" fill="hold">
                            <p:stCondLst>
                              <p:cond delay="9000"/>
                            </p:stCondLst>
                            <p:childTnLst>
                              <p:par>
                                <p:cTn id="119" presetID="10" presetClass="entr" presetSubtype="0" fill="hold" grpId="0" nodeType="afterEffect">
                                  <p:stCondLst>
                                    <p:cond delay="0"/>
                                  </p:stCondLst>
                                  <p:childTnLst>
                                    <p:set>
                                      <p:cBhvr>
                                        <p:cTn id="120" dur="1" fill="hold">
                                          <p:stCondLst>
                                            <p:cond delay="0"/>
                                          </p:stCondLst>
                                        </p:cTn>
                                        <p:tgtEl>
                                          <p:spTgt spid="45"/>
                                        </p:tgtEl>
                                        <p:attrNameLst>
                                          <p:attrName>style.visibility</p:attrName>
                                        </p:attrNameLst>
                                      </p:cBhvr>
                                      <p:to>
                                        <p:strVal val="visible"/>
                                      </p:to>
                                    </p:set>
                                    <p:animEffect transition="in" filter="fade">
                                      <p:cBhvr>
                                        <p:cTn id="121" dur="100"/>
                                        <p:tgtEl>
                                          <p:spTgt spid="45"/>
                                        </p:tgtEl>
                                      </p:cBhvr>
                                    </p:animEffect>
                                  </p:childTnLst>
                                </p:cTn>
                              </p:par>
                            </p:childTnLst>
                          </p:cTn>
                        </p:par>
                        <p:par>
                          <p:cTn id="122" fill="hold">
                            <p:stCondLst>
                              <p:cond delay="9500"/>
                            </p:stCondLst>
                            <p:childTnLst>
                              <p:par>
                                <p:cTn id="123" presetID="1" presetClass="entr" presetSubtype="0" fill="hold" nodeType="afterEffect">
                                  <p:stCondLst>
                                    <p:cond delay="0"/>
                                  </p:stCondLst>
                                  <p:childTnLst>
                                    <p:set>
                                      <p:cBhvr>
                                        <p:cTn id="124" dur="1" fill="hold">
                                          <p:stCondLst>
                                            <p:cond delay="0"/>
                                          </p:stCondLst>
                                        </p:cTn>
                                        <p:tgtEl>
                                          <p:spTgt spid="32"/>
                                        </p:tgtEl>
                                        <p:attrNameLst>
                                          <p:attrName>style.visibility</p:attrName>
                                        </p:attrNameLst>
                                      </p:cBhvr>
                                      <p:to>
                                        <p:strVal val="visible"/>
                                      </p:to>
                                    </p:set>
                                  </p:childTnLst>
                                </p:cTn>
                              </p:par>
                            </p:childTnLst>
                          </p:cTn>
                        </p:par>
                        <p:par>
                          <p:cTn id="125" fill="hold">
                            <p:stCondLst>
                              <p:cond delay="9500"/>
                            </p:stCondLst>
                            <p:childTnLst>
                              <p:par>
                                <p:cTn id="126" presetID="10" presetClass="entr" presetSubtype="0" fill="hold" grpId="0" nodeType="afterEffect">
                                  <p:stCondLst>
                                    <p:cond delay="0"/>
                                  </p:stCondLst>
                                  <p:childTnLst>
                                    <p:set>
                                      <p:cBhvr>
                                        <p:cTn id="127" dur="1" fill="hold">
                                          <p:stCondLst>
                                            <p:cond delay="0"/>
                                          </p:stCondLst>
                                        </p:cTn>
                                        <p:tgtEl>
                                          <p:spTgt spid="41"/>
                                        </p:tgtEl>
                                        <p:attrNameLst>
                                          <p:attrName>style.visibility</p:attrName>
                                        </p:attrNameLst>
                                      </p:cBhvr>
                                      <p:to>
                                        <p:strVal val="visible"/>
                                      </p:to>
                                    </p:set>
                                    <p:animEffect transition="in" filter="fade">
                                      <p:cBhvr>
                                        <p:cTn id="128" dur="100"/>
                                        <p:tgtEl>
                                          <p:spTgt spid="41"/>
                                        </p:tgtEl>
                                      </p:cBhvr>
                                    </p:animEffect>
                                  </p:childTnLst>
                                </p:cTn>
                              </p:par>
                            </p:childTnLst>
                          </p:cTn>
                        </p:par>
                        <p:par>
                          <p:cTn id="129" fill="hold">
                            <p:stCondLst>
                              <p:cond delay="10000"/>
                            </p:stCondLst>
                            <p:childTnLst>
                              <p:par>
                                <p:cTn id="130" presetID="1" presetClass="entr" presetSubtype="0" fill="hold" nodeType="afterEffect">
                                  <p:stCondLst>
                                    <p:cond delay="0"/>
                                  </p:stCondLst>
                                  <p:childTnLst>
                                    <p:set>
                                      <p:cBhvr>
                                        <p:cTn id="131" dur="1" fill="hold">
                                          <p:stCondLst>
                                            <p:cond delay="0"/>
                                          </p:stCondLst>
                                        </p:cTn>
                                        <p:tgtEl>
                                          <p:spTgt spid="31"/>
                                        </p:tgtEl>
                                        <p:attrNameLst>
                                          <p:attrName>style.visibility</p:attrName>
                                        </p:attrNameLst>
                                      </p:cBhvr>
                                      <p:to>
                                        <p:strVal val="visible"/>
                                      </p:to>
                                    </p:set>
                                  </p:childTnLst>
                                </p:cTn>
                              </p:par>
                            </p:childTnLst>
                          </p:cTn>
                        </p:par>
                        <p:par>
                          <p:cTn id="132" fill="hold">
                            <p:stCondLst>
                              <p:cond delay="10000"/>
                            </p:stCondLst>
                            <p:childTnLst>
                              <p:par>
                                <p:cTn id="133" presetID="10" presetClass="entr" presetSubtype="0" fill="hold" grpId="0" nodeType="afterEffect">
                                  <p:stCondLst>
                                    <p:cond delay="0"/>
                                  </p:stCondLst>
                                  <p:childTnLst>
                                    <p:set>
                                      <p:cBhvr>
                                        <p:cTn id="134" dur="1" fill="hold">
                                          <p:stCondLst>
                                            <p:cond delay="0"/>
                                          </p:stCondLst>
                                        </p:cTn>
                                        <p:tgtEl>
                                          <p:spTgt spid="46"/>
                                        </p:tgtEl>
                                        <p:attrNameLst>
                                          <p:attrName>style.visibility</p:attrName>
                                        </p:attrNameLst>
                                      </p:cBhvr>
                                      <p:to>
                                        <p:strVal val="visible"/>
                                      </p:to>
                                    </p:set>
                                    <p:animEffect transition="in" filter="fade">
                                      <p:cBhvr>
                                        <p:cTn id="135" dur="100"/>
                                        <p:tgtEl>
                                          <p:spTgt spid="46"/>
                                        </p:tgtEl>
                                      </p:cBhvr>
                                    </p:animEffect>
                                  </p:childTnLst>
                                </p:cTn>
                              </p:par>
                            </p:childTnLst>
                          </p:cTn>
                        </p:par>
                        <p:par>
                          <p:cTn id="136" fill="hold">
                            <p:stCondLst>
                              <p:cond delay="10500"/>
                            </p:stCondLst>
                            <p:childTnLst>
                              <p:par>
                                <p:cTn id="137" presetID="1" presetClass="entr" presetSubtype="0" fill="hold" nodeType="afterEffect">
                                  <p:stCondLst>
                                    <p:cond delay="0"/>
                                  </p:stCondLst>
                                  <p:childTnLst>
                                    <p:set>
                                      <p:cBhvr>
                                        <p:cTn id="138" dur="1" fill="hold">
                                          <p:stCondLst>
                                            <p:cond delay="0"/>
                                          </p:stCondLst>
                                        </p:cTn>
                                        <p:tgtEl>
                                          <p:spTgt spid="36"/>
                                        </p:tgtEl>
                                        <p:attrNameLst>
                                          <p:attrName>style.visibility</p:attrName>
                                        </p:attrNameLst>
                                      </p:cBhvr>
                                      <p:to>
                                        <p:strVal val="visible"/>
                                      </p:to>
                                    </p:set>
                                  </p:childTnLst>
                                </p:cTn>
                              </p:par>
                            </p:childTnLst>
                          </p:cTn>
                        </p:par>
                        <p:par>
                          <p:cTn id="139" fill="hold">
                            <p:stCondLst>
                              <p:cond delay="10500"/>
                            </p:stCondLst>
                            <p:childTnLst>
                              <p:par>
                                <p:cTn id="140" presetID="10" presetClass="entr" presetSubtype="0" fill="hold" grpId="0" nodeType="afterEffect">
                                  <p:stCondLst>
                                    <p:cond delay="0"/>
                                  </p:stCondLst>
                                  <p:childTnLst>
                                    <p:set>
                                      <p:cBhvr>
                                        <p:cTn id="141" dur="1" fill="hold">
                                          <p:stCondLst>
                                            <p:cond delay="0"/>
                                          </p:stCondLst>
                                        </p:cTn>
                                        <p:tgtEl>
                                          <p:spTgt spid="42"/>
                                        </p:tgtEl>
                                        <p:attrNameLst>
                                          <p:attrName>style.visibility</p:attrName>
                                        </p:attrNameLst>
                                      </p:cBhvr>
                                      <p:to>
                                        <p:strVal val="visible"/>
                                      </p:to>
                                    </p:set>
                                    <p:animEffect transition="in" filter="fade">
                                      <p:cBhvr>
                                        <p:cTn id="142" dur="100"/>
                                        <p:tgtEl>
                                          <p:spTgt spid="42"/>
                                        </p:tgtEl>
                                      </p:cBhvr>
                                    </p:animEffect>
                                  </p:childTnLst>
                                </p:cTn>
                              </p:par>
                            </p:childTnLst>
                          </p:cTn>
                        </p:par>
                        <p:par>
                          <p:cTn id="143" fill="hold">
                            <p:stCondLst>
                              <p:cond delay="11000"/>
                            </p:stCondLst>
                            <p:childTnLst>
                              <p:par>
                                <p:cTn id="144" presetID="1" presetClass="entr" presetSubtype="0" fill="hold" nodeType="afterEffect">
                                  <p:stCondLst>
                                    <p:cond delay="0"/>
                                  </p:stCondLst>
                                  <p:childTnLst>
                                    <p:set>
                                      <p:cBhvr>
                                        <p:cTn id="145" dur="1" fill="hold">
                                          <p:stCondLst>
                                            <p:cond delay="0"/>
                                          </p:stCondLst>
                                        </p:cTn>
                                        <p:tgtEl>
                                          <p:spTgt spid="28"/>
                                        </p:tgtEl>
                                        <p:attrNameLst>
                                          <p:attrName>style.visibility</p:attrName>
                                        </p:attrNameLst>
                                      </p:cBhvr>
                                      <p:to>
                                        <p:strVal val="visible"/>
                                      </p:to>
                                    </p:set>
                                  </p:childTnLst>
                                </p:cTn>
                              </p:par>
                            </p:childTnLst>
                          </p:cTn>
                        </p:par>
                        <p:par>
                          <p:cTn id="146" fill="hold">
                            <p:stCondLst>
                              <p:cond delay="11000"/>
                            </p:stCondLst>
                            <p:childTnLst>
                              <p:par>
                                <p:cTn id="147" presetID="10" presetClass="entr" presetSubtype="0" fill="hold" grpId="0" nodeType="afterEffect">
                                  <p:stCondLst>
                                    <p:cond delay="0"/>
                                  </p:stCondLst>
                                  <p:childTnLst>
                                    <p:set>
                                      <p:cBhvr>
                                        <p:cTn id="148" dur="1" fill="hold">
                                          <p:stCondLst>
                                            <p:cond delay="0"/>
                                          </p:stCondLst>
                                        </p:cTn>
                                        <p:tgtEl>
                                          <p:spTgt spid="47"/>
                                        </p:tgtEl>
                                        <p:attrNameLst>
                                          <p:attrName>style.visibility</p:attrName>
                                        </p:attrNameLst>
                                      </p:cBhvr>
                                      <p:to>
                                        <p:strVal val="visible"/>
                                      </p:to>
                                    </p:set>
                                    <p:animEffect transition="in" filter="fade">
                                      <p:cBhvr>
                                        <p:cTn id="149" dur="100"/>
                                        <p:tgtEl>
                                          <p:spTgt spid="47"/>
                                        </p:tgtEl>
                                      </p:cBhvr>
                                    </p:animEffect>
                                  </p:childTnLst>
                                </p:cTn>
                              </p:par>
                            </p:childTnLst>
                          </p:cTn>
                        </p:par>
                        <p:par>
                          <p:cTn id="150" fill="hold">
                            <p:stCondLst>
                              <p:cond delay="11500"/>
                            </p:stCondLst>
                            <p:childTnLst>
                              <p:par>
                                <p:cTn id="151" presetID="1" presetClass="entr" presetSubtype="0" fill="hold" nodeType="afterEffect">
                                  <p:stCondLst>
                                    <p:cond delay="0"/>
                                  </p:stCondLst>
                                  <p:childTnLst>
                                    <p:set>
                                      <p:cBhvr>
                                        <p:cTn id="152" dur="1" fill="hold">
                                          <p:stCondLst>
                                            <p:cond delay="0"/>
                                          </p:stCondLst>
                                        </p:cTn>
                                        <p:tgtEl>
                                          <p:spTgt spid="33"/>
                                        </p:tgtEl>
                                        <p:attrNameLst>
                                          <p:attrName>style.visibility</p:attrName>
                                        </p:attrNameLst>
                                      </p:cBhvr>
                                      <p:to>
                                        <p:strVal val="visible"/>
                                      </p:to>
                                    </p:set>
                                  </p:childTnLst>
                                </p:cTn>
                              </p:par>
                            </p:childTnLst>
                          </p:cTn>
                        </p:par>
                        <p:par>
                          <p:cTn id="153" fill="hold">
                            <p:stCondLst>
                              <p:cond delay="11500"/>
                            </p:stCondLst>
                            <p:childTnLst>
                              <p:par>
                                <p:cTn id="154" presetID="10" presetClass="entr" presetSubtype="0" fill="hold" grpId="0" nodeType="afterEffect">
                                  <p:stCondLst>
                                    <p:cond delay="0"/>
                                  </p:stCondLst>
                                  <p:childTnLst>
                                    <p:set>
                                      <p:cBhvr>
                                        <p:cTn id="155" dur="1" fill="hold">
                                          <p:stCondLst>
                                            <p:cond delay="0"/>
                                          </p:stCondLst>
                                        </p:cTn>
                                        <p:tgtEl>
                                          <p:spTgt spid="43"/>
                                        </p:tgtEl>
                                        <p:attrNameLst>
                                          <p:attrName>style.visibility</p:attrName>
                                        </p:attrNameLst>
                                      </p:cBhvr>
                                      <p:to>
                                        <p:strVal val="visible"/>
                                      </p:to>
                                    </p:set>
                                    <p:animEffect transition="in" filter="fade">
                                      <p:cBhvr>
                                        <p:cTn id="156" dur="100"/>
                                        <p:tgtEl>
                                          <p:spTgt spid="43"/>
                                        </p:tgtEl>
                                      </p:cBhvr>
                                    </p:animEffect>
                                  </p:childTnLst>
                                </p:cTn>
                              </p:par>
                            </p:childTnLst>
                          </p:cTn>
                        </p:par>
                        <p:par>
                          <p:cTn id="157" fill="hold">
                            <p:stCondLst>
                              <p:cond delay="12000"/>
                            </p:stCondLst>
                            <p:childTnLst>
                              <p:par>
                                <p:cTn id="158" presetID="1" presetClass="entr" presetSubtype="0" fill="hold" nodeType="afterEffect">
                                  <p:stCondLst>
                                    <p:cond delay="0"/>
                                  </p:stCondLst>
                                  <p:childTnLst>
                                    <p:set>
                                      <p:cBhvr>
                                        <p:cTn id="159" dur="1" fill="hold">
                                          <p:stCondLst>
                                            <p:cond delay="0"/>
                                          </p:stCondLst>
                                        </p:cTn>
                                        <p:tgtEl>
                                          <p:spTgt spid="30"/>
                                        </p:tgtEl>
                                        <p:attrNameLst>
                                          <p:attrName>style.visibility</p:attrName>
                                        </p:attrNameLst>
                                      </p:cBhvr>
                                      <p:to>
                                        <p:strVal val="visible"/>
                                      </p:to>
                                    </p:set>
                                  </p:childTnLst>
                                </p:cTn>
                              </p:par>
                            </p:childTnLst>
                          </p:cTn>
                        </p:par>
                        <p:par>
                          <p:cTn id="160" fill="hold">
                            <p:stCondLst>
                              <p:cond delay="12000"/>
                            </p:stCondLst>
                            <p:childTnLst>
                              <p:par>
                                <p:cTn id="161" presetID="10" presetClass="entr" presetSubtype="0" fill="hold" grpId="0" nodeType="afterEffect">
                                  <p:stCondLst>
                                    <p:cond delay="0"/>
                                  </p:stCondLst>
                                  <p:childTnLst>
                                    <p:set>
                                      <p:cBhvr>
                                        <p:cTn id="162" dur="1" fill="hold">
                                          <p:stCondLst>
                                            <p:cond delay="0"/>
                                          </p:stCondLst>
                                        </p:cTn>
                                        <p:tgtEl>
                                          <p:spTgt spid="48"/>
                                        </p:tgtEl>
                                        <p:attrNameLst>
                                          <p:attrName>style.visibility</p:attrName>
                                        </p:attrNameLst>
                                      </p:cBhvr>
                                      <p:to>
                                        <p:strVal val="visible"/>
                                      </p:to>
                                    </p:set>
                                    <p:animEffect transition="in" filter="fade">
                                      <p:cBhvr>
                                        <p:cTn id="163" dur="100"/>
                                        <p:tgtEl>
                                          <p:spTgt spid="48"/>
                                        </p:tgtEl>
                                      </p:cBhvr>
                                    </p:animEffect>
                                  </p:childTnLst>
                                </p:cTn>
                              </p:par>
                            </p:childTnLst>
                          </p:cTn>
                        </p:par>
                        <p:par>
                          <p:cTn id="164" fill="hold">
                            <p:stCondLst>
                              <p:cond delay="12500"/>
                            </p:stCondLst>
                            <p:childTnLst>
                              <p:par>
                                <p:cTn id="165" presetID="1" presetClass="entr" presetSubtype="0" fill="hold" nodeType="afterEffect">
                                  <p:stCondLst>
                                    <p:cond delay="0"/>
                                  </p:stCondLst>
                                  <p:childTnLst>
                                    <p:set>
                                      <p:cBhvr>
                                        <p:cTn id="166" dur="1" fill="hold">
                                          <p:stCondLst>
                                            <p:cond delay="0"/>
                                          </p:stCondLst>
                                        </p:cTn>
                                        <p:tgtEl>
                                          <p:spTgt spid="35"/>
                                        </p:tgtEl>
                                        <p:attrNameLst>
                                          <p:attrName>style.visibility</p:attrName>
                                        </p:attrNameLst>
                                      </p:cBhvr>
                                      <p:to>
                                        <p:strVal val="visible"/>
                                      </p:to>
                                    </p:set>
                                  </p:childTnLst>
                                </p:cTn>
                              </p:par>
                            </p:childTnLst>
                          </p:cTn>
                        </p:par>
                        <p:par>
                          <p:cTn id="167" fill="hold">
                            <p:stCondLst>
                              <p:cond delay="12500"/>
                            </p:stCondLst>
                            <p:childTnLst>
                              <p:par>
                                <p:cTn id="168" presetID="10" presetClass="entr" presetSubtype="0" fill="hold" grpId="0" nodeType="afterEffect">
                                  <p:stCondLst>
                                    <p:cond delay="0"/>
                                  </p:stCondLst>
                                  <p:childTnLst>
                                    <p:set>
                                      <p:cBhvr>
                                        <p:cTn id="169" dur="1" fill="hold">
                                          <p:stCondLst>
                                            <p:cond delay="0"/>
                                          </p:stCondLst>
                                        </p:cTn>
                                        <p:tgtEl>
                                          <p:spTgt spid="38"/>
                                        </p:tgtEl>
                                        <p:attrNameLst>
                                          <p:attrName>style.visibility</p:attrName>
                                        </p:attrNameLst>
                                      </p:cBhvr>
                                      <p:to>
                                        <p:strVal val="visible"/>
                                      </p:to>
                                    </p:set>
                                    <p:animEffect transition="in" filter="fade">
                                      <p:cBhvr>
                                        <p:cTn id="170" dur="100"/>
                                        <p:tgtEl>
                                          <p:spTgt spid="38"/>
                                        </p:tgtEl>
                                      </p:cBhvr>
                                    </p:animEffect>
                                  </p:childTnLst>
                                </p:cTn>
                              </p:par>
                            </p:childTnLst>
                          </p:cTn>
                        </p:par>
                        <p:par>
                          <p:cTn id="171" fill="hold">
                            <p:stCondLst>
                              <p:cond delay="13000"/>
                            </p:stCondLst>
                            <p:childTnLst>
                              <p:par>
                                <p:cTn id="172" presetID="10" presetClass="entr" presetSubtype="0" fill="hold" grpId="0" nodeType="afterEffect">
                                  <p:stCondLst>
                                    <p:cond delay="0"/>
                                  </p:stCondLst>
                                  <p:childTnLst>
                                    <p:set>
                                      <p:cBhvr>
                                        <p:cTn id="173" dur="1" fill="hold">
                                          <p:stCondLst>
                                            <p:cond delay="0"/>
                                          </p:stCondLst>
                                        </p:cTn>
                                        <p:tgtEl>
                                          <p:spTgt spid="50"/>
                                        </p:tgtEl>
                                        <p:attrNameLst>
                                          <p:attrName>style.visibility</p:attrName>
                                        </p:attrNameLst>
                                      </p:cBhvr>
                                      <p:to>
                                        <p:strVal val="visible"/>
                                      </p:to>
                                    </p:set>
                                    <p:animEffect transition="in" filter="fade">
                                      <p:cBhvr>
                                        <p:cTn id="174" dur="500"/>
                                        <p:tgtEl>
                                          <p:spTgt spid="50"/>
                                        </p:tgtEl>
                                      </p:cBhvr>
                                    </p:animEffect>
                                  </p:childTnLst>
                                </p:cTn>
                              </p:par>
                              <p:par>
                                <p:cTn id="175" presetID="16" presetClass="entr" presetSubtype="21" fill="hold" nodeType="withEffect">
                                  <p:stCondLst>
                                    <p:cond delay="0"/>
                                  </p:stCondLst>
                                  <p:childTnLst>
                                    <p:set>
                                      <p:cBhvr>
                                        <p:cTn id="176" dur="1" fill="hold">
                                          <p:stCondLst>
                                            <p:cond delay="0"/>
                                          </p:stCondLst>
                                        </p:cTn>
                                        <p:tgtEl>
                                          <p:spTgt spid="49"/>
                                        </p:tgtEl>
                                        <p:attrNameLst>
                                          <p:attrName>style.visibility</p:attrName>
                                        </p:attrNameLst>
                                      </p:cBhvr>
                                      <p:to>
                                        <p:strVal val="visible"/>
                                      </p:to>
                                    </p:set>
                                    <p:animEffect transition="in" filter="barn(inVertical)">
                                      <p:cBhvr>
                                        <p:cTn id="177" dur="500"/>
                                        <p:tgtEl>
                                          <p:spTgt spid="49"/>
                                        </p:tgtEl>
                                      </p:cBhvr>
                                    </p:animEffect>
                                  </p:childTnLst>
                                </p:cTn>
                              </p:par>
                            </p:childTnLst>
                          </p:cTn>
                        </p:par>
                        <p:par>
                          <p:cTn id="178" fill="hold">
                            <p:stCondLst>
                              <p:cond delay="13500"/>
                            </p:stCondLst>
                            <p:childTnLst>
                              <p:par>
                                <p:cTn id="179" presetID="9" presetClass="entr" presetSubtype="0" fill="hold" grpId="0" nodeType="afterEffect">
                                  <p:stCondLst>
                                    <p:cond delay="0"/>
                                  </p:stCondLst>
                                  <p:childTnLst>
                                    <p:set>
                                      <p:cBhvr>
                                        <p:cTn id="180" dur="1" fill="hold">
                                          <p:stCondLst>
                                            <p:cond delay="0"/>
                                          </p:stCondLst>
                                        </p:cTn>
                                        <p:tgtEl>
                                          <p:spTgt spid="51"/>
                                        </p:tgtEl>
                                        <p:attrNameLst>
                                          <p:attrName>style.visibility</p:attrName>
                                        </p:attrNameLst>
                                      </p:cBhvr>
                                      <p:to>
                                        <p:strVal val="visible"/>
                                      </p:to>
                                    </p:set>
                                    <p:animEffect transition="in" filter="dissolve">
                                      <p:cBhvr>
                                        <p:cTn id="181" dur="500"/>
                                        <p:tgtEl>
                                          <p:spTgt spid="51"/>
                                        </p:tgtEl>
                                      </p:cBhvr>
                                    </p:animEffect>
                                  </p:childTnLst>
                                </p:cTn>
                              </p:par>
                            </p:childTnLst>
                          </p:cTn>
                        </p:par>
                        <p:par>
                          <p:cTn id="182" fill="hold">
                            <p:stCondLst>
                              <p:cond delay="14000"/>
                            </p:stCondLst>
                            <p:childTnLst>
                              <p:par>
                                <p:cTn id="183" presetID="10" presetClass="entr" presetSubtype="0" fill="hold" grpId="0" nodeType="afterEffect">
                                  <p:stCondLst>
                                    <p:cond delay="0"/>
                                  </p:stCondLst>
                                  <p:childTnLst>
                                    <p:set>
                                      <p:cBhvr>
                                        <p:cTn id="184" dur="1" fill="hold">
                                          <p:stCondLst>
                                            <p:cond delay="0"/>
                                          </p:stCondLst>
                                        </p:cTn>
                                        <p:tgtEl>
                                          <p:spTgt spid="62"/>
                                        </p:tgtEl>
                                        <p:attrNameLst>
                                          <p:attrName>style.visibility</p:attrName>
                                        </p:attrNameLst>
                                      </p:cBhvr>
                                      <p:to>
                                        <p:strVal val="visible"/>
                                      </p:to>
                                    </p:set>
                                    <p:animEffect transition="in" filter="fade">
                                      <p:cBhvr>
                                        <p:cTn id="185" dur="100"/>
                                        <p:tgtEl>
                                          <p:spTgt spid="62"/>
                                        </p:tgtEl>
                                      </p:cBhvr>
                                    </p:animEffect>
                                  </p:childTnLst>
                                </p:cTn>
                              </p:par>
                            </p:childTnLst>
                          </p:cTn>
                        </p:par>
                        <p:par>
                          <p:cTn id="186" fill="hold">
                            <p:stCondLst>
                              <p:cond delay="14500"/>
                            </p:stCondLst>
                            <p:childTnLst>
                              <p:par>
                                <p:cTn id="187" presetID="10" presetClass="entr" presetSubtype="0" fill="hold" grpId="0" nodeType="afterEffect">
                                  <p:stCondLst>
                                    <p:cond delay="0"/>
                                  </p:stCondLst>
                                  <p:childTnLst>
                                    <p:set>
                                      <p:cBhvr>
                                        <p:cTn id="188" dur="1" fill="hold">
                                          <p:stCondLst>
                                            <p:cond delay="0"/>
                                          </p:stCondLst>
                                        </p:cTn>
                                        <p:tgtEl>
                                          <p:spTgt spid="64"/>
                                        </p:tgtEl>
                                        <p:attrNameLst>
                                          <p:attrName>style.visibility</p:attrName>
                                        </p:attrNameLst>
                                      </p:cBhvr>
                                      <p:to>
                                        <p:strVal val="visible"/>
                                      </p:to>
                                    </p:set>
                                    <p:animEffect transition="in" filter="fade">
                                      <p:cBhvr>
                                        <p:cTn id="189" dur="100"/>
                                        <p:tgtEl>
                                          <p:spTgt spid="64"/>
                                        </p:tgtEl>
                                      </p:cBhvr>
                                    </p:animEffect>
                                  </p:childTnLst>
                                </p:cTn>
                              </p:par>
                            </p:childTnLst>
                          </p:cTn>
                        </p:par>
                        <p:par>
                          <p:cTn id="190" fill="hold">
                            <p:stCondLst>
                              <p:cond delay="15000"/>
                            </p:stCondLst>
                            <p:childTnLst>
                              <p:par>
                                <p:cTn id="191" presetID="1" presetClass="entr" presetSubtype="0" fill="hold" nodeType="afterEffect">
                                  <p:stCondLst>
                                    <p:cond delay="0"/>
                                  </p:stCondLst>
                                  <p:childTnLst>
                                    <p:set>
                                      <p:cBhvr>
                                        <p:cTn id="192" dur="1" fill="hold">
                                          <p:stCondLst>
                                            <p:cond delay="0"/>
                                          </p:stCondLst>
                                        </p:cTn>
                                        <p:tgtEl>
                                          <p:spTgt spid="54"/>
                                        </p:tgtEl>
                                        <p:attrNameLst>
                                          <p:attrName>style.visibility</p:attrName>
                                        </p:attrNameLst>
                                      </p:cBhvr>
                                      <p:to>
                                        <p:strVal val="visible"/>
                                      </p:to>
                                    </p:set>
                                  </p:childTnLst>
                                </p:cTn>
                              </p:par>
                            </p:childTnLst>
                          </p:cTn>
                        </p:par>
                        <p:par>
                          <p:cTn id="193" fill="hold">
                            <p:stCondLst>
                              <p:cond delay="15000"/>
                            </p:stCondLst>
                            <p:childTnLst>
                              <p:par>
                                <p:cTn id="194" presetID="10" presetClass="entr" presetSubtype="0" fill="hold" grpId="0" nodeType="afterEffect">
                                  <p:stCondLst>
                                    <p:cond delay="0"/>
                                  </p:stCondLst>
                                  <p:childTnLst>
                                    <p:set>
                                      <p:cBhvr>
                                        <p:cTn id="195" dur="1" fill="hold">
                                          <p:stCondLst>
                                            <p:cond delay="0"/>
                                          </p:stCondLst>
                                        </p:cTn>
                                        <p:tgtEl>
                                          <p:spTgt spid="69"/>
                                        </p:tgtEl>
                                        <p:attrNameLst>
                                          <p:attrName>style.visibility</p:attrName>
                                        </p:attrNameLst>
                                      </p:cBhvr>
                                      <p:to>
                                        <p:strVal val="visible"/>
                                      </p:to>
                                    </p:set>
                                    <p:animEffect transition="in" filter="fade">
                                      <p:cBhvr>
                                        <p:cTn id="196" dur="100"/>
                                        <p:tgtEl>
                                          <p:spTgt spid="69"/>
                                        </p:tgtEl>
                                      </p:cBhvr>
                                    </p:animEffect>
                                  </p:childTnLst>
                                </p:cTn>
                              </p:par>
                            </p:childTnLst>
                          </p:cTn>
                        </p:par>
                        <p:par>
                          <p:cTn id="197" fill="hold">
                            <p:stCondLst>
                              <p:cond delay="15500"/>
                            </p:stCondLst>
                            <p:childTnLst>
                              <p:par>
                                <p:cTn id="198" presetID="1" presetClass="entr" presetSubtype="0" fill="hold" nodeType="afterEffect">
                                  <p:stCondLst>
                                    <p:cond delay="0"/>
                                  </p:stCondLst>
                                  <p:childTnLst>
                                    <p:set>
                                      <p:cBhvr>
                                        <p:cTn id="199" dur="1" fill="hold">
                                          <p:stCondLst>
                                            <p:cond delay="0"/>
                                          </p:stCondLst>
                                        </p:cTn>
                                        <p:tgtEl>
                                          <p:spTgt spid="59"/>
                                        </p:tgtEl>
                                        <p:attrNameLst>
                                          <p:attrName>style.visibility</p:attrName>
                                        </p:attrNameLst>
                                      </p:cBhvr>
                                      <p:to>
                                        <p:strVal val="visible"/>
                                      </p:to>
                                    </p:set>
                                  </p:childTnLst>
                                </p:cTn>
                              </p:par>
                            </p:childTnLst>
                          </p:cTn>
                        </p:par>
                        <p:par>
                          <p:cTn id="200" fill="hold">
                            <p:stCondLst>
                              <p:cond delay="15500"/>
                            </p:stCondLst>
                            <p:childTnLst>
                              <p:par>
                                <p:cTn id="201" presetID="10" presetClass="entr" presetSubtype="0" fill="hold" grpId="0" nodeType="afterEffect">
                                  <p:stCondLst>
                                    <p:cond delay="0"/>
                                  </p:stCondLst>
                                  <p:childTnLst>
                                    <p:set>
                                      <p:cBhvr>
                                        <p:cTn id="202" dur="1" fill="hold">
                                          <p:stCondLst>
                                            <p:cond delay="0"/>
                                          </p:stCondLst>
                                        </p:cTn>
                                        <p:tgtEl>
                                          <p:spTgt spid="65"/>
                                        </p:tgtEl>
                                        <p:attrNameLst>
                                          <p:attrName>style.visibility</p:attrName>
                                        </p:attrNameLst>
                                      </p:cBhvr>
                                      <p:to>
                                        <p:strVal val="visible"/>
                                      </p:to>
                                    </p:set>
                                    <p:animEffect transition="in" filter="fade">
                                      <p:cBhvr>
                                        <p:cTn id="203" dur="100"/>
                                        <p:tgtEl>
                                          <p:spTgt spid="65"/>
                                        </p:tgtEl>
                                      </p:cBhvr>
                                    </p:animEffect>
                                  </p:childTnLst>
                                </p:cTn>
                              </p:par>
                            </p:childTnLst>
                          </p:cTn>
                        </p:par>
                        <p:par>
                          <p:cTn id="204" fill="hold">
                            <p:stCondLst>
                              <p:cond delay="16000"/>
                            </p:stCondLst>
                            <p:childTnLst>
                              <p:par>
                                <p:cTn id="205" presetID="1" presetClass="entr" presetSubtype="0" fill="hold" nodeType="afterEffect">
                                  <p:stCondLst>
                                    <p:cond delay="0"/>
                                  </p:stCondLst>
                                  <p:childTnLst>
                                    <p:set>
                                      <p:cBhvr>
                                        <p:cTn id="206" dur="1" fill="hold">
                                          <p:stCondLst>
                                            <p:cond delay="0"/>
                                          </p:stCondLst>
                                        </p:cTn>
                                        <p:tgtEl>
                                          <p:spTgt spid="52"/>
                                        </p:tgtEl>
                                        <p:attrNameLst>
                                          <p:attrName>style.visibility</p:attrName>
                                        </p:attrNameLst>
                                      </p:cBhvr>
                                      <p:to>
                                        <p:strVal val="visible"/>
                                      </p:to>
                                    </p:set>
                                  </p:childTnLst>
                                </p:cTn>
                              </p:par>
                            </p:childTnLst>
                          </p:cTn>
                        </p:par>
                        <p:par>
                          <p:cTn id="207" fill="hold">
                            <p:stCondLst>
                              <p:cond delay="16000"/>
                            </p:stCondLst>
                            <p:childTnLst>
                              <p:par>
                                <p:cTn id="208" presetID="10" presetClass="entr" presetSubtype="0" fill="hold" grpId="0" nodeType="afterEffect">
                                  <p:stCondLst>
                                    <p:cond delay="0"/>
                                  </p:stCondLst>
                                  <p:childTnLst>
                                    <p:set>
                                      <p:cBhvr>
                                        <p:cTn id="209" dur="1" fill="hold">
                                          <p:stCondLst>
                                            <p:cond delay="0"/>
                                          </p:stCondLst>
                                        </p:cTn>
                                        <p:tgtEl>
                                          <p:spTgt spid="70"/>
                                        </p:tgtEl>
                                        <p:attrNameLst>
                                          <p:attrName>style.visibility</p:attrName>
                                        </p:attrNameLst>
                                      </p:cBhvr>
                                      <p:to>
                                        <p:strVal val="visible"/>
                                      </p:to>
                                    </p:set>
                                    <p:animEffect transition="in" filter="fade">
                                      <p:cBhvr>
                                        <p:cTn id="210" dur="100"/>
                                        <p:tgtEl>
                                          <p:spTgt spid="70"/>
                                        </p:tgtEl>
                                      </p:cBhvr>
                                    </p:animEffect>
                                  </p:childTnLst>
                                </p:cTn>
                              </p:par>
                            </p:childTnLst>
                          </p:cTn>
                        </p:par>
                        <p:par>
                          <p:cTn id="211" fill="hold">
                            <p:stCondLst>
                              <p:cond delay="16500"/>
                            </p:stCondLst>
                            <p:childTnLst>
                              <p:par>
                                <p:cTn id="212" presetID="1" presetClass="entr" presetSubtype="0" fill="hold" nodeType="afterEffect">
                                  <p:stCondLst>
                                    <p:cond delay="0"/>
                                  </p:stCondLst>
                                  <p:childTnLst>
                                    <p:set>
                                      <p:cBhvr>
                                        <p:cTn id="213" dur="1" fill="hold">
                                          <p:stCondLst>
                                            <p:cond delay="0"/>
                                          </p:stCondLst>
                                        </p:cTn>
                                        <p:tgtEl>
                                          <p:spTgt spid="57"/>
                                        </p:tgtEl>
                                        <p:attrNameLst>
                                          <p:attrName>style.visibility</p:attrName>
                                        </p:attrNameLst>
                                      </p:cBhvr>
                                      <p:to>
                                        <p:strVal val="visible"/>
                                      </p:to>
                                    </p:set>
                                  </p:childTnLst>
                                </p:cTn>
                              </p:par>
                            </p:childTnLst>
                          </p:cTn>
                        </p:par>
                        <p:par>
                          <p:cTn id="214" fill="hold">
                            <p:stCondLst>
                              <p:cond delay="16500"/>
                            </p:stCondLst>
                            <p:childTnLst>
                              <p:par>
                                <p:cTn id="215" presetID="10" presetClass="entr" presetSubtype="0" fill="hold" grpId="0" nodeType="afterEffect">
                                  <p:stCondLst>
                                    <p:cond delay="0"/>
                                  </p:stCondLst>
                                  <p:childTnLst>
                                    <p:set>
                                      <p:cBhvr>
                                        <p:cTn id="216" dur="1" fill="hold">
                                          <p:stCondLst>
                                            <p:cond delay="0"/>
                                          </p:stCondLst>
                                        </p:cTn>
                                        <p:tgtEl>
                                          <p:spTgt spid="66"/>
                                        </p:tgtEl>
                                        <p:attrNameLst>
                                          <p:attrName>style.visibility</p:attrName>
                                        </p:attrNameLst>
                                      </p:cBhvr>
                                      <p:to>
                                        <p:strVal val="visible"/>
                                      </p:to>
                                    </p:set>
                                    <p:animEffect transition="in" filter="fade">
                                      <p:cBhvr>
                                        <p:cTn id="217" dur="100"/>
                                        <p:tgtEl>
                                          <p:spTgt spid="66"/>
                                        </p:tgtEl>
                                      </p:cBhvr>
                                    </p:animEffect>
                                  </p:childTnLst>
                                </p:cTn>
                              </p:par>
                            </p:childTnLst>
                          </p:cTn>
                        </p:par>
                        <p:par>
                          <p:cTn id="218" fill="hold">
                            <p:stCondLst>
                              <p:cond delay="17000"/>
                            </p:stCondLst>
                            <p:childTnLst>
                              <p:par>
                                <p:cTn id="219" presetID="1" presetClass="entr" presetSubtype="0" fill="hold" nodeType="afterEffect">
                                  <p:stCondLst>
                                    <p:cond delay="0"/>
                                  </p:stCondLst>
                                  <p:childTnLst>
                                    <p:set>
                                      <p:cBhvr>
                                        <p:cTn id="220" dur="1" fill="hold">
                                          <p:stCondLst>
                                            <p:cond delay="0"/>
                                          </p:stCondLst>
                                        </p:cTn>
                                        <p:tgtEl>
                                          <p:spTgt spid="56"/>
                                        </p:tgtEl>
                                        <p:attrNameLst>
                                          <p:attrName>style.visibility</p:attrName>
                                        </p:attrNameLst>
                                      </p:cBhvr>
                                      <p:to>
                                        <p:strVal val="visible"/>
                                      </p:to>
                                    </p:set>
                                  </p:childTnLst>
                                </p:cTn>
                              </p:par>
                            </p:childTnLst>
                          </p:cTn>
                        </p:par>
                        <p:par>
                          <p:cTn id="221" fill="hold">
                            <p:stCondLst>
                              <p:cond delay="17000"/>
                            </p:stCondLst>
                            <p:childTnLst>
                              <p:par>
                                <p:cTn id="222" presetID="10" presetClass="entr" presetSubtype="0" fill="hold" grpId="0" nodeType="afterEffect">
                                  <p:stCondLst>
                                    <p:cond delay="0"/>
                                  </p:stCondLst>
                                  <p:childTnLst>
                                    <p:set>
                                      <p:cBhvr>
                                        <p:cTn id="223" dur="1" fill="hold">
                                          <p:stCondLst>
                                            <p:cond delay="0"/>
                                          </p:stCondLst>
                                        </p:cTn>
                                        <p:tgtEl>
                                          <p:spTgt spid="71"/>
                                        </p:tgtEl>
                                        <p:attrNameLst>
                                          <p:attrName>style.visibility</p:attrName>
                                        </p:attrNameLst>
                                      </p:cBhvr>
                                      <p:to>
                                        <p:strVal val="visible"/>
                                      </p:to>
                                    </p:set>
                                    <p:animEffect transition="in" filter="fade">
                                      <p:cBhvr>
                                        <p:cTn id="224" dur="100"/>
                                        <p:tgtEl>
                                          <p:spTgt spid="71"/>
                                        </p:tgtEl>
                                      </p:cBhvr>
                                    </p:animEffect>
                                  </p:childTnLst>
                                </p:cTn>
                              </p:par>
                            </p:childTnLst>
                          </p:cTn>
                        </p:par>
                        <p:par>
                          <p:cTn id="225" fill="hold">
                            <p:stCondLst>
                              <p:cond delay="17500"/>
                            </p:stCondLst>
                            <p:childTnLst>
                              <p:par>
                                <p:cTn id="226" presetID="1" presetClass="entr" presetSubtype="0" fill="hold" nodeType="afterEffect">
                                  <p:stCondLst>
                                    <p:cond delay="0"/>
                                  </p:stCondLst>
                                  <p:childTnLst>
                                    <p:set>
                                      <p:cBhvr>
                                        <p:cTn id="227" dur="1" fill="hold">
                                          <p:stCondLst>
                                            <p:cond delay="0"/>
                                          </p:stCondLst>
                                        </p:cTn>
                                        <p:tgtEl>
                                          <p:spTgt spid="61"/>
                                        </p:tgtEl>
                                        <p:attrNameLst>
                                          <p:attrName>style.visibility</p:attrName>
                                        </p:attrNameLst>
                                      </p:cBhvr>
                                      <p:to>
                                        <p:strVal val="visible"/>
                                      </p:to>
                                    </p:set>
                                  </p:childTnLst>
                                </p:cTn>
                              </p:par>
                            </p:childTnLst>
                          </p:cTn>
                        </p:par>
                        <p:par>
                          <p:cTn id="228" fill="hold">
                            <p:stCondLst>
                              <p:cond delay="17500"/>
                            </p:stCondLst>
                            <p:childTnLst>
                              <p:par>
                                <p:cTn id="229" presetID="10" presetClass="entr" presetSubtype="0" fill="hold" grpId="0" nodeType="afterEffect">
                                  <p:stCondLst>
                                    <p:cond delay="0"/>
                                  </p:stCondLst>
                                  <p:childTnLst>
                                    <p:set>
                                      <p:cBhvr>
                                        <p:cTn id="230" dur="1" fill="hold">
                                          <p:stCondLst>
                                            <p:cond delay="0"/>
                                          </p:stCondLst>
                                        </p:cTn>
                                        <p:tgtEl>
                                          <p:spTgt spid="67"/>
                                        </p:tgtEl>
                                        <p:attrNameLst>
                                          <p:attrName>style.visibility</p:attrName>
                                        </p:attrNameLst>
                                      </p:cBhvr>
                                      <p:to>
                                        <p:strVal val="visible"/>
                                      </p:to>
                                    </p:set>
                                    <p:animEffect transition="in" filter="fade">
                                      <p:cBhvr>
                                        <p:cTn id="231" dur="100"/>
                                        <p:tgtEl>
                                          <p:spTgt spid="67"/>
                                        </p:tgtEl>
                                      </p:cBhvr>
                                    </p:animEffect>
                                  </p:childTnLst>
                                </p:cTn>
                              </p:par>
                            </p:childTnLst>
                          </p:cTn>
                        </p:par>
                        <p:par>
                          <p:cTn id="232" fill="hold">
                            <p:stCondLst>
                              <p:cond delay="18000"/>
                            </p:stCondLst>
                            <p:childTnLst>
                              <p:par>
                                <p:cTn id="233" presetID="1" presetClass="entr" presetSubtype="0" fill="hold" nodeType="afterEffect">
                                  <p:stCondLst>
                                    <p:cond delay="0"/>
                                  </p:stCondLst>
                                  <p:childTnLst>
                                    <p:set>
                                      <p:cBhvr>
                                        <p:cTn id="234" dur="1" fill="hold">
                                          <p:stCondLst>
                                            <p:cond delay="0"/>
                                          </p:stCondLst>
                                        </p:cTn>
                                        <p:tgtEl>
                                          <p:spTgt spid="53"/>
                                        </p:tgtEl>
                                        <p:attrNameLst>
                                          <p:attrName>style.visibility</p:attrName>
                                        </p:attrNameLst>
                                      </p:cBhvr>
                                      <p:to>
                                        <p:strVal val="visible"/>
                                      </p:to>
                                    </p:set>
                                  </p:childTnLst>
                                </p:cTn>
                              </p:par>
                            </p:childTnLst>
                          </p:cTn>
                        </p:par>
                        <p:par>
                          <p:cTn id="235" fill="hold">
                            <p:stCondLst>
                              <p:cond delay="18000"/>
                            </p:stCondLst>
                            <p:childTnLst>
                              <p:par>
                                <p:cTn id="236" presetID="10" presetClass="entr" presetSubtype="0" fill="hold" grpId="0" nodeType="afterEffect">
                                  <p:stCondLst>
                                    <p:cond delay="0"/>
                                  </p:stCondLst>
                                  <p:childTnLst>
                                    <p:set>
                                      <p:cBhvr>
                                        <p:cTn id="237" dur="1" fill="hold">
                                          <p:stCondLst>
                                            <p:cond delay="0"/>
                                          </p:stCondLst>
                                        </p:cTn>
                                        <p:tgtEl>
                                          <p:spTgt spid="72"/>
                                        </p:tgtEl>
                                        <p:attrNameLst>
                                          <p:attrName>style.visibility</p:attrName>
                                        </p:attrNameLst>
                                      </p:cBhvr>
                                      <p:to>
                                        <p:strVal val="visible"/>
                                      </p:to>
                                    </p:set>
                                    <p:animEffect transition="in" filter="fade">
                                      <p:cBhvr>
                                        <p:cTn id="238" dur="100"/>
                                        <p:tgtEl>
                                          <p:spTgt spid="72"/>
                                        </p:tgtEl>
                                      </p:cBhvr>
                                    </p:animEffect>
                                  </p:childTnLst>
                                </p:cTn>
                              </p:par>
                            </p:childTnLst>
                          </p:cTn>
                        </p:par>
                        <p:par>
                          <p:cTn id="239" fill="hold">
                            <p:stCondLst>
                              <p:cond delay="18500"/>
                            </p:stCondLst>
                            <p:childTnLst>
                              <p:par>
                                <p:cTn id="240" presetID="1" presetClass="entr" presetSubtype="0" fill="hold" nodeType="afterEffect">
                                  <p:stCondLst>
                                    <p:cond delay="0"/>
                                  </p:stCondLst>
                                  <p:childTnLst>
                                    <p:set>
                                      <p:cBhvr>
                                        <p:cTn id="241" dur="1" fill="hold">
                                          <p:stCondLst>
                                            <p:cond delay="0"/>
                                          </p:stCondLst>
                                        </p:cTn>
                                        <p:tgtEl>
                                          <p:spTgt spid="58"/>
                                        </p:tgtEl>
                                        <p:attrNameLst>
                                          <p:attrName>style.visibility</p:attrName>
                                        </p:attrNameLst>
                                      </p:cBhvr>
                                      <p:to>
                                        <p:strVal val="visible"/>
                                      </p:to>
                                    </p:set>
                                  </p:childTnLst>
                                </p:cTn>
                              </p:par>
                            </p:childTnLst>
                          </p:cTn>
                        </p:par>
                        <p:par>
                          <p:cTn id="242" fill="hold">
                            <p:stCondLst>
                              <p:cond delay="18500"/>
                            </p:stCondLst>
                            <p:childTnLst>
                              <p:par>
                                <p:cTn id="243" presetID="10" presetClass="entr" presetSubtype="0" fill="hold" grpId="0" nodeType="afterEffect">
                                  <p:stCondLst>
                                    <p:cond delay="0"/>
                                  </p:stCondLst>
                                  <p:childTnLst>
                                    <p:set>
                                      <p:cBhvr>
                                        <p:cTn id="244" dur="1" fill="hold">
                                          <p:stCondLst>
                                            <p:cond delay="0"/>
                                          </p:stCondLst>
                                        </p:cTn>
                                        <p:tgtEl>
                                          <p:spTgt spid="68"/>
                                        </p:tgtEl>
                                        <p:attrNameLst>
                                          <p:attrName>style.visibility</p:attrName>
                                        </p:attrNameLst>
                                      </p:cBhvr>
                                      <p:to>
                                        <p:strVal val="visible"/>
                                      </p:to>
                                    </p:set>
                                    <p:animEffect transition="in" filter="fade">
                                      <p:cBhvr>
                                        <p:cTn id="245" dur="100"/>
                                        <p:tgtEl>
                                          <p:spTgt spid="68"/>
                                        </p:tgtEl>
                                      </p:cBhvr>
                                    </p:animEffect>
                                  </p:childTnLst>
                                </p:cTn>
                              </p:par>
                            </p:childTnLst>
                          </p:cTn>
                        </p:par>
                        <p:par>
                          <p:cTn id="246" fill="hold">
                            <p:stCondLst>
                              <p:cond delay="19000"/>
                            </p:stCondLst>
                            <p:childTnLst>
                              <p:par>
                                <p:cTn id="247" presetID="1" presetClass="entr" presetSubtype="0" fill="hold" nodeType="afterEffect">
                                  <p:stCondLst>
                                    <p:cond delay="0"/>
                                  </p:stCondLst>
                                  <p:childTnLst>
                                    <p:set>
                                      <p:cBhvr>
                                        <p:cTn id="248" dur="1" fill="hold">
                                          <p:stCondLst>
                                            <p:cond delay="0"/>
                                          </p:stCondLst>
                                        </p:cTn>
                                        <p:tgtEl>
                                          <p:spTgt spid="55"/>
                                        </p:tgtEl>
                                        <p:attrNameLst>
                                          <p:attrName>style.visibility</p:attrName>
                                        </p:attrNameLst>
                                      </p:cBhvr>
                                      <p:to>
                                        <p:strVal val="visible"/>
                                      </p:to>
                                    </p:set>
                                  </p:childTnLst>
                                </p:cTn>
                              </p:par>
                            </p:childTnLst>
                          </p:cTn>
                        </p:par>
                        <p:par>
                          <p:cTn id="249" fill="hold">
                            <p:stCondLst>
                              <p:cond delay="19000"/>
                            </p:stCondLst>
                            <p:childTnLst>
                              <p:par>
                                <p:cTn id="250" presetID="10" presetClass="entr" presetSubtype="0" fill="hold" grpId="0" nodeType="afterEffect">
                                  <p:stCondLst>
                                    <p:cond delay="0"/>
                                  </p:stCondLst>
                                  <p:childTnLst>
                                    <p:set>
                                      <p:cBhvr>
                                        <p:cTn id="251" dur="1" fill="hold">
                                          <p:stCondLst>
                                            <p:cond delay="0"/>
                                          </p:stCondLst>
                                        </p:cTn>
                                        <p:tgtEl>
                                          <p:spTgt spid="73"/>
                                        </p:tgtEl>
                                        <p:attrNameLst>
                                          <p:attrName>style.visibility</p:attrName>
                                        </p:attrNameLst>
                                      </p:cBhvr>
                                      <p:to>
                                        <p:strVal val="visible"/>
                                      </p:to>
                                    </p:set>
                                    <p:animEffect transition="in" filter="fade">
                                      <p:cBhvr>
                                        <p:cTn id="252" dur="100"/>
                                        <p:tgtEl>
                                          <p:spTgt spid="73"/>
                                        </p:tgtEl>
                                      </p:cBhvr>
                                    </p:animEffect>
                                  </p:childTnLst>
                                </p:cTn>
                              </p:par>
                            </p:childTnLst>
                          </p:cTn>
                        </p:par>
                        <p:par>
                          <p:cTn id="253" fill="hold">
                            <p:stCondLst>
                              <p:cond delay="19500"/>
                            </p:stCondLst>
                            <p:childTnLst>
                              <p:par>
                                <p:cTn id="254" presetID="1" presetClass="entr" presetSubtype="0" fill="hold" nodeType="afterEffect">
                                  <p:stCondLst>
                                    <p:cond delay="0"/>
                                  </p:stCondLst>
                                  <p:childTnLst>
                                    <p:set>
                                      <p:cBhvr>
                                        <p:cTn id="255" dur="1" fill="hold">
                                          <p:stCondLst>
                                            <p:cond delay="0"/>
                                          </p:stCondLst>
                                        </p:cTn>
                                        <p:tgtEl>
                                          <p:spTgt spid="60"/>
                                        </p:tgtEl>
                                        <p:attrNameLst>
                                          <p:attrName>style.visibility</p:attrName>
                                        </p:attrNameLst>
                                      </p:cBhvr>
                                      <p:to>
                                        <p:strVal val="visible"/>
                                      </p:to>
                                    </p:set>
                                  </p:childTnLst>
                                </p:cTn>
                              </p:par>
                            </p:childTnLst>
                          </p:cTn>
                        </p:par>
                        <p:par>
                          <p:cTn id="256" fill="hold">
                            <p:stCondLst>
                              <p:cond delay="19500"/>
                            </p:stCondLst>
                            <p:childTnLst>
                              <p:par>
                                <p:cTn id="257" presetID="10" presetClass="entr" presetSubtype="0" fill="hold" grpId="0" nodeType="afterEffect">
                                  <p:stCondLst>
                                    <p:cond delay="0"/>
                                  </p:stCondLst>
                                  <p:childTnLst>
                                    <p:set>
                                      <p:cBhvr>
                                        <p:cTn id="258" dur="1" fill="hold">
                                          <p:stCondLst>
                                            <p:cond delay="0"/>
                                          </p:stCondLst>
                                        </p:cTn>
                                        <p:tgtEl>
                                          <p:spTgt spid="63"/>
                                        </p:tgtEl>
                                        <p:attrNameLst>
                                          <p:attrName>style.visibility</p:attrName>
                                        </p:attrNameLst>
                                      </p:cBhvr>
                                      <p:to>
                                        <p:strVal val="visible"/>
                                      </p:to>
                                    </p:set>
                                    <p:animEffect transition="in" filter="fade">
                                      <p:cBhvr>
                                        <p:cTn id="259" dur="100"/>
                                        <p:tgtEl>
                                          <p:spTgt spid="63"/>
                                        </p:tgtEl>
                                      </p:cBhvr>
                                    </p:animEffect>
                                  </p:childTnLst>
                                </p:cTn>
                              </p:par>
                            </p:childTnLst>
                          </p:cTn>
                        </p:par>
                        <p:par>
                          <p:cTn id="260" fill="hold">
                            <p:stCondLst>
                              <p:cond delay="20000"/>
                            </p:stCondLst>
                            <p:childTnLst>
                              <p:par>
                                <p:cTn id="261" presetID="10" presetClass="entr" presetSubtype="0" fill="hold" grpId="0" nodeType="afterEffect">
                                  <p:stCondLst>
                                    <p:cond delay="0"/>
                                  </p:stCondLst>
                                  <p:childTnLst>
                                    <p:set>
                                      <p:cBhvr>
                                        <p:cTn id="262" dur="1" fill="hold">
                                          <p:stCondLst>
                                            <p:cond delay="0"/>
                                          </p:stCondLst>
                                        </p:cTn>
                                        <p:tgtEl>
                                          <p:spTgt spid="75"/>
                                        </p:tgtEl>
                                        <p:attrNameLst>
                                          <p:attrName>style.visibility</p:attrName>
                                        </p:attrNameLst>
                                      </p:cBhvr>
                                      <p:to>
                                        <p:strVal val="visible"/>
                                      </p:to>
                                    </p:set>
                                    <p:animEffect transition="in" filter="fade">
                                      <p:cBhvr>
                                        <p:cTn id="263" dur="500"/>
                                        <p:tgtEl>
                                          <p:spTgt spid="75"/>
                                        </p:tgtEl>
                                      </p:cBhvr>
                                    </p:animEffect>
                                  </p:childTnLst>
                                </p:cTn>
                              </p:par>
                              <p:par>
                                <p:cTn id="264" presetID="16" presetClass="entr" presetSubtype="21" fill="hold" nodeType="withEffect">
                                  <p:stCondLst>
                                    <p:cond delay="0"/>
                                  </p:stCondLst>
                                  <p:childTnLst>
                                    <p:set>
                                      <p:cBhvr>
                                        <p:cTn id="265" dur="1" fill="hold">
                                          <p:stCondLst>
                                            <p:cond delay="0"/>
                                          </p:stCondLst>
                                        </p:cTn>
                                        <p:tgtEl>
                                          <p:spTgt spid="74"/>
                                        </p:tgtEl>
                                        <p:attrNameLst>
                                          <p:attrName>style.visibility</p:attrName>
                                        </p:attrNameLst>
                                      </p:cBhvr>
                                      <p:to>
                                        <p:strVal val="visible"/>
                                      </p:to>
                                    </p:set>
                                    <p:animEffect transition="in" filter="barn(inVertical)">
                                      <p:cBhvr>
                                        <p:cTn id="266" dur="500"/>
                                        <p:tgtEl>
                                          <p:spTgt spid="74"/>
                                        </p:tgtEl>
                                      </p:cBhvr>
                                    </p:animEffect>
                                  </p:childTnLst>
                                </p:cTn>
                              </p:par>
                            </p:childTnLst>
                          </p:cTn>
                        </p:par>
                        <p:par>
                          <p:cTn id="267" fill="hold">
                            <p:stCondLst>
                              <p:cond delay="20500"/>
                            </p:stCondLst>
                            <p:childTnLst>
                              <p:par>
                                <p:cTn id="268" presetID="9" presetClass="entr" presetSubtype="0" fill="hold" grpId="0" nodeType="afterEffect">
                                  <p:stCondLst>
                                    <p:cond delay="0"/>
                                  </p:stCondLst>
                                  <p:childTnLst>
                                    <p:set>
                                      <p:cBhvr>
                                        <p:cTn id="269" dur="1" fill="hold">
                                          <p:stCondLst>
                                            <p:cond delay="0"/>
                                          </p:stCondLst>
                                        </p:cTn>
                                        <p:tgtEl>
                                          <p:spTgt spid="76"/>
                                        </p:tgtEl>
                                        <p:attrNameLst>
                                          <p:attrName>style.visibility</p:attrName>
                                        </p:attrNameLst>
                                      </p:cBhvr>
                                      <p:to>
                                        <p:strVal val="visible"/>
                                      </p:to>
                                    </p:set>
                                    <p:animEffect transition="in" filter="dissolve">
                                      <p:cBhvr>
                                        <p:cTn id="270" dur="500"/>
                                        <p:tgtEl>
                                          <p:spTgt spid="76"/>
                                        </p:tgtEl>
                                      </p:cBhvr>
                                    </p:animEffect>
                                  </p:childTnLst>
                                </p:cTn>
                              </p:par>
                            </p:childTnLst>
                          </p:cTn>
                        </p:par>
                        <p:par>
                          <p:cTn id="271" fill="hold">
                            <p:stCondLst>
                              <p:cond delay="21000"/>
                            </p:stCondLst>
                            <p:childTnLst>
                              <p:par>
                                <p:cTn id="272" presetID="10" presetClass="entr" presetSubtype="0" fill="hold" grpId="0" nodeType="afterEffect">
                                  <p:stCondLst>
                                    <p:cond delay="0"/>
                                  </p:stCondLst>
                                  <p:childTnLst>
                                    <p:set>
                                      <p:cBhvr>
                                        <p:cTn id="273" dur="1" fill="hold">
                                          <p:stCondLst>
                                            <p:cond delay="0"/>
                                          </p:stCondLst>
                                        </p:cTn>
                                        <p:tgtEl>
                                          <p:spTgt spid="87"/>
                                        </p:tgtEl>
                                        <p:attrNameLst>
                                          <p:attrName>style.visibility</p:attrName>
                                        </p:attrNameLst>
                                      </p:cBhvr>
                                      <p:to>
                                        <p:strVal val="visible"/>
                                      </p:to>
                                    </p:set>
                                    <p:animEffect transition="in" filter="fade">
                                      <p:cBhvr>
                                        <p:cTn id="274" dur="100"/>
                                        <p:tgtEl>
                                          <p:spTgt spid="87"/>
                                        </p:tgtEl>
                                      </p:cBhvr>
                                    </p:animEffect>
                                  </p:childTnLst>
                                </p:cTn>
                              </p:par>
                            </p:childTnLst>
                          </p:cTn>
                        </p:par>
                        <p:par>
                          <p:cTn id="275" fill="hold">
                            <p:stCondLst>
                              <p:cond delay="21500"/>
                            </p:stCondLst>
                            <p:childTnLst>
                              <p:par>
                                <p:cTn id="276" presetID="10" presetClass="entr" presetSubtype="0" fill="hold" grpId="0" nodeType="afterEffect">
                                  <p:stCondLst>
                                    <p:cond delay="0"/>
                                  </p:stCondLst>
                                  <p:childTnLst>
                                    <p:set>
                                      <p:cBhvr>
                                        <p:cTn id="277" dur="1" fill="hold">
                                          <p:stCondLst>
                                            <p:cond delay="0"/>
                                          </p:stCondLst>
                                        </p:cTn>
                                        <p:tgtEl>
                                          <p:spTgt spid="89"/>
                                        </p:tgtEl>
                                        <p:attrNameLst>
                                          <p:attrName>style.visibility</p:attrName>
                                        </p:attrNameLst>
                                      </p:cBhvr>
                                      <p:to>
                                        <p:strVal val="visible"/>
                                      </p:to>
                                    </p:set>
                                    <p:animEffect transition="in" filter="fade">
                                      <p:cBhvr>
                                        <p:cTn id="278" dur="100"/>
                                        <p:tgtEl>
                                          <p:spTgt spid="89"/>
                                        </p:tgtEl>
                                      </p:cBhvr>
                                    </p:animEffect>
                                  </p:childTnLst>
                                </p:cTn>
                              </p:par>
                            </p:childTnLst>
                          </p:cTn>
                        </p:par>
                        <p:par>
                          <p:cTn id="279" fill="hold">
                            <p:stCondLst>
                              <p:cond delay="22000"/>
                            </p:stCondLst>
                            <p:childTnLst>
                              <p:par>
                                <p:cTn id="280" presetID="1" presetClass="entr" presetSubtype="0" fill="hold" nodeType="afterEffect">
                                  <p:stCondLst>
                                    <p:cond delay="0"/>
                                  </p:stCondLst>
                                  <p:childTnLst>
                                    <p:set>
                                      <p:cBhvr>
                                        <p:cTn id="281" dur="1" fill="hold">
                                          <p:stCondLst>
                                            <p:cond delay="0"/>
                                          </p:stCondLst>
                                        </p:cTn>
                                        <p:tgtEl>
                                          <p:spTgt spid="79"/>
                                        </p:tgtEl>
                                        <p:attrNameLst>
                                          <p:attrName>style.visibility</p:attrName>
                                        </p:attrNameLst>
                                      </p:cBhvr>
                                      <p:to>
                                        <p:strVal val="visible"/>
                                      </p:to>
                                    </p:set>
                                  </p:childTnLst>
                                </p:cTn>
                              </p:par>
                            </p:childTnLst>
                          </p:cTn>
                        </p:par>
                        <p:par>
                          <p:cTn id="282" fill="hold">
                            <p:stCondLst>
                              <p:cond delay="22000"/>
                            </p:stCondLst>
                            <p:childTnLst>
                              <p:par>
                                <p:cTn id="283" presetID="10" presetClass="entr" presetSubtype="0" fill="hold" grpId="0" nodeType="afterEffect">
                                  <p:stCondLst>
                                    <p:cond delay="0"/>
                                  </p:stCondLst>
                                  <p:childTnLst>
                                    <p:set>
                                      <p:cBhvr>
                                        <p:cTn id="284" dur="1" fill="hold">
                                          <p:stCondLst>
                                            <p:cond delay="0"/>
                                          </p:stCondLst>
                                        </p:cTn>
                                        <p:tgtEl>
                                          <p:spTgt spid="94"/>
                                        </p:tgtEl>
                                        <p:attrNameLst>
                                          <p:attrName>style.visibility</p:attrName>
                                        </p:attrNameLst>
                                      </p:cBhvr>
                                      <p:to>
                                        <p:strVal val="visible"/>
                                      </p:to>
                                    </p:set>
                                    <p:animEffect transition="in" filter="fade">
                                      <p:cBhvr>
                                        <p:cTn id="285" dur="100"/>
                                        <p:tgtEl>
                                          <p:spTgt spid="94"/>
                                        </p:tgtEl>
                                      </p:cBhvr>
                                    </p:animEffect>
                                  </p:childTnLst>
                                </p:cTn>
                              </p:par>
                            </p:childTnLst>
                          </p:cTn>
                        </p:par>
                        <p:par>
                          <p:cTn id="286" fill="hold">
                            <p:stCondLst>
                              <p:cond delay="22500"/>
                            </p:stCondLst>
                            <p:childTnLst>
                              <p:par>
                                <p:cTn id="287" presetID="1" presetClass="entr" presetSubtype="0" fill="hold" nodeType="afterEffect">
                                  <p:stCondLst>
                                    <p:cond delay="0"/>
                                  </p:stCondLst>
                                  <p:childTnLst>
                                    <p:set>
                                      <p:cBhvr>
                                        <p:cTn id="288" dur="1" fill="hold">
                                          <p:stCondLst>
                                            <p:cond delay="0"/>
                                          </p:stCondLst>
                                        </p:cTn>
                                        <p:tgtEl>
                                          <p:spTgt spid="84"/>
                                        </p:tgtEl>
                                        <p:attrNameLst>
                                          <p:attrName>style.visibility</p:attrName>
                                        </p:attrNameLst>
                                      </p:cBhvr>
                                      <p:to>
                                        <p:strVal val="visible"/>
                                      </p:to>
                                    </p:set>
                                  </p:childTnLst>
                                </p:cTn>
                              </p:par>
                            </p:childTnLst>
                          </p:cTn>
                        </p:par>
                        <p:par>
                          <p:cTn id="289" fill="hold">
                            <p:stCondLst>
                              <p:cond delay="22500"/>
                            </p:stCondLst>
                            <p:childTnLst>
                              <p:par>
                                <p:cTn id="290" presetID="10" presetClass="entr" presetSubtype="0" fill="hold" grpId="0" nodeType="afterEffect">
                                  <p:stCondLst>
                                    <p:cond delay="0"/>
                                  </p:stCondLst>
                                  <p:childTnLst>
                                    <p:set>
                                      <p:cBhvr>
                                        <p:cTn id="291" dur="1" fill="hold">
                                          <p:stCondLst>
                                            <p:cond delay="0"/>
                                          </p:stCondLst>
                                        </p:cTn>
                                        <p:tgtEl>
                                          <p:spTgt spid="90"/>
                                        </p:tgtEl>
                                        <p:attrNameLst>
                                          <p:attrName>style.visibility</p:attrName>
                                        </p:attrNameLst>
                                      </p:cBhvr>
                                      <p:to>
                                        <p:strVal val="visible"/>
                                      </p:to>
                                    </p:set>
                                    <p:animEffect transition="in" filter="fade">
                                      <p:cBhvr>
                                        <p:cTn id="292" dur="100"/>
                                        <p:tgtEl>
                                          <p:spTgt spid="90"/>
                                        </p:tgtEl>
                                      </p:cBhvr>
                                    </p:animEffect>
                                  </p:childTnLst>
                                </p:cTn>
                              </p:par>
                            </p:childTnLst>
                          </p:cTn>
                        </p:par>
                        <p:par>
                          <p:cTn id="293" fill="hold">
                            <p:stCondLst>
                              <p:cond delay="23000"/>
                            </p:stCondLst>
                            <p:childTnLst>
                              <p:par>
                                <p:cTn id="294" presetID="1" presetClass="entr" presetSubtype="0" fill="hold" nodeType="afterEffect">
                                  <p:stCondLst>
                                    <p:cond delay="0"/>
                                  </p:stCondLst>
                                  <p:childTnLst>
                                    <p:set>
                                      <p:cBhvr>
                                        <p:cTn id="295" dur="1" fill="hold">
                                          <p:stCondLst>
                                            <p:cond delay="0"/>
                                          </p:stCondLst>
                                        </p:cTn>
                                        <p:tgtEl>
                                          <p:spTgt spid="77"/>
                                        </p:tgtEl>
                                        <p:attrNameLst>
                                          <p:attrName>style.visibility</p:attrName>
                                        </p:attrNameLst>
                                      </p:cBhvr>
                                      <p:to>
                                        <p:strVal val="visible"/>
                                      </p:to>
                                    </p:set>
                                  </p:childTnLst>
                                </p:cTn>
                              </p:par>
                            </p:childTnLst>
                          </p:cTn>
                        </p:par>
                        <p:par>
                          <p:cTn id="296" fill="hold">
                            <p:stCondLst>
                              <p:cond delay="23000"/>
                            </p:stCondLst>
                            <p:childTnLst>
                              <p:par>
                                <p:cTn id="297" presetID="10" presetClass="entr" presetSubtype="0" fill="hold" grpId="0" nodeType="afterEffect">
                                  <p:stCondLst>
                                    <p:cond delay="0"/>
                                  </p:stCondLst>
                                  <p:childTnLst>
                                    <p:set>
                                      <p:cBhvr>
                                        <p:cTn id="298" dur="1" fill="hold">
                                          <p:stCondLst>
                                            <p:cond delay="0"/>
                                          </p:stCondLst>
                                        </p:cTn>
                                        <p:tgtEl>
                                          <p:spTgt spid="95"/>
                                        </p:tgtEl>
                                        <p:attrNameLst>
                                          <p:attrName>style.visibility</p:attrName>
                                        </p:attrNameLst>
                                      </p:cBhvr>
                                      <p:to>
                                        <p:strVal val="visible"/>
                                      </p:to>
                                    </p:set>
                                    <p:animEffect transition="in" filter="fade">
                                      <p:cBhvr>
                                        <p:cTn id="299" dur="100"/>
                                        <p:tgtEl>
                                          <p:spTgt spid="95"/>
                                        </p:tgtEl>
                                      </p:cBhvr>
                                    </p:animEffect>
                                  </p:childTnLst>
                                </p:cTn>
                              </p:par>
                            </p:childTnLst>
                          </p:cTn>
                        </p:par>
                        <p:par>
                          <p:cTn id="300" fill="hold">
                            <p:stCondLst>
                              <p:cond delay="23500"/>
                            </p:stCondLst>
                            <p:childTnLst>
                              <p:par>
                                <p:cTn id="301" presetID="1" presetClass="entr" presetSubtype="0" fill="hold" nodeType="afterEffect">
                                  <p:stCondLst>
                                    <p:cond delay="0"/>
                                  </p:stCondLst>
                                  <p:childTnLst>
                                    <p:set>
                                      <p:cBhvr>
                                        <p:cTn id="302" dur="1" fill="hold">
                                          <p:stCondLst>
                                            <p:cond delay="0"/>
                                          </p:stCondLst>
                                        </p:cTn>
                                        <p:tgtEl>
                                          <p:spTgt spid="82"/>
                                        </p:tgtEl>
                                        <p:attrNameLst>
                                          <p:attrName>style.visibility</p:attrName>
                                        </p:attrNameLst>
                                      </p:cBhvr>
                                      <p:to>
                                        <p:strVal val="visible"/>
                                      </p:to>
                                    </p:set>
                                  </p:childTnLst>
                                </p:cTn>
                              </p:par>
                            </p:childTnLst>
                          </p:cTn>
                        </p:par>
                        <p:par>
                          <p:cTn id="303" fill="hold">
                            <p:stCondLst>
                              <p:cond delay="23500"/>
                            </p:stCondLst>
                            <p:childTnLst>
                              <p:par>
                                <p:cTn id="304" presetID="10" presetClass="entr" presetSubtype="0" fill="hold" grpId="0" nodeType="afterEffect">
                                  <p:stCondLst>
                                    <p:cond delay="0"/>
                                  </p:stCondLst>
                                  <p:childTnLst>
                                    <p:set>
                                      <p:cBhvr>
                                        <p:cTn id="305" dur="1" fill="hold">
                                          <p:stCondLst>
                                            <p:cond delay="0"/>
                                          </p:stCondLst>
                                        </p:cTn>
                                        <p:tgtEl>
                                          <p:spTgt spid="91"/>
                                        </p:tgtEl>
                                        <p:attrNameLst>
                                          <p:attrName>style.visibility</p:attrName>
                                        </p:attrNameLst>
                                      </p:cBhvr>
                                      <p:to>
                                        <p:strVal val="visible"/>
                                      </p:to>
                                    </p:set>
                                    <p:animEffect transition="in" filter="fade">
                                      <p:cBhvr>
                                        <p:cTn id="306" dur="100"/>
                                        <p:tgtEl>
                                          <p:spTgt spid="91"/>
                                        </p:tgtEl>
                                      </p:cBhvr>
                                    </p:animEffect>
                                  </p:childTnLst>
                                </p:cTn>
                              </p:par>
                            </p:childTnLst>
                          </p:cTn>
                        </p:par>
                        <p:par>
                          <p:cTn id="307" fill="hold">
                            <p:stCondLst>
                              <p:cond delay="24000"/>
                            </p:stCondLst>
                            <p:childTnLst>
                              <p:par>
                                <p:cTn id="308" presetID="1" presetClass="entr" presetSubtype="0" fill="hold" nodeType="afterEffect">
                                  <p:stCondLst>
                                    <p:cond delay="0"/>
                                  </p:stCondLst>
                                  <p:childTnLst>
                                    <p:set>
                                      <p:cBhvr>
                                        <p:cTn id="309" dur="1" fill="hold">
                                          <p:stCondLst>
                                            <p:cond delay="0"/>
                                          </p:stCondLst>
                                        </p:cTn>
                                        <p:tgtEl>
                                          <p:spTgt spid="81"/>
                                        </p:tgtEl>
                                        <p:attrNameLst>
                                          <p:attrName>style.visibility</p:attrName>
                                        </p:attrNameLst>
                                      </p:cBhvr>
                                      <p:to>
                                        <p:strVal val="visible"/>
                                      </p:to>
                                    </p:set>
                                  </p:childTnLst>
                                </p:cTn>
                              </p:par>
                            </p:childTnLst>
                          </p:cTn>
                        </p:par>
                        <p:par>
                          <p:cTn id="310" fill="hold">
                            <p:stCondLst>
                              <p:cond delay="24000"/>
                            </p:stCondLst>
                            <p:childTnLst>
                              <p:par>
                                <p:cTn id="311" presetID="10" presetClass="entr" presetSubtype="0" fill="hold" grpId="0" nodeType="afterEffect">
                                  <p:stCondLst>
                                    <p:cond delay="0"/>
                                  </p:stCondLst>
                                  <p:childTnLst>
                                    <p:set>
                                      <p:cBhvr>
                                        <p:cTn id="312" dur="1" fill="hold">
                                          <p:stCondLst>
                                            <p:cond delay="0"/>
                                          </p:stCondLst>
                                        </p:cTn>
                                        <p:tgtEl>
                                          <p:spTgt spid="96"/>
                                        </p:tgtEl>
                                        <p:attrNameLst>
                                          <p:attrName>style.visibility</p:attrName>
                                        </p:attrNameLst>
                                      </p:cBhvr>
                                      <p:to>
                                        <p:strVal val="visible"/>
                                      </p:to>
                                    </p:set>
                                    <p:animEffect transition="in" filter="fade">
                                      <p:cBhvr>
                                        <p:cTn id="313" dur="100"/>
                                        <p:tgtEl>
                                          <p:spTgt spid="96"/>
                                        </p:tgtEl>
                                      </p:cBhvr>
                                    </p:animEffect>
                                  </p:childTnLst>
                                </p:cTn>
                              </p:par>
                            </p:childTnLst>
                          </p:cTn>
                        </p:par>
                        <p:par>
                          <p:cTn id="314" fill="hold">
                            <p:stCondLst>
                              <p:cond delay="24500"/>
                            </p:stCondLst>
                            <p:childTnLst>
                              <p:par>
                                <p:cTn id="315" presetID="1" presetClass="entr" presetSubtype="0" fill="hold" nodeType="afterEffect">
                                  <p:stCondLst>
                                    <p:cond delay="0"/>
                                  </p:stCondLst>
                                  <p:childTnLst>
                                    <p:set>
                                      <p:cBhvr>
                                        <p:cTn id="316" dur="1" fill="hold">
                                          <p:stCondLst>
                                            <p:cond delay="0"/>
                                          </p:stCondLst>
                                        </p:cTn>
                                        <p:tgtEl>
                                          <p:spTgt spid="86"/>
                                        </p:tgtEl>
                                        <p:attrNameLst>
                                          <p:attrName>style.visibility</p:attrName>
                                        </p:attrNameLst>
                                      </p:cBhvr>
                                      <p:to>
                                        <p:strVal val="visible"/>
                                      </p:to>
                                    </p:set>
                                  </p:childTnLst>
                                </p:cTn>
                              </p:par>
                            </p:childTnLst>
                          </p:cTn>
                        </p:par>
                        <p:par>
                          <p:cTn id="317" fill="hold">
                            <p:stCondLst>
                              <p:cond delay="24500"/>
                            </p:stCondLst>
                            <p:childTnLst>
                              <p:par>
                                <p:cTn id="318" presetID="10" presetClass="entr" presetSubtype="0" fill="hold" grpId="0" nodeType="afterEffect">
                                  <p:stCondLst>
                                    <p:cond delay="0"/>
                                  </p:stCondLst>
                                  <p:childTnLst>
                                    <p:set>
                                      <p:cBhvr>
                                        <p:cTn id="319" dur="1" fill="hold">
                                          <p:stCondLst>
                                            <p:cond delay="0"/>
                                          </p:stCondLst>
                                        </p:cTn>
                                        <p:tgtEl>
                                          <p:spTgt spid="92"/>
                                        </p:tgtEl>
                                        <p:attrNameLst>
                                          <p:attrName>style.visibility</p:attrName>
                                        </p:attrNameLst>
                                      </p:cBhvr>
                                      <p:to>
                                        <p:strVal val="visible"/>
                                      </p:to>
                                    </p:set>
                                    <p:animEffect transition="in" filter="fade">
                                      <p:cBhvr>
                                        <p:cTn id="320" dur="100"/>
                                        <p:tgtEl>
                                          <p:spTgt spid="92"/>
                                        </p:tgtEl>
                                      </p:cBhvr>
                                    </p:animEffect>
                                  </p:childTnLst>
                                </p:cTn>
                              </p:par>
                            </p:childTnLst>
                          </p:cTn>
                        </p:par>
                        <p:par>
                          <p:cTn id="321" fill="hold">
                            <p:stCondLst>
                              <p:cond delay="25000"/>
                            </p:stCondLst>
                            <p:childTnLst>
                              <p:par>
                                <p:cTn id="322" presetID="1" presetClass="entr" presetSubtype="0" fill="hold" nodeType="afterEffect">
                                  <p:stCondLst>
                                    <p:cond delay="0"/>
                                  </p:stCondLst>
                                  <p:childTnLst>
                                    <p:set>
                                      <p:cBhvr>
                                        <p:cTn id="323" dur="1" fill="hold">
                                          <p:stCondLst>
                                            <p:cond delay="0"/>
                                          </p:stCondLst>
                                        </p:cTn>
                                        <p:tgtEl>
                                          <p:spTgt spid="78"/>
                                        </p:tgtEl>
                                        <p:attrNameLst>
                                          <p:attrName>style.visibility</p:attrName>
                                        </p:attrNameLst>
                                      </p:cBhvr>
                                      <p:to>
                                        <p:strVal val="visible"/>
                                      </p:to>
                                    </p:set>
                                  </p:childTnLst>
                                </p:cTn>
                              </p:par>
                            </p:childTnLst>
                          </p:cTn>
                        </p:par>
                        <p:par>
                          <p:cTn id="324" fill="hold">
                            <p:stCondLst>
                              <p:cond delay="25000"/>
                            </p:stCondLst>
                            <p:childTnLst>
                              <p:par>
                                <p:cTn id="325" presetID="10" presetClass="entr" presetSubtype="0" fill="hold" grpId="0" nodeType="afterEffect">
                                  <p:stCondLst>
                                    <p:cond delay="0"/>
                                  </p:stCondLst>
                                  <p:childTnLst>
                                    <p:set>
                                      <p:cBhvr>
                                        <p:cTn id="326" dur="1" fill="hold">
                                          <p:stCondLst>
                                            <p:cond delay="0"/>
                                          </p:stCondLst>
                                        </p:cTn>
                                        <p:tgtEl>
                                          <p:spTgt spid="97"/>
                                        </p:tgtEl>
                                        <p:attrNameLst>
                                          <p:attrName>style.visibility</p:attrName>
                                        </p:attrNameLst>
                                      </p:cBhvr>
                                      <p:to>
                                        <p:strVal val="visible"/>
                                      </p:to>
                                    </p:set>
                                    <p:animEffect transition="in" filter="fade">
                                      <p:cBhvr>
                                        <p:cTn id="327" dur="100"/>
                                        <p:tgtEl>
                                          <p:spTgt spid="97"/>
                                        </p:tgtEl>
                                      </p:cBhvr>
                                    </p:animEffect>
                                  </p:childTnLst>
                                </p:cTn>
                              </p:par>
                            </p:childTnLst>
                          </p:cTn>
                        </p:par>
                        <p:par>
                          <p:cTn id="328" fill="hold">
                            <p:stCondLst>
                              <p:cond delay="25500"/>
                            </p:stCondLst>
                            <p:childTnLst>
                              <p:par>
                                <p:cTn id="329" presetID="1" presetClass="entr" presetSubtype="0" fill="hold" nodeType="afterEffect">
                                  <p:stCondLst>
                                    <p:cond delay="0"/>
                                  </p:stCondLst>
                                  <p:childTnLst>
                                    <p:set>
                                      <p:cBhvr>
                                        <p:cTn id="330" dur="1" fill="hold">
                                          <p:stCondLst>
                                            <p:cond delay="0"/>
                                          </p:stCondLst>
                                        </p:cTn>
                                        <p:tgtEl>
                                          <p:spTgt spid="83"/>
                                        </p:tgtEl>
                                        <p:attrNameLst>
                                          <p:attrName>style.visibility</p:attrName>
                                        </p:attrNameLst>
                                      </p:cBhvr>
                                      <p:to>
                                        <p:strVal val="visible"/>
                                      </p:to>
                                    </p:set>
                                  </p:childTnLst>
                                </p:cTn>
                              </p:par>
                            </p:childTnLst>
                          </p:cTn>
                        </p:par>
                        <p:par>
                          <p:cTn id="331" fill="hold">
                            <p:stCondLst>
                              <p:cond delay="25500"/>
                            </p:stCondLst>
                            <p:childTnLst>
                              <p:par>
                                <p:cTn id="332" presetID="10" presetClass="entr" presetSubtype="0" fill="hold" grpId="0" nodeType="afterEffect">
                                  <p:stCondLst>
                                    <p:cond delay="0"/>
                                  </p:stCondLst>
                                  <p:childTnLst>
                                    <p:set>
                                      <p:cBhvr>
                                        <p:cTn id="333" dur="1" fill="hold">
                                          <p:stCondLst>
                                            <p:cond delay="0"/>
                                          </p:stCondLst>
                                        </p:cTn>
                                        <p:tgtEl>
                                          <p:spTgt spid="93"/>
                                        </p:tgtEl>
                                        <p:attrNameLst>
                                          <p:attrName>style.visibility</p:attrName>
                                        </p:attrNameLst>
                                      </p:cBhvr>
                                      <p:to>
                                        <p:strVal val="visible"/>
                                      </p:to>
                                    </p:set>
                                    <p:animEffect transition="in" filter="fade">
                                      <p:cBhvr>
                                        <p:cTn id="334" dur="100"/>
                                        <p:tgtEl>
                                          <p:spTgt spid="93"/>
                                        </p:tgtEl>
                                      </p:cBhvr>
                                    </p:animEffect>
                                  </p:childTnLst>
                                </p:cTn>
                              </p:par>
                            </p:childTnLst>
                          </p:cTn>
                        </p:par>
                        <p:par>
                          <p:cTn id="335" fill="hold">
                            <p:stCondLst>
                              <p:cond delay="26000"/>
                            </p:stCondLst>
                            <p:childTnLst>
                              <p:par>
                                <p:cTn id="336" presetID="1" presetClass="entr" presetSubtype="0" fill="hold" nodeType="afterEffect">
                                  <p:stCondLst>
                                    <p:cond delay="0"/>
                                  </p:stCondLst>
                                  <p:childTnLst>
                                    <p:set>
                                      <p:cBhvr>
                                        <p:cTn id="337" dur="1" fill="hold">
                                          <p:stCondLst>
                                            <p:cond delay="0"/>
                                          </p:stCondLst>
                                        </p:cTn>
                                        <p:tgtEl>
                                          <p:spTgt spid="80"/>
                                        </p:tgtEl>
                                        <p:attrNameLst>
                                          <p:attrName>style.visibility</p:attrName>
                                        </p:attrNameLst>
                                      </p:cBhvr>
                                      <p:to>
                                        <p:strVal val="visible"/>
                                      </p:to>
                                    </p:set>
                                  </p:childTnLst>
                                </p:cTn>
                              </p:par>
                            </p:childTnLst>
                          </p:cTn>
                        </p:par>
                        <p:par>
                          <p:cTn id="338" fill="hold">
                            <p:stCondLst>
                              <p:cond delay="26000"/>
                            </p:stCondLst>
                            <p:childTnLst>
                              <p:par>
                                <p:cTn id="339" presetID="10" presetClass="entr" presetSubtype="0" fill="hold" grpId="0" nodeType="afterEffect">
                                  <p:stCondLst>
                                    <p:cond delay="0"/>
                                  </p:stCondLst>
                                  <p:childTnLst>
                                    <p:set>
                                      <p:cBhvr>
                                        <p:cTn id="340" dur="1" fill="hold">
                                          <p:stCondLst>
                                            <p:cond delay="0"/>
                                          </p:stCondLst>
                                        </p:cTn>
                                        <p:tgtEl>
                                          <p:spTgt spid="98"/>
                                        </p:tgtEl>
                                        <p:attrNameLst>
                                          <p:attrName>style.visibility</p:attrName>
                                        </p:attrNameLst>
                                      </p:cBhvr>
                                      <p:to>
                                        <p:strVal val="visible"/>
                                      </p:to>
                                    </p:set>
                                    <p:animEffect transition="in" filter="fade">
                                      <p:cBhvr>
                                        <p:cTn id="341" dur="100"/>
                                        <p:tgtEl>
                                          <p:spTgt spid="98"/>
                                        </p:tgtEl>
                                      </p:cBhvr>
                                    </p:animEffect>
                                  </p:childTnLst>
                                </p:cTn>
                              </p:par>
                            </p:childTnLst>
                          </p:cTn>
                        </p:par>
                        <p:par>
                          <p:cTn id="342" fill="hold">
                            <p:stCondLst>
                              <p:cond delay="26500"/>
                            </p:stCondLst>
                            <p:childTnLst>
                              <p:par>
                                <p:cTn id="343" presetID="1" presetClass="entr" presetSubtype="0" fill="hold" nodeType="afterEffect">
                                  <p:stCondLst>
                                    <p:cond delay="0"/>
                                  </p:stCondLst>
                                  <p:childTnLst>
                                    <p:set>
                                      <p:cBhvr>
                                        <p:cTn id="344" dur="1" fill="hold">
                                          <p:stCondLst>
                                            <p:cond delay="0"/>
                                          </p:stCondLst>
                                        </p:cTn>
                                        <p:tgtEl>
                                          <p:spTgt spid="85"/>
                                        </p:tgtEl>
                                        <p:attrNameLst>
                                          <p:attrName>style.visibility</p:attrName>
                                        </p:attrNameLst>
                                      </p:cBhvr>
                                      <p:to>
                                        <p:strVal val="visible"/>
                                      </p:to>
                                    </p:set>
                                  </p:childTnLst>
                                </p:cTn>
                              </p:par>
                            </p:childTnLst>
                          </p:cTn>
                        </p:par>
                        <p:par>
                          <p:cTn id="345" fill="hold">
                            <p:stCondLst>
                              <p:cond delay="26500"/>
                            </p:stCondLst>
                            <p:childTnLst>
                              <p:par>
                                <p:cTn id="346" presetID="10" presetClass="entr" presetSubtype="0" fill="hold" grpId="0" nodeType="afterEffect">
                                  <p:stCondLst>
                                    <p:cond delay="0"/>
                                  </p:stCondLst>
                                  <p:childTnLst>
                                    <p:set>
                                      <p:cBhvr>
                                        <p:cTn id="347" dur="1" fill="hold">
                                          <p:stCondLst>
                                            <p:cond delay="0"/>
                                          </p:stCondLst>
                                        </p:cTn>
                                        <p:tgtEl>
                                          <p:spTgt spid="88"/>
                                        </p:tgtEl>
                                        <p:attrNameLst>
                                          <p:attrName>style.visibility</p:attrName>
                                        </p:attrNameLst>
                                      </p:cBhvr>
                                      <p:to>
                                        <p:strVal val="visible"/>
                                      </p:to>
                                    </p:set>
                                    <p:animEffect transition="in" filter="fade">
                                      <p:cBhvr>
                                        <p:cTn id="348" dur="100"/>
                                        <p:tgtEl>
                                          <p:spTgt spid="88"/>
                                        </p:tgtEl>
                                      </p:cBhvr>
                                    </p:animEffect>
                                  </p:childTnLst>
                                </p:cTn>
                              </p:par>
                            </p:childTnLst>
                          </p:cTn>
                        </p:par>
                        <p:par>
                          <p:cTn id="349" fill="hold">
                            <p:stCondLst>
                              <p:cond delay="27000"/>
                            </p:stCondLst>
                            <p:childTnLst>
                              <p:par>
                                <p:cTn id="350" presetID="10" presetClass="entr" presetSubtype="0" fill="hold" grpId="0" nodeType="afterEffect">
                                  <p:stCondLst>
                                    <p:cond delay="0"/>
                                  </p:stCondLst>
                                  <p:childTnLst>
                                    <p:set>
                                      <p:cBhvr>
                                        <p:cTn id="351" dur="1" fill="hold">
                                          <p:stCondLst>
                                            <p:cond delay="0"/>
                                          </p:stCondLst>
                                        </p:cTn>
                                        <p:tgtEl>
                                          <p:spTgt spid="100"/>
                                        </p:tgtEl>
                                        <p:attrNameLst>
                                          <p:attrName>style.visibility</p:attrName>
                                        </p:attrNameLst>
                                      </p:cBhvr>
                                      <p:to>
                                        <p:strVal val="visible"/>
                                      </p:to>
                                    </p:set>
                                    <p:animEffect transition="in" filter="fade">
                                      <p:cBhvr>
                                        <p:cTn id="352" dur="500"/>
                                        <p:tgtEl>
                                          <p:spTgt spid="100"/>
                                        </p:tgtEl>
                                      </p:cBhvr>
                                    </p:animEffect>
                                  </p:childTnLst>
                                </p:cTn>
                              </p:par>
                              <p:par>
                                <p:cTn id="353" presetID="16" presetClass="entr" presetSubtype="21" fill="hold" nodeType="withEffect">
                                  <p:stCondLst>
                                    <p:cond delay="0"/>
                                  </p:stCondLst>
                                  <p:childTnLst>
                                    <p:set>
                                      <p:cBhvr>
                                        <p:cTn id="354" dur="1" fill="hold">
                                          <p:stCondLst>
                                            <p:cond delay="0"/>
                                          </p:stCondLst>
                                        </p:cTn>
                                        <p:tgtEl>
                                          <p:spTgt spid="99"/>
                                        </p:tgtEl>
                                        <p:attrNameLst>
                                          <p:attrName>style.visibility</p:attrName>
                                        </p:attrNameLst>
                                      </p:cBhvr>
                                      <p:to>
                                        <p:strVal val="visible"/>
                                      </p:to>
                                    </p:set>
                                    <p:animEffect transition="in" filter="barn(inVertical)">
                                      <p:cBhvr>
                                        <p:cTn id="355" dur="500"/>
                                        <p:tgtEl>
                                          <p:spTgt spid="99"/>
                                        </p:tgtEl>
                                      </p:cBhvr>
                                    </p:animEffect>
                                  </p:childTnLst>
                                </p:cTn>
                              </p:par>
                            </p:childTnLst>
                          </p:cTn>
                        </p:par>
                        <p:par>
                          <p:cTn id="356" fill="hold">
                            <p:stCondLst>
                              <p:cond delay="27500"/>
                            </p:stCondLst>
                            <p:childTnLst>
                              <p:par>
                                <p:cTn id="357" presetID="9" presetClass="entr" presetSubtype="0" fill="hold" grpId="0" nodeType="afterEffect">
                                  <p:stCondLst>
                                    <p:cond delay="0"/>
                                  </p:stCondLst>
                                  <p:childTnLst>
                                    <p:set>
                                      <p:cBhvr>
                                        <p:cTn id="358" dur="1" fill="hold">
                                          <p:stCondLst>
                                            <p:cond delay="0"/>
                                          </p:stCondLst>
                                        </p:cTn>
                                        <p:tgtEl>
                                          <p:spTgt spid="101"/>
                                        </p:tgtEl>
                                        <p:attrNameLst>
                                          <p:attrName>style.visibility</p:attrName>
                                        </p:attrNameLst>
                                      </p:cBhvr>
                                      <p:to>
                                        <p:strVal val="visible"/>
                                      </p:to>
                                    </p:set>
                                    <p:animEffect transition="in" filter="dissolve">
                                      <p:cBhvr>
                                        <p:cTn id="359"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5" grpId="0"/>
      <p:bldP spid="26" grpId="0"/>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50" grpId="0"/>
      <p:bldP spid="51" grpId="0"/>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5" grpId="0"/>
      <p:bldP spid="76" grpId="0"/>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100" grpId="0"/>
      <p:bldP spid="10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p:nvPr/>
        </p:nvSpPr>
        <p:spPr bwMode="auto">
          <a:xfrm>
            <a:off x="3794125" y="1495971"/>
            <a:ext cx="665163" cy="649287"/>
          </a:xfrm>
          <a:custGeom>
            <a:avLst/>
            <a:gdLst>
              <a:gd name="T0" fmla="*/ 158 w 524"/>
              <a:gd name="T1" fmla="*/ 0 h 423"/>
              <a:gd name="T2" fmla="*/ 365 w 524"/>
              <a:gd name="T3" fmla="*/ 0 h 423"/>
              <a:gd name="T4" fmla="*/ 366 w 524"/>
              <a:gd name="T5" fmla="*/ 0 h 423"/>
              <a:gd name="T6" fmla="*/ 366 w 524"/>
              <a:gd name="T7" fmla="*/ 0 h 423"/>
              <a:gd name="T8" fmla="*/ 523 w 524"/>
              <a:gd name="T9" fmla="*/ 157 h 423"/>
              <a:gd name="T10" fmla="*/ 524 w 524"/>
              <a:gd name="T11" fmla="*/ 423 h 423"/>
              <a:gd name="T12" fmla="*/ 388 w 524"/>
              <a:gd name="T13" fmla="*/ 321 h 423"/>
              <a:gd name="T14" fmla="*/ 158 w 524"/>
              <a:gd name="T15" fmla="*/ 316 h 423"/>
              <a:gd name="T16" fmla="*/ 0 w 524"/>
              <a:gd name="T17" fmla="*/ 158 h 423"/>
              <a:gd name="T18" fmla="*/ 158 w 524"/>
              <a:gd name="T19"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 h="423">
                <a:moveTo>
                  <a:pt x="158" y="0"/>
                </a:moveTo>
                <a:cubicBezTo>
                  <a:pt x="365" y="0"/>
                  <a:pt x="365" y="0"/>
                  <a:pt x="365" y="0"/>
                </a:cubicBezTo>
                <a:cubicBezTo>
                  <a:pt x="365" y="0"/>
                  <a:pt x="365" y="0"/>
                  <a:pt x="366" y="0"/>
                </a:cubicBezTo>
                <a:cubicBezTo>
                  <a:pt x="366" y="0"/>
                  <a:pt x="366" y="0"/>
                  <a:pt x="366" y="0"/>
                </a:cubicBezTo>
                <a:cubicBezTo>
                  <a:pt x="453" y="0"/>
                  <a:pt x="523" y="71"/>
                  <a:pt x="523" y="157"/>
                </a:cubicBezTo>
                <a:cubicBezTo>
                  <a:pt x="523" y="244"/>
                  <a:pt x="524" y="423"/>
                  <a:pt x="524" y="423"/>
                </a:cubicBezTo>
                <a:cubicBezTo>
                  <a:pt x="524" y="423"/>
                  <a:pt x="484" y="335"/>
                  <a:pt x="388" y="321"/>
                </a:cubicBezTo>
                <a:cubicBezTo>
                  <a:pt x="376" y="319"/>
                  <a:pt x="158" y="316"/>
                  <a:pt x="158" y="316"/>
                </a:cubicBezTo>
                <a:cubicBezTo>
                  <a:pt x="70" y="316"/>
                  <a:pt x="0" y="246"/>
                  <a:pt x="0" y="158"/>
                </a:cubicBezTo>
                <a:cubicBezTo>
                  <a:pt x="0" y="71"/>
                  <a:pt x="70" y="0"/>
                  <a:pt x="158" y="0"/>
                </a:cubicBezTo>
              </a:path>
            </a:pathLst>
          </a:custGeom>
          <a:solidFill>
            <a:srgbClr val="482400"/>
          </a:solidFill>
          <a:ln>
            <a:noFill/>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AU" sz="1100" b="0" i="0" u="none" strike="noStrike" kern="0" cap="none" spc="0" normalizeH="0" baseline="0" noProof="0" smtClean="0">
                <a:ln>
                  <a:noFill/>
                </a:ln>
                <a:solidFill>
                  <a:srgbClr val="FFFFFF"/>
                </a:solidFill>
                <a:effectLst/>
                <a:uLnTx/>
                <a:uFillTx/>
                <a:latin typeface="Roboto Bold" charset="0"/>
              </a:rPr>
              <a:t>05</a:t>
            </a:r>
            <a:endParaRPr kumimoji="0" lang="en-AU" sz="1100" b="0" i="0" u="none" strike="noStrike" kern="0" cap="none" spc="0" normalizeH="0" baseline="0" noProof="0" smtClean="0">
              <a:ln>
                <a:noFill/>
              </a:ln>
              <a:solidFill>
                <a:srgbClr val="FFFFFF"/>
              </a:solidFill>
              <a:effectLst/>
              <a:uLnTx/>
              <a:uFillTx/>
              <a:latin typeface="Roboto Bold" charset="0"/>
            </a:endParaRPr>
          </a:p>
          <a:p>
            <a:pPr marL="0" marR="0" lvl="0" indent="0" algn="ctr" defTabSz="914400" eaLnBrk="1" fontAlgn="auto" latinLnBrk="0" hangingPunct="1">
              <a:lnSpc>
                <a:spcPct val="100000"/>
              </a:lnSpc>
              <a:spcBef>
                <a:spcPts val="0"/>
              </a:spcBef>
              <a:spcAft>
                <a:spcPts val="0"/>
              </a:spcAft>
              <a:buClrTx/>
              <a:buSzTx/>
              <a:buFontTx/>
              <a:buNone/>
              <a:defRPr/>
            </a:pPr>
            <a:endParaRPr kumimoji="0" lang="en-AU" sz="1100" b="0" i="0" u="none" strike="noStrike" kern="0" cap="none" spc="0" normalizeH="0" baseline="0" noProof="0" smtClean="0">
              <a:ln>
                <a:noFill/>
              </a:ln>
              <a:solidFill>
                <a:srgbClr val="FFFFFF"/>
              </a:solidFill>
              <a:effectLst/>
              <a:uLnTx/>
              <a:uFillTx/>
              <a:latin typeface="Roboto Bold" charset="0"/>
            </a:endParaRPr>
          </a:p>
        </p:txBody>
      </p:sp>
      <p:sp>
        <p:nvSpPr>
          <p:cNvPr id="3" name="Freeform 8"/>
          <p:cNvSpPr/>
          <p:nvPr/>
        </p:nvSpPr>
        <p:spPr bwMode="auto">
          <a:xfrm>
            <a:off x="3300413" y="2064296"/>
            <a:ext cx="1158875" cy="1128712"/>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rgbClr val="482400"/>
          </a:solidFill>
          <a:ln>
            <a:noFill/>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AU" sz="2200" b="0" i="0" u="none" strike="noStrike" kern="0" cap="none" spc="0" normalizeH="0" baseline="0" noProof="0" dirty="0" smtClean="0">
                <a:ln>
                  <a:noFill/>
                </a:ln>
                <a:solidFill>
                  <a:srgbClr val="FFFFFF"/>
                </a:solidFill>
                <a:effectLst/>
                <a:uLnTx/>
                <a:uFillTx/>
                <a:latin typeface="Roboto Bold" charset="0"/>
              </a:rPr>
              <a:t>03</a:t>
            </a:r>
            <a:endParaRPr kumimoji="0" lang="en-AU" sz="2200" b="0" i="0" u="none" strike="noStrike" kern="0" cap="none" spc="0" normalizeH="0" baseline="0" noProof="0" dirty="0" smtClean="0">
              <a:ln>
                <a:noFill/>
              </a:ln>
              <a:solidFill>
                <a:srgbClr val="FFFFFF"/>
              </a:solidFill>
              <a:effectLst/>
              <a:uLnTx/>
              <a:uFillTx/>
              <a:latin typeface="Roboto Bold" charset="0"/>
            </a:endParaRPr>
          </a:p>
          <a:p>
            <a:pPr marL="0" marR="0" lvl="0" indent="0" algn="ctr" defTabSz="914400" eaLnBrk="1" fontAlgn="auto" latinLnBrk="0" hangingPunct="1">
              <a:lnSpc>
                <a:spcPct val="100000"/>
              </a:lnSpc>
              <a:spcBef>
                <a:spcPts val="0"/>
              </a:spcBef>
              <a:spcAft>
                <a:spcPts val="0"/>
              </a:spcAft>
              <a:buClrTx/>
              <a:buSzTx/>
              <a:buFontTx/>
              <a:buNone/>
              <a:defRPr/>
            </a:pPr>
            <a:endParaRPr kumimoji="0" lang="en-AU" sz="2200" b="0" i="0" u="none" strike="noStrike" kern="0" cap="none" spc="0" normalizeH="0" baseline="0" noProof="0" dirty="0" smtClean="0">
              <a:ln>
                <a:noFill/>
              </a:ln>
              <a:solidFill>
                <a:srgbClr val="FFFFFF"/>
              </a:solidFill>
              <a:effectLst/>
              <a:uLnTx/>
              <a:uFillTx/>
              <a:latin typeface="Roboto Bold" charset="0"/>
            </a:endParaRPr>
          </a:p>
        </p:txBody>
      </p:sp>
      <p:sp>
        <p:nvSpPr>
          <p:cNvPr id="4" name="Freeform 9"/>
          <p:cNvSpPr/>
          <p:nvPr/>
        </p:nvSpPr>
        <p:spPr bwMode="auto">
          <a:xfrm>
            <a:off x="3300413" y="3021558"/>
            <a:ext cx="1158875" cy="1128713"/>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rgbClr val="482400"/>
          </a:solidFill>
          <a:ln>
            <a:noFill/>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AU" sz="2600" b="0" i="0" u="none" strike="noStrike" kern="0" cap="none" spc="0" normalizeH="0" baseline="0" noProof="0" dirty="0" smtClean="0">
                <a:ln>
                  <a:noFill/>
                </a:ln>
                <a:solidFill>
                  <a:srgbClr val="FFFFFF"/>
                </a:solidFill>
                <a:effectLst/>
                <a:uLnTx/>
                <a:uFillTx/>
                <a:latin typeface="Roboto Bold" charset="0"/>
              </a:rPr>
              <a:t>01</a:t>
            </a:r>
            <a:endParaRPr kumimoji="0" lang="en-AU" sz="2600" b="0" i="0" u="none" strike="noStrike" kern="0" cap="none" spc="0" normalizeH="0" baseline="0" noProof="0" dirty="0" smtClean="0">
              <a:ln>
                <a:noFill/>
              </a:ln>
              <a:solidFill>
                <a:srgbClr val="FFFFFF"/>
              </a:solidFill>
              <a:effectLst/>
              <a:uLnTx/>
              <a:uFillTx/>
              <a:latin typeface="Roboto Bold" charset="0"/>
            </a:endParaRPr>
          </a:p>
          <a:p>
            <a:pPr marL="0" marR="0" lvl="0" indent="0" algn="ctr" defTabSz="914400" eaLnBrk="1" fontAlgn="auto" latinLnBrk="0" hangingPunct="1">
              <a:lnSpc>
                <a:spcPct val="100000"/>
              </a:lnSpc>
              <a:spcBef>
                <a:spcPts val="0"/>
              </a:spcBef>
              <a:spcAft>
                <a:spcPts val="0"/>
              </a:spcAft>
              <a:buClrTx/>
              <a:buSzTx/>
              <a:buFontTx/>
              <a:buNone/>
              <a:defRPr/>
            </a:pPr>
            <a:endParaRPr kumimoji="0" lang="en-AU" sz="2600" b="0" i="0" u="none" strike="noStrike" kern="0" cap="none" spc="0" normalizeH="0" baseline="0" noProof="0" dirty="0" smtClean="0">
              <a:ln>
                <a:noFill/>
              </a:ln>
              <a:solidFill>
                <a:srgbClr val="FFFFFF"/>
              </a:solidFill>
              <a:effectLst/>
              <a:uLnTx/>
              <a:uFillTx/>
              <a:latin typeface="Roboto Bold" charset="0"/>
            </a:endParaRPr>
          </a:p>
        </p:txBody>
      </p:sp>
      <p:sp>
        <p:nvSpPr>
          <p:cNvPr id="5" name="Freeform 10"/>
          <p:cNvSpPr/>
          <p:nvPr/>
        </p:nvSpPr>
        <p:spPr bwMode="auto">
          <a:xfrm>
            <a:off x="4481513" y="3023146"/>
            <a:ext cx="1460500" cy="1420812"/>
          </a:xfrm>
          <a:custGeom>
            <a:avLst/>
            <a:gdLst>
              <a:gd name="T0" fmla="*/ 1020384 w 1151"/>
              <a:gd name="T1" fmla="*/ 0 h 926"/>
              <a:gd name="T2" fmla="*/ 442928 w 1151"/>
              <a:gd name="T3" fmla="*/ 0 h 926"/>
              <a:gd name="T4" fmla="*/ 441659 w 1151"/>
              <a:gd name="T5" fmla="*/ 0 h 926"/>
              <a:gd name="T6" fmla="*/ 440390 w 1151"/>
              <a:gd name="T7" fmla="*/ 0 h 926"/>
              <a:gd name="T8" fmla="*/ 3807 w 1151"/>
              <a:gd name="T9" fmla="*/ 529890 h 926"/>
              <a:gd name="T10" fmla="*/ 0 w 1151"/>
              <a:gd name="T11" fmla="*/ 1422256 h 926"/>
              <a:gd name="T12" fmla="*/ 378202 w 1151"/>
              <a:gd name="T13" fmla="*/ 1079747 h 926"/>
              <a:gd name="T14" fmla="*/ 1020384 w 1151"/>
              <a:gd name="T15" fmla="*/ 1064388 h 926"/>
              <a:gd name="T16" fmla="*/ 1460774 w 1151"/>
              <a:gd name="T17" fmla="*/ 532962 h 926"/>
              <a:gd name="T18" fmla="*/ 1020384 w 1151"/>
              <a:gd name="T19" fmla="*/ 0 h 9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1"/>
              <a:gd name="T31" fmla="*/ 0 h 926"/>
              <a:gd name="T32" fmla="*/ 1151 w 1151"/>
              <a:gd name="T33" fmla="*/ 926 h 9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1" h="926">
                <a:moveTo>
                  <a:pt x="804" y="0"/>
                </a:moveTo>
                <a:cubicBezTo>
                  <a:pt x="349" y="0"/>
                  <a:pt x="349" y="0"/>
                  <a:pt x="349" y="0"/>
                </a:cubicBezTo>
                <a:cubicBezTo>
                  <a:pt x="349" y="0"/>
                  <a:pt x="348" y="0"/>
                  <a:pt x="348" y="0"/>
                </a:cubicBezTo>
                <a:cubicBezTo>
                  <a:pt x="348" y="0"/>
                  <a:pt x="347" y="0"/>
                  <a:pt x="347" y="0"/>
                </a:cubicBezTo>
                <a:cubicBezTo>
                  <a:pt x="157" y="0"/>
                  <a:pt x="3" y="154"/>
                  <a:pt x="3" y="345"/>
                </a:cubicBezTo>
                <a:cubicBezTo>
                  <a:pt x="3" y="535"/>
                  <a:pt x="0" y="926"/>
                  <a:pt x="0" y="926"/>
                </a:cubicBezTo>
                <a:cubicBezTo>
                  <a:pt x="0" y="926"/>
                  <a:pt x="88" y="734"/>
                  <a:pt x="298" y="703"/>
                </a:cubicBezTo>
                <a:cubicBezTo>
                  <a:pt x="325" y="699"/>
                  <a:pt x="804" y="693"/>
                  <a:pt x="804" y="693"/>
                </a:cubicBezTo>
                <a:cubicBezTo>
                  <a:pt x="996" y="693"/>
                  <a:pt x="1151" y="538"/>
                  <a:pt x="1151" y="347"/>
                </a:cubicBezTo>
                <a:cubicBezTo>
                  <a:pt x="1151" y="155"/>
                  <a:pt x="996" y="0"/>
                  <a:pt x="804" y="0"/>
                </a:cubicBezTo>
              </a:path>
            </a:pathLst>
          </a:custGeom>
          <a:solidFill>
            <a:srgbClr val="482400"/>
          </a:solidFill>
          <a:ln>
            <a:noFill/>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AU" sz="3000" b="0" i="0" u="none" strike="noStrike" kern="0" cap="none" spc="0" normalizeH="0" baseline="0" noProof="0" smtClean="0">
                <a:ln>
                  <a:noFill/>
                </a:ln>
                <a:solidFill>
                  <a:srgbClr val="FFFFFF"/>
                </a:solidFill>
                <a:effectLst/>
                <a:uLnTx/>
                <a:uFillTx/>
                <a:latin typeface="Roboto Bold" charset="0"/>
              </a:rPr>
              <a:t>02</a:t>
            </a:r>
            <a:endParaRPr kumimoji="0" lang="en-AU" sz="3000" b="0" i="0" u="none" strike="noStrike" kern="0" cap="none" spc="0" normalizeH="0" baseline="0" noProof="0" smtClean="0">
              <a:ln>
                <a:noFill/>
              </a:ln>
              <a:solidFill>
                <a:srgbClr val="FFFFFF"/>
              </a:solidFill>
              <a:effectLst/>
              <a:uLnTx/>
              <a:uFillTx/>
              <a:latin typeface="Roboto Bold" charset="0"/>
            </a:endParaRPr>
          </a:p>
          <a:p>
            <a:pPr marL="0" marR="0" lvl="0" indent="0" algn="ctr" defTabSz="914400" eaLnBrk="1" fontAlgn="auto" latinLnBrk="0" hangingPunct="1">
              <a:lnSpc>
                <a:spcPct val="100000"/>
              </a:lnSpc>
              <a:spcBef>
                <a:spcPts val="0"/>
              </a:spcBef>
              <a:spcAft>
                <a:spcPts val="0"/>
              </a:spcAft>
              <a:buClrTx/>
              <a:buSzTx/>
              <a:buFontTx/>
              <a:buNone/>
              <a:defRPr/>
            </a:pPr>
            <a:endParaRPr kumimoji="0" lang="en-AU" sz="3000" b="0" i="0" u="none" strike="noStrike" kern="0" cap="none" spc="0" normalizeH="0" baseline="0" noProof="0" smtClean="0">
              <a:ln>
                <a:noFill/>
              </a:ln>
              <a:solidFill>
                <a:srgbClr val="FFFFFF"/>
              </a:solidFill>
              <a:effectLst/>
              <a:uLnTx/>
              <a:uFillTx/>
              <a:latin typeface="Roboto Bold" charset="0"/>
            </a:endParaRPr>
          </a:p>
        </p:txBody>
      </p:sp>
      <p:sp>
        <p:nvSpPr>
          <p:cNvPr id="6" name="Freeform 6"/>
          <p:cNvSpPr/>
          <p:nvPr/>
        </p:nvSpPr>
        <p:spPr bwMode="auto">
          <a:xfrm>
            <a:off x="4481513" y="1253083"/>
            <a:ext cx="969962" cy="944563"/>
          </a:xfrm>
          <a:custGeom>
            <a:avLst/>
            <a:gdLst>
              <a:gd name="T0" fmla="*/ 534 w 764"/>
              <a:gd name="T1" fmla="*/ 0 h 615"/>
              <a:gd name="T2" fmla="*/ 232 w 764"/>
              <a:gd name="T3" fmla="*/ 0 h 615"/>
              <a:gd name="T4" fmla="*/ 231 w 764"/>
              <a:gd name="T5" fmla="*/ 0 h 615"/>
              <a:gd name="T6" fmla="*/ 230 w 764"/>
              <a:gd name="T7" fmla="*/ 0 h 615"/>
              <a:gd name="T8" fmla="*/ 2 w 764"/>
              <a:gd name="T9" fmla="*/ 229 h 615"/>
              <a:gd name="T10" fmla="*/ 0 w 764"/>
              <a:gd name="T11" fmla="*/ 615 h 615"/>
              <a:gd name="T12" fmla="*/ 198 w 764"/>
              <a:gd name="T13" fmla="*/ 466 h 615"/>
              <a:gd name="T14" fmla="*/ 534 w 764"/>
              <a:gd name="T15" fmla="*/ 460 h 615"/>
              <a:gd name="T16" fmla="*/ 764 w 764"/>
              <a:gd name="T17" fmla="*/ 230 h 615"/>
              <a:gd name="T18" fmla="*/ 534 w 764"/>
              <a:gd name="T19" fmla="*/ 0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4" h="615">
                <a:moveTo>
                  <a:pt x="534" y="0"/>
                </a:moveTo>
                <a:cubicBezTo>
                  <a:pt x="232" y="0"/>
                  <a:pt x="232" y="0"/>
                  <a:pt x="232" y="0"/>
                </a:cubicBezTo>
                <a:cubicBezTo>
                  <a:pt x="232" y="0"/>
                  <a:pt x="231" y="0"/>
                  <a:pt x="231" y="0"/>
                </a:cubicBezTo>
                <a:cubicBezTo>
                  <a:pt x="231" y="0"/>
                  <a:pt x="231" y="0"/>
                  <a:pt x="230" y="0"/>
                </a:cubicBezTo>
                <a:cubicBezTo>
                  <a:pt x="104" y="0"/>
                  <a:pt x="2" y="102"/>
                  <a:pt x="2" y="229"/>
                </a:cubicBezTo>
                <a:cubicBezTo>
                  <a:pt x="2" y="355"/>
                  <a:pt x="0" y="615"/>
                  <a:pt x="0" y="615"/>
                </a:cubicBezTo>
                <a:cubicBezTo>
                  <a:pt x="0" y="615"/>
                  <a:pt x="58" y="487"/>
                  <a:pt x="198" y="466"/>
                </a:cubicBezTo>
                <a:cubicBezTo>
                  <a:pt x="216" y="464"/>
                  <a:pt x="534" y="460"/>
                  <a:pt x="534" y="460"/>
                </a:cubicBezTo>
                <a:cubicBezTo>
                  <a:pt x="661" y="460"/>
                  <a:pt x="764" y="357"/>
                  <a:pt x="764" y="230"/>
                </a:cubicBezTo>
                <a:cubicBezTo>
                  <a:pt x="764" y="103"/>
                  <a:pt x="661" y="0"/>
                  <a:pt x="534" y="0"/>
                </a:cubicBezTo>
              </a:path>
            </a:pathLst>
          </a:custGeom>
          <a:solidFill>
            <a:srgbClr val="482400"/>
          </a:solidFill>
          <a:ln>
            <a:noFill/>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AU" sz="1500" b="0" i="0" u="none" strike="noStrike" kern="0" cap="none" spc="0" normalizeH="0" baseline="0" noProof="0" smtClean="0">
                <a:ln>
                  <a:noFill/>
                </a:ln>
                <a:solidFill>
                  <a:srgbClr val="FFFFFF"/>
                </a:solidFill>
                <a:effectLst/>
                <a:uLnTx/>
                <a:uFillTx/>
                <a:latin typeface="Roboto Bold" charset="0"/>
              </a:rPr>
              <a:t>06</a:t>
            </a:r>
            <a:endParaRPr kumimoji="0" lang="en-AU" sz="1500" b="0" i="0" u="none" strike="noStrike" kern="0" cap="none" spc="0" normalizeH="0" baseline="0" noProof="0" smtClean="0">
              <a:ln>
                <a:noFill/>
              </a:ln>
              <a:solidFill>
                <a:srgbClr val="FFFFFF"/>
              </a:solidFill>
              <a:effectLst/>
              <a:uLnTx/>
              <a:uFillTx/>
              <a:latin typeface="Roboto Bold" charset="0"/>
            </a:endParaRPr>
          </a:p>
          <a:p>
            <a:pPr marL="0" marR="0" lvl="0" indent="0" algn="ctr" defTabSz="914400" eaLnBrk="1" fontAlgn="auto" latinLnBrk="0" hangingPunct="1">
              <a:lnSpc>
                <a:spcPct val="100000"/>
              </a:lnSpc>
              <a:spcBef>
                <a:spcPts val="0"/>
              </a:spcBef>
              <a:spcAft>
                <a:spcPts val="0"/>
              </a:spcAft>
              <a:buClrTx/>
              <a:buSzTx/>
              <a:buFontTx/>
              <a:buNone/>
              <a:defRPr/>
            </a:pPr>
            <a:endParaRPr kumimoji="0" lang="en-AU" sz="1500" b="0" i="0" u="none" strike="noStrike" kern="0" cap="none" spc="0" normalizeH="0" baseline="0" noProof="0" smtClean="0">
              <a:ln>
                <a:noFill/>
              </a:ln>
              <a:solidFill>
                <a:srgbClr val="FFFFFF"/>
              </a:solidFill>
              <a:effectLst/>
              <a:uLnTx/>
              <a:uFillTx/>
              <a:latin typeface="Roboto Bold" charset="0"/>
            </a:endParaRPr>
          </a:p>
        </p:txBody>
      </p:sp>
      <p:sp>
        <p:nvSpPr>
          <p:cNvPr id="7" name="Freeform 5"/>
          <p:cNvSpPr/>
          <p:nvPr/>
        </p:nvSpPr>
        <p:spPr bwMode="auto">
          <a:xfrm>
            <a:off x="4481513" y="2064296"/>
            <a:ext cx="1160462" cy="1128712"/>
          </a:xfrm>
          <a:custGeom>
            <a:avLst/>
            <a:gdLst>
              <a:gd name="T0" fmla="*/ 639 w 914"/>
              <a:gd name="T1" fmla="*/ 0 h 735"/>
              <a:gd name="T2" fmla="*/ 277 w 914"/>
              <a:gd name="T3" fmla="*/ 0 h 735"/>
              <a:gd name="T4" fmla="*/ 276 w 914"/>
              <a:gd name="T5" fmla="*/ 0 h 735"/>
              <a:gd name="T6" fmla="*/ 275 w 914"/>
              <a:gd name="T7" fmla="*/ 0 h 735"/>
              <a:gd name="T8" fmla="*/ 2 w 914"/>
              <a:gd name="T9" fmla="*/ 273 h 735"/>
              <a:gd name="T10" fmla="*/ 0 w 914"/>
              <a:gd name="T11" fmla="*/ 735 h 735"/>
              <a:gd name="T12" fmla="*/ 237 w 914"/>
              <a:gd name="T13" fmla="*/ 557 h 735"/>
              <a:gd name="T14" fmla="*/ 639 w 914"/>
              <a:gd name="T15" fmla="*/ 550 h 735"/>
              <a:gd name="T16" fmla="*/ 914 w 914"/>
              <a:gd name="T17" fmla="*/ 275 h 735"/>
              <a:gd name="T18" fmla="*/ 639 w 914"/>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4" h="735">
                <a:moveTo>
                  <a:pt x="639" y="0"/>
                </a:moveTo>
                <a:cubicBezTo>
                  <a:pt x="277" y="0"/>
                  <a:pt x="277" y="0"/>
                  <a:pt x="277" y="0"/>
                </a:cubicBezTo>
                <a:cubicBezTo>
                  <a:pt x="277" y="0"/>
                  <a:pt x="277" y="0"/>
                  <a:pt x="276" y="0"/>
                </a:cubicBezTo>
                <a:cubicBezTo>
                  <a:pt x="276" y="0"/>
                  <a:pt x="276" y="0"/>
                  <a:pt x="275" y="0"/>
                </a:cubicBezTo>
                <a:cubicBezTo>
                  <a:pt x="125" y="0"/>
                  <a:pt x="2" y="122"/>
                  <a:pt x="2" y="273"/>
                </a:cubicBezTo>
                <a:cubicBezTo>
                  <a:pt x="2" y="424"/>
                  <a:pt x="0" y="735"/>
                  <a:pt x="0" y="735"/>
                </a:cubicBezTo>
                <a:cubicBezTo>
                  <a:pt x="0" y="735"/>
                  <a:pt x="70" y="582"/>
                  <a:pt x="237" y="557"/>
                </a:cubicBezTo>
                <a:cubicBezTo>
                  <a:pt x="258" y="554"/>
                  <a:pt x="639" y="550"/>
                  <a:pt x="639" y="550"/>
                </a:cubicBezTo>
                <a:cubicBezTo>
                  <a:pt x="790" y="550"/>
                  <a:pt x="914" y="427"/>
                  <a:pt x="914" y="275"/>
                </a:cubicBezTo>
                <a:cubicBezTo>
                  <a:pt x="914" y="123"/>
                  <a:pt x="790" y="0"/>
                  <a:pt x="639" y="0"/>
                </a:cubicBezTo>
              </a:path>
            </a:pathLst>
          </a:custGeom>
          <a:solidFill>
            <a:srgbClr val="482400"/>
          </a:solidFill>
          <a:ln>
            <a:noFill/>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AU" sz="2200" b="0" i="0" u="none" strike="noStrike" kern="0" cap="none" spc="0" normalizeH="0" baseline="0" noProof="0" smtClean="0">
                <a:ln>
                  <a:noFill/>
                </a:ln>
                <a:solidFill>
                  <a:srgbClr val="FFFFFF"/>
                </a:solidFill>
                <a:effectLst/>
                <a:uLnTx/>
                <a:uFillTx/>
                <a:latin typeface="Roboto Bold" charset="0"/>
              </a:rPr>
              <a:t>04</a:t>
            </a:r>
            <a:endParaRPr kumimoji="0" lang="en-AU" sz="2200" b="0" i="0" u="none" strike="noStrike" kern="0" cap="none" spc="0" normalizeH="0" baseline="0" noProof="0" smtClean="0">
              <a:ln>
                <a:noFill/>
              </a:ln>
              <a:solidFill>
                <a:srgbClr val="FFFFFF"/>
              </a:solidFill>
              <a:effectLst/>
              <a:uLnTx/>
              <a:uFillTx/>
              <a:latin typeface="Roboto Bold" charset="0"/>
            </a:endParaRPr>
          </a:p>
          <a:p>
            <a:pPr marL="0" marR="0" lvl="0" indent="0" algn="ctr" defTabSz="914400" eaLnBrk="1" fontAlgn="auto" latinLnBrk="0" hangingPunct="1">
              <a:lnSpc>
                <a:spcPct val="100000"/>
              </a:lnSpc>
              <a:spcBef>
                <a:spcPts val="0"/>
              </a:spcBef>
              <a:spcAft>
                <a:spcPts val="0"/>
              </a:spcAft>
              <a:buClrTx/>
              <a:buSzTx/>
              <a:buFontTx/>
              <a:buNone/>
              <a:defRPr/>
            </a:pPr>
            <a:endParaRPr kumimoji="0" lang="en-AU" sz="2200" b="0" i="0" u="none" strike="noStrike" kern="0" cap="none" spc="0" normalizeH="0" baseline="0" noProof="0" smtClean="0">
              <a:ln>
                <a:noFill/>
              </a:ln>
              <a:solidFill>
                <a:srgbClr val="FFFFFF"/>
              </a:solidFill>
              <a:effectLst/>
              <a:uLnTx/>
              <a:uFillTx/>
              <a:latin typeface="Roboto Bold" charset="0"/>
            </a:endParaRPr>
          </a:p>
        </p:txBody>
      </p:sp>
      <p:grpSp>
        <p:nvGrpSpPr>
          <p:cNvPr id="8" name="Group 121"/>
          <p:cNvGrpSpPr/>
          <p:nvPr/>
        </p:nvGrpSpPr>
        <p:grpSpPr bwMode="auto">
          <a:xfrm>
            <a:off x="568598" y="3359696"/>
            <a:ext cx="2635250" cy="712787"/>
            <a:chOff x="551384" y="5373216"/>
            <a:chExt cx="3512719" cy="950506"/>
          </a:xfrm>
        </p:grpSpPr>
        <p:sp>
          <p:nvSpPr>
            <p:cNvPr id="9" name="Text Placeholder 2"/>
            <p:cNvSpPr txBox="1"/>
            <p:nvPr/>
          </p:nvSpPr>
          <p:spPr>
            <a:xfrm>
              <a:off x="551384" y="5373216"/>
              <a:ext cx="2846149" cy="950506"/>
            </a:xfrm>
            <a:prstGeom prst="rect">
              <a:avLst/>
            </a:prstGeom>
          </p:spPr>
          <p:txBody>
            <a:bodyPr lIns="68580" tIns="34290" rIns="68580" bIns="34290">
              <a:normAutofit/>
            </a:bodyPr>
            <a:lstStyle>
              <a:lvl1pPr marL="0" indent="0" algn="l" defTabSz="914400" rtl="0" eaLnBrk="1" latinLnBrk="0" hangingPunct="1">
                <a:lnSpc>
                  <a:spcPct val="100000"/>
                </a:lnSpc>
                <a:spcBef>
                  <a:spcPts val="1000"/>
                </a:spcBef>
                <a:buClr>
                  <a:schemeClr val="accent1"/>
                </a:buClr>
                <a:buSzPct val="80000"/>
                <a:buFont typeface="Corbel" panose="020B0503020204020204"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9pPr>
            </a:lstStyle>
            <a:p>
              <a:pPr lvl="0" algn="r" defTabSz="685165">
                <a:spcBef>
                  <a:spcPct val="20000"/>
                </a:spcBef>
                <a:defRPr/>
              </a:pPr>
              <a:r>
                <a:rPr lang="zh-CN" altLang="en-US" b="1" kern="0" dirty="0">
                  <a:solidFill>
                    <a:srgbClr val="482400"/>
                  </a:solidFill>
                  <a:latin typeface="微软雅黑" panose="020B0503020204020204" pitchFamily="34" charset="-122"/>
                  <a:ea typeface="微软雅黑" panose="020B0503020204020204" pitchFamily="34" charset="-122"/>
                  <a:cs typeface="Raleway"/>
                </a:rPr>
                <a:t>输入你的标题</a:t>
              </a:r>
              <a:endParaRPr lang="en-US" altLang="zh-CN" b="1" kern="0" dirty="0">
                <a:solidFill>
                  <a:srgbClr val="482400"/>
                </a:solidFill>
                <a:latin typeface="微软雅黑" panose="020B0503020204020204" pitchFamily="34" charset="-122"/>
                <a:ea typeface="微软雅黑" panose="020B0503020204020204" pitchFamily="34" charset="-122"/>
                <a:cs typeface="Raleway"/>
              </a:endParaRPr>
            </a:p>
            <a:p>
              <a:pPr algn="r" defTabSz="685165">
                <a:spcBef>
                  <a:spcPct val="20000"/>
                </a:spcBef>
                <a:defRPr/>
              </a:pPr>
              <a:r>
                <a:rPr lang="zh-CN" altLang="en-US" sz="9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a:t>
              </a:r>
              <a:endParaRPr lang="en-US" altLang="zh-CN" sz="9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endParaRPr>
            </a:p>
          </p:txBody>
        </p:sp>
        <p:sp>
          <p:nvSpPr>
            <p:cNvPr id="10" name="Oval 123"/>
            <p:cNvSpPr/>
            <p:nvPr/>
          </p:nvSpPr>
          <p:spPr>
            <a:xfrm>
              <a:off x="3431391" y="5476945"/>
              <a:ext cx="632712" cy="632966"/>
            </a:xfrm>
            <a:prstGeom prst="ellipse">
              <a:avLst/>
            </a:prstGeom>
            <a:solidFill>
              <a:srgbClr val="482400"/>
            </a:solidFill>
            <a:ln w="9525" cap="flat" cmpd="sng" algn="ctr">
              <a:noFill/>
              <a:prstDash val="solid"/>
            </a:ln>
            <a:effectLst/>
          </p:spPr>
          <p:txBody>
            <a:bodyPr anchor="ctr"/>
            <a:lstStyle/>
            <a:p>
              <a:pPr marL="0" marR="0" lvl="0" indent="0" algn="ctr" defTabSz="713105" eaLnBrk="1" fontAlgn="auto" latinLnBrk="0" hangingPunct="1">
                <a:lnSpc>
                  <a:spcPct val="100000"/>
                </a:lnSpc>
                <a:spcBef>
                  <a:spcPts val="0"/>
                </a:spcBef>
                <a:spcAft>
                  <a:spcPts val="0"/>
                </a:spcAft>
                <a:buClrTx/>
                <a:buSzTx/>
                <a:buFontTx/>
                <a:buNone/>
                <a:defRPr/>
              </a:pPr>
              <a:r>
                <a:rPr kumimoji="0" lang="en-US" sz="10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Roboto Bold"/>
                </a:rPr>
                <a:t>01</a:t>
              </a:r>
              <a:endParaRPr kumimoji="0" lang="en-US" sz="10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Roboto Bold"/>
              </a:endParaRPr>
            </a:p>
          </p:txBody>
        </p:sp>
      </p:grpSp>
      <p:grpSp>
        <p:nvGrpSpPr>
          <p:cNvPr id="11" name="Group 124"/>
          <p:cNvGrpSpPr/>
          <p:nvPr/>
        </p:nvGrpSpPr>
        <p:grpSpPr bwMode="auto">
          <a:xfrm>
            <a:off x="6012160" y="3359696"/>
            <a:ext cx="2635250" cy="712787"/>
            <a:chOff x="8199905" y="5373216"/>
            <a:chExt cx="3512719" cy="950506"/>
          </a:xfrm>
        </p:grpSpPr>
        <p:sp>
          <p:nvSpPr>
            <p:cNvPr id="12" name="Text Placeholder 2"/>
            <p:cNvSpPr txBox="1"/>
            <p:nvPr/>
          </p:nvSpPr>
          <p:spPr>
            <a:xfrm>
              <a:off x="8866476" y="5373216"/>
              <a:ext cx="2846148" cy="950506"/>
            </a:xfrm>
            <a:prstGeom prst="rect">
              <a:avLst/>
            </a:prstGeom>
          </p:spPr>
          <p:txBody>
            <a:bodyPr lIns="68580" tIns="34290" rIns="68580" bIns="34290">
              <a:normAutofit/>
            </a:bodyPr>
            <a:lstStyle>
              <a:lvl1pPr marL="0" indent="0" algn="l" defTabSz="914400" rtl="0" eaLnBrk="1" latinLnBrk="0" hangingPunct="1">
                <a:lnSpc>
                  <a:spcPct val="100000"/>
                </a:lnSpc>
                <a:spcBef>
                  <a:spcPts val="1000"/>
                </a:spcBef>
                <a:buClr>
                  <a:schemeClr val="accent1"/>
                </a:buClr>
                <a:buSzPct val="80000"/>
                <a:buFont typeface="Corbel" panose="020B0503020204020204"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9pPr>
            </a:lstStyle>
            <a:p>
              <a:pPr lvl="0" defTabSz="685165">
                <a:spcBef>
                  <a:spcPct val="20000"/>
                </a:spcBef>
                <a:defRPr/>
              </a:pPr>
              <a:r>
                <a:rPr lang="zh-CN" altLang="en-US" b="1" kern="0" dirty="0">
                  <a:solidFill>
                    <a:srgbClr val="482400"/>
                  </a:solidFill>
                  <a:latin typeface="微软雅黑" panose="020B0503020204020204" pitchFamily="34" charset="-122"/>
                  <a:ea typeface="微软雅黑" panose="020B0503020204020204" pitchFamily="34" charset="-122"/>
                  <a:cs typeface="Raleway"/>
                </a:rPr>
                <a:t>输入你的标题</a:t>
              </a:r>
              <a:endParaRPr lang="en-US" altLang="zh-CN" b="1" kern="0" dirty="0">
                <a:solidFill>
                  <a:srgbClr val="482400"/>
                </a:solidFill>
                <a:latin typeface="微软雅黑" panose="020B0503020204020204" pitchFamily="34" charset="-122"/>
                <a:ea typeface="微软雅黑" panose="020B0503020204020204" pitchFamily="34" charset="-122"/>
                <a:cs typeface="Raleway"/>
              </a:endParaRPr>
            </a:p>
            <a:p>
              <a:pPr defTabSz="685165">
                <a:spcBef>
                  <a:spcPct val="20000"/>
                </a:spcBef>
                <a:defRPr/>
              </a:pPr>
              <a:r>
                <a:rPr lang="zh-CN" altLang="en-US" sz="9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a:t>
              </a:r>
              <a:endParaRPr lang="en-US" altLang="zh-CN" sz="9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endParaRPr>
            </a:p>
          </p:txBody>
        </p:sp>
        <p:sp>
          <p:nvSpPr>
            <p:cNvPr id="13" name="Oval 126"/>
            <p:cNvSpPr/>
            <p:nvPr/>
          </p:nvSpPr>
          <p:spPr>
            <a:xfrm>
              <a:off x="8199905" y="5476945"/>
              <a:ext cx="632713" cy="632966"/>
            </a:xfrm>
            <a:prstGeom prst="ellipse">
              <a:avLst/>
            </a:prstGeom>
            <a:solidFill>
              <a:srgbClr val="482400"/>
            </a:solidFill>
            <a:ln w="9525" cap="flat" cmpd="sng" algn="ctr">
              <a:noFill/>
              <a:prstDash val="solid"/>
            </a:ln>
            <a:effectLst/>
          </p:spPr>
          <p:txBody>
            <a:bodyPr anchor="ctr"/>
            <a:lstStyle/>
            <a:p>
              <a:pPr marL="0" marR="0" lvl="0" indent="0" algn="ctr" defTabSz="713105" eaLnBrk="1" fontAlgn="auto" latinLnBrk="0" hangingPunct="1">
                <a:lnSpc>
                  <a:spcPct val="100000"/>
                </a:lnSpc>
                <a:spcBef>
                  <a:spcPts val="0"/>
                </a:spcBef>
                <a:spcAft>
                  <a:spcPts val="0"/>
                </a:spcAft>
                <a:buClrTx/>
                <a:buSzTx/>
                <a:buFontTx/>
                <a:buNone/>
                <a:defRPr/>
              </a:pPr>
              <a:r>
                <a:rPr kumimoji="0" lang="en-US" sz="10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Roboto Bold"/>
                </a:rPr>
                <a:t>02</a:t>
              </a:r>
              <a:endParaRPr kumimoji="0" lang="en-US" sz="10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Roboto Bold"/>
              </a:endParaRPr>
            </a:p>
          </p:txBody>
        </p:sp>
      </p:grpSp>
      <p:grpSp>
        <p:nvGrpSpPr>
          <p:cNvPr id="14" name="Group 127"/>
          <p:cNvGrpSpPr/>
          <p:nvPr/>
        </p:nvGrpSpPr>
        <p:grpSpPr bwMode="auto">
          <a:xfrm>
            <a:off x="568598" y="2481808"/>
            <a:ext cx="2635250" cy="712788"/>
            <a:chOff x="551384" y="4204186"/>
            <a:chExt cx="3512719" cy="950506"/>
          </a:xfrm>
        </p:grpSpPr>
        <p:sp>
          <p:nvSpPr>
            <p:cNvPr id="15" name="Text Placeholder 2"/>
            <p:cNvSpPr txBox="1"/>
            <p:nvPr/>
          </p:nvSpPr>
          <p:spPr>
            <a:xfrm>
              <a:off x="551384" y="4204186"/>
              <a:ext cx="2846149" cy="950506"/>
            </a:xfrm>
            <a:prstGeom prst="rect">
              <a:avLst/>
            </a:prstGeom>
          </p:spPr>
          <p:txBody>
            <a:bodyPr lIns="68580" tIns="34290" rIns="68580" bIns="34290">
              <a:normAutofit fontScale="92500"/>
            </a:bodyPr>
            <a:lstStyle>
              <a:lvl1pPr marL="0" indent="0" algn="l" defTabSz="914400" rtl="0" eaLnBrk="1" latinLnBrk="0" hangingPunct="1">
                <a:lnSpc>
                  <a:spcPct val="100000"/>
                </a:lnSpc>
                <a:spcBef>
                  <a:spcPts val="1000"/>
                </a:spcBef>
                <a:buClr>
                  <a:schemeClr val="accent1"/>
                </a:buClr>
                <a:buSzPct val="80000"/>
                <a:buFont typeface="Corbel" panose="020B0503020204020204"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9pPr>
            </a:lstStyle>
            <a:p>
              <a:pPr lvl="0" algn="r" defTabSz="685165">
                <a:spcBef>
                  <a:spcPct val="20000"/>
                </a:spcBef>
                <a:defRPr/>
              </a:pPr>
              <a:r>
                <a:rPr lang="zh-CN" altLang="en-US" sz="1300" b="1" kern="0" dirty="0">
                  <a:solidFill>
                    <a:srgbClr val="482400"/>
                  </a:solidFill>
                  <a:latin typeface="微软雅黑" panose="020B0503020204020204" pitchFamily="34" charset="-122"/>
                  <a:ea typeface="微软雅黑" panose="020B0503020204020204" pitchFamily="34" charset="-122"/>
                  <a:cs typeface="Raleway"/>
                </a:rPr>
                <a:t>输入你的标题</a:t>
              </a:r>
              <a:endParaRPr lang="en-US" altLang="zh-CN" sz="1300" b="1" kern="0" dirty="0">
                <a:solidFill>
                  <a:srgbClr val="482400"/>
                </a:solidFill>
                <a:latin typeface="微软雅黑" panose="020B0503020204020204" pitchFamily="34" charset="-122"/>
                <a:ea typeface="微软雅黑" panose="020B0503020204020204" pitchFamily="34" charset="-122"/>
                <a:cs typeface="Raleway"/>
              </a:endParaRPr>
            </a:p>
            <a:p>
              <a:pPr algn="r" defTabSz="685165">
                <a:spcBef>
                  <a:spcPct val="20000"/>
                </a:spcBef>
                <a:defRPr/>
              </a:pPr>
              <a:r>
                <a:rPr lang="zh-CN" altLang="en-US" sz="10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a:t>
              </a:r>
              <a:endParaRPr lang="en-US" altLang="zh-CN" sz="10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endParaRPr>
            </a:p>
          </p:txBody>
        </p:sp>
        <p:sp>
          <p:nvSpPr>
            <p:cNvPr id="16" name="Oval 129"/>
            <p:cNvSpPr/>
            <p:nvPr/>
          </p:nvSpPr>
          <p:spPr>
            <a:xfrm>
              <a:off x="3431391" y="4252876"/>
              <a:ext cx="632712" cy="632964"/>
            </a:xfrm>
            <a:prstGeom prst="ellipse">
              <a:avLst/>
            </a:prstGeom>
            <a:solidFill>
              <a:srgbClr val="482400"/>
            </a:solidFill>
            <a:ln w="9525" cap="flat" cmpd="sng" algn="ctr">
              <a:noFill/>
              <a:prstDash val="solid"/>
            </a:ln>
            <a:effectLst/>
          </p:spPr>
          <p:txBody>
            <a:bodyPr anchor="ctr"/>
            <a:lstStyle/>
            <a:p>
              <a:pPr marL="0" marR="0" lvl="0" indent="0" algn="ctr" defTabSz="713105" eaLnBrk="1" fontAlgn="auto" latinLnBrk="0" hangingPunct="1">
                <a:lnSpc>
                  <a:spcPct val="100000"/>
                </a:lnSpc>
                <a:spcBef>
                  <a:spcPts val="0"/>
                </a:spcBef>
                <a:spcAft>
                  <a:spcPts val="0"/>
                </a:spcAft>
                <a:buClrTx/>
                <a:buSzTx/>
                <a:buFontTx/>
                <a:buNone/>
                <a:defRPr/>
              </a:pPr>
              <a:r>
                <a:rPr kumimoji="0" lang="en-US" sz="10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Roboto Bold"/>
                </a:rPr>
                <a:t>03</a:t>
              </a:r>
              <a:endParaRPr kumimoji="0" lang="en-US" sz="10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Roboto Bold"/>
              </a:endParaRPr>
            </a:p>
          </p:txBody>
        </p:sp>
      </p:grpSp>
      <p:grpSp>
        <p:nvGrpSpPr>
          <p:cNvPr id="17" name="Group 130"/>
          <p:cNvGrpSpPr/>
          <p:nvPr/>
        </p:nvGrpSpPr>
        <p:grpSpPr bwMode="auto">
          <a:xfrm>
            <a:off x="6012160" y="2440533"/>
            <a:ext cx="2635250" cy="712788"/>
            <a:chOff x="8199905" y="4149080"/>
            <a:chExt cx="3512719" cy="950506"/>
          </a:xfrm>
        </p:grpSpPr>
        <p:sp>
          <p:nvSpPr>
            <p:cNvPr id="18" name="Text Placeholder 2"/>
            <p:cNvSpPr txBox="1"/>
            <p:nvPr/>
          </p:nvSpPr>
          <p:spPr>
            <a:xfrm>
              <a:off x="8866476" y="4149080"/>
              <a:ext cx="2846148" cy="950506"/>
            </a:xfrm>
            <a:prstGeom prst="rect">
              <a:avLst/>
            </a:prstGeom>
          </p:spPr>
          <p:txBody>
            <a:bodyPr lIns="68580" tIns="34290" rIns="68580" bIns="34290">
              <a:normAutofit fontScale="85000" lnSpcReduction="10000"/>
            </a:bodyPr>
            <a:lstStyle>
              <a:lvl1pPr marL="0" indent="0" algn="l" defTabSz="914400" rtl="0" eaLnBrk="1" latinLnBrk="0" hangingPunct="1">
                <a:lnSpc>
                  <a:spcPct val="100000"/>
                </a:lnSpc>
                <a:spcBef>
                  <a:spcPts val="1000"/>
                </a:spcBef>
                <a:buClr>
                  <a:schemeClr val="accent1"/>
                </a:buClr>
                <a:buSzPct val="80000"/>
                <a:buFont typeface="Corbel" panose="020B0503020204020204"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9pPr>
            </a:lstStyle>
            <a:p>
              <a:pPr lvl="0" defTabSz="685165">
                <a:spcBef>
                  <a:spcPct val="20000"/>
                </a:spcBef>
                <a:defRPr/>
              </a:pPr>
              <a:r>
                <a:rPr lang="zh-CN" altLang="en-US" sz="1400" b="1" kern="0" dirty="0">
                  <a:solidFill>
                    <a:srgbClr val="482400"/>
                  </a:solidFill>
                  <a:latin typeface="微软雅黑" panose="020B0503020204020204" pitchFamily="34" charset="-122"/>
                  <a:ea typeface="微软雅黑" panose="020B0503020204020204" pitchFamily="34" charset="-122"/>
                  <a:cs typeface="Raleway"/>
                </a:rPr>
                <a:t>输入你的标题</a:t>
              </a:r>
              <a:endParaRPr lang="en-US" altLang="zh-CN" sz="1400" b="1" kern="0" dirty="0">
                <a:solidFill>
                  <a:srgbClr val="482400"/>
                </a:solidFill>
                <a:latin typeface="微软雅黑" panose="020B0503020204020204" pitchFamily="34" charset="-122"/>
                <a:ea typeface="微软雅黑" panose="020B0503020204020204" pitchFamily="34" charset="-122"/>
                <a:cs typeface="Raleway"/>
              </a:endParaRPr>
            </a:p>
            <a:p>
              <a:pPr defTabSz="685165">
                <a:spcBef>
                  <a:spcPct val="20000"/>
                </a:spcBef>
                <a:defRPr/>
              </a:pPr>
              <a:r>
                <a:rPr lang="zh-CN" altLang="en-US" sz="11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a:t>
              </a:r>
              <a:endParaRPr lang="en-US" altLang="zh-CN" sz="11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endParaRPr>
            </a:p>
          </p:txBody>
        </p:sp>
        <p:sp>
          <p:nvSpPr>
            <p:cNvPr id="19" name="Oval 132"/>
            <p:cNvSpPr/>
            <p:nvPr/>
          </p:nvSpPr>
          <p:spPr>
            <a:xfrm>
              <a:off x="8199905" y="4252811"/>
              <a:ext cx="632713" cy="632964"/>
            </a:xfrm>
            <a:prstGeom prst="ellipse">
              <a:avLst/>
            </a:prstGeom>
            <a:solidFill>
              <a:srgbClr val="482400"/>
            </a:solidFill>
            <a:ln w="9525" cap="flat" cmpd="sng" algn="ctr">
              <a:noFill/>
              <a:prstDash val="solid"/>
            </a:ln>
            <a:effectLst/>
          </p:spPr>
          <p:txBody>
            <a:bodyPr anchor="ctr"/>
            <a:lstStyle/>
            <a:p>
              <a:pPr marL="0" marR="0" lvl="0" indent="0" algn="ctr" defTabSz="713105" eaLnBrk="1" fontAlgn="auto" latinLnBrk="0" hangingPunct="1">
                <a:lnSpc>
                  <a:spcPct val="100000"/>
                </a:lnSpc>
                <a:spcBef>
                  <a:spcPts val="0"/>
                </a:spcBef>
                <a:spcAft>
                  <a:spcPts val="0"/>
                </a:spcAft>
                <a:buClrTx/>
                <a:buSzTx/>
                <a:buFontTx/>
                <a:buNone/>
                <a:defRPr/>
              </a:pPr>
              <a:r>
                <a:rPr kumimoji="0" lang="en-US" sz="10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Roboto Bold"/>
                </a:rPr>
                <a:t>04</a:t>
              </a:r>
              <a:endParaRPr kumimoji="0" lang="en-US" sz="10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Roboto Bold"/>
              </a:endParaRPr>
            </a:p>
          </p:txBody>
        </p:sp>
      </p:grpSp>
      <p:grpSp>
        <p:nvGrpSpPr>
          <p:cNvPr id="20" name="Group 133"/>
          <p:cNvGrpSpPr/>
          <p:nvPr/>
        </p:nvGrpSpPr>
        <p:grpSpPr bwMode="auto">
          <a:xfrm>
            <a:off x="568598" y="1607095"/>
            <a:ext cx="2635250" cy="712787"/>
            <a:chOff x="551384" y="3037653"/>
            <a:chExt cx="3512719" cy="950506"/>
          </a:xfrm>
        </p:grpSpPr>
        <p:sp>
          <p:nvSpPr>
            <p:cNvPr id="21" name="Text Placeholder 2"/>
            <p:cNvSpPr txBox="1"/>
            <p:nvPr/>
          </p:nvSpPr>
          <p:spPr>
            <a:xfrm>
              <a:off x="551384" y="3037653"/>
              <a:ext cx="2846149" cy="950506"/>
            </a:xfrm>
            <a:prstGeom prst="rect">
              <a:avLst/>
            </a:prstGeom>
          </p:spPr>
          <p:txBody>
            <a:bodyPr lIns="68580" tIns="34290" rIns="68580" bIns="34290">
              <a:normAutofit fontScale="92500"/>
            </a:bodyPr>
            <a:lstStyle>
              <a:lvl1pPr marL="0" indent="0" algn="l" defTabSz="914400" rtl="0" eaLnBrk="1" latinLnBrk="0" hangingPunct="1">
                <a:lnSpc>
                  <a:spcPct val="100000"/>
                </a:lnSpc>
                <a:spcBef>
                  <a:spcPts val="1000"/>
                </a:spcBef>
                <a:buClr>
                  <a:schemeClr val="accent1"/>
                </a:buClr>
                <a:buSzPct val="80000"/>
                <a:buFont typeface="Corbel" panose="020B0503020204020204"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9pPr>
            </a:lstStyle>
            <a:p>
              <a:pPr lvl="0" algn="r" defTabSz="685165">
                <a:spcBef>
                  <a:spcPct val="20000"/>
                </a:spcBef>
                <a:defRPr/>
              </a:pPr>
              <a:r>
                <a:rPr lang="zh-CN" altLang="en-US" sz="1300" b="1" kern="0" dirty="0">
                  <a:solidFill>
                    <a:srgbClr val="482400"/>
                  </a:solidFill>
                  <a:latin typeface="微软雅黑" panose="020B0503020204020204" pitchFamily="34" charset="-122"/>
                  <a:ea typeface="微软雅黑" panose="020B0503020204020204" pitchFamily="34" charset="-122"/>
                  <a:cs typeface="Raleway"/>
                </a:rPr>
                <a:t>输入你的标题</a:t>
              </a:r>
              <a:endParaRPr lang="en-US" altLang="zh-CN" sz="1300" b="1" kern="0" dirty="0">
                <a:solidFill>
                  <a:srgbClr val="482400"/>
                </a:solidFill>
                <a:latin typeface="微软雅黑" panose="020B0503020204020204" pitchFamily="34" charset="-122"/>
                <a:ea typeface="微软雅黑" panose="020B0503020204020204" pitchFamily="34" charset="-122"/>
                <a:cs typeface="Raleway"/>
              </a:endParaRPr>
            </a:p>
            <a:p>
              <a:pPr algn="r" defTabSz="685165">
                <a:spcBef>
                  <a:spcPct val="20000"/>
                </a:spcBef>
                <a:defRPr/>
              </a:pPr>
              <a:r>
                <a:rPr lang="zh-CN" altLang="en-US" sz="10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a:t>
              </a:r>
              <a:r>
                <a:rPr lang="zh-CN" altLang="en-US" sz="1000" kern="0" dirty="0" smtClean="0">
                  <a:solidFill>
                    <a:schemeClr val="tx1">
                      <a:lumMod val="75000"/>
                      <a:lumOff val="25000"/>
                    </a:schemeClr>
                  </a:solidFill>
                  <a:latin typeface="微软雅黑" panose="020B0503020204020204" pitchFamily="34" charset="-122"/>
                  <a:ea typeface="微软雅黑" panose="020B0503020204020204" pitchFamily="34" charset="-122"/>
                  <a:cs typeface="Raleway Light"/>
                </a:rPr>
                <a:t>概述</a:t>
              </a:r>
              <a:endParaRPr lang="en-US" altLang="zh-CN" sz="100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endParaRPr>
            </a:p>
          </p:txBody>
        </p:sp>
        <p:sp>
          <p:nvSpPr>
            <p:cNvPr id="22" name="Oval 135"/>
            <p:cNvSpPr/>
            <p:nvPr/>
          </p:nvSpPr>
          <p:spPr>
            <a:xfrm>
              <a:off x="3431391" y="3196424"/>
              <a:ext cx="632712" cy="632966"/>
            </a:xfrm>
            <a:prstGeom prst="ellipse">
              <a:avLst/>
            </a:prstGeom>
            <a:solidFill>
              <a:srgbClr val="482400"/>
            </a:solidFill>
            <a:ln w="9525" cap="flat" cmpd="sng" algn="ctr">
              <a:noFill/>
              <a:prstDash val="solid"/>
            </a:ln>
            <a:effectLst/>
          </p:spPr>
          <p:txBody>
            <a:bodyPr anchor="ctr"/>
            <a:lstStyle/>
            <a:p>
              <a:pPr marL="0" marR="0" lvl="0" indent="0" algn="ctr" defTabSz="713105" eaLnBrk="1" fontAlgn="auto" latinLnBrk="0" hangingPunct="1">
                <a:lnSpc>
                  <a:spcPct val="100000"/>
                </a:lnSpc>
                <a:spcBef>
                  <a:spcPts val="0"/>
                </a:spcBef>
                <a:spcAft>
                  <a:spcPts val="0"/>
                </a:spcAft>
                <a:buClrTx/>
                <a:buSzTx/>
                <a:buFontTx/>
                <a:buNone/>
                <a:defRPr/>
              </a:pPr>
              <a:r>
                <a:rPr kumimoji="0" lang="en-US" sz="10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Roboto Bold"/>
                </a:rPr>
                <a:t>05</a:t>
              </a:r>
              <a:endParaRPr kumimoji="0" lang="en-US" sz="10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Roboto Bold"/>
              </a:endParaRPr>
            </a:p>
          </p:txBody>
        </p:sp>
      </p:grpSp>
      <p:grpSp>
        <p:nvGrpSpPr>
          <p:cNvPr id="23" name="Group 136"/>
          <p:cNvGrpSpPr/>
          <p:nvPr/>
        </p:nvGrpSpPr>
        <p:grpSpPr bwMode="auto">
          <a:xfrm>
            <a:off x="6012160" y="1673771"/>
            <a:ext cx="2635250" cy="712787"/>
            <a:chOff x="8199905" y="3126566"/>
            <a:chExt cx="3512719" cy="950506"/>
          </a:xfrm>
        </p:grpSpPr>
        <p:sp>
          <p:nvSpPr>
            <p:cNvPr id="24" name="Text Placeholder 2"/>
            <p:cNvSpPr txBox="1"/>
            <p:nvPr/>
          </p:nvSpPr>
          <p:spPr>
            <a:xfrm>
              <a:off x="8866476" y="3126566"/>
              <a:ext cx="2846148" cy="950506"/>
            </a:xfrm>
            <a:prstGeom prst="rect">
              <a:avLst/>
            </a:prstGeom>
          </p:spPr>
          <p:txBody>
            <a:bodyPr lIns="68580" tIns="34290" rIns="68580" bIns="34290">
              <a:normAutofit fontScale="85000" lnSpcReduction="10000"/>
            </a:bodyPr>
            <a:lstStyle>
              <a:lvl1pPr marL="0" indent="0" algn="l" defTabSz="914400" rtl="0" eaLnBrk="1" latinLnBrk="0" hangingPunct="1">
                <a:lnSpc>
                  <a:spcPct val="100000"/>
                </a:lnSpc>
                <a:spcBef>
                  <a:spcPts val="1000"/>
                </a:spcBef>
                <a:buClr>
                  <a:schemeClr val="accent1"/>
                </a:buClr>
                <a:buSzPct val="80000"/>
                <a:buFont typeface="Corbel" panose="020B0503020204020204"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9pPr>
            </a:lstStyle>
            <a:p>
              <a:pPr lvl="0" defTabSz="685165">
                <a:spcBef>
                  <a:spcPct val="20000"/>
                </a:spcBef>
                <a:defRPr/>
              </a:pPr>
              <a:r>
                <a:rPr lang="zh-CN" altLang="en-US" sz="1400" b="1" kern="0" dirty="0">
                  <a:solidFill>
                    <a:srgbClr val="482400"/>
                  </a:solidFill>
                  <a:latin typeface="微软雅黑" panose="020B0503020204020204" pitchFamily="34" charset="-122"/>
                  <a:ea typeface="微软雅黑" panose="020B0503020204020204" pitchFamily="34" charset="-122"/>
                  <a:cs typeface="Raleway"/>
                </a:rPr>
                <a:t>输入你的标题</a:t>
              </a:r>
              <a:endParaRPr lang="en-US" altLang="zh-CN" sz="1400" b="1" kern="0" dirty="0">
                <a:solidFill>
                  <a:srgbClr val="482400"/>
                </a:solidFill>
                <a:latin typeface="微软雅黑" panose="020B0503020204020204" pitchFamily="34" charset="-122"/>
                <a:ea typeface="微软雅黑" panose="020B0503020204020204" pitchFamily="34" charset="-122"/>
                <a:cs typeface="Raleway"/>
              </a:endParaRPr>
            </a:p>
            <a:p>
              <a:pPr defTabSz="685165">
                <a:spcBef>
                  <a:spcPct val="20000"/>
                </a:spcBef>
                <a:defRPr/>
              </a:pPr>
              <a:r>
                <a:rPr lang="zh-CN" altLang="en-US" sz="105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a:t>
              </a:r>
              <a:endParaRPr lang="en-US" altLang="zh-CN" sz="105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endParaRPr>
            </a:p>
          </p:txBody>
        </p:sp>
        <p:sp>
          <p:nvSpPr>
            <p:cNvPr id="25" name="Oval 138"/>
            <p:cNvSpPr/>
            <p:nvPr/>
          </p:nvSpPr>
          <p:spPr>
            <a:xfrm>
              <a:off x="8199905" y="3196424"/>
              <a:ext cx="632713" cy="632966"/>
            </a:xfrm>
            <a:prstGeom prst="ellipse">
              <a:avLst/>
            </a:prstGeom>
            <a:solidFill>
              <a:srgbClr val="482400"/>
            </a:solidFill>
            <a:ln w="9525" cap="flat" cmpd="sng" algn="ctr">
              <a:noFill/>
              <a:prstDash val="solid"/>
            </a:ln>
            <a:effectLst/>
          </p:spPr>
          <p:txBody>
            <a:bodyPr anchor="ctr"/>
            <a:lstStyle/>
            <a:p>
              <a:pPr marL="0" marR="0" lvl="0" indent="0" algn="ctr" defTabSz="713105" eaLnBrk="1" fontAlgn="auto" latinLnBrk="0" hangingPunct="1">
                <a:lnSpc>
                  <a:spcPct val="100000"/>
                </a:lnSpc>
                <a:spcBef>
                  <a:spcPts val="0"/>
                </a:spcBef>
                <a:spcAft>
                  <a:spcPts val="0"/>
                </a:spcAft>
                <a:buClrTx/>
                <a:buSzTx/>
                <a:buFontTx/>
                <a:buNone/>
                <a:defRPr/>
              </a:pPr>
              <a:r>
                <a:rPr kumimoji="0" lang="en-US" sz="10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Roboto Bold"/>
                </a:rPr>
                <a:t>06</a:t>
              </a:r>
              <a:endParaRPr kumimoji="0" lang="en-US" sz="1000" b="0" i="0" u="none" strike="noStrike" kern="0" cap="none" spc="0" normalizeH="0" baseline="0" noProof="0" dirty="0">
                <a:ln>
                  <a:noFill/>
                </a:ln>
                <a:solidFill>
                  <a:schemeClr val="bg1">
                    <a:lumMod val="95000"/>
                  </a:schemeClr>
                </a:solidFill>
                <a:effectLst/>
                <a:uLnTx/>
                <a:uFillTx/>
                <a:latin typeface="微软雅黑" panose="020B0503020204020204" pitchFamily="34" charset="-122"/>
                <a:ea typeface="微软雅黑" panose="020B0503020204020204" pitchFamily="34" charset="-122"/>
                <a:cs typeface="Roboto Bold"/>
              </a:endParaRPr>
            </a:p>
          </p:txBody>
        </p:sp>
      </p:grpSp>
      <p:sp>
        <p:nvSpPr>
          <p:cNvPr id="31" name="TextBox 30"/>
          <p:cNvSpPr txBox="1"/>
          <p:nvPr/>
        </p:nvSpPr>
        <p:spPr>
          <a:xfrm>
            <a:off x="668615" y="519599"/>
            <a:ext cx="2236510" cy="338554"/>
          </a:xfrm>
          <a:prstGeom prst="rect">
            <a:avLst/>
          </a:prstGeom>
          <a:noFill/>
        </p:spPr>
        <p:txBody>
          <a:bodyPr wrap="none" rtlCol="0">
            <a:spAutoFit/>
          </a:bodyPr>
          <a:lstStyle/>
          <a:p>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单击此处输入标题内容</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cxnSp>
        <p:nvCxnSpPr>
          <p:cNvPr id="32" name="直接连接符 31"/>
          <p:cNvCxnSpPr/>
          <p:nvPr/>
        </p:nvCxnSpPr>
        <p:spPr>
          <a:xfrm>
            <a:off x="762100" y="842130"/>
            <a:ext cx="2320999" cy="0"/>
          </a:xfrm>
          <a:prstGeom prst="line">
            <a:avLst/>
          </a:prstGeom>
          <a:ln>
            <a:solidFill>
              <a:srgbClr val="482400"/>
            </a:solidFill>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707695" y="828750"/>
            <a:ext cx="2318373" cy="230832"/>
          </a:xfrm>
          <a:prstGeom prst="rect">
            <a:avLst/>
          </a:prstGeom>
          <a:noFill/>
        </p:spPr>
        <p:txBody>
          <a:bodyPr wrap="square" rtlCol="0">
            <a:spAutoFit/>
          </a:bodyPr>
          <a:lstStyle/>
          <a:p>
            <a:r>
              <a:rPr lang="en-US" altLang="zh-CN" sz="900" dirty="0" smtClean="0"/>
              <a:t>DAN JI CI CHU SHU RU BIAO TI</a:t>
            </a:r>
            <a:endParaRPr lang="zh-CN" altLang="en-US" sz="900" dirty="0"/>
          </a:p>
        </p:txBody>
      </p:sp>
      <p:pic>
        <p:nvPicPr>
          <p:cNvPr id="34" name="图片 3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9343" y="499566"/>
            <a:ext cx="725887" cy="725887"/>
          </a:xfrm>
          <a:prstGeom prst="rect">
            <a:avLst/>
          </a:prstGeom>
        </p:spPr>
      </p:pic>
      <p:sp>
        <p:nvSpPr>
          <p:cNvPr id="35" name="TextBox 34"/>
          <p:cNvSpPr txBox="1"/>
          <p:nvPr/>
        </p:nvSpPr>
        <p:spPr>
          <a:xfrm>
            <a:off x="210185" y="539343"/>
            <a:ext cx="364202" cy="523220"/>
          </a:xfrm>
          <a:prstGeom prst="rect">
            <a:avLst/>
          </a:prstGeom>
          <a:noFill/>
        </p:spPr>
        <p:txBody>
          <a:bodyPr wrap="none" rtlCol="0">
            <a:spAutoFit/>
          </a:bodyPr>
          <a:lstStyle/>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古</a:t>
            </a:r>
            <a:endParaRPr lang="en-US" altLang="zh-CN" sz="1400" dirty="0" smtClean="0">
              <a:solidFill>
                <a:schemeClr val="bg1"/>
              </a:solidFill>
              <a:latin typeface="钟齐李洤标准草书符号" panose="02010600030101010101" pitchFamily="2" charset="-122"/>
              <a:ea typeface="钟齐李洤标准草书符号" panose="02010600030101010101" pitchFamily="2" charset="-122"/>
            </a:endParaRPr>
          </a:p>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韵</a:t>
            </a:r>
            <a:endParaRPr lang="zh-CN" altLang="en-US" sz="1400" dirty="0">
              <a:solidFill>
                <a:schemeClr val="bg1"/>
              </a:solidFill>
              <a:latin typeface="钟齐李洤标准草书符号" panose="02010600030101010101" pitchFamily="2" charset="-122"/>
              <a:ea typeface="钟齐李洤标准草书符号"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right)">
                                      <p:cBhvr>
                                        <p:cTn id="23" dur="500"/>
                                        <p:tgtEl>
                                          <p:spTgt spid="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childTnLst>
                          </p:cTn>
                        </p:par>
                        <p:par>
                          <p:cTn id="36" fill="hold">
                            <p:stCondLst>
                              <p:cond delay="4000"/>
                            </p:stCondLst>
                            <p:childTnLst>
                              <p:par>
                                <p:cTn id="37" presetID="22" presetClass="entr" presetSubtype="2" fill="hold" grpId="0"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wipe(right)">
                                      <p:cBhvr>
                                        <p:cTn id="39" dur="500"/>
                                        <p:tgtEl>
                                          <p:spTgt spid="2"/>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left)">
                                      <p:cBhvr>
                                        <p:cTn id="47" dur="500"/>
                                        <p:tgtEl>
                                          <p:spTgt spid="6"/>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60" y="3842048"/>
            <a:ext cx="1537251" cy="764241"/>
          </a:xfrm>
          <a:prstGeom prst="rect">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schemeClr>
              </a:solidFill>
            </a:endParaRPr>
          </a:p>
        </p:txBody>
      </p:sp>
      <p:sp>
        <p:nvSpPr>
          <p:cNvPr id="3" name="矩形 2"/>
          <p:cNvSpPr/>
          <p:nvPr/>
        </p:nvSpPr>
        <p:spPr>
          <a:xfrm>
            <a:off x="2207467" y="3587302"/>
            <a:ext cx="1537251" cy="1018988"/>
          </a:xfrm>
          <a:prstGeom prst="rect">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 name="矩形 3"/>
          <p:cNvSpPr/>
          <p:nvPr/>
        </p:nvSpPr>
        <p:spPr>
          <a:xfrm>
            <a:off x="3803374" y="3247639"/>
            <a:ext cx="1537251" cy="1358651"/>
          </a:xfrm>
          <a:prstGeom prst="rect">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schemeClr>
              </a:solidFill>
            </a:endParaRPr>
          </a:p>
        </p:txBody>
      </p:sp>
      <p:sp>
        <p:nvSpPr>
          <p:cNvPr id="5" name="矩形 4"/>
          <p:cNvSpPr/>
          <p:nvPr/>
        </p:nvSpPr>
        <p:spPr>
          <a:xfrm>
            <a:off x="5399281" y="2964587"/>
            <a:ext cx="1537251" cy="1641703"/>
          </a:xfrm>
          <a:prstGeom prst="rect">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schemeClr>
              </a:solidFill>
            </a:endParaRPr>
          </a:p>
        </p:txBody>
      </p:sp>
      <p:sp>
        <p:nvSpPr>
          <p:cNvPr id="6" name="矩形 55"/>
          <p:cNvSpPr/>
          <p:nvPr/>
        </p:nvSpPr>
        <p:spPr>
          <a:xfrm>
            <a:off x="769827" y="3292862"/>
            <a:ext cx="1458550" cy="507831"/>
          </a:xfrm>
          <a:prstGeom prst="rect">
            <a:avLst/>
          </a:prstGeom>
        </p:spPr>
        <p:txBody>
          <a:bodyPr wrap="square">
            <a:spAutoFit/>
          </a:bodyPr>
          <a:lstStyle/>
          <a:p>
            <a:pPr algn="ct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在此输入你的文字</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在此输入你的文字</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在此输入你的文字</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矩形 55"/>
          <p:cNvSpPr/>
          <p:nvPr/>
        </p:nvSpPr>
        <p:spPr>
          <a:xfrm>
            <a:off x="2303521" y="2932822"/>
            <a:ext cx="1458550" cy="507831"/>
          </a:xfrm>
          <a:prstGeom prst="rect">
            <a:avLst/>
          </a:prstGeom>
        </p:spPr>
        <p:txBody>
          <a:bodyPr wrap="square">
            <a:spAutoFit/>
          </a:bodyPr>
          <a:lstStyle/>
          <a:p>
            <a:pPr algn="ct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在此输入你的文字</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在此输入你的文字</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在此输入你的文字</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55"/>
          <p:cNvSpPr/>
          <p:nvPr/>
        </p:nvSpPr>
        <p:spPr>
          <a:xfrm>
            <a:off x="3842109" y="2580769"/>
            <a:ext cx="1458550" cy="507831"/>
          </a:xfrm>
          <a:prstGeom prst="rect">
            <a:avLst/>
          </a:prstGeom>
        </p:spPr>
        <p:txBody>
          <a:bodyPr wrap="square">
            <a:spAutoFit/>
          </a:bodyPr>
          <a:lstStyle/>
          <a:p>
            <a:pPr algn="ct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在此输入你的文字</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在此输入你的文字</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在此输入你的文字</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矩形 55"/>
          <p:cNvSpPr/>
          <p:nvPr/>
        </p:nvSpPr>
        <p:spPr>
          <a:xfrm>
            <a:off x="5378866" y="2355726"/>
            <a:ext cx="1458550" cy="507831"/>
          </a:xfrm>
          <a:prstGeom prst="rect">
            <a:avLst/>
          </a:prstGeom>
        </p:spPr>
        <p:txBody>
          <a:bodyPr wrap="square">
            <a:spAutoFit/>
          </a:bodyPr>
          <a:lstStyle/>
          <a:p>
            <a:pPr algn="ct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在此输入你的文字</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在此输入你的文字</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在此输入你的文字</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189819" y="4263671"/>
            <a:ext cx="618567" cy="307777"/>
          </a:xfrm>
          <a:prstGeom prst="rect">
            <a:avLst/>
          </a:prstGeom>
        </p:spPr>
        <p:txBody>
          <a:bodyPr wrap="none">
            <a:spAutoFit/>
          </a:bodyPr>
          <a:lstStyle/>
          <a:p>
            <a:pPr algn="ctr"/>
            <a:r>
              <a:rPr lang="en-US" altLang="zh-CN" sz="1400" dirty="0" smtClean="0">
                <a:solidFill>
                  <a:schemeClr val="bg1"/>
                </a:solidFill>
                <a:latin typeface="HelveticaNeueLT Pro 67 MdCn" panose="020B0606030502030204" pitchFamily="34" charset="0"/>
              </a:rPr>
              <a:t>2011 </a:t>
            </a:r>
            <a:endParaRPr lang="zh-CN" altLang="en-US" sz="1400" dirty="0">
              <a:solidFill>
                <a:schemeClr val="bg1"/>
              </a:solidFill>
              <a:latin typeface="HelveticaNeueLT Pro 67 MdCn" panose="020B0606030502030204" pitchFamily="34" charset="0"/>
            </a:endParaRPr>
          </a:p>
        </p:txBody>
      </p:sp>
      <p:sp>
        <p:nvSpPr>
          <p:cNvPr id="11" name="矩形 10"/>
          <p:cNvSpPr/>
          <p:nvPr/>
        </p:nvSpPr>
        <p:spPr>
          <a:xfrm>
            <a:off x="2716844" y="4263671"/>
            <a:ext cx="631904" cy="307777"/>
          </a:xfrm>
          <a:prstGeom prst="rect">
            <a:avLst/>
          </a:prstGeom>
        </p:spPr>
        <p:txBody>
          <a:bodyPr wrap="none">
            <a:spAutoFit/>
          </a:bodyPr>
          <a:lstStyle/>
          <a:p>
            <a:pPr algn="ctr"/>
            <a:r>
              <a:rPr lang="en-US" altLang="zh-CN" sz="1400" dirty="0" smtClean="0">
                <a:solidFill>
                  <a:schemeClr val="bg1"/>
                </a:solidFill>
                <a:latin typeface="HelveticaNeueLT Pro 67 MdCn" panose="020B0606030502030204" pitchFamily="34" charset="0"/>
              </a:rPr>
              <a:t>2012 </a:t>
            </a:r>
            <a:endParaRPr lang="zh-CN" altLang="en-US" sz="1400" dirty="0">
              <a:solidFill>
                <a:schemeClr val="bg1"/>
              </a:solidFill>
              <a:latin typeface="HelveticaNeueLT Pro 67 MdCn" panose="020B0606030502030204" pitchFamily="34" charset="0"/>
            </a:endParaRPr>
          </a:p>
        </p:txBody>
      </p:sp>
      <p:sp>
        <p:nvSpPr>
          <p:cNvPr id="12" name="矩形 11"/>
          <p:cNvSpPr/>
          <p:nvPr/>
        </p:nvSpPr>
        <p:spPr>
          <a:xfrm>
            <a:off x="4255432" y="4263671"/>
            <a:ext cx="631904" cy="307777"/>
          </a:xfrm>
          <a:prstGeom prst="rect">
            <a:avLst/>
          </a:prstGeom>
        </p:spPr>
        <p:txBody>
          <a:bodyPr wrap="none">
            <a:spAutoFit/>
          </a:bodyPr>
          <a:lstStyle/>
          <a:p>
            <a:pPr algn="ctr"/>
            <a:r>
              <a:rPr lang="en-US" altLang="zh-CN" sz="1400" dirty="0" smtClean="0">
                <a:solidFill>
                  <a:schemeClr val="bg1"/>
                </a:solidFill>
                <a:latin typeface="HelveticaNeueLT Pro 67 MdCn" panose="020B0606030502030204" pitchFamily="34" charset="0"/>
              </a:rPr>
              <a:t>2013 </a:t>
            </a:r>
            <a:endParaRPr lang="zh-CN" altLang="en-US" sz="1400" dirty="0">
              <a:solidFill>
                <a:schemeClr val="bg1"/>
              </a:solidFill>
              <a:latin typeface="HelveticaNeueLT Pro 67 MdCn" panose="020B0606030502030204" pitchFamily="34" charset="0"/>
            </a:endParaRPr>
          </a:p>
        </p:txBody>
      </p:sp>
      <p:sp>
        <p:nvSpPr>
          <p:cNvPr id="13" name="矩形 12"/>
          <p:cNvSpPr/>
          <p:nvPr/>
        </p:nvSpPr>
        <p:spPr>
          <a:xfrm>
            <a:off x="5792189" y="4263671"/>
            <a:ext cx="631904" cy="307777"/>
          </a:xfrm>
          <a:prstGeom prst="rect">
            <a:avLst/>
          </a:prstGeom>
        </p:spPr>
        <p:txBody>
          <a:bodyPr wrap="none">
            <a:spAutoFit/>
          </a:bodyPr>
          <a:lstStyle/>
          <a:p>
            <a:pPr algn="ctr"/>
            <a:r>
              <a:rPr lang="en-US" altLang="zh-CN" sz="1400" dirty="0" smtClean="0">
                <a:solidFill>
                  <a:schemeClr val="bg1"/>
                </a:solidFill>
                <a:latin typeface="HelveticaNeueLT Pro 67 MdCn" panose="020B0606030502030204" pitchFamily="34" charset="0"/>
              </a:rPr>
              <a:t>2014 </a:t>
            </a:r>
            <a:endParaRPr lang="zh-CN" altLang="en-US" sz="1400" dirty="0">
              <a:solidFill>
                <a:schemeClr val="bg1"/>
              </a:solidFill>
              <a:latin typeface="HelveticaNeueLT Pro 67 MdCn" panose="020B0606030502030204" pitchFamily="34" charset="0"/>
            </a:endParaRPr>
          </a:p>
        </p:txBody>
      </p:sp>
      <p:sp>
        <p:nvSpPr>
          <p:cNvPr id="14" name="矩形 13"/>
          <p:cNvSpPr/>
          <p:nvPr/>
        </p:nvSpPr>
        <p:spPr>
          <a:xfrm>
            <a:off x="6995189" y="2621233"/>
            <a:ext cx="1537251" cy="1985057"/>
          </a:xfrm>
          <a:prstGeom prst="rect">
            <a:avLst/>
          </a:pr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schemeClr>
              </a:solidFill>
            </a:endParaRPr>
          </a:p>
        </p:txBody>
      </p:sp>
      <p:sp>
        <p:nvSpPr>
          <p:cNvPr id="15" name="矩形 14"/>
          <p:cNvSpPr/>
          <p:nvPr/>
        </p:nvSpPr>
        <p:spPr>
          <a:xfrm>
            <a:off x="7447862" y="4263671"/>
            <a:ext cx="631904" cy="307777"/>
          </a:xfrm>
          <a:prstGeom prst="rect">
            <a:avLst/>
          </a:prstGeom>
        </p:spPr>
        <p:txBody>
          <a:bodyPr wrap="none">
            <a:spAutoFit/>
          </a:bodyPr>
          <a:lstStyle/>
          <a:p>
            <a:pPr algn="ctr"/>
            <a:r>
              <a:rPr lang="en-US" altLang="zh-CN" sz="1400" dirty="0" smtClean="0">
                <a:solidFill>
                  <a:schemeClr val="bg1"/>
                </a:solidFill>
                <a:latin typeface="HelveticaNeueLT Pro 67 MdCn" panose="020B0606030502030204" pitchFamily="34" charset="0"/>
              </a:rPr>
              <a:t>2015 </a:t>
            </a:r>
            <a:endParaRPr lang="zh-CN" altLang="en-US" sz="1400" dirty="0">
              <a:solidFill>
                <a:schemeClr val="bg1"/>
              </a:solidFill>
              <a:latin typeface="HelveticaNeueLT Pro 67 MdCn" panose="020B0606030502030204" pitchFamily="34" charset="0"/>
            </a:endParaRPr>
          </a:p>
        </p:txBody>
      </p:sp>
      <p:grpSp>
        <p:nvGrpSpPr>
          <p:cNvPr id="16" name="组合 15"/>
          <p:cNvGrpSpPr/>
          <p:nvPr/>
        </p:nvGrpSpPr>
        <p:grpSpPr>
          <a:xfrm>
            <a:off x="6989982" y="938593"/>
            <a:ext cx="1537251" cy="1642176"/>
            <a:chOff x="6876272" y="1083981"/>
            <a:chExt cx="1537251" cy="1642176"/>
          </a:xfrm>
          <a:solidFill>
            <a:srgbClr val="FF4A00"/>
          </a:solidFill>
        </p:grpSpPr>
        <p:sp>
          <p:nvSpPr>
            <p:cNvPr id="17" name="任意多边形 16"/>
            <p:cNvSpPr/>
            <p:nvPr/>
          </p:nvSpPr>
          <p:spPr>
            <a:xfrm>
              <a:off x="6876272" y="1083981"/>
              <a:ext cx="1537251" cy="1642176"/>
            </a:xfrm>
            <a:custGeom>
              <a:avLst/>
              <a:gdLst>
                <a:gd name="connsiteX0" fmla="*/ 0 w 1537251"/>
                <a:gd name="connsiteY0" fmla="*/ 0 h 1642176"/>
                <a:gd name="connsiteX1" fmla="*/ 1537251 w 1537251"/>
                <a:gd name="connsiteY1" fmla="*/ 0 h 1642176"/>
                <a:gd name="connsiteX2" fmla="*/ 1537251 w 1537251"/>
                <a:gd name="connsiteY2" fmla="*/ 1537251 h 1642176"/>
                <a:gd name="connsiteX3" fmla="*/ 829482 w 1537251"/>
                <a:gd name="connsiteY3" fmla="*/ 1537251 h 1642176"/>
                <a:gd name="connsiteX4" fmla="*/ 768625 w 1537251"/>
                <a:gd name="connsiteY4" fmla="*/ 1642176 h 1642176"/>
                <a:gd name="connsiteX5" fmla="*/ 707769 w 1537251"/>
                <a:gd name="connsiteY5" fmla="*/ 1537251 h 1642176"/>
                <a:gd name="connsiteX6" fmla="*/ 0 w 1537251"/>
                <a:gd name="connsiteY6" fmla="*/ 1537251 h 1642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7251" h="1642176">
                  <a:moveTo>
                    <a:pt x="0" y="0"/>
                  </a:moveTo>
                  <a:lnTo>
                    <a:pt x="1537251" y="0"/>
                  </a:lnTo>
                  <a:lnTo>
                    <a:pt x="1537251" y="1537251"/>
                  </a:lnTo>
                  <a:lnTo>
                    <a:pt x="829482" y="1537251"/>
                  </a:lnTo>
                  <a:lnTo>
                    <a:pt x="768625" y="1642176"/>
                  </a:lnTo>
                  <a:lnTo>
                    <a:pt x="707769" y="1537251"/>
                  </a:lnTo>
                  <a:lnTo>
                    <a:pt x="0" y="1537251"/>
                  </a:lnTo>
                  <a:close/>
                </a:path>
              </a:pathLst>
            </a:custGeom>
            <a:solidFill>
              <a:srgbClr val="4824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a:solidFill>
                  <a:schemeClr val="bg1"/>
                </a:solidFill>
              </a:endParaRPr>
            </a:p>
          </p:txBody>
        </p:sp>
        <p:grpSp>
          <p:nvGrpSpPr>
            <p:cNvPr id="18" name="组合 17"/>
            <p:cNvGrpSpPr/>
            <p:nvPr/>
          </p:nvGrpSpPr>
          <p:grpSpPr>
            <a:xfrm>
              <a:off x="7003872" y="1259048"/>
              <a:ext cx="1282050" cy="1051155"/>
              <a:chOff x="4984441" y="3312181"/>
              <a:chExt cx="1282050" cy="1051155"/>
            </a:xfrm>
            <a:grpFill/>
          </p:grpSpPr>
          <p:sp>
            <p:nvSpPr>
              <p:cNvPr id="19" name="文本框 68"/>
              <p:cNvSpPr txBox="1"/>
              <p:nvPr/>
            </p:nvSpPr>
            <p:spPr>
              <a:xfrm>
                <a:off x="4984441" y="3312181"/>
                <a:ext cx="1282050" cy="707886"/>
              </a:xfrm>
              <a:prstGeom prst="rect">
                <a:avLst/>
              </a:prstGeom>
              <a:noFill/>
            </p:spPr>
            <p:txBody>
              <a:bodyPr wrap="square" rtlCol="0">
                <a:spAutoFit/>
              </a:bodyPr>
              <a:lstStyle/>
              <a:p>
                <a:pPr algn="ctr"/>
                <a:r>
                  <a:rPr lang="en-US" altLang="zh-CN" sz="4000" dirty="0" smtClean="0">
                    <a:solidFill>
                      <a:schemeClr val="bg1"/>
                    </a:solidFill>
                    <a:latin typeface="HelveticaNeueLT Pro 67 MdCn" panose="020B0606030502030204" pitchFamily="34" charset="0"/>
                  </a:rPr>
                  <a:t>34%</a:t>
                </a:r>
                <a:endParaRPr lang="zh-CN" altLang="en-US" sz="4000" dirty="0">
                  <a:solidFill>
                    <a:schemeClr val="bg1"/>
                  </a:solidFill>
                  <a:latin typeface="HelveticaNeueLT Pro 67 MdCn" panose="020B0606030502030204" pitchFamily="34" charset="0"/>
                </a:endParaRPr>
              </a:p>
            </p:txBody>
          </p:sp>
          <p:cxnSp>
            <p:nvCxnSpPr>
              <p:cNvPr id="20" name="直接连接符 19"/>
              <p:cNvCxnSpPr/>
              <p:nvPr/>
            </p:nvCxnSpPr>
            <p:spPr>
              <a:xfrm>
                <a:off x="5149911" y="4014126"/>
                <a:ext cx="951111" cy="0"/>
              </a:xfrm>
              <a:prstGeom prst="line">
                <a:avLst/>
              </a:prstGeom>
              <a:grpFill/>
              <a:ln>
                <a:solidFill>
                  <a:srgbClr val="87A3BF"/>
                </a:solidFill>
                <a:prstDash val="sysDot"/>
              </a:ln>
            </p:spPr>
            <p:style>
              <a:lnRef idx="1">
                <a:schemeClr val="accent1"/>
              </a:lnRef>
              <a:fillRef idx="0">
                <a:schemeClr val="accent1"/>
              </a:fillRef>
              <a:effectRef idx="0">
                <a:schemeClr val="accent1"/>
              </a:effectRef>
              <a:fontRef idx="minor">
                <a:schemeClr val="tx1"/>
              </a:fontRef>
            </p:style>
          </p:cxnSp>
          <p:sp>
            <p:nvSpPr>
              <p:cNvPr id="21" name="文本框 70"/>
              <p:cNvSpPr txBox="1"/>
              <p:nvPr/>
            </p:nvSpPr>
            <p:spPr>
              <a:xfrm>
                <a:off x="4984441" y="4024782"/>
                <a:ext cx="1282050" cy="338554"/>
              </a:xfrm>
              <a:prstGeom prst="rect">
                <a:avLst/>
              </a:prstGeom>
              <a:noFill/>
            </p:spPr>
            <p:txBody>
              <a:bodyPr wrap="square" rtlCol="0">
                <a:spAutoFit/>
              </a:bodyPr>
              <a:lstStyle/>
              <a:p>
                <a:pPr algn="ctr"/>
                <a:r>
                  <a:rPr lang="en-US" altLang="zh-CN" sz="1600" dirty="0" smtClean="0">
                    <a:solidFill>
                      <a:schemeClr val="bg1"/>
                    </a:solidFill>
                    <a:latin typeface="HelveticaNeueLT Pro 67 MdCn" panose="020B0606030502030204" pitchFamily="34" charset="0"/>
                  </a:rPr>
                  <a:t>From 2014 </a:t>
                </a:r>
                <a:endParaRPr lang="zh-CN" altLang="en-US" sz="1600" dirty="0">
                  <a:solidFill>
                    <a:schemeClr val="bg1"/>
                  </a:solidFill>
                  <a:latin typeface="HelveticaNeueLT Pro 67 MdCn" panose="020B0606030502030204" pitchFamily="34" charset="0"/>
                </a:endParaRPr>
              </a:p>
            </p:txBody>
          </p:sp>
        </p:grpSp>
      </p:grpSp>
      <p:sp>
        <p:nvSpPr>
          <p:cNvPr id="27" name="TextBox 26"/>
          <p:cNvSpPr txBox="1"/>
          <p:nvPr/>
        </p:nvSpPr>
        <p:spPr>
          <a:xfrm>
            <a:off x="668615" y="519599"/>
            <a:ext cx="2236510" cy="338554"/>
          </a:xfrm>
          <a:prstGeom prst="rect">
            <a:avLst/>
          </a:prstGeom>
          <a:noFill/>
        </p:spPr>
        <p:txBody>
          <a:bodyPr wrap="none" rtlCol="0">
            <a:spAutoFit/>
          </a:bodyPr>
          <a:lstStyle/>
          <a:p>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单击此处输入标题内容</a:t>
            </a:r>
            <a:endPar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cxnSp>
        <p:nvCxnSpPr>
          <p:cNvPr id="28" name="直接连接符 27"/>
          <p:cNvCxnSpPr/>
          <p:nvPr/>
        </p:nvCxnSpPr>
        <p:spPr>
          <a:xfrm>
            <a:off x="762100" y="842130"/>
            <a:ext cx="2320999" cy="0"/>
          </a:xfrm>
          <a:prstGeom prst="line">
            <a:avLst/>
          </a:prstGeom>
          <a:ln>
            <a:solidFill>
              <a:srgbClr val="482400"/>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707695" y="828750"/>
            <a:ext cx="2318373" cy="230832"/>
          </a:xfrm>
          <a:prstGeom prst="rect">
            <a:avLst/>
          </a:prstGeom>
          <a:noFill/>
        </p:spPr>
        <p:txBody>
          <a:bodyPr wrap="square" rtlCol="0">
            <a:spAutoFit/>
          </a:bodyPr>
          <a:lstStyle/>
          <a:p>
            <a:r>
              <a:rPr lang="en-US" altLang="zh-CN" sz="900" dirty="0" smtClean="0"/>
              <a:t>DAN JI CI CHU SHU RU BIAO TI</a:t>
            </a:r>
            <a:endParaRPr lang="zh-CN" altLang="en-US" sz="900" dirty="0"/>
          </a:p>
        </p:txBody>
      </p:sp>
      <p:pic>
        <p:nvPicPr>
          <p:cNvPr id="30" name="图片 2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9343" y="499566"/>
            <a:ext cx="725887" cy="725887"/>
          </a:xfrm>
          <a:prstGeom prst="rect">
            <a:avLst/>
          </a:prstGeom>
        </p:spPr>
      </p:pic>
      <p:sp>
        <p:nvSpPr>
          <p:cNvPr id="31" name="TextBox 30"/>
          <p:cNvSpPr txBox="1"/>
          <p:nvPr/>
        </p:nvSpPr>
        <p:spPr>
          <a:xfrm>
            <a:off x="210185" y="539343"/>
            <a:ext cx="364202" cy="523220"/>
          </a:xfrm>
          <a:prstGeom prst="rect">
            <a:avLst/>
          </a:prstGeom>
          <a:noFill/>
        </p:spPr>
        <p:txBody>
          <a:bodyPr wrap="none" rtlCol="0">
            <a:spAutoFit/>
          </a:bodyPr>
          <a:lstStyle/>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古</a:t>
            </a:r>
            <a:endParaRPr lang="en-US" altLang="zh-CN" sz="1400" dirty="0" smtClean="0">
              <a:solidFill>
                <a:schemeClr val="bg1"/>
              </a:solidFill>
              <a:latin typeface="钟齐李洤标准草书符号" panose="02010600030101010101" pitchFamily="2" charset="-122"/>
              <a:ea typeface="钟齐李洤标准草书符号" panose="02010600030101010101" pitchFamily="2" charset="-122"/>
            </a:endParaRPr>
          </a:p>
          <a:p>
            <a:r>
              <a:rPr lang="zh-CN" altLang="en-US" sz="1400" dirty="0" smtClean="0">
                <a:solidFill>
                  <a:schemeClr val="bg1"/>
                </a:solidFill>
                <a:latin typeface="钟齐李洤标准草书符号" panose="02010600030101010101" pitchFamily="2" charset="-122"/>
                <a:ea typeface="钟齐李洤标准草书符号" panose="02010600030101010101" pitchFamily="2" charset="-122"/>
              </a:rPr>
              <a:t>韵</a:t>
            </a:r>
            <a:endParaRPr lang="zh-CN" altLang="en-US" sz="1400" dirty="0">
              <a:solidFill>
                <a:schemeClr val="bg1"/>
              </a:solidFill>
              <a:latin typeface="钟齐李洤标准草书符号" panose="02010600030101010101" pitchFamily="2" charset="-122"/>
              <a:ea typeface="钟齐李洤标准草书符号"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10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grpId="0" nodeType="withEffect">
                                  <p:stCondLst>
                                    <p:cond delay="20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par>
                                <p:cTn id="14" presetID="22" presetClass="entr" presetSubtype="4" fill="hold" grpId="0" nodeType="withEffect">
                                  <p:stCondLst>
                                    <p:cond delay="30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par>
                                <p:cTn id="17" presetID="22" presetClass="entr" presetSubtype="4" fill="hold" grpId="0" nodeType="withEffect">
                                  <p:stCondLst>
                                    <p:cond delay="400"/>
                                  </p:stCondLst>
                                  <p:childTnLst>
                                    <p:set>
                                      <p:cBhvr>
                                        <p:cTn id="18" dur="1" fill="hold">
                                          <p:stCondLst>
                                            <p:cond delay="0"/>
                                          </p:stCondLst>
                                        </p:cTn>
                                        <p:tgtEl>
                                          <p:spTgt spid="14"/>
                                        </p:tgtEl>
                                        <p:attrNameLst>
                                          <p:attrName>style.visibility</p:attrName>
                                        </p:attrNameLst>
                                      </p:cBhvr>
                                      <p:to>
                                        <p:strVal val="visible"/>
                                      </p:to>
                                    </p:set>
                                    <p:animEffect transition="in" filter="wipe(down)">
                                      <p:cBhvr>
                                        <p:cTn id="19" dur="500"/>
                                        <p:tgtEl>
                                          <p:spTgt spid="14"/>
                                        </p:tgtEl>
                                      </p:cBhvr>
                                    </p:animEffect>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par>
                                <p:cTn id="26" presetID="53" presetClass="entr" presetSubtype="16" fill="hold" grpId="0" nodeType="withEffect">
                                  <p:stCondLst>
                                    <p:cond delay="10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par>
                                <p:cTn id="31" presetID="53" presetClass="entr" presetSubtype="16" fill="hold" grpId="0" nodeType="withEffect">
                                  <p:stCondLst>
                                    <p:cond delay="20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Effect transition="in" filter="fade">
                                      <p:cBhvr>
                                        <p:cTn id="35" dur="500"/>
                                        <p:tgtEl>
                                          <p:spTgt spid="12"/>
                                        </p:tgtEl>
                                      </p:cBhvr>
                                    </p:animEffect>
                                  </p:childTnLst>
                                </p:cTn>
                              </p:par>
                              <p:par>
                                <p:cTn id="36" presetID="53" presetClass="entr" presetSubtype="16" fill="hold" grpId="0" nodeType="withEffect">
                                  <p:stCondLst>
                                    <p:cond delay="300"/>
                                  </p:stCondLst>
                                  <p:childTnLst>
                                    <p:set>
                                      <p:cBhvr>
                                        <p:cTn id="37" dur="1" fill="hold">
                                          <p:stCondLst>
                                            <p:cond delay="0"/>
                                          </p:stCondLst>
                                        </p:cTn>
                                        <p:tgtEl>
                                          <p:spTgt spid="13"/>
                                        </p:tgtEl>
                                        <p:attrNameLst>
                                          <p:attrName>style.visibility</p:attrName>
                                        </p:attrNameLst>
                                      </p:cBhvr>
                                      <p:to>
                                        <p:strVal val="visible"/>
                                      </p:to>
                                    </p:set>
                                    <p:anim calcmode="lin" valueType="num">
                                      <p:cBhvr>
                                        <p:cTn id="38" dur="500" fill="hold"/>
                                        <p:tgtEl>
                                          <p:spTgt spid="13"/>
                                        </p:tgtEl>
                                        <p:attrNameLst>
                                          <p:attrName>ppt_w</p:attrName>
                                        </p:attrNameLst>
                                      </p:cBhvr>
                                      <p:tavLst>
                                        <p:tav tm="0">
                                          <p:val>
                                            <p:fltVal val="0"/>
                                          </p:val>
                                        </p:tav>
                                        <p:tav tm="100000">
                                          <p:val>
                                            <p:strVal val="#ppt_w"/>
                                          </p:val>
                                        </p:tav>
                                      </p:tavLst>
                                    </p:anim>
                                    <p:anim calcmode="lin" valueType="num">
                                      <p:cBhvr>
                                        <p:cTn id="39" dur="500" fill="hold"/>
                                        <p:tgtEl>
                                          <p:spTgt spid="13"/>
                                        </p:tgtEl>
                                        <p:attrNameLst>
                                          <p:attrName>ppt_h</p:attrName>
                                        </p:attrNameLst>
                                      </p:cBhvr>
                                      <p:tavLst>
                                        <p:tav tm="0">
                                          <p:val>
                                            <p:fltVal val="0"/>
                                          </p:val>
                                        </p:tav>
                                        <p:tav tm="100000">
                                          <p:val>
                                            <p:strVal val="#ppt_h"/>
                                          </p:val>
                                        </p:tav>
                                      </p:tavLst>
                                    </p:anim>
                                    <p:animEffect transition="in" filter="fade">
                                      <p:cBhvr>
                                        <p:cTn id="40" dur="500"/>
                                        <p:tgtEl>
                                          <p:spTgt spid="13"/>
                                        </p:tgtEl>
                                      </p:cBhvr>
                                    </p:animEffect>
                                  </p:childTnLst>
                                </p:cTn>
                              </p:par>
                              <p:par>
                                <p:cTn id="41" presetID="53" presetClass="entr" presetSubtype="16" fill="hold" grpId="0" nodeType="withEffect">
                                  <p:stCondLst>
                                    <p:cond delay="40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Effect transition="in" filter="fade">
                                      <p:cBhvr>
                                        <p:cTn id="45" dur="500"/>
                                        <p:tgtEl>
                                          <p:spTgt spid="15"/>
                                        </p:tgtEl>
                                      </p:cBhvr>
                                    </p:animEffect>
                                  </p:childTnLst>
                                </p:cTn>
                              </p:par>
                            </p:childTnLst>
                          </p:cTn>
                        </p:par>
                        <p:par>
                          <p:cTn id="46" fill="hold">
                            <p:stCondLst>
                              <p:cond delay="1000"/>
                            </p:stCondLst>
                            <p:childTnLst>
                              <p:par>
                                <p:cTn id="47" presetID="10" presetClass="entr" presetSubtype="0"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500"/>
                                        <p:tgtEl>
                                          <p:spTgt spid="6"/>
                                        </p:tgtEl>
                                      </p:cBhvr>
                                    </p:animEffect>
                                  </p:childTnLst>
                                </p:cTn>
                              </p:par>
                              <p:par>
                                <p:cTn id="50" presetID="10" presetClass="entr" presetSubtype="0" fill="hold" grpId="0" nodeType="withEffect">
                                  <p:stCondLst>
                                    <p:cond delay="100"/>
                                  </p:stCondLst>
                                  <p:childTnLst>
                                    <p:set>
                                      <p:cBhvr>
                                        <p:cTn id="51" dur="1" fill="hold">
                                          <p:stCondLst>
                                            <p:cond delay="0"/>
                                          </p:stCondLst>
                                        </p:cTn>
                                        <p:tgtEl>
                                          <p:spTgt spid="7"/>
                                        </p:tgtEl>
                                        <p:attrNameLst>
                                          <p:attrName>style.visibility</p:attrName>
                                        </p:attrNameLst>
                                      </p:cBhvr>
                                      <p:to>
                                        <p:strVal val="visible"/>
                                      </p:to>
                                    </p:set>
                                    <p:animEffect transition="in" filter="fade">
                                      <p:cBhvr>
                                        <p:cTn id="52" dur="500"/>
                                        <p:tgtEl>
                                          <p:spTgt spid="7"/>
                                        </p:tgtEl>
                                      </p:cBhvr>
                                    </p:animEffect>
                                  </p:childTnLst>
                                </p:cTn>
                              </p:par>
                              <p:par>
                                <p:cTn id="53" presetID="10" presetClass="entr" presetSubtype="0" fill="hold" grpId="0" nodeType="withEffect">
                                  <p:stCondLst>
                                    <p:cond delay="200"/>
                                  </p:stCondLst>
                                  <p:childTnLst>
                                    <p:set>
                                      <p:cBhvr>
                                        <p:cTn id="54" dur="1" fill="hold">
                                          <p:stCondLst>
                                            <p:cond delay="0"/>
                                          </p:stCondLst>
                                        </p:cTn>
                                        <p:tgtEl>
                                          <p:spTgt spid="8"/>
                                        </p:tgtEl>
                                        <p:attrNameLst>
                                          <p:attrName>style.visibility</p:attrName>
                                        </p:attrNameLst>
                                      </p:cBhvr>
                                      <p:to>
                                        <p:strVal val="visible"/>
                                      </p:to>
                                    </p:set>
                                    <p:animEffect transition="in" filter="fade">
                                      <p:cBhvr>
                                        <p:cTn id="55" dur="500"/>
                                        <p:tgtEl>
                                          <p:spTgt spid="8"/>
                                        </p:tgtEl>
                                      </p:cBhvr>
                                    </p:animEffect>
                                  </p:childTnLst>
                                </p:cTn>
                              </p:par>
                              <p:par>
                                <p:cTn id="56" presetID="10" presetClass="entr" presetSubtype="0" fill="hold" grpId="0" nodeType="withEffect">
                                  <p:stCondLst>
                                    <p:cond delay="300"/>
                                  </p:stCondLst>
                                  <p:childTnLst>
                                    <p:set>
                                      <p:cBhvr>
                                        <p:cTn id="57" dur="1" fill="hold">
                                          <p:stCondLst>
                                            <p:cond delay="0"/>
                                          </p:stCondLst>
                                        </p:cTn>
                                        <p:tgtEl>
                                          <p:spTgt spid="9"/>
                                        </p:tgtEl>
                                        <p:attrNameLst>
                                          <p:attrName>style.visibility</p:attrName>
                                        </p:attrNameLst>
                                      </p:cBhvr>
                                      <p:to>
                                        <p:strVal val="visible"/>
                                      </p:to>
                                    </p:set>
                                    <p:animEffect transition="in" filter="fade">
                                      <p:cBhvr>
                                        <p:cTn id="58" dur="500"/>
                                        <p:tgtEl>
                                          <p:spTgt spid="9"/>
                                        </p:tgtEl>
                                      </p:cBhvr>
                                    </p:animEffect>
                                  </p:childTnLst>
                                </p:cTn>
                              </p:par>
                              <p:par>
                                <p:cTn id="59" presetID="10" presetClass="entr" presetSubtype="0" fill="hold" nodeType="withEffect">
                                  <p:stCondLst>
                                    <p:cond delay="40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10" grpId="0"/>
      <p:bldP spid="11" grpId="0"/>
      <p:bldP spid="12" grpId="0"/>
      <p:bldP spid="13" grpId="0"/>
      <p:bldP spid="14" grpId="0" animBg="1"/>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Picture_3"/>
          <p:cNvSpPr>
            <a:spLocks noChangeArrowheads="1"/>
          </p:cNvSpPr>
          <p:nvPr>
            <p:custDataLst>
              <p:tags r:id="rId1"/>
            </p:custDataLst>
          </p:nvPr>
        </p:nvSpPr>
        <p:spPr bwMode="auto">
          <a:xfrm>
            <a:off x="4807899" y="1938608"/>
            <a:ext cx="1927721" cy="1246421"/>
          </a:xfrm>
          <a:prstGeom prst="rect">
            <a:avLst/>
          </a:prstGeom>
          <a:blipFill dpi="0" rotWithShape="1">
            <a:blip r:embed="rId2"/>
            <a:srcRect/>
            <a:stretch>
              <a:fillRect/>
            </a:stretch>
          </a:blipFill>
          <a:ln>
            <a:noFill/>
          </a:ln>
        </p:spPr>
        <p:txBody>
          <a:bodyPr anchor="ctr"/>
          <a:lstStyle/>
          <a:p>
            <a:pPr algn="just" eaLnBrk="1" hangingPunct="1">
              <a:lnSpc>
                <a:spcPct val="130000"/>
              </a:lnSpc>
            </a:pPr>
            <a:endParaRPr lang="zh-CN" altLang="en-US">
              <a:solidFill>
                <a:srgbClr val="FFFFFF"/>
              </a:solidFill>
              <a:latin typeface="Calibri" panose="020F0502020204030204" pitchFamily="34" charset="0"/>
              <a:ea typeface="微软雅黑" panose="020B0503020204020204" pitchFamily="34" charset="-122"/>
            </a:endParaRPr>
          </a:p>
        </p:txBody>
      </p:sp>
      <p:sp>
        <p:nvSpPr>
          <p:cNvPr id="3" name="MH_Picture_4"/>
          <p:cNvSpPr>
            <a:spLocks noChangeArrowheads="1"/>
          </p:cNvSpPr>
          <p:nvPr>
            <p:custDataLst>
              <p:tags r:id="rId3"/>
            </p:custDataLst>
          </p:nvPr>
        </p:nvSpPr>
        <p:spPr bwMode="auto">
          <a:xfrm>
            <a:off x="6800663" y="1917656"/>
            <a:ext cx="1947801" cy="1246421"/>
          </a:xfrm>
          <a:prstGeom prst="rect">
            <a:avLst/>
          </a:prstGeom>
          <a:blipFill dpi="0" rotWithShape="1">
            <a:blip r:embed="rId4"/>
            <a:srcRect/>
            <a:stretch>
              <a:fillRect/>
            </a:stretch>
          </a:blipFill>
          <a:ln>
            <a:noFill/>
          </a:ln>
        </p:spPr>
        <p:txBody>
          <a:bodyPr anchor="ctr"/>
          <a:lstStyle/>
          <a:p>
            <a:pPr algn="just" eaLnBrk="1" hangingPunct="1">
              <a:lnSpc>
                <a:spcPct val="130000"/>
              </a:lnSpc>
            </a:pPr>
            <a:endParaRPr lang="zh-CN" altLang="en-US">
              <a:solidFill>
                <a:srgbClr val="FFFFFF"/>
              </a:solidFill>
              <a:latin typeface="Calibri" panose="020F0502020204030204" pitchFamily="34" charset="0"/>
              <a:ea typeface="微软雅黑" panose="020B0503020204020204" pitchFamily="34" charset="-122"/>
            </a:endParaRPr>
          </a:p>
        </p:txBody>
      </p:sp>
      <p:sp>
        <p:nvSpPr>
          <p:cNvPr id="4" name="MH_SubTitle_1"/>
          <p:cNvSpPr>
            <a:spLocks noChangeArrowheads="1"/>
          </p:cNvSpPr>
          <p:nvPr>
            <p:custDataLst>
              <p:tags r:id="rId5"/>
            </p:custDataLst>
          </p:nvPr>
        </p:nvSpPr>
        <p:spPr bwMode="auto">
          <a:xfrm>
            <a:off x="1476205" y="1921158"/>
            <a:ext cx="3284014" cy="1281323"/>
          </a:xfrm>
          <a:prstGeom prst="rect">
            <a:avLst/>
          </a:prstGeom>
          <a:solidFill>
            <a:srgbClr val="482400"/>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eaLnBrk="1" fontAlgn="auto" hangingPunct="1">
              <a:lnSpc>
                <a:spcPct val="130000"/>
              </a:lnSpc>
              <a:spcBef>
                <a:spcPts val="0"/>
              </a:spcBef>
              <a:spcAft>
                <a:spcPts val="0"/>
              </a:spcAft>
              <a:defRPr/>
            </a:pPr>
            <a:endParaRPr lang="da-DK" altLang="zh-CN" sz="3200" b="1" dirty="0" smtClean="0">
              <a:solidFill>
                <a:srgbClr val="FFFFFF"/>
              </a:solidFill>
              <a:latin typeface="+mn-lt"/>
              <a:ea typeface="+mn-ea"/>
            </a:endParaRPr>
          </a:p>
        </p:txBody>
      </p:sp>
      <p:sp>
        <p:nvSpPr>
          <p:cNvPr id="5" name="MH_Picture_5"/>
          <p:cNvSpPr>
            <a:spLocks noChangeArrowheads="1"/>
          </p:cNvSpPr>
          <p:nvPr>
            <p:custDataLst>
              <p:tags r:id="rId6"/>
            </p:custDataLst>
          </p:nvPr>
        </p:nvSpPr>
        <p:spPr bwMode="auto">
          <a:xfrm>
            <a:off x="4807899" y="3249683"/>
            <a:ext cx="1927721" cy="1246421"/>
          </a:xfrm>
          <a:prstGeom prst="rect">
            <a:avLst/>
          </a:prstGeom>
          <a:blipFill dpi="0" rotWithShape="1">
            <a:blip r:embed="rId7"/>
            <a:srcRect/>
            <a:stretch>
              <a:fillRect/>
            </a:stretch>
          </a:blipFill>
          <a:ln>
            <a:noFill/>
          </a:ln>
        </p:spPr>
        <p:txBody>
          <a:bodyPr anchor="ctr"/>
          <a:lstStyle/>
          <a:p>
            <a:pPr algn="just" eaLnBrk="1" hangingPunct="1">
              <a:lnSpc>
                <a:spcPct val="130000"/>
              </a:lnSpc>
            </a:pPr>
            <a:endParaRPr lang="zh-CN" altLang="en-US">
              <a:solidFill>
                <a:srgbClr val="FFFFFF"/>
              </a:solidFill>
              <a:latin typeface="Calibri" panose="020F0502020204030204" pitchFamily="34" charset="0"/>
              <a:ea typeface="微软雅黑" panose="020B0503020204020204" pitchFamily="34" charset="-122"/>
            </a:endParaRPr>
          </a:p>
        </p:txBody>
      </p:sp>
      <p:sp>
        <p:nvSpPr>
          <p:cNvPr id="6" name="MH_Picture_2"/>
          <p:cNvSpPr>
            <a:spLocks noChangeArrowheads="1"/>
          </p:cNvSpPr>
          <p:nvPr>
            <p:custDataLst>
              <p:tags r:id="rId8"/>
            </p:custDataLst>
          </p:nvPr>
        </p:nvSpPr>
        <p:spPr bwMode="auto">
          <a:xfrm>
            <a:off x="4807899" y="627534"/>
            <a:ext cx="1927721" cy="1246421"/>
          </a:xfrm>
          <a:prstGeom prst="rect">
            <a:avLst/>
          </a:prstGeom>
          <a:blipFill dpi="0" rotWithShape="1">
            <a:blip r:embed="rId9"/>
            <a:srcRect/>
            <a:stretch>
              <a:fillRect/>
            </a:stretch>
          </a:blipFill>
          <a:ln>
            <a:noFill/>
          </a:ln>
        </p:spPr>
        <p:txBody>
          <a:bodyPr anchor="ctr"/>
          <a:lstStyle/>
          <a:p>
            <a:pPr algn="just" eaLnBrk="1" hangingPunct="1">
              <a:lnSpc>
                <a:spcPct val="130000"/>
              </a:lnSpc>
            </a:pPr>
            <a:endParaRPr lang="zh-CN" altLang="en-US">
              <a:solidFill>
                <a:srgbClr val="FFFFFF"/>
              </a:solidFill>
              <a:latin typeface="Calibri" panose="020F0502020204030204" pitchFamily="34" charset="0"/>
              <a:ea typeface="微软雅黑" panose="020B0503020204020204" pitchFamily="34" charset="-122"/>
            </a:endParaRPr>
          </a:p>
        </p:txBody>
      </p:sp>
      <p:sp>
        <p:nvSpPr>
          <p:cNvPr id="7" name="MH_Picture_1"/>
          <p:cNvSpPr>
            <a:spLocks noChangeArrowheads="1"/>
          </p:cNvSpPr>
          <p:nvPr>
            <p:custDataLst>
              <p:tags r:id="rId10"/>
            </p:custDataLst>
          </p:nvPr>
        </p:nvSpPr>
        <p:spPr bwMode="auto">
          <a:xfrm>
            <a:off x="2415140" y="627534"/>
            <a:ext cx="2345079" cy="1246421"/>
          </a:xfrm>
          <a:prstGeom prst="rect">
            <a:avLst/>
          </a:prstGeom>
          <a:blipFill dpi="0" rotWithShape="1">
            <a:blip r:embed="rId11"/>
            <a:srcRect/>
            <a:stretch>
              <a:fillRect/>
            </a:stretch>
          </a:blipFill>
          <a:ln>
            <a:noFill/>
          </a:ln>
        </p:spPr>
        <p:txBody>
          <a:bodyPr anchor="ctr"/>
          <a:lstStyle/>
          <a:p>
            <a:pPr algn="just" eaLnBrk="1" hangingPunct="1">
              <a:lnSpc>
                <a:spcPct val="130000"/>
              </a:lnSpc>
            </a:pPr>
            <a:endParaRPr lang="zh-CN" altLang="en-US">
              <a:solidFill>
                <a:srgbClr val="FFFFFF"/>
              </a:solidFill>
              <a:latin typeface="Calibri" panose="020F0502020204030204" pitchFamily="34" charset="0"/>
              <a:ea typeface="微软雅黑" panose="020B0503020204020204" pitchFamily="34" charset="-122"/>
            </a:endParaRPr>
          </a:p>
        </p:txBody>
      </p:sp>
      <p:sp>
        <p:nvSpPr>
          <p:cNvPr id="8" name="矩形 7"/>
          <p:cNvSpPr/>
          <p:nvPr/>
        </p:nvSpPr>
        <p:spPr>
          <a:xfrm>
            <a:off x="1839919" y="2217700"/>
            <a:ext cx="2880320" cy="584775"/>
          </a:xfrm>
          <a:prstGeom prst="rect">
            <a:avLst/>
          </a:prstGeom>
        </p:spPr>
        <p:txBody>
          <a:bodyPr wrap="square">
            <a:spAutoFit/>
          </a:bodyPr>
          <a:lstStyle/>
          <a:p>
            <a:pPr algn="r"/>
            <a:r>
              <a:rPr lang="zh-CN" altLang="en-US" dirty="0">
                <a:solidFill>
                  <a:schemeClr val="bg1"/>
                </a:solidFill>
                <a:latin typeface="微软雅黑" panose="020B0503020204020204" pitchFamily="34" charset="-122"/>
                <a:ea typeface="微软雅黑" panose="020B0503020204020204" pitchFamily="34" charset="-122"/>
              </a:rPr>
              <a:t>雅关学校</a:t>
            </a:r>
            <a:endParaRPr lang="en-US" altLang="zh-CN" dirty="0">
              <a:solidFill>
                <a:schemeClr val="bg1"/>
              </a:solidFill>
              <a:latin typeface="微软雅黑" panose="020B0503020204020204" pitchFamily="34" charset="-122"/>
              <a:ea typeface="微软雅黑" panose="020B0503020204020204" pitchFamily="34" charset="-122"/>
            </a:endParaRPr>
          </a:p>
          <a:p>
            <a:pPr algn="r"/>
            <a:r>
              <a:rPr lang="zh-CN" altLang="en-US" sz="1400" dirty="0">
                <a:solidFill>
                  <a:schemeClr val="bg1"/>
                </a:solidFill>
                <a:latin typeface="微软雅黑" panose="020B0503020204020204" pitchFamily="34" charset="-122"/>
                <a:ea typeface="微软雅黑" panose="020B0503020204020204" pitchFamily="34" charset="-122"/>
              </a:rPr>
              <a:t>“雅”文化引领下课程体系</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flipH="1">
            <a:off x="145435" y="1563638"/>
            <a:ext cx="2678444" cy="3025293"/>
          </a:xfrm>
          <a:prstGeom prst="rect">
            <a:avLst/>
          </a:prstGeom>
        </p:spPr>
      </p:pic>
      <p:sp>
        <p:nvSpPr>
          <p:cNvPr id="10" name="MH_Picture_5"/>
          <p:cNvSpPr>
            <a:spLocks noChangeArrowheads="1"/>
          </p:cNvSpPr>
          <p:nvPr>
            <p:custDataLst>
              <p:tags r:id="rId13"/>
            </p:custDataLst>
          </p:nvPr>
        </p:nvSpPr>
        <p:spPr bwMode="auto">
          <a:xfrm>
            <a:off x="2415140" y="3249684"/>
            <a:ext cx="2345079" cy="1246421"/>
          </a:xfrm>
          <a:prstGeom prst="rect">
            <a:avLst/>
          </a:prstGeom>
          <a:blipFill dpi="0" rotWithShape="1">
            <a:blip r:embed="rId14"/>
            <a:srcRect/>
            <a:stretch>
              <a:fillRect/>
            </a:stretch>
          </a:blipFill>
          <a:ln>
            <a:noFill/>
          </a:ln>
        </p:spPr>
        <p:txBody>
          <a:bodyPr anchor="ctr"/>
          <a:lstStyle/>
          <a:p>
            <a:pPr algn="just" eaLnBrk="1" hangingPunct="1">
              <a:lnSpc>
                <a:spcPct val="130000"/>
              </a:lnSpc>
            </a:pPr>
            <a:endParaRPr lang="zh-CN" altLang="en-US">
              <a:solidFill>
                <a:srgbClr val="FFFFFF"/>
              </a:solidFill>
              <a:latin typeface="Calibri" panose="020F0502020204030204" pitchFamily="34"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1000"/>
                                        <p:tgtEl>
                                          <p:spTgt spid="9"/>
                                        </p:tgtEl>
                                      </p:cBhvr>
                                    </p:animEffect>
                                  </p:childTnLst>
                                </p:cTn>
                              </p:par>
                            </p:childTnLst>
                          </p:cTn>
                        </p:par>
                        <p:par>
                          <p:cTn id="8" fill="hold">
                            <p:stCondLst>
                              <p:cond delay="1000"/>
                            </p:stCondLst>
                            <p:childTnLst>
                              <p:par>
                                <p:cTn id="9" presetID="2" presetClass="entr" presetSubtype="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250" fill="hold"/>
                                        <p:tgtEl>
                                          <p:spTgt spid="7"/>
                                        </p:tgtEl>
                                        <p:attrNameLst>
                                          <p:attrName>ppt_x</p:attrName>
                                        </p:attrNameLst>
                                      </p:cBhvr>
                                      <p:tavLst>
                                        <p:tav tm="0">
                                          <p:val>
                                            <p:strVal val="1+#ppt_w/2"/>
                                          </p:val>
                                        </p:tav>
                                        <p:tav tm="100000">
                                          <p:val>
                                            <p:strVal val="#ppt_x"/>
                                          </p:val>
                                        </p:tav>
                                      </p:tavLst>
                                    </p:anim>
                                    <p:anim calcmode="lin" valueType="num">
                                      <p:cBhvr additive="base">
                                        <p:cTn id="12" dur="125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47"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3500"/>
                            </p:stCondLst>
                            <p:childTnLst>
                              <p:par>
                                <p:cTn id="20" presetID="45" presetClass="entr" presetSubtype="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750"/>
                                        <p:tgtEl>
                                          <p:spTgt spid="2"/>
                                        </p:tgtEl>
                                      </p:cBhvr>
                                    </p:animEffect>
                                    <p:anim calcmode="lin" valueType="num">
                                      <p:cBhvr>
                                        <p:cTn id="23" dur="750" fill="hold"/>
                                        <p:tgtEl>
                                          <p:spTgt spid="2"/>
                                        </p:tgtEl>
                                        <p:attrNameLst>
                                          <p:attrName>ppt_w</p:attrName>
                                        </p:attrNameLst>
                                      </p:cBhvr>
                                      <p:tavLst>
                                        <p:tav tm="0" fmla="#ppt_w*sin(2.5*pi*$)">
                                          <p:val>
                                            <p:fltVal val="0"/>
                                          </p:val>
                                        </p:tav>
                                        <p:tav tm="100000">
                                          <p:val>
                                            <p:fltVal val="1"/>
                                          </p:val>
                                        </p:tav>
                                      </p:tavLst>
                                    </p:anim>
                                    <p:anim calcmode="lin" valueType="num">
                                      <p:cBhvr>
                                        <p:cTn id="24" dur="750" fill="hold"/>
                                        <p:tgtEl>
                                          <p:spTgt spid="2"/>
                                        </p:tgtEl>
                                        <p:attrNameLst>
                                          <p:attrName>ppt_h</p:attrName>
                                        </p:attrNameLst>
                                      </p:cBhvr>
                                      <p:tavLst>
                                        <p:tav tm="0">
                                          <p:val>
                                            <p:strVal val="#ppt_h"/>
                                          </p:val>
                                        </p:tav>
                                        <p:tav tm="100000">
                                          <p:val>
                                            <p:strVal val="#ppt_h"/>
                                          </p:val>
                                        </p:tav>
                                      </p:tavLst>
                                    </p:anim>
                                  </p:childTnLst>
                                </p:cTn>
                              </p:par>
                            </p:childTnLst>
                          </p:cTn>
                        </p:par>
                        <p:par>
                          <p:cTn id="25" fill="hold">
                            <p:stCondLst>
                              <p:cond delay="4500"/>
                            </p:stCondLst>
                            <p:childTnLst>
                              <p:par>
                                <p:cTn id="26" presetID="53" presetClass="entr" presetSubtype="16"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fltVal val="0"/>
                                          </p:val>
                                        </p:tav>
                                        <p:tav tm="100000">
                                          <p:val>
                                            <p:strVal val="#ppt_w"/>
                                          </p:val>
                                        </p:tav>
                                      </p:tavLst>
                                    </p:anim>
                                    <p:anim calcmode="lin" valueType="num">
                                      <p:cBhvr>
                                        <p:cTn id="29" dur="500" fill="hold"/>
                                        <p:tgtEl>
                                          <p:spTgt spid="3"/>
                                        </p:tgtEl>
                                        <p:attrNameLst>
                                          <p:attrName>ppt_h</p:attrName>
                                        </p:attrNameLst>
                                      </p:cBhvr>
                                      <p:tavLst>
                                        <p:tav tm="0">
                                          <p:val>
                                            <p:fltVal val="0"/>
                                          </p:val>
                                        </p:tav>
                                        <p:tav tm="100000">
                                          <p:val>
                                            <p:strVal val="#ppt_h"/>
                                          </p:val>
                                        </p:tav>
                                      </p:tavLst>
                                    </p:anim>
                                    <p:animEffect transition="in" filter="fade">
                                      <p:cBhvr>
                                        <p:cTn id="30" dur="500"/>
                                        <p:tgtEl>
                                          <p:spTgt spid="3"/>
                                        </p:tgtEl>
                                      </p:cBhvr>
                                    </p:animEffect>
                                  </p:childTnLst>
                                </p:cTn>
                              </p:par>
                            </p:childTnLst>
                          </p:cTn>
                        </p:par>
                        <p:par>
                          <p:cTn id="31" fill="hold">
                            <p:stCondLst>
                              <p:cond delay="5000"/>
                            </p:stCondLst>
                            <p:childTnLst>
                              <p:par>
                                <p:cTn id="32" presetID="18" presetClass="entr" presetSubtype="3"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strips(upRight)">
                                      <p:cBhvr>
                                        <p:cTn id="34" dur="500"/>
                                        <p:tgtEl>
                                          <p:spTgt spid="10"/>
                                        </p:tgtEl>
                                      </p:cBhvr>
                                    </p:animEffect>
                                  </p:childTnLst>
                                </p:cTn>
                              </p:par>
                            </p:childTnLst>
                          </p:cTn>
                        </p:par>
                        <p:par>
                          <p:cTn id="35" fill="hold">
                            <p:stCondLst>
                              <p:cond delay="5500"/>
                            </p:stCondLst>
                            <p:childTnLst>
                              <p:par>
                                <p:cTn id="36" presetID="15" presetClass="entr" presetSubtype="0"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p:cTn id="38" dur="1000" fill="hold"/>
                                        <p:tgtEl>
                                          <p:spTgt spid="5"/>
                                        </p:tgtEl>
                                        <p:attrNameLst>
                                          <p:attrName>ppt_w</p:attrName>
                                        </p:attrNameLst>
                                      </p:cBhvr>
                                      <p:tavLst>
                                        <p:tav tm="0">
                                          <p:val>
                                            <p:fltVal val="0"/>
                                          </p:val>
                                        </p:tav>
                                        <p:tav tm="100000">
                                          <p:val>
                                            <p:strVal val="#ppt_w"/>
                                          </p:val>
                                        </p:tav>
                                      </p:tavLst>
                                    </p:anim>
                                    <p:anim calcmode="lin" valueType="num">
                                      <p:cBhvr>
                                        <p:cTn id="39" dur="1000" fill="hold"/>
                                        <p:tgtEl>
                                          <p:spTgt spid="5"/>
                                        </p:tgtEl>
                                        <p:attrNameLst>
                                          <p:attrName>ppt_h</p:attrName>
                                        </p:attrNameLst>
                                      </p:cBhvr>
                                      <p:tavLst>
                                        <p:tav tm="0">
                                          <p:val>
                                            <p:fltVal val="0"/>
                                          </p:val>
                                        </p:tav>
                                        <p:tav tm="100000">
                                          <p:val>
                                            <p:strVal val="#ppt_h"/>
                                          </p:val>
                                        </p:tav>
                                      </p:tavLst>
                                    </p:anim>
                                    <p:anim calcmode="lin" valueType="num">
                                      <p:cBhvr>
                                        <p:cTn id="40"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41"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6" grpId="0" animBg="1"/>
      <p:bldP spid="7" grpId="0" animBg="1"/>
      <p:bldP spid="10" grpId="0" animBg="1"/>
    </p:bldLst>
  </p:timing>
</p:sld>
</file>

<file path=ppt/tags/tag1.xml><?xml version="1.0" encoding="utf-8"?>
<p:tagLst xmlns:p="http://schemas.openxmlformats.org/presentationml/2006/main">
  <p:tag name="MH" val="20151202134649"/>
  <p:tag name="MH_LIBRARY" val="GRAPHIC"/>
  <p:tag name="MH_TYPE" val="Other"/>
  <p:tag name="MH_ORDER" val="1"/>
</p:tagLst>
</file>

<file path=ppt/tags/tag10.xml><?xml version="1.0" encoding="utf-8"?>
<p:tagLst xmlns:p="http://schemas.openxmlformats.org/presentationml/2006/main">
  <p:tag name="MH" val="20151202134649"/>
  <p:tag name="MH_LIBRARY" val="GRAPHIC"/>
  <p:tag name="MH_TYPE" val="SubTitle"/>
  <p:tag name="MH_ORDER" val="5"/>
</p:tagLst>
</file>

<file path=ppt/tags/tag11.xml><?xml version="1.0" encoding="utf-8"?>
<p:tagLst xmlns:p="http://schemas.openxmlformats.org/presentationml/2006/main">
  <p:tag name="MH" val="20151202134649"/>
  <p:tag name="MH_LIBRARY" val="GRAPHIC"/>
  <p:tag name="MH_TYPE" val="SubTitle"/>
  <p:tag name="MH_ORDER" val="2"/>
</p:tagLst>
</file>

<file path=ppt/tags/tag12.xml><?xml version="1.0" encoding="utf-8"?>
<p:tagLst xmlns:p="http://schemas.openxmlformats.org/presentationml/2006/main">
  <p:tag name="MH" val="20151202134649"/>
  <p:tag name="MH_LIBRARY" val="GRAPHIC"/>
  <p:tag name="MH_TYPE" val="SubTitle"/>
  <p:tag name="MH_ORDER" val="4"/>
</p:tagLst>
</file>

<file path=ppt/tags/tag13.xml><?xml version="1.0" encoding="utf-8"?>
<p:tagLst xmlns:p="http://schemas.openxmlformats.org/presentationml/2006/main">
  <p:tag name="MH" val="20151202134649"/>
  <p:tag name="MH_LIBRARY" val="GRAPHIC"/>
  <p:tag name="MH_TYPE" val="SubTitle"/>
  <p:tag name="MH_ORDER" val="6"/>
</p:tagLst>
</file>

<file path=ppt/tags/tag14.xml><?xml version="1.0" encoding="utf-8"?>
<p:tagLst xmlns:p="http://schemas.openxmlformats.org/presentationml/2006/main">
  <p:tag name="MH" val="20151202134649"/>
  <p:tag name="MH_LIBRARY" val="GRAPHIC"/>
  <p:tag name="MH_TYPE" val="Other"/>
  <p:tag name="MH_ORDER" val="8"/>
</p:tagLst>
</file>

<file path=ppt/tags/tag15.xml><?xml version="1.0" encoding="utf-8"?>
<p:tagLst xmlns:p="http://schemas.openxmlformats.org/presentationml/2006/main">
  <p:tag name="MH" val="20151202134649"/>
  <p:tag name="MH_LIBRARY" val="GRAPHIC"/>
  <p:tag name="MH_TYPE" val="Other"/>
  <p:tag name="MH_ORDER" val="9"/>
</p:tagLst>
</file>

<file path=ppt/tags/tag16.xml><?xml version="1.0" encoding="utf-8"?>
<p:tagLst xmlns:p="http://schemas.openxmlformats.org/presentationml/2006/main">
  <p:tag name="MH" val="20151202134649"/>
  <p:tag name="MH_LIBRARY" val="GRAPHIC"/>
  <p:tag name="MH_TYPE" val="Other"/>
  <p:tag name="MH_ORDER" val="10"/>
</p:tagLst>
</file>

<file path=ppt/tags/tag17.xml><?xml version="1.0" encoding="utf-8"?>
<p:tagLst xmlns:p="http://schemas.openxmlformats.org/presentationml/2006/main">
  <p:tag name="MH" val="20151202134649"/>
  <p:tag name="MH_LIBRARY" val="GRAPHIC"/>
  <p:tag name="MH_TYPE" val="Other"/>
  <p:tag name="MH_ORDER" val="11"/>
</p:tagLst>
</file>

<file path=ppt/tags/tag18.xml><?xml version="1.0" encoding="utf-8"?>
<p:tagLst xmlns:p="http://schemas.openxmlformats.org/presentationml/2006/main">
  <p:tag name="MH" val="20151202134649"/>
  <p:tag name="MH_LIBRARY" val="GRAPHIC"/>
  <p:tag name="MH_TYPE" val="Other"/>
  <p:tag name="MH_ORDER" val="12"/>
</p:tagLst>
</file>

<file path=ppt/tags/tag19.xml><?xml version="1.0" encoding="utf-8"?>
<p:tagLst xmlns:p="http://schemas.openxmlformats.org/presentationml/2006/main">
  <p:tag name="MH" val="20151202134649"/>
  <p:tag name="MH_LIBRARY" val="GRAPHIC"/>
  <p:tag name="MH_TYPE" val="Other"/>
  <p:tag name="MH_ORDER" val="13"/>
</p:tagLst>
</file>

<file path=ppt/tags/tag2.xml><?xml version="1.0" encoding="utf-8"?>
<p:tagLst xmlns:p="http://schemas.openxmlformats.org/presentationml/2006/main">
  <p:tag name="MH" val="20151202134649"/>
  <p:tag name="MH_LIBRARY" val="GRAPHIC"/>
  <p:tag name="MH_TYPE" val="Other"/>
  <p:tag name="MH_ORDER" val="2"/>
</p:tagLst>
</file>

<file path=ppt/tags/tag20.xml><?xml version="1.0" encoding="utf-8"?>
<p:tagLst xmlns:p="http://schemas.openxmlformats.org/presentationml/2006/main">
  <p:tag name="MH" val="20151202134649"/>
  <p:tag name="MH_LIBRARY" val="GRAPHIC"/>
  <p:tag name="MH_TYPE" val="Other"/>
  <p:tag name="MH_ORDER" val="4"/>
</p:tagLst>
</file>

<file path=ppt/tags/tag21.xml><?xml version="1.0" encoding="utf-8"?>
<p:tagLst xmlns:p="http://schemas.openxmlformats.org/presentationml/2006/main">
  <p:tag name="MH" val="20151202134649"/>
  <p:tag name="MH_LIBRARY" val="GRAPHIC"/>
  <p:tag name="MH_TYPE" val="Other"/>
  <p:tag name="MH_ORDER" val="7"/>
</p:tagLst>
</file>

<file path=ppt/tags/tag22.xml><?xml version="1.0" encoding="utf-8"?>
<p:tagLst xmlns:p="http://schemas.openxmlformats.org/presentationml/2006/main">
  <p:tag name="MH" val="20151202134649"/>
  <p:tag name="MH_LIBRARY" val="GRAPHIC"/>
  <p:tag name="MH_TYPE" val="SubTitle"/>
  <p:tag name="MH_ORDER" val="6"/>
</p:tagLst>
</file>

<file path=ppt/tags/tag23.xml><?xml version="1.0" encoding="utf-8"?>
<p:tagLst xmlns:p="http://schemas.openxmlformats.org/presentationml/2006/main">
  <p:tag name="MH" val="20151202134649"/>
  <p:tag name="MH_LIBRARY" val="GRAPHIC"/>
  <p:tag name="MH_TYPE" val="SubTitle"/>
  <p:tag name="MH_ORDER" val="6"/>
</p:tagLst>
</file>

<file path=ppt/tags/tag24.xml><?xml version="1.0" encoding="utf-8"?>
<p:tagLst xmlns:p="http://schemas.openxmlformats.org/presentationml/2006/main">
  <p:tag name="MH" val="20151129105458"/>
  <p:tag name="MH_LIBRARY" val="GRAPHIC"/>
  <p:tag name="MH_TYPE" val="Picture"/>
  <p:tag name="MH_ORDER" val="3"/>
</p:tagLst>
</file>

<file path=ppt/tags/tag25.xml><?xml version="1.0" encoding="utf-8"?>
<p:tagLst xmlns:p="http://schemas.openxmlformats.org/presentationml/2006/main">
  <p:tag name="MH" val="20151129105458"/>
  <p:tag name="MH_LIBRARY" val="GRAPHIC"/>
  <p:tag name="MH_TYPE" val="Picture"/>
  <p:tag name="MH_ORDER" val="4"/>
</p:tagLst>
</file>

<file path=ppt/tags/tag26.xml><?xml version="1.0" encoding="utf-8"?>
<p:tagLst xmlns:p="http://schemas.openxmlformats.org/presentationml/2006/main">
  <p:tag name="MH" val="20151129105458"/>
  <p:tag name="MH_LIBRARY" val="GRAPHIC"/>
  <p:tag name="MH_TYPE" val="SubTitle"/>
  <p:tag name="MH_ORDER" val="1"/>
</p:tagLst>
</file>

<file path=ppt/tags/tag27.xml><?xml version="1.0" encoding="utf-8"?>
<p:tagLst xmlns:p="http://schemas.openxmlformats.org/presentationml/2006/main">
  <p:tag name="MH" val="20151129105458"/>
  <p:tag name="MH_LIBRARY" val="GRAPHIC"/>
  <p:tag name="MH_TYPE" val="Picture"/>
  <p:tag name="MH_ORDER" val="5"/>
</p:tagLst>
</file>

<file path=ppt/tags/tag28.xml><?xml version="1.0" encoding="utf-8"?>
<p:tagLst xmlns:p="http://schemas.openxmlformats.org/presentationml/2006/main">
  <p:tag name="MH" val="20151129105458"/>
  <p:tag name="MH_LIBRARY" val="GRAPHIC"/>
  <p:tag name="MH_TYPE" val="Picture"/>
  <p:tag name="MH_ORDER" val="2"/>
</p:tagLst>
</file>

<file path=ppt/tags/tag29.xml><?xml version="1.0" encoding="utf-8"?>
<p:tagLst xmlns:p="http://schemas.openxmlformats.org/presentationml/2006/main">
  <p:tag name="MH" val="20151129105458"/>
  <p:tag name="MH_LIBRARY" val="GRAPHIC"/>
  <p:tag name="MH_TYPE" val="Picture"/>
  <p:tag name="MH_ORDER" val="1"/>
</p:tagLst>
</file>

<file path=ppt/tags/tag3.xml><?xml version="1.0" encoding="utf-8"?>
<p:tagLst xmlns:p="http://schemas.openxmlformats.org/presentationml/2006/main">
  <p:tag name="MH" val="20151202134649"/>
  <p:tag name="MH_LIBRARY" val="GRAPHIC"/>
  <p:tag name="MH_TYPE" val="Other"/>
  <p:tag name="MH_ORDER" val="3"/>
</p:tagLst>
</file>

<file path=ppt/tags/tag30.xml><?xml version="1.0" encoding="utf-8"?>
<p:tagLst xmlns:p="http://schemas.openxmlformats.org/presentationml/2006/main">
  <p:tag name="MH" val="20151129105458"/>
  <p:tag name="MH_LIBRARY" val="GRAPHIC"/>
  <p:tag name="MH_TYPE" val="Picture"/>
  <p:tag name="MH_ORDER" val="5"/>
</p:tagLst>
</file>

<file path=ppt/tags/tag31.xml><?xml version="1.0" encoding="utf-8"?>
<p:tagLst xmlns:p="http://schemas.openxmlformats.org/presentationml/2006/main">
  <p:tag name="MH" val="20150928100451"/>
  <p:tag name="MH_LIBRARY" val="GRAPHIC"/>
  <p:tag name="MH_TYPE" val="Other"/>
  <p:tag name="MH_ORDER" val="1"/>
</p:tagLst>
</file>

<file path=ppt/tags/tag32.xml><?xml version="1.0" encoding="utf-8"?>
<p:tagLst xmlns:p="http://schemas.openxmlformats.org/presentationml/2006/main">
  <p:tag name="MH" val="20150928100451"/>
  <p:tag name="MH_LIBRARY" val="GRAPHIC"/>
  <p:tag name="MH_TYPE" val="Other"/>
  <p:tag name="MH_ORDER" val="2"/>
</p:tagLst>
</file>

<file path=ppt/tags/tag33.xml><?xml version="1.0" encoding="utf-8"?>
<p:tagLst xmlns:p="http://schemas.openxmlformats.org/presentationml/2006/main">
  <p:tag name="MH" val="20150928100451"/>
  <p:tag name="MH_LIBRARY" val="GRAPHIC"/>
  <p:tag name="MH_TYPE" val="Other"/>
  <p:tag name="MH_ORDER" val="3"/>
</p:tagLst>
</file>

<file path=ppt/tags/tag34.xml><?xml version="1.0" encoding="utf-8"?>
<p:tagLst xmlns:p="http://schemas.openxmlformats.org/presentationml/2006/main">
  <p:tag name="MH" val="20150928100451"/>
  <p:tag name="MH_LIBRARY" val="GRAPHIC"/>
  <p:tag name="MH_TYPE" val="Other"/>
  <p:tag name="MH_ORDER" val="4"/>
</p:tagLst>
</file>

<file path=ppt/tags/tag35.xml><?xml version="1.0" encoding="utf-8"?>
<p:tagLst xmlns:p="http://schemas.openxmlformats.org/presentationml/2006/main">
  <p:tag name="MH" val="20150928100451"/>
  <p:tag name="MH_LIBRARY" val="GRAPHIC"/>
  <p:tag name="MH_TYPE" val="Other"/>
  <p:tag name="MH_ORDER" val="5"/>
</p:tagLst>
</file>

<file path=ppt/tags/tag36.xml><?xml version="1.0" encoding="utf-8"?>
<p:tagLst xmlns:p="http://schemas.openxmlformats.org/presentationml/2006/main">
  <p:tag name="MH" val="20150928100451"/>
  <p:tag name="MH_LIBRARY" val="GRAPHIC"/>
  <p:tag name="MH_TYPE" val="Other"/>
  <p:tag name="MH_ORDER" val="6"/>
</p:tagLst>
</file>

<file path=ppt/tags/tag37.xml><?xml version="1.0" encoding="utf-8"?>
<p:tagLst xmlns:p="http://schemas.openxmlformats.org/presentationml/2006/main">
  <p:tag name="MH" val="20150928100451"/>
  <p:tag name="MH_LIBRARY" val="GRAPHIC"/>
  <p:tag name="MH_TYPE" val="Other"/>
  <p:tag name="MH_ORDER" val="7"/>
</p:tagLst>
</file>

<file path=ppt/tags/tag38.xml><?xml version="1.0" encoding="utf-8"?>
<p:tagLst xmlns:p="http://schemas.openxmlformats.org/presentationml/2006/main">
  <p:tag name="MH" val="20150928100451"/>
  <p:tag name="MH_LIBRARY" val="GRAPHIC"/>
  <p:tag name="MH_TYPE" val="Other"/>
  <p:tag name="MH_ORDER" val="8"/>
</p:tagLst>
</file>

<file path=ppt/tags/tag39.xml><?xml version="1.0" encoding="utf-8"?>
<p:tagLst xmlns:p="http://schemas.openxmlformats.org/presentationml/2006/main">
  <p:tag name="MH" val="20150928100451"/>
  <p:tag name="MH_LIBRARY" val="GRAPHIC"/>
  <p:tag name="MH_TYPE" val="Other"/>
  <p:tag name="MH_ORDER" val="9"/>
</p:tagLst>
</file>

<file path=ppt/tags/tag4.xml><?xml version="1.0" encoding="utf-8"?>
<p:tagLst xmlns:p="http://schemas.openxmlformats.org/presentationml/2006/main">
  <p:tag name="MH" val="20151202134649"/>
  <p:tag name="MH_LIBRARY" val="GRAPHIC"/>
  <p:tag name="MH_TYPE" val="Other"/>
  <p:tag name="MH_ORDER" val="4"/>
</p:tagLst>
</file>

<file path=ppt/tags/tag5.xml><?xml version="1.0" encoding="utf-8"?>
<p:tagLst xmlns:p="http://schemas.openxmlformats.org/presentationml/2006/main">
  <p:tag name="MH" val="20151202134649"/>
  <p:tag name="MH_LIBRARY" val="GRAPHIC"/>
  <p:tag name="MH_TYPE" val="Other"/>
  <p:tag name="MH_ORDER" val="5"/>
</p:tagLst>
</file>

<file path=ppt/tags/tag6.xml><?xml version="1.0" encoding="utf-8"?>
<p:tagLst xmlns:p="http://schemas.openxmlformats.org/presentationml/2006/main">
  <p:tag name="MH" val="20151202134649"/>
  <p:tag name="MH_LIBRARY" val="GRAPHIC"/>
  <p:tag name="MH_TYPE" val="Other"/>
  <p:tag name="MH_ORDER" val="6"/>
</p:tagLst>
</file>

<file path=ppt/tags/tag7.xml><?xml version="1.0" encoding="utf-8"?>
<p:tagLst xmlns:p="http://schemas.openxmlformats.org/presentationml/2006/main">
  <p:tag name="MH" val="20151202134649"/>
  <p:tag name="MH_LIBRARY" val="GRAPHIC"/>
  <p:tag name="MH_TYPE" val="Other"/>
  <p:tag name="MH_ORDER" val="7"/>
</p:tagLst>
</file>

<file path=ppt/tags/tag8.xml><?xml version="1.0" encoding="utf-8"?>
<p:tagLst xmlns:p="http://schemas.openxmlformats.org/presentationml/2006/main">
  <p:tag name="MH" val="20151202134649"/>
  <p:tag name="MH_LIBRARY" val="GRAPHIC"/>
  <p:tag name="MH_TYPE" val="SubTitle"/>
  <p:tag name="MH_ORDER" val="1"/>
</p:tagLst>
</file>

<file path=ppt/tags/tag9.xml><?xml version="1.0" encoding="utf-8"?>
<p:tagLst xmlns:p="http://schemas.openxmlformats.org/presentationml/2006/main">
  <p:tag name="MH" val="20151202134649"/>
  <p:tag name="MH_LIBRARY" val="GRAPHIC"/>
  <p:tag name="MH_TYPE" val="SubTitle"/>
  <p:tag name="MH_ORDER" val="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6870</Words>
  <Application>WPS 演示</Application>
  <PresentationFormat>全屏显示(16:9)</PresentationFormat>
  <Paragraphs>916</Paragraphs>
  <Slides>32</Slides>
  <Notes>32</Notes>
  <HiddenSlides>0</HiddenSlides>
  <MMClips>0</MMClips>
  <ScaleCrop>false</ScaleCrop>
  <HeadingPairs>
    <vt:vector size="6" baseType="variant">
      <vt:variant>
        <vt:lpstr>已用的字体</vt:lpstr>
      </vt:variant>
      <vt:variant>
        <vt:i4>35</vt:i4>
      </vt:variant>
      <vt:variant>
        <vt:lpstr>主题</vt:lpstr>
      </vt:variant>
      <vt:variant>
        <vt:i4>1</vt:i4>
      </vt:variant>
      <vt:variant>
        <vt:lpstr>幻灯片标题</vt:lpstr>
      </vt:variant>
      <vt:variant>
        <vt:i4>32</vt:i4>
      </vt:variant>
    </vt:vector>
  </HeadingPairs>
  <TitlesOfParts>
    <vt:vector size="68" baseType="lpstr">
      <vt:lpstr>Arial</vt:lpstr>
      <vt:lpstr>宋体</vt:lpstr>
      <vt:lpstr>Wingdings</vt:lpstr>
      <vt:lpstr>方正启笛简体</vt:lpstr>
      <vt:lpstr>Calibri</vt:lpstr>
      <vt:lpstr>Corbel</vt:lpstr>
      <vt:lpstr>Roboto</vt:lpstr>
      <vt:lpstr>微软雅黑</vt:lpstr>
      <vt:lpstr>Raleway Light</vt:lpstr>
      <vt:lpstr>华文黑体</vt:lpstr>
      <vt:lpstr>钟齐李洤标准草书符号</vt:lpstr>
      <vt:lpstr>Helvetica Light</vt:lpstr>
      <vt:lpstr>Helvetica</vt:lpstr>
      <vt:lpstr>Gill Sans</vt:lpstr>
      <vt:lpstr>Lato</vt:lpstr>
      <vt:lpstr>Raleway</vt:lpstr>
      <vt:lpstr>MS PGothic</vt:lpstr>
      <vt:lpstr>Roboto Bold</vt:lpstr>
      <vt:lpstr>Roboto Bold</vt:lpstr>
      <vt:lpstr>HelveticaNeueLT Pro 67 MdCn</vt:lpstr>
      <vt:lpstr>等线</vt:lpstr>
      <vt:lpstr>Arial Unicode MS</vt:lpstr>
      <vt:lpstr>方正吕建德字体</vt:lpstr>
      <vt:lpstr>Lato Light</vt:lpstr>
      <vt:lpstr>方正中等线简体</vt:lpstr>
      <vt:lpstr>Calibri</vt:lpstr>
      <vt:lpstr>幼圆</vt:lpstr>
      <vt:lpstr>Gulim</vt:lpstr>
      <vt:lpstr>Times New Roman</vt:lpstr>
      <vt:lpstr>Gill Sans MT</vt:lpstr>
      <vt:lpstr>Zootopia JPosters.com.ar</vt:lpstr>
      <vt:lpstr>黑体</vt:lpstr>
      <vt:lpstr>Segoe Print</vt:lpstr>
      <vt:lpstr>Cordia New</vt:lpstr>
      <vt:lpstr>Malgun Gothic</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2</cp:revision>
  <dcterms:created xsi:type="dcterms:W3CDTF">2018-05-12T15:07:24Z</dcterms:created>
  <dcterms:modified xsi:type="dcterms:W3CDTF">2018-05-12T15:07:37Z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