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70" r:id="rId9"/>
    <p:sldId id="263" r:id="rId10"/>
    <p:sldId id="264" r:id="rId11"/>
    <p:sldId id="265" r:id="rId12"/>
    <p:sldId id="266" r:id="rId13"/>
    <p:sldId id="278" r:id="rId14"/>
    <p:sldId id="267" r:id="rId15"/>
    <p:sldId id="281" r:id="rId16"/>
    <p:sldId id="272" r:id="rId17"/>
    <p:sldId id="273" r:id="rId18"/>
    <p:sldId id="274" r:id="rId19"/>
    <p:sldId id="279" r:id="rId20"/>
    <p:sldId id="275" r:id="rId21"/>
    <p:sldId id="276" r:id="rId22"/>
    <p:sldId id="277" r:id="rId23"/>
    <p:sldId id="280" r:id="rId24"/>
    <p:sldId id="269" r:id="rId25"/>
  </p:sldIdLst>
  <p:sldSz cx="9144000" cy="52197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79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38" d="100"/>
          <a:sy n="138" d="100"/>
        </p:scale>
        <p:origin x="6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5279A0"/>
              </a:solidFill>
            </c:spPr>
            <c:extLst>
              <c:ext xmlns:c16="http://schemas.microsoft.com/office/drawing/2014/chart" uri="{C3380CC4-5D6E-409C-BE32-E72D297353CC}">
                <c16:uniqueId val="{00000001-202E-42F8-8217-A77C9C857561}"/>
              </c:ext>
            </c:extLst>
          </c:dPt>
          <c:dPt>
            <c:idx val="1"/>
            <c:bubble3D val="0"/>
            <c:spPr>
              <a:solidFill>
                <a:schemeClr val="tx1">
                  <a:lumMod val="95000"/>
                  <a:lumOff val="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202E-42F8-8217-A77C9C857561}"/>
              </c:ext>
            </c:extLst>
          </c:dPt>
          <c:dPt>
            <c:idx val="2"/>
            <c:bubble3D val="0"/>
            <c:spPr>
              <a:solidFill>
                <a:srgbClr val="5279A0"/>
              </a:solidFill>
            </c:spPr>
            <c:extLst>
              <c:ext xmlns:c16="http://schemas.microsoft.com/office/drawing/2014/chart" uri="{C3380CC4-5D6E-409C-BE32-E72D297353CC}">
                <c16:uniqueId val="{00000005-202E-42F8-8217-A77C9C857561}"/>
              </c:ext>
            </c:extLst>
          </c:dPt>
          <c:cat>
            <c:strRef>
              <c:f>Sheet1!$A$2:$A$5</c:f>
              <c:strCache>
                <c:ptCount val="3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5.4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202E-42F8-8217-A77C9C85756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B23EEB-BE47-420B-B509-F99CCBB6DE9A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25488" y="1143000"/>
            <a:ext cx="54070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78E4C6-92EA-4906-9D8A-73D5BDDE75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1041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78E4C6-92EA-4906-9D8A-73D5BDDE750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20384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78E4C6-92EA-4906-9D8A-73D5BDDE750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3710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78E4C6-92EA-4906-9D8A-73D5BDDE750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9119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78E4C6-92EA-4906-9D8A-73D5BDDE750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4017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78E4C6-92EA-4906-9D8A-73D5BDDE750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6747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78E4C6-92EA-4906-9D8A-73D5BDDE750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07605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78E4C6-92EA-4906-9D8A-73D5BDDE750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5535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78E4C6-92EA-4906-9D8A-73D5BDDE750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66066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78E4C6-92EA-4906-9D8A-73D5BDDE750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8776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78E4C6-92EA-4906-9D8A-73D5BDDE750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51645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78E4C6-92EA-4906-9D8A-73D5BDDE750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11389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78E4C6-92EA-4906-9D8A-73D5BDDE750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49281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78E4C6-92EA-4906-9D8A-73D5BDDE750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698842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78E4C6-92EA-4906-9D8A-73D5BDDE750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44777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78E4C6-92EA-4906-9D8A-73D5BDDE750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19967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78E4C6-92EA-4906-9D8A-73D5BDDE750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71077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78E4C6-92EA-4906-9D8A-73D5BDDE750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1653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78E4C6-92EA-4906-9D8A-73D5BDDE750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86156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78E4C6-92EA-4906-9D8A-73D5BDDE750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218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78E4C6-92EA-4906-9D8A-73D5BDDE750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6193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78E4C6-92EA-4906-9D8A-73D5BDDE750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2310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78E4C6-92EA-4906-9D8A-73D5BDDE750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9986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78E4C6-92EA-4906-9D8A-73D5BDDE750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69649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78E4C6-92EA-4906-9D8A-73D5BDDE750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9760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54243"/>
            <a:ext cx="6858000" cy="1817229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41551"/>
            <a:ext cx="6858000" cy="126021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689EB-DD9C-45E2-93B1-17653B0AFE0B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548E4-5044-40D6-80C7-2D78471BB1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4604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689EB-DD9C-45E2-93B1-17653B0AFE0B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548E4-5044-40D6-80C7-2D78471BB1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183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7901"/>
            <a:ext cx="1971675" cy="442345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7901"/>
            <a:ext cx="5800725" cy="442345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689EB-DD9C-45E2-93B1-17653B0AFE0B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548E4-5044-40D6-80C7-2D78471BB1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5217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689EB-DD9C-45E2-93B1-17653B0AFE0B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548E4-5044-40D6-80C7-2D78471BB1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2927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301301"/>
            <a:ext cx="7886700" cy="217125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93092"/>
            <a:ext cx="7886700" cy="114180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689EB-DD9C-45E2-93B1-17653B0AFE0B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548E4-5044-40D6-80C7-2D78471BB1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6858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89503"/>
            <a:ext cx="3886200" cy="331185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89503"/>
            <a:ext cx="3886200" cy="331185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689EB-DD9C-45E2-93B1-17653B0AFE0B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548E4-5044-40D6-80C7-2D78471BB1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8062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7901"/>
            <a:ext cx="7886700" cy="100890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79552"/>
            <a:ext cx="3868340" cy="62708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906640"/>
            <a:ext cx="3868340" cy="280438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79552"/>
            <a:ext cx="3887391" cy="62708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906640"/>
            <a:ext cx="3887391" cy="280438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689EB-DD9C-45E2-93B1-17653B0AFE0B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548E4-5044-40D6-80C7-2D78471BB1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0290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689EB-DD9C-45E2-93B1-17653B0AFE0B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548E4-5044-40D6-80C7-2D78471BB1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90968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689EB-DD9C-45E2-93B1-17653B0AFE0B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548E4-5044-40D6-80C7-2D78471BB1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3182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7980"/>
            <a:ext cx="2949178" cy="121793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51541"/>
            <a:ext cx="4629150" cy="370937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65910"/>
            <a:ext cx="2949178" cy="2901042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689EB-DD9C-45E2-93B1-17653B0AFE0B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548E4-5044-40D6-80C7-2D78471BB1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59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7980"/>
            <a:ext cx="2949178" cy="121793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51541"/>
            <a:ext cx="4629150" cy="3709370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65910"/>
            <a:ext cx="2949178" cy="2901042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689EB-DD9C-45E2-93B1-17653B0AFE0B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548E4-5044-40D6-80C7-2D78471BB1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714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7901"/>
            <a:ext cx="7886700" cy="10089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89503"/>
            <a:ext cx="7886700" cy="33118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837889"/>
            <a:ext cx="2057400" cy="277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4689EB-DD9C-45E2-93B1-17653B0AFE0B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837889"/>
            <a:ext cx="3086100" cy="277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837889"/>
            <a:ext cx="2057400" cy="277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548E4-5044-40D6-80C7-2D78471BB1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684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54F02E1E-BD77-4C22-B0A5-75F846B2E36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11"/>
          <a:stretch/>
        </p:blipFill>
        <p:spPr>
          <a:xfrm>
            <a:off x="0" y="0"/>
            <a:ext cx="9221638" cy="5219699"/>
          </a:xfrm>
          <a:prstGeom prst="rect">
            <a:avLst/>
          </a:prstGeom>
        </p:spPr>
      </p:pic>
      <p:sp>
        <p:nvSpPr>
          <p:cNvPr id="9" name="Rectangle 405">
            <a:extLst>
              <a:ext uri="{FF2B5EF4-FFF2-40B4-BE49-F238E27FC236}">
                <a16:creationId xmlns:a16="http://schemas.microsoft.com/office/drawing/2014/main" id="{F9B33968-8378-45BA-8635-70B4279129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828" y="3071649"/>
            <a:ext cx="478656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800" b="1" spc="300" dirty="0">
                <a:solidFill>
                  <a:schemeClr val="bg1"/>
                </a:solidFill>
                <a:ea typeface="微软雅黑" pitchFamily="34" charset="-122"/>
              </a:rPr>
              <a:t>蓝色大气毕业答辩</a:t>
            </a:r>
            <a:r>
              <a:rPr lang="en-US" altLang="zh-CN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b="1" spc="300" dirty="0">
                <a:solidFill>
                  <a:schemeClr val="bg1"/>
                </a:solidFill>
                <a:ea typeface="微软雅黑" pitchFamily="34" charset="-122"/>
              </a:rPr>
              <a:t>模板</a:t>
            </a:r>
          </a:p>
        </p:txBody>
      </p:sp>
      <p:sp>
        <p:nvSpPr>
          <p:cNvPr id="10" name="Rectangle 406">
            <a:extLst>
              <a:ext uri="{FF2B5EF4-FFF2-40B4-BE49-F238E27FC236}">
                <a16:creationId xmlns:a16="http://schemas.microsoft.com/office/drawing/2014/main" id="{0CE7F16B-EEB4-4897-A95C-2D1D61470C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828" y="3650102"/>
            <a:ext cx="2467791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900" dirty="0">
                <a:solidFill>
                  <a:schemeClr val="bg1"/>
                </a:solidFill>
              </a:rPr>
              <a:t>POWERPOINT TEMPLATE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11" name="Rectangle 407">
            <a:extLst>
              <a:ext uri="{FF2B5EF4-FFF2-40B4-BE49-F238E27FC236}">
                <a16:creationId xmlns:a16="http://schemas.microsoft.com/office/drawing/2014/main" id="{353A1196-138D-49DA-A28B-040C871109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829" y="4058307"/>
            <a:ext cx="392496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2" name="Rectangle 408">
            <a:extLst>
              <a:ext uri="{FF2B5EF4-FFF2-40B4-BE49-F238E27FC236}">
                <a16:creationId xmlns:a16="http://schemas.microsoft.com/office/drawing/2014/main" id="{DA8CB697-949E-4E98-917E-BE7651F172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828" y="4565696"/>
            <a:ext cx="927100" cy="203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/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猪七爷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3" name="Rectangle 409">
            <a:extLst>
              <a:ext uri="{FF2B5EF4-FFF2-40B4-BE49-F238E27FC236}">
                <a16:creationId xmlns:a16="http://schemas.microsoft.com/office/drawing/2014/main" id="{C814FA0D-75F2-45DD-93DD-F8910057D6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5703" y="4565696"/>
            <a:ext cx="927100" cy="203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/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2019.05.21</a:t>
            </a:r>
          </a:p>
        </p:txBody>
      </p:sp>
      <p:pic>
        <p:nvPicPr>
          <p:cNvPr id="14" name="Destiny’s Child - Brown Eyes">
            <a:hlinkClick r:id="" action="ppaction://media"/>
            <a:extLst>
              <a:ext uri="{FF2B5EF4-FFF2-40B4-BE49-F238E27FC236}">
                <a16:creationId xmlns:a16="http://schemas.microsoft.com/office/drawing/2014/main" id="{582F73B6-4E53-46D6-9795-4042C2A8B59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207625" y="4762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248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>
            <a:extLst>
              <a:ext uri="{FF2B5EF4-FFF2-40B4-BE49-F238E27FC236}">
                <a16:creationId xmlns:a16="http://schemas.microsoft.com/office/drawing/2014/main" id="{C2FE382C-F424-40E6-9CA6-0A4B018966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5438" y="84501"/>
            <a:ext cx="219919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WRITE YOUR GREAT TITLE HERE</a:t>
            </a:r>
          </a:p>
        </p:txBody>
      </p:sp>
      <p:sp>
        <p:nvSpPr>
          <p:cNvPr id="3" name="Text Box 8">
            <a:extLst>
              <a:ext uri="{FF2B5EF4-FFF2-40B4-BE49-F238E27FC236}">
                <a16:creationId xmlns:a16="http://schemas.microsoft.com/office/drawing/2014/main" id="{A63C260E-6A26-47BC-ACD7-417E206A18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6209" y="275020"/>
            <a:ext cx="124264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your other text here</a:t>
            </a:r>
          </a:p>
        </p:txBody>
      </p:sp>
      <p:grpSp>
        <p:nvGrpSpPr>
          <p:cNvPr id="4" name="Group 16">
            <a:extLst>
              <a:ext uri="{FF2B5EF4-FFF2-40B4-BE49-F238E27FC236}">
                <a16:creationId xmlns:a16="http://schemas.microsoft.com/office/drawing/2014/main" id="{5B111FF4-5C2B-4A14-B14F-52D0EC00DE88}"/>
              </a:ext>
            </a:extLst>
          </p:cNvPr>
          <p:cNvGrpSpPr>
            <a:grpSpLocks/>
          </p:cNvGrpSpPr>
          <p:nvPr/>
        </p:nvGrpSpPr>
        <p:grpSpPr bwMode="auto">
          <a:xfrm>
            <a:off x="283617" y="153523"/>
            <a:ext cx="221436" cy="295248"/>
            <a:chOff x="0" y="168"/>
            <a:chExt cx="204" cy="318"/>
          </a:xfrm>
        </p:grpSpPr>
        <p:sp>
          <p:nvSpPr>
            <p:cNvPr id="5" name="Rectangle 14">
              <a:extLst>
                <a:ext uri="{FF2B5EF4-FFF2-40B4-BE49-F238E27FC236}">
                  <a16:creationId xmlns:a16="http://schemas.microsoft.com/office/drawing/2014/main" id="{04810D8F-46BA-4EF8-ABB0-36645987E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" y="168"/>
              <a:ext cx="46" cy="318"/>
            </a:xfrm>
            <a:prstGeom prst="rect">
              <a:avLst/>
            </a:prstGeom>
            <a:solidFill>
              <a:srgbClr val="5279A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dirty="0"/>
            </a:p>
          </p:txBody>
        </p:sp>
        <p:sp>
          <p:nvSpPr>
            <p:cNvPr id="6" name="Rectangle 15">
              <a:extLst>
                <a:ext uri="{FF2B5EF4-FFF2-40B4-BE49-F238E27FC236}">
                  <a16:creationId xmlns:a16="http://schemas.microsoft.com/office/drawing/2014/main" id="{2B3DA941-A2EC-4202-946D-7A407AC288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68"/>
              <a:ext cx="158" cy="318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DE7CBF35-ABBC-4B7F-B2F9-96EE86E3B40B}"/>
              </a:ext>
            </a:extLst>
          </p:cNvPr>
          <p:cNvGrpSpPr>
            <a:grpSpLocks/>
          </p:cNvGrpSpPr>
          <p:nvPr/>
        </p:nvGrpSpPr>
        <p:grpSpPr bwMode="auto">
          <a:xfrm>
            <a:off x="417842" y="1393371"/>
            <a:ext cx="3584575" cy="2952116"/>
            <a:chOff x="2047009" y="1663503"/>
            <a:chExt cx="4100513" cy="2985932"/>
          </a:xfrm>
        </p:grpSpPr>
        <p:grpSp>
          <p:nvGrpSpPr>
            <p:cNvPr id="38" name="Group 2">
              <a:extLst>
                <a:ext uri="{FF2B5EF4-FFF2-40B4-BE49-F238E27FC236}">
                  <a16:creationId xmlns:a16="http://schemas.microsoft.com/office/drawing/2014/main" id="{B9D8341E-F629-435E-A87A-6CC1D1FBE27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47009" y="3042091"/>
              <a:ext cx="4100513" cy="1607344"/>
              <a:chOff x="3381376" y="4711701"/>
              <a:chExt cx="5467350" cy="2143125"/>
            </a:xfrm>
          </p:grpSpPr>
          <p:sp>
            <p:nvSpPr>
              <p:cNvPr id="108" name="Freeform 5">
                <a:extLst>
                  <a:ext uri="{FF2B5EF4-FFF2-40B4-BE49-F238E27FC236}">
                    <a16:creationId xmlns:a16="http://schemas.microsoft.com/office/drawing/2014/main" id="{308ECE85-4066-4AA0-8917-37477F4113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81376" y="4711640"/>
                <a:ext cx="5467350" cy="2143186"/>
              </a:xfrm>
              <a:custGeom>
                <a:avLst/>
                <a:gdLst>
                  <a:gd name="T0" fmla="*/ 0 w 1770"/>
                  <a:gd name="T1" fmla="*/ 658 h 694"/>
                  <a:gd name="T2" fmla="*/ 0 w 1770"/>
                  <a:gd name="T3" fmla="*/ 661 h 694"/>
                  <a:gd name="T4" fmla="*/ 0 w 1770"/>
                  <a:gd name="T5" fmla="*/ 661 h 694"/>
                  <a:gd name="T6" fmla="*/ 0 w 1770"/>
                  <a:gd name="T7" fmla="*/ 661 h 694"/>
                  <a:gd name="T8" fmla="*/ 110 w 1770"/>
                  <a:gd name="T9" fmla="*/ 694 h 694"/>
                  <a:gd name="T10" fmla="*/ 1696 w 1770"/>
                  <a:gd name="T11" fmla="*/ 693 h 694"/>
                  <a:gd name="T12" fmla="*/ 1764 w 1770"/>
                  <a:gd name="T13" fmla="*/ 667 h 694"/>
                  <a:gd name="T14" fmla="*/ 1766 w 1770"/>
                  <a:gd name="T15" fmla="*/ 624 h 694"/>
                  <a:gd name="T16" fmla="*/ 1766 w 1770"/>
                  <a:gd name="T17" fmla="*/ 624 h 694"/>
                  <a:gd name="T18" fmla="*/ 1743 w 1770"/>
                  <a:gd name="T19" fmla="*/ 577 h 694"/>
                  <a:gd name="T20" fmla="*/ 1281 w 1770"/>
                  <a:gd name="T21" fmla="*/ 37 h 694"/>
                  <a:gd name="T22" fmla="*/ 1189 w 1770"/>
                  <a:gd name="T23" fmla="*/ 0 h 694"/>
                  <a:gd name="T24" fmla="*/ 557 w 1770"/>
                  <a:gd name="T25" fmla="*/ 1 h 694"/>
                  <a:gd name="T26" fmla="*/ 478 w 1770"/>
                  <a:gd name="T27" fmla="*/ 30 h 694"/>
                  <a:gd name="T28" fmla="*/ 21 w 1770"/>
                  <a:gd name="T29" fmla="*/ 578 h 694"/>
                  <a:gd name="T30" fmla="*/ 3 w 1770"/>
                  <a:gd name="T31" fmla="*/ 612 h 694"/>
                  <a:gd name="T32" fmla="*/ 3 w 1770"/>
                  <a:gd name="T33" fmla="*/ 612 h 694"/>
                  <a:gd name="T34" fmla="*/ 0 w 1770"/>
                  <a:gd name="T35" fmla="*/ 658 h 6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70" h="694">
                    <a:moveTo>
                      <a:pt x="0" y="658"/>
                    </a:moveTo>
                    <a:cubicBezTo>
                      <a:pt x="0" y="659"/>
                      <a:pt x="0" y="660"/>
                      <a:pt x="0" y="661"/>
                    </a:cubicBezTo>
                    <a:cubicBezTo>
                      <a:pt x="0" y="661"/>
                      <a:pt x="0" y="661"/>
                      <a:pt x="0" y="661"/>
                    </a:cubicBezTo>
                    <a:cubicBezTo>
                      <a:pt x="0" y="661"/>
                      <a:pt x="0" y="661"/>
                      <a:pt x="0" y="661"/>
                    </a:cubicBezTo>
                    <a:cubicBezTo>
                      <a:pt x="0" y="680"/>
                      <a:pt x="27" y="694"/>
                      <a:pt x="110" y="694"/>
                    </a:cubicBezTo>
                    <a:cubicBezTo>
                      <a:pt x="1696" y="693"/>
                      <a:pt x="1696" y="693"/>
                      <a:pt x="1696" y="693"/>
                    </a:cubicBezTo>
                    <a:cubicBezTo>
                      <a:pt x="1747" y="693"/>
                      <a:pt x="1764" y="683"/>
                      <a:pt x="1764" y="667"/>
                    </a:cubicBezTo>
                    <a:cubicBezTo>
                      <a:pt x="1766" y="624"/>
                      <a:pt x="1766" y="624"/>
                      <a:pt x="1766" y="624"/>
                    </a:cubicBezTo>
                    <a:cubicBezTo>
                      <a:pt x="1766" y="624"/>
                      <a:pt x="1766" y="624"/>
                      <a:pt x="1766" y="624"/>
                    </a:cubicBezTo>
                    <a:cubicBezTo>
                      <a:pt x="1770" y="612"/>
                      <a:pt x="1759" y="595"/>
                      <a:pt x="1743" y="577"/>
                    </a:cubicBezTo>
                    <a:cubicBezTo>
                      <a:pt x="1281" y="37"/>
                      <a:pt x="1281" y="37"/>
                      <a:pt x="1281" y="37"/>
                    </a:cubicBezTo>
                    <a:cubicBezTo>
                      <a:pt x="1263" y="16"/>
                      <a:pt x="1245" y="0"/>
                      <a:pt x="1189" y="0"/>
                    </a:cubicBezTo>
                    <a:cubicBezTo>
                      <a:pt x="557" y="1"/>
                      <a:pt x="557" y="1"/>
                      <a:pt x="557" y="1"/>
                    </a:cubicBezTo>
                    <a:cubicBezTo>
                      <a:pt x="512" y="1"/>
                      <a:pt x="495" y="9"/>
                      <a:pt x="478" y="30"/>
                    </a:cubicBezTo>
                    <a:cubicBezTo>
                      <a:pt x="21" y="578"/>
                      <a:pt x="21" y="578"/>
                      <a:pt x="21" y="578"/>
                    </a:cubicBezTo>
                    <a:cubicBezTo>
                      <a:pt x="11" y="590"/>
                      <a:pt x="4" y="602"/>
                      <a:pt x="3" y="612"/>
                    </a:cubicBezTo>
                    <a:cubicBezTo>
                      <a:pt x="3" y="612"/>
                      <a:pt x="3" y="612"/>
                      <a:pt x="3" y="612"/>
                    </a:cubicBezTo>
                    <a:lnTo>
                      <a:pt x="0" y="658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>
                  <a:latin typeface="+mn-lt"/>
                  <a:ea typeface="+mn-ea"/>
                </a:endParaRPr>
              </a:p>
            </p:txBody>
          </p:sp>
          <p:sp>
            <p:nvSpPr>
              <p:cNvPr id="109" name="Freeform 6">
                <a:extLst>
                  <a:ext uri="{FF2B5EF4-FFF2-40B4-BE49-F238E27FC236}">
                    <a16:creationId xmlns:a16="http://schemas.microsoft.com/office/drawing/2014/main" id="{BCF0DBE7-0FEC-4C76-8BA2-61E967235E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9351" y="4819651"/>
                <a:ext cx="4849813" cy="1701800"/>
              </a:xfrm>
              <a:custGeom>
                <a:avLst/>
                <a:gdLst>
                  <a:gd name="T0" fmla="*/ 0 w 3055"/>
                  <a:gd name="T1" fmla="*/ 1072 h 1072"/>
                  <a:gd name="T2" fmla="*/ 3055 w 3055"/>
                  <a:gd name="T3" fmla="*/ 1068 h 1072"/>
                  <a:gd name="T4" fmla="*/ 2226 w 3055"/>
                  <a:gd name="T5" fmla="*/ 0 h 1072"/>
                  <a:gd name="T6" fmla="*/ 812 w 3055"/>
                  <a:gd name="T7" fmla="*/ 2 h 1072"/>
                  <a:gd name="T8" fmla="*/ 0 w 3055"/>
                  <a:gd name="T9" fmla="*/ 1072 h 10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55" h="1072">
                    <a:moveTo>
                      <a:pt x="0" y="1072"/>
                    </a:moveTo>
                    <a:lnTo>
                      <a:pt x="3055" y="1068"/>
                    </a:lnTo>
                    <a:lnTo>
                      <a:pt x="2226" y="0"/>
                    </a:lnTo>
                    <a:lnTo>
                      <a:pt x="812" y="2"/>
                    </a:lnTo>
                    <a:lnTo>
                      <a:pt x="0" y="1072"/>
                    </a:lnTo>
                    <a:close/>
                  </a:path>
                </a:pathLst>
              </a:custGeom>
              <a:blipFill>
                <a:blip r:embed="rId3"/>
                <a:stretch>
                  <a:fillRect l="-25000" r="-25000"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>
                  <a:latin typeface="+mn-lt"/>
                  <a:ea typeface="+mn-ea"/>
                </a:endParaRPr>
              </a:p>
            </p:txBody>
          </p:sp>
          <p:sp>
            <p:nvSpPr>
              <p:cNvPr id="110" name="Freeform 7">
                <a:extLst>
                  <a:ext uri="{FF2B5EF4-FFF2-40B4-BE49-F238E27FC236}">
                    <a16:creationId xmlns:a16="http://schemas.microsoft.com/office/drawing/2014/main" id="{966A9680-1B39-438A-B584-FBC4DD74B3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64685" y="4750387"/>
                <a:ext cx="845041" cy="31481"/>
              </a:xfrm>
              <a:custGeom>
                <a:avLst/>
                <a:gdLst>
                  <a:gd name="T0" fmla="*/ 260 w 274"/>
                  <a:gd name="T1" fmla="*/ 0 h 10"/>
                  <a:gd name="T2" fmla="*/ 137 w 274"/>
                  <a:gd name="T3" fmla="*/ 0 h 10"/>
                  <a:gd name="T4" fmla="*/ 14 w 274"/>
                  <a:gd name="T5" fmla="*/ 0 h 10"/>
                  <a:gd name="T6" fmla="*/ 1 w 274"/>
                  <a:gd name="T7" fmla="*/ 5 h 10"/>
                  <a:gd name="T8" fmla="*/ 1 w 274"/>
                  <a:gd name="T9" fmla="*/ 5 h 10"/>
                  <a:gd name="T10" fmla="*/ 12 w 274"/>
                  <a:gd name="T11" fmla="*/ 10 h 10"/>
                  <a:gd name="T12" fmla="*/ 137 w 274"/>
                  <a:gd name="T13" fmla="*/ 10 h 10"/>
                  <a:gd name="T14" fmla="*/ 262 w 274"/>
                  <a:gd name="T15" fmla="*/ 10 h 10"/>
                  <a:gd name="T16" fmla="*/ 273 w 274"/>
                  <a:gd name="T17" fmla="*/ 5 h 10"/>
                  <a:gd name="T18" fmla="*/ 273 w 274"/>
                  <a:gd name="T19" fmla="*/ 5 h 10"/>
                  <a:gd name="T20" fmla="*/ 260 w 274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4" h="10">
                    <a:moveTo>
                      <a:pt x="260" y="0"/>
                    </a:moveTo>
                    <a:cubicBezTo>
                      <a:pt x="219" y="0"/>
                      <a:pt x="178" y="0"/>
                      <a:pt x="137" y="0"/>
                    </a:cubicBezTo>
                    <a:cubicBezTo>
                      <a:pt x="96" y="0"/>
                      <a:pt x="55" y="0"/>
                      <a:pt x="14" y="0"/>
                    </a:cubicBezTo>
                    <a:cubicBezTo>
                      <a:pt x="8" y="0"/>
                      <a:pt x="2" y="3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8"/>
                      <a:pt x="5" y="10"/>
                      <a:pt x="12" y="10"/>
                    </a:cubicBezTo>
                    <a:cubicBezTo>
                      <a:pt x="54" y="10"/>
                      <a:pt x="95" y="10"/>
                      <a:pt x="137" y="10"/>
                    </a:cubicBezTo>
                    <a:cubicBezTo>
                      <a:pt x="179" y="10"/>
                      <a:pt x="220" y="10"/>
                      <a:pt x="262" y="10"/>
                    </a:cubicBezTo>
                    <a:cubicBezTo>
                      <a:pt x="269" y="10"/>
                      <a:pt x="274" y="8"/>
                      <a:pt x="273" y="5"/>
                    </a:cubicBezTo>
                    <a:cubicBezTo>
                      <a:pt x="273" y="5"/>
                      <a:pt x="273" y="5"/>
                      <a:pt x="273" y="5"/>
                    </a:cubicBezTo>
                    <a:cubicBezTo>
                      <a:pt x="272" y="2"/>
                      <a:pt x="266" y="0"/>
                      <a:pt x="260" y="0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>
                  <a:latin typeface="+mn-lt"/>
                  <a:ea typeface="+mn-ea"/>
                </a:endParaRPr>
              </a:p>
            </p:txBody>
          </p:sp>
          <p:sp>
            <p:nvSpPr>
              <p:cNvPr id="111" name="Freeform 8">
                <a:extLst>
                  <a:ext uri="{FF2B5EF4-FFF2-40B4-BE49-F238E27FC236}">
                    <a16:creationId xmlns:a16="http://schemas.microsoft.com/office/drawing/2014/main" id="{34DC3B2B-5E81-4009-B50A-24ABF0203F1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31756" y="6556960"/>
                <a:ext cx="561747" cy="101711"/>
              </a:xfrm>
              <a:custGeom>
                <a:avLst/>
                <a:gdLst>
                  <a:gd name="T0" fmla="*/ 91 w 182"/>
                  <a:gd name="T1" fmla="*/ 7 h 33"/>
                  <a:gd name="T2" fmla="*/ 119 w 182"/>
                  <a:gd name="T3" fmla="*/ 18 h 33"/>
                  <a:gd name="T4" fmla="*/ 119 w 182"/>
                  <a:gd name="T5" fmla="*/ 30 h 33"/>
                  <a:gd name="T6" fmla="*/ 98 w 182"/>
                  <a:gd name="T7" fmla="*/ 30 h 33"/>
                  <a:gd name="T8" fmla="*/ 99 w 182"/>
                  <a:gd name="T9" fmla="*/ 25 h 33"/>
                  <a:gd name="T10" fmla="*/ 90 w 182"/>
                  <a:gd name="T11" fmla="*/ 21 h 33"/>
                  <a:gd name="T12" fmla="*/ 90 w 182"/>
                  <a:gd name="T13" fmla="*/ 21 h 33"/>
                  <a:gd name="T14" fmla="*/ 90 w 182"/>
                  <a:gd name="T15" fmla="*/ 33 h 33"/>
                  <a:gd name="T16" fmla="*/ 91 w 182"/>
                  <a:gd name="T17" fmla="*/ 33 h 33"/>
                  <a:gd name="T18" fmla="*/ 181 w 182"/>
                  <a:gd name="T19" fmla="*/ 17 h 33"/>
                  <a:gd name="T20" fmla="*/ 90 w 182"/>
                  <a:gd name="T21" fmla="*/ 0 h 33"/>
                  <a:gd name="T22" fmla="*/ 90 w 182"/>
                  <a:gd name="T23" fmla="*/ 3 h 33"/>
                  <a:gd name="T24" fmla="*/ 91 w 182"/>
                  <a:gd name="T25" fmla="*/ 2 h 33"/>
                  <a:gd name="T26" fmla="*/ 130 w 182"/>
                  <a:gd name="T27" fmla="*/ 17 h 33"/>
                  <a:gd name="T28" fmla="*/ 126 w 182"/>
                  <a:gd name="T29" fmla="*/ 19 h 33"/>
                  <a:gd name="T30" fmla="*/ 91 w 182"/>
                  <a:gd name="T31" fmla="*/ 5 h 33"/>
                  <a:gd name="T32" fmla="*/ 90 w 182"/>
                  <a:gd name="T33" fmla="*/ 6 h 33"/>
                  <a:gd name="T34" fmla="*/ 90 w 182"/>
                  <a:gd name="T35" fmla="*/ 8 h 33"/>
                  <a:gd name="T36" fmla="*/ 91 w 182"/>
                  <a:gd name="T37" fmla="*/ 7 h 33"/>
                  <a:gd name="T38" fmla="*/ 90 w 182"/>
                  <a:gd name="T39" fmla="*/ 21 h 33"/>
                  <a:gd name="T40" fmla="*/ 81 w 182"/>
                  <a:gd name="T41" fmla="*/ 25 h 33"/>
                  <a:gd name="T42" fmla="*/ 81 w 182"/>
                  <a:gd name="T43" fmla="*/ 30 h 33"/>
                  <a:gd name="T44" fmla="*/ 61 w 182"/>
                  <a:gd name="T45" fmla="*/ 30 h 33"/>
                  <a:gd name="T46" fmla="*/ 62 w 182"/>
                  <a:gd name="T47" fmla="*/ 18 h 33"/>
                  <a:gd name="T48" fmla="*/ 90 w 182"/>
                  <a:gd name="T49" fmla="*/ 8 h 33"/>
                  <a:gd name="T50" fmla="*/ 90 w 182"/>
                  <a:gd name="T51" fmla="*/ 6 h 33"/>
                  <a:gd name="T52" fmla="*/ 55 w 182"/>
                  <a:gd name="T53" fmla="*/ 19 h 33"/>
                  <a:gd name="T54" fmla="*/ 51 w 182"/>
                  <a:gd name="T55" fmla="*/ 17 h 33"/>
                  <a:gd name="T56" fmla="*/ 68 w 182"/>
                  <a:gd name="T57" fmla="*/ 11 h 33"/>
                  <a:gd name="T58" fmla="*/ 68 w 182"/>
                  <a:gd name="T59" fmla="*/ 4 h 33"/>
                  <a:gd name="T60" fmla="*/ 77 w 182"/>
                  <a:gd name="T61" fmla="*/ 4 h 33"/>
                  <a:gd name="T62" fmla="*/ 77 w 182"/>
                  <a:gd name="T63" fmla="*/ 8 h 33"/>
                  <a:gd name="T64" fmla="*/ 90 w 182"/>
                  <a:gd name="T65" fmla="*/ 3 h 33"/>
                  <a:gd name="T66" fmla="*/ 90 w 182"/>
                  <a:gd name="T67" fmla="*/ 0 h 33"/>
                  <a:gd name="T68" fmla="*/ 90 w 182"/>
                  <a:gd name="T69" fmla="*/ 0 h 33"/>
                  <a:gd name="T70" fmla="*/ 0 w 182"/>
                  <a:gd name="T71" fmla="*/ 17 h 33"/>
                  <a:gd name="T72" fmla="*/ 90 w 182"/>
                  <a:gd name="T73" fmla="*/ 33 h 33"/>
                  <a:gd name="T74" fmla="*/ 90 w 182"/>
                  <a:gd name="T75" fmla="*/ 2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82" h="33">
                    <a:moveTo>
                      <a:pt x="91" y="7"/>
                    </a:moveTo>
                    <a:cubicBezTo>
                      <a:pt x="119" y="18"/>
                      <a:pt x="119" y="18"/>
                      <a:pt x="119" y="18"/>
                    </a:cubicBezTo>
                    <a:cubicBezTo>
                      <a:pt x="119" y="30"/>
                      <a:pt x="119" y="30"/>
                      <a:pt x="119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9" y="25"/>
                      <a:pt x="99" y="25"/>
                      <a:pt x="99" y="25"/>
                    </a:cubicBezTo>
                    <a:cubicBezTo>
                      <a:pt x="99" y="23"/>
                      <a:pt x="95" y="21"/>
                      <a:pt x="90" y="21"/>
                    </a:cubicBezTo>
                    <a:cubicBezTo>
                      <a:pt x="90" y="21"/>
                      <a:pt x="90" y="21"/>
                      <a:pt x="90" y="21"/>
                    </a:cubicBezTo>
                    <a:cubicBezTo>
                      <a:pt x="90" y="33"/>
                      <a:pt x="90" y="33"/>
                      <a:pt x="90" y="33"/>
                    </a:cubicBezTo>
                    <a:cubicBezTo>
                      <a:pt x="91" y="33"/>
                      <a:pt x="91" y="33"/>
                      <a:pt x="91" y="33"/>
                    </a:cubicBezTo>
                    <a:cubicBezTo>
                      <a:pt x="141" y="33"/>
                      <a:pt x="182" y="26"/>
                      <a:pt x="181" y="17"/>
                    </a:cubicBezTo>
                    <a:cubicBezTo>
                      <a:pt x="180" y="8"/>
                      <a:pt x="139" y="0"/>
                      <a:pt x="90" y="0"/>
                    </a:cubicBezTo>
                    <a:cubicBezTo>
                      <a:pt x="90" y="3"/>
                      <a:pt x="90" y="3"/>
                      <a:pt x="90" y="3"/>
                    </a:cubicBezTo>
                    <a:cubicBezTo>
                      <a:pt x="91" y="2"/>
                      <a:pt x="91" y="2"/>
                      <a:pt x="91" y="2"/>
                    </a:cubicBezTo>
                    <a:cubicBezTo>
                      <a:pt x="130" y="17"/>
                      <a:pt x="130" y="17"/>
                      <a:pt x="130" y="17"/>
                    </a:cubicBezTo>
                    <a:cubicBezTo>
                      <a:pt x="126" y="19"/>
                      <a:pt x="126" y="19"/>
                      <a:pt x="126" y="19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0" y="8"/>
                      <a:pt x="90" y="8"/>
                      <a:pt x="90" y="8"/>
                    </a:cubicBezTo>
                    <a:lnTo>
                      <a:pt x="91" y="7"/>
                    </a:lnTo>
                    <a:close/>
                    <a:moveTo>
                      <a:pt x="90" y="21"/>
                    </a:moveTo>
                    <a:cubicBezTo>
                      <a:pt x="85" y="21"/>
                      <a:pt x="82" y="23"/>
                      <a:pt x="81" y="25"/>
                    </a:cubicBezTo>
                    <a:cubicBezTo>
                      <a:pt x="81" y="30"/>
                      <a:pt x="81" y="30"/>
                      <a:pt x="81" y="3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90" y="8"/>
                      <a:pt x="90" y="8"/>
                      <a:pt x="90" y="8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51" y="17"/>
                      <a:pt x="51" y="17"/>
                      <a:pt x="51" y="17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8"/>
                      <a:pt x="77" y="8"/>
                      <a:pt x="77" y="8"/>
                    </a:cubicBezTo>
                    <a:cubicBezTo>
                      <a:pt x="90" y="3"/>
                      <a:pt x="90" y="3"/>
                      <a:pt x="90" y="3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41" y="0"/>
                      <a:pt x="1" y="8"/>
                      <a:pt x="0" y="17"/>
                    </a:cubicBezTo>
                    <a:cubicBezTo>
                      <a:pt x="0" y="26"/>
                      <a:pt x="40" y="33"/>
                      <a:pt x="90" y="33"/>
                    </a:cubicBezTo>
                    <a:lnTo>
                      <a:pt x="90" y="21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>
                  <a:latin typeface="+mn-lt"/>
                  <a:ea typeface="+mn-ea"/>
                </a:endParaRPr>
              </a:p>
            </p:txBody>
          </p:sp>
        </p:grpSp>
        <p:grpSp>
          <p:nvGrpSpPr>
            <p:cNvPr id="39" name="Group 8">
              <a:extLst>
                <a:ext uri="{FF2B5EF4-FFF2-40B4-BE49-F238E27FC236}">
                  <a16:creationId xmlns:a16="http://schemas.microsoft.com/office/drawing/2014/main" id="{1E3557F1-17A7-42F1-9BF1-3F54E261B3A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674772" y="1663503"/>
              <a:ext cx="2418743" cy="1941806"/>
              <a:chOff x="5599580" y="500139"/>
              <a:chExt cx="5497171" cy="4413216"/>
            </a:xfrm>
          </p:grpSpPr>
          <p:sp>
            <p:nvSpPr>
              <p:cNvPr id="40" name="Oval Callout 9">
                <a:extLst>
                  <a:ext uri="{FF2B5EF4-FFF2-40B4-BE49-F238E27FC236}">
                    <a16:creationId xmlns:a16="http://schemas.microsoft.com/office/drawing/2014/main" id="{8E5A3CB6-2EBE-45E1-AC6F-69EB15199EBD}"/>
                  </a:ext>
                </a:extLst>
              </p:cNvPr>
              <p:cNvSpPr/>
              <p:nvPr/>
            </p:nvSpPr>
            <p:spPr>
              <a:xfrm>
                <a:off x="8126772" y="3612563"/>
                <a:ext cx="1766475" cy="1180575"/>
              </a:xfrm>
              <a:prstGeom prst="wedgeEllipseCallout">
                <a:avLst/>
              </a:prstGeom>
              <a:solidFill>
                <a:schemeClr val="accent5"/>
              </a:solidFill>
              <a:ln>
                <a:noFill/>
              </a:ln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/>
              </a:p>
            </p:txBody>
          </p:sp>
          <p:sp>
            <p:nvSpPr>
              <p:cNvPr id="41" name="Oval Callout 10">
                <a:extLst>
                  <a:ext uri="{FF2B5EF4-FFF2-40B4-BE49-F238E27FC236}">
                    <a16:creationId xmlns:a16="http://schemas.microsoft.com/office/drawing/2014/main" id="{37DCC7EE-3939-4680-BB50-ED0F5C4E82A9}"/>
                  </a:ext>
                </a:extLst>
              </p:cNvPr>
              <p:cNvSpPr/>
              <p:nvPr/>
            </p:nvSpPr>
            <p:spPr>
              <a:xfrm>
                <a:off x="6682224" y="3199775"/>
                <a:ext cx="1341367" cy="895752"/>
              </a:xfrm>
              <a:prstGeom prst="wedgeEllipseCallout">
                <a:avLst>
                  <a:gd name="adj1" fmla="val 26187"/>
                  <a:gd name="adj2" fmla="val 625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/>
              </a:p>
            </p:txBody>
          </p:sp>
          <p:sp>
            <p:nvSpPr>
              <p:cNvPr id="42" name="Oval Callout 11">
                <a:extLst>
                  <a:ext uri="{FF2B5EF4-FFF2-40B4-BE49-F238E27FC236}">
                    <a16:creationId xmlns:a16="http://schemas.microsoft.com/office/drawing/2014/main" id="{C0D9C8EF-2E56-45A6-9286-2F6C037AA007}"/>
                  </a:ext>
                </a:extLst>
              </p:cNvPr>
              <p:cNvSpPr/>
              <p:nvPr/>
            </p:nvSpPr>
            <p:spPr>
              <a:xfrm>
                <a:off x="9546556" y="2526931"/>
                <a:ext cx="1543602" cy="1031971"/>
              </a:xfrm>
              <a:prstGeom prst="wedgeEllipseCallout">
                <a:avLst>
                  <a:gd name="adj1" fmla="val 23309"/>
                  <a:gd name="adj2" fmla="val 57620"/>
                </a:avLst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/>
              </a:p>
            </p:txBody>
          </p:sp>
          <p:sp>
            <p:nvSpPr>
              <p:cNvPr id="43" name="Oval Callout 12">
                <a:extLst>
                  <a:ext uri="{FF2B5EF4-FFF2-40B4-BE49-F238E27FC236}">
                    <a16:creationId xmlns:a16="http://schemas.microsoft.com/office/drawing/2014/main" id="{7151F60B-4AC3-450E-BDA2-58301475B6A2}"/>
                  </a:ext>
                </a:extLst>
              </p:cNvPr>
              <p:cNvSpPr/>
              <p:nvPr/>
            </p:nvSpPr>
            <p:spPr>
              <a:xfrm>
                <a:off x="8126772" y="2621871"/>
                <a:ext cx="1176276" cy="788427"/>
              </a:xfrm>
              <a:prstGeom prst="wedgeEllipseCallout">
                <a:avLst>
                  <a:gd name="adj1" fmla="val 11299"/>
                  <a:gd name="adj2" fmla="val 66763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/>
              </a:p>
            </p:txBody>
          </p:sp>
          <p:sp>
            <p:nvSpPr>
              <p:cNvPr id="44" name="Oval Callout 13">
                <a:extLst>
                  <a:ext uri="{FF2B5EF4-FFF2-40B4-BE49-F238E27FC236}">
                    <a16:creationId xmlns:a16="http://schemas.microsoft.com/office/drawing/2014/main" id="{E380E5FC-B59F-4A89-8C1B-324B026832F5}"/>
                  </a:ext>
                </a:extLst>
              </p:cNvPr>
              <p:cNvSpPr/>
              <p:nvPr/>
            </p:nvSpPr>
            <p:spPr>
              <a:xfrm>
                <a:off x="10103739" y="1705481"/>
                <a:ext cx="994673" cy="664591"/>
              </a:xfrm>
              <a:prstGeom prst="wedgeEllipseCallout">
                <a:avLst>
                  <a:gd name="adj1" fmla="val 39098"/>
                  <a:gd name="adj2" fmla="val 65020"/>
                </a:avLst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/>
              </a:p>
            </p:txBody>
          </p:sp>
          <p:sp>
            <p:nvSpPr>
              <p:cNvPr id="45" name="Oval Callout 14">
                <a:extLst>
                  <a:ext uri="{FF2B5EF4-FFF2-40B4-BE49-F238E27FC236}">
                    <a16:creationId xmlns:a16="http://schemas.microsoft.com/office/drawing/2014/main" id="{0C6FC0BD-6FFC-473A-B64E-A0B7B4679AF4}"/>
                  </a:ext>
                </a:extLst>
              </p:cNvPr>
              <p:cNvSpPr/>
              <p:nvPr/>
            </p:nvSpPr>
            <p:spPr>
              <a:xfrm>
                <a:off x="5600877" y="2370072"/>
                <a:ext cx="1287711" cy="862726"/>
              </a:xfrm>
              <a:prstGeom prst="wedgeEllipseCallout">
                <a:avLst>
                  <a:gd name="adj1" fmla="val 8488"/>
                  <a:gd name="adj2" fmla="val 70280"/>
                </a:avLst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/>
              </a:p>
            </p:txBody>
          </p:sp>
          <p:sp>
            <p:nvSpPr>
              <p:cNvPr id="46" name="Oval Callout 15">
                <a:extLst>
                  <a:ext uri="{FF2B5EF4-FFF2-40B4-BE49-F238E27FC236}">
                    <a16:creationId xmlns:a16="http://schemas.microsoft.com/office/drawing/2014/main" id="{353F1E4D-8948-4734-A960-C6D2D1DD1B81}"/>
                  </a:ext>
                </a:extLst>
              </p:cNvPr>
              <p:cNvSpPr/>
              <p:nvPr/>
            </p:nvSpPr>
            <p:spPr>
              <a:xfrm>
                <a:off x="6727626" y="1544495"/>
                <a:ext cx="1564237" cy="1048482"/>
              </a:xfrm>
              <a:prstGeom prst="wedgeEllipseCallout">
                <a:avLst>
                  <a:gd name="adj1" fmla="val 6540"/>
                  <a:gd name="adj2" fmla="val 75183"/>
                </a:avLst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/>
              </a:p>
            </p:txBody>
          </p:sp>
          <p:sp>
            <p:nvSpPr>
              <p:cNvPr id="47" name="Oval Callout 16">
                <a:extLst>
                  <a:ext uri="{FF2B5EF4-FFF2-40B4-BE49-F238E27FC236}">
                    <a16:creationId xmlns:a16="http://schemas.microsoft.com/office/drawing/2014/main" id="{0D229AD6-E1D6-484A-8F84-4F527B28D757}"/>
                  </a:ext>
                </a:extLst>
              </p:cNvPr>
              <p:cNvSpPr/>
              <p:nvPr/>
            </p:nvSpPr>
            <p:spPr>
              <a:xfrm>
                <a:off x="8667447" y="1527983"/>
                <a:ext cx="1176273" cy="788424"/>
              </a:xfrm>
              <a:prstGeom prst="wedgeEllipseCallou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/>
              </a:p>
            </p:txBody>
          </p:sp>
          <p:sp>
            <p:nvSpPr>
              <p:cNvPr id="48" name="Oval Callout 17">
                <a:extLst>
                  <a:ext uri="{FF2B5EF4-FFF2-40B4-BE49-F238E27FC236}">
                    <a16:creationId xmlns:a16="http://schemas.microsoft.com/office/drawing/2014/main" id="{C5013EBB-90C2-43A9-AC2A-6E6B692136DB}"/>
                  </a:ext>
                </a:extLst>
              </p:cNvPr>
              <p:cNvSpPr/>
              <p:nvPr/>
            </p:nvSpPr>
            <p:spPr>
              <a:xfrm>
                <a:off x="9955157" y="3868492"/>
                <a:ext cx="994673" cy="664591"/>
              </a:xfrm>
              <a:prstGeom prst="wedgeEllipseCallout">
                <a:avLst>
                  <a:gd name="adj1" fmla="val -5639"/>
                  <a:gd name="adj2" fmla="val 6628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/>
              </a:p>
            </p:txBody>
          </p:sp>
          <p:sp>
            <p:nvSpPr>
              <p:cNvPr id="49" name="Oval Callout 18">
                <a:extLst>
                  <a:ext uri="{FF2B5EF4-FFF2-40B4-BE49-F238E27FC236}">
                    <a16:creationId xmlns:a16="http://schemas.microsoft.com/office/drawing/2014/main" id="{73CBA8CB-D38C-49AE-B281-5FD3BB12055C}"/>
                  </a:ext>
                </a:extLst>
              </p:cNvPr>
              <p:cNvSpPr/>
              <p:nvPr/>
            </p:nvSpPr>
            <p:spPr>
              <a:xfrm>
                <a:off x="7111461" y="4248257"/>
                <a:ext cx="994675" cy="664591"/>
              </a:xfrm>
              <a:prstGeom prst="wedgeEllipseCallout">
                <a:avLst>
                  <a:gd name="adj1" fmla="val 39098"/>
                  <a:gd name="adj2" fmla="val 65020"/>
                </a:avLst>
              </a:prstGeom>
              <a:solidFill>
                <a:srgbClr val="5279A0"/>
              </a:solidFill>
              <a:ln>
                <a:noFill/>
              </a:ln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/>
              </a:p>
            </p:txBody>
          </p:sp>
          <p:sp>
            <p:nvSpPr>
              <p:cNvPr id="50" name="Oval Callout 19">
                <a:extLst>
                  <a:ext uri="{FF2B5EF4-FFF2-40B4-BE49-F238E27FC236}">
                    <a16:creationId xmlns:a16="http://schemas.microsoft.com/office/drawing/2014/main" id="{139FE40B-2459-45C9-88D5-888FFCC5850F}"/>
                  </a:ext>
                </a:extLst>
              </p:cNvPr>
              <p:cNvSpPr/>
              <p:nvPr/>
            </p:nvSpPr>
            <p:spPr>
              <a:xfrm>
                <a:off x="9538301" y="500139"/>
                <a:ext cx="1341367" cy="895752"/>
              </a:xfrm>
              <a:prstGeom prst="wedgeEllipseCallout">
                <a:avLst>
                  <a:gd name="adj1" fmla="val -12056"/>
                  <a:gd name="adj2" fmla="val 6905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/>
              </a:p>
            </p:txBody>
          </p:sp>
          <p:sp>
            <p:nvSpPr>
              <p:cNvPr id="51" name="Oval Callout 20">
                <a:extLst>
                  <a:ext uri="{FF2B5EF4-FFF2-40B4-BE49-F238E27FC236}">
                    <a16:creationId xmlns:a16="http://schemas.microsoft.com/office/drawing/2014/main" id="{6570C14B-F261-43D9-88CE-7F6AB52C802E}"/>
                  </a:ext>
                </a:extLst>
              </p:cNvPr>
              <p:cNvSpPr/>
              <p:nvPr/>
            </p:nvSpPr>
            <p:spPr>
              <a:xfrm>
                <a:off x="8089628" y="690022"/>
                <a:ext cx="994673" cy="664591"/>
              </a:xfrm>
              <a:prstGeom prst="wedgeEllipseCallout">
                <a:avLst>
                  <a:gd name="adj1" fmla="val -5639"/>
                  <a:gd name="adj2" fmla="val 66280"/>
                </a:avLst>
              </a:prstGeom>
              <a:solidFill>
                <a:srgbClr val="5279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/>
              </a:p>
            </p:txBody>
          </p:sp>
          <p:sp>
            <p:nvSpPr>
              <p:cNvPr id="52" name="Freeform 45">
                <a:extLst>
                  <a:ext uri="{FF2B5EF4-FFF2-40B4-BE49-F238E27FC236}">
                    <a16:creationId xmlns:a16="http://schemas.microsoft.com/office/drawing/2014/main" id="{DDACCEE9-12E2-4962-8397-8E9C8957B84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81718" y="2795242"/>
                <a:ext cx="466384" cy="466452"/>
              </a:xfrm>
              <a:custGeom>
                <a:avLst/>
                <a:gdLst>
                  <a:gd name="T0" fmla="*/ 0 w 124"/>
                  <a:gd name="T1" fmla="*/ 62 h 124"/>
                  <a:gd name="T2" fmla="*/ 124 w 124"/>
                  <a:gd name="T3" fmla="*/ 62 h 124"/>
                  <a:gd name="T4" fmla="*/ 116 w 124"/>
                  <a:gd name="T5" fmla="*/ 60 h 124"/>
                  <a:gd name="T6" fmla="*/ 87 w 124"/>
                  <a:gd name="T7" fmla="*/ 35 h 124"/>
                  <a:gd name="T8" fmla="*/ 116 w 124"/>
                  <a:gd name="T9" fmla="*/ 60 h 124"/>
                  <a:gd name="T10" fmla="*/ 43 w 124"/>
                  <a:gd name="T11" fmla="*/ 95 h 124"/>
                  <a:gd name="T12" fmla="*/ 60 w 124"/>
                  <a:gd name="T13" fmla="*/ 116 h 124"/>
                  <a:gd name="T14" fmla="*/ 64 w 124"/>
                  <a:gd name="T15" fmla="*/ 8 h 124"/>
                  <a:gd name="T16" fmla="*/ 64 w 124"/>
                  <a:gd name="T17" fmla="*/ 36 h 124"/>
                  <a:gd name="T18" fmla="*/ 64 w 124"/>
                  <a:gd name="T19" fmla="*/ 8 h 124"/>
                  <a:gd name="T20" fmla="*/ 100 w 124"/>
                  <a:gd name="T21" fmla="*/ 23 h 124"/>
                  <a:gd name="T22" fmla="*/ 71 w 124"/>
                  <a:gd name="T23" fmla="*/ 9 h 124"/>
                  <a:gd name="T24" fmla="*/ 60 w 124"/>
                  <a:gd name="T25" fmla="*/ 36 h 124"/>
                  <a:gd name="T26" fmla="*/ 60 w 124"/>
                  <a:gd name="T27" fmla="*/ 8 h 124"/>
                  <a:gd name="T28" fmla="*/ 38 w 124"/>
                  <a:gd name="T29" fmla="*/ 31 h 124"/>
                  <a:gd name="T30" fmla="*/ 53 w 124"/>
                  <a:gd name="T31" fmla="*/ 9 h 124"/>
                  <a:gd name="T32" fmla="*/ 40 w 124"/>
                  <a:gd name="T33" fmla="*/ 36 h 124"/>
                  <a:gd name="T34" fmla="*/ 60 w 124"/>
                  <a:gd name="T35" fmla="*/ 60 h 124"/>
                  <a:gd name="T36" fmla="*/ 40 w 124"/>
                  <a:gd name="T37" fmla="*/ 36 h 124"/>
                  <a:gd name="T38" fmla="*/ 60 w 124"/>
                  <a:gd name="T39" fmla="*/ 88 h 124"/>
                  <a:gd name="T40" fmla="*/ 36 w 124"/>
                  <a:gd name="T41" fmla="*/ 64 h 124"/>
                  <a:gd name="T42" fmla="*/ 53 w 124"/>
                  <a:gd name="T43" fmla="*/ 115 h 124"/>
                  <a:gd name="T44" fmla="*/ 40 w 124"/>
                  <a:gd name="T45" fmla="*/ 96 h 124"/>
                  <a:gd name="T46" fmla="*/ 64 w 124"/>
                  <a:gd name="T47" fmla="*/ 116 h 124"/>
                  <a:gd name="T48" fmla="*/ 81 w 124"/>
                  <a:gd name="T49" fmla="*/ 95 h 124"/>
                  <a:gd name="T50" fmla="*/ 64 w 124"/>
                  <a:gd name="T51" fmla="*/ 116 h 124"/>
                  <a:gd name="T52" fmla="*/ 97 w 124"/>
                  <a:gd name="T53" fmla="*/ 103 h 124"/>
                  <a:gd name="T54" fmla="*/ 84 w 124"/>
                  <a:gd name="T55" fmla="*/ 96 h 124"/>
                  <a:gd name="T56" fmla="*/ 64 w 124"/>
                  <a:gd name="T57" fmla="*/ 88 h 124"/>
                  <a:gd name="T58" fmla="*/ 88 w 124"/>
                  <a:gd name="T59" fmla="*/ 64 h 124"/>
                  <a:gd name="T60" fmla="*/ 64 w 124"/>
                  <a:gd name="T61" fmla="*/ 60 h 124"/>
                  <a:gd name="T62" fmla="*/ 84 w 124"/>
                  <a:gd name="T63" fmla="*/ 36 h 124"/>
                  <a:gd name="T64" fmla="*/ 64 w 124"/>
                  <a:gd name="T65" fmla="*/ 60 h 124"/>
                  <a:gd name="T66" fmla="*/ 37 w 124"/>
                  <a:gd name="T67" fmla="*/ 35 h 124"/>
                  <a:gd name="T68" fmla="*/ 8 w 124"/>
                  <a:gd name="T69" fmla="*/ 60 h 124"/>
                  <a:gd name="T70" fmla="*/ 8 w 124"/>
                  <a:gd name="T71" fmla="*/ 64 h 124"/>
                  <a:gd name="T72" fmla="*/ 38 w 124"/>
                  <a:gd name="T73" fmla="*/ 93 h 124"/>
                  <a:gd name="T74" fmla="*/ 8 w 124"/>
                  <a:gd name="T75" fmla="*/ 64 h 124"/>
                  <a:gd name="T76" fmla="*/ 86 w 124"/>
                  <a:gd name="T77" fmla="*/ 93 h 124"/>
                  <a:gd name="T78" fmla="*/ 116 w 124"/>
                  <a:gd name="T79" fmla="*/ 6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4" h="124">
                    <a:moveTo>
                      <a:pt x="62" y="0"/>
                    </a:moveTo>
                    <a:cubicBezTo>
                      <a:pt x="28" y="0"/>
                      <a:pt x="0" y="28"/>
                      <a:pt x="0" y="62"/>
                    </a:cubicBezTo>
                    <a:cubicBezTo>
                      <a:pt x="0" y="96"/>
                      <a:pt x="28" y="124"/>
                      <a:pt x="62" y="124"/>
                    </a:cubicBezTo>
                    <a:cubicBezTo>
                      <a:pt x="96" y="124"/>
                      <a:pt x="124" y="96"/>
                      <a:pt x="124" y="62"/>
                    </a:cubicBezTo>
                    <a:cubicBezTo>
                      <a:pt x="124" y="28"/>
                      <a:pt x="96" y="0"/>
                      <a:pt x="62" y="0"/>
                    </a:cubicBezTo>
                    <a:close/>
                    <a:moveTo>
                      <a:pt x="116" y="60"/>
                    </a:moveTo>
                    <a:cubicBezTo>
                      <a:pt x="92" y="60"/>
                      <a:pt x="92" y="60"/>
                      <a:pt x="92" y="60"/>
                    </a:cubicBezTo>
                    <a:cubicBezTo>
                      <a:pt x="92" y="51"/>
                      <a:pt x="90" y="43"/>
                      <a:pt x="87" y="35"/>
                    </a:cubicBezTo>
                    <a:cubicBezTo>
                      <a:pt x="93" y="33"/>
                      <a:pt x="98" y="30"/>
                      <a:pt x="102" y="26"/>
                    </a:cubicBezTo>
                    <a:cubicBezTo>
                      <a:pt x="110" y="35"/>
                      <a:pt x="115" y="47"/>
                      <a:pt x="116" y="60"/>
                    </a:cubicBezTo>
                    <a:close/>
                    <a:moveTo>
                      <a:pt x="60" y="116"/>
                    </a:moveTo>
                    <a:cubicBezTo>
                      <a:pt x="53" y="110"/>
                      <a:pt x="48" y="103"/>
                      <a:pt x="43" y="95"/>
                    </a:cubicBezTo>
                    <a:cubicBezTo>
                      <a:pt x="49" y="93"/>
                      <a:pt x="54" y="92"/>
                      <a:pt x="60" y="92"/>
                    </a:cubicBezTo>
                    <a:cubicBezTo>
                      <a:pt x="60" y="116"/>
                      <a:pt x="60" y="116"/>
                      <a:pt x="60" y="116"/>
                    </a:cubicBezTo>
                    <a:cubicBezTo>
                      <a:pt x="60" y="116"/>
                      <a:pt x="60" y="116"/>
                      <a:pt x="60" y="116"/>
                    </a:cubicBezTo>
                    <a:close/>
                    <a:moveTo>
                      <a:pt x="64" y="8"/>
                    </a:moveTo>
                    <a:cubicBezTo>
                      <a:pt x="72" y="14"/>
                      <a:pt x="78" y="23"/>
                      <a:pt x="82" y="33"/>
                    </a:cubicBezTo>
                    <a:cubicBezTo>
                      <a:pt x="76" y="35"/>
                      <a:pt x="70" y="36"/>
                      <a:pt x="64" y="36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8"/>
                      <a:pt x="64" y="8"/>
                      <a:pt x="64" y="8"/>
                    </a:cubicBezTo>
                    <a:close/>
                    <a:moveTo>
                      <a:pt x="71" y="9"/>
                    </a:moveTo>
                    <a:cubicBezTo>
                      <a:pt x="82" y="11"/>
                      <a:pt x="92" y="16"/>
                      <a:pt x="100" y="23"/>
                    </a:cubicBezTo>
                    <a:cubicBezTo>
                      <a:pt x="95" y="26"/>
                      <a:pt x="91" y="29"/>
                      <a:pt x="86" y="31"/>
                    </a:cubicBezTo>
                    <a:cubicBezTo>
                      <a:pt x="82" y="23"/>
                      <a:pt x="77" y="15"/>
                      <a:pt x="71" y="9"/>
                    </a:cubicBezTo>
                    <a:close/>
                    <a:moveTo>
                      <a:pt x="60" y="8"/>
                    </a:moveTo>
                    <a:cubicBezTo>
                      <a:pt x="60" y="36"/>
                      <a:pt x="60" y="36"/>
                      <a:pt x="60" y="36"/>
                    </a:cubicBezTo>
                    <a:cubicBezTo>
                      <a:pt x="54" y="36"/>
                      <a:pt x="48" y="35"/>
                      <a:pt x="42" y="33"/>
                    </a:cubicBezTo>
                    <a:cubicBezTo>
                      <a:pt x="46" y="23"/>
                      <a:pt x="52" y="14"/>
                      <a:pt x="60" y="8"/>
                    </a:cubicBezTo>
                    <a:cubicBezTo>
                      <a:pt x="60" y="8"/>
                      <a:pt x="60" y="8"/>
                      <a:pt x="60" y="8"/>
                    </a:cubicBezTo>
                    <a:close/>
                    <a:moveTo>
                      <a:pt x="38" y="31"/>
                    </a:moveTo>
                    <a:cubicBezTo>
                      <a:pt x="33" y="29"/>
                      <a:pt x="29" y="26"/>
                      <a:pt x="24" y="23"/>
                    </a:cubicBezTo>
                    <a:cubicBezTo>
                      <a:pt x="32" y="16"/>
                      <a:pt x="42" y="11"/>
                      <a:pt x="53" y="9"/>
                    </a:cubicBezTo>
                    <a:cubicBezTo>
                      <a:pt x="47" y="15"/>
                      <a:pt x="42" y="23"/>
                      <a:pt x="38" y="31"/>
                    </a:cubicBezTo>
                    <a:close/>
                    <a:moveTo>
                      <a:pt x="40" y="36"/>
                    </a:moveTo>
                    <a:cubicBezTo>
                      <a:pt x="47" y="38"/>
                      <a:pt x="53" y="40"/>
                      <a:pt x="60" y="4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36" y="60"/>
                      <a:pt x="36" y="60"/>
                      <a:pt x="36" y="60"/>
                    </a:cubicBezTo>
                    <a:cubicBezTo>
                      <a:pt x="36" y="52"/>
                      <a:pt x="38" y="44"/>
                      <a:pt x="40" y="36"/>
                    </a:cubicBezTo>
                    <a:close/>
                    <a:moveTo>
                      <a:pt x="60" y="64"/>
                    </a:moveTo>
                    <a:cubicBezTo>
                      <a:pt x="60" y="88"/>
                      <a:pt x="60" y="88"/>
                      <a:pt x="60" y="88"/>
                    </a:cubicBezTo>
                    <a:cubicBezTo>
                      <a:pt x="54" y="88"/>
                      <a:pt x="48" y="89"/>
                      <a:pt x="42" y="91"/>
                    </a:cubicBezTo>
                    <a:cubicBezTo>
                      <a:pt x="38" y="83"/>
                      <a:pt x="36" y="74"/>
                      <a:pt x="36" y="64"/>
                    </a:cubicBezTo>
                    <a:lnTo>
                      <a:pt x="60" y="64"/>
                    </a:lnTo>
                    <a:close/>
                    <a:moveTo>
                      <a:pt x="53" y="115"/>
                    </a:moveTo>
                    <a:cubicBezTo>
                      <a:pt x="43" y="114"/>
                      <a:pt x="34" y="109"/>
                      <a:pt x="27" y="103"/>
                    </a:cubicBezTo>
                    <a:cubicBezTo>
                      <a:pt x="31" y="100"/>
                      <a:pt x="35" y="98"/>
                      <a:pt x="40" y="96"/>
                    </a:cubicBezTo>
                    <a:cubicBezTo>
                      <a:pt x="43" y="103"/>
                      <a:pt x="48" y="110"/>
                      <a:pt x="53" y="115"/>
                    </a:cubicBezTo>
                    <a:close/>
                    <a:moveTo>
                      <a:pt x="64" y="116"/>
                    </a:moveTo>
                    <a:cubicBezTo>
                      <a:pt x="64" y="92"/>
                      <a:pt x="64" y="92"/>
                      <a:pt x="64" y="92"/>
                    </a:cubicBezTo>
                    <a:cubicBezTo>
                      <a:pt x="70" y="92"/>
                      <a:pt x="75" y="93"/>
                      <a:pt x="81" y="95"/>
                    </a:cubicBezTo>
                    <a:cubicBezTo>
                      <a:pt x="76" y="103"/>
                      <a:pt x="71" y="110"/>
                      <a:pt x="64" y="116"/>
                    </a:cubicBezTo>
                    <a:cubicBezTo>
                      <a:pt x="64" y="116"/>
                      <a:pt x="64" y="116"/>
                      <a:pt x="64" y="116"/>
                    </a:cubicBezTo>
                    <a:close/>
                    <a:moveTo>
                      <a:pt x="84" y="96"/>
                    </a:moveTo>
                    <a:cubicBezTo>
                      <a:pt x="89" y="98"/>
                      <a:pt x="93" y="100"/>
                      <a:pt x="97" y="103"/>
                    </a:cubicBezTo>
                    <a:cubicBezTo>
                      <a:pt x="90" y="109"/>
                      <a:pt x="81" y="114"/>
                      <a:pt x="71" y="115"/>
                    </a:cubicBezTo>
                    <a:cubicBezTo>
                      <a:pt x="76" y="110"/>
                      <a:pt x="81" y="103"/>
                      <a:pt x="84" y="96"/>
                    </a:cubicBezTo>
                    <a:close/>
                    <a:moveTo>
                      <a:pt x="82" y="91"/>
                    </a:moveTo>
                    <a:cubicBezTo>
                      <a:pt x="76" y="89"/>
                      <a:pt x="70" y="88"/>
                      <a:pt x="64" y="88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8" y="74"/>
                      <a:pt x="86" y="83"/>
                      <a:pt x="82" y="91"/>
                    </a:cubicBezTo>
                    <a:close/>
                    <a:moveTo>
                      <a:pt x="64" y="60"/>
                    </a:moveTo>
                    <a:cubicBezTo>
                      <a:pt x="64" y="40"/>
                      <a:pt x="64" y="40"/>
                      <a:pt x="64" y="40"/>
                    </a:cubicBezTo>
                    <a:cubicBezTo>
                      <a:pt x="71" y="40"/>
                      <a:pt x="77" y="38"/>
                      <a:pt x="84" y="36"/>
                    </a:cubicBezTo>
                    <a:cubicBezTo>
                      <a:pt x="86" y="44"/>
                      <a:pt x="88" y="52"/>
                      <a:pt x="88" y="60"/>
                    </a:cubicBezTo>
                    <a:lnTo>
                      <a:pt x="64" y="60"/>
                    </a:lnTo>
                    <a:close/>
                    <a:moveTo>
                      <a:pt x="22" y="26"/>
                    </a:moveTo>
                    <a:cubicBezTo>
                      <a:pt x="26" y="30"/>
                      <a:pt x="31" y="33"/>
                      <a:pt x="37" y="35"/>
                    </a:cubicBezTo>
                    <a:cubicBezTo>
                      <a:pt x="34" y="43"/>
                      <a:pt x="32" y="51"/>
                      <a:pt x="32" y="60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9" y="47"/>
                      <a:pt x="14" y="35"/>
                      <a:pt x="22" y="26"/>
                    </a:cubicBezTo>
                    <a:close/>
                    <a:moveTo>
                      <a:pt x="8" y="64"/>
                    </a:moveTo>
                    <a:cubicBezTo>
                      <a:pt x="32" y="64"/>
                      <a:pt x="32" y="64"/>
                      <a:pt x="32" y="64"/>
                    </a:cubicBezTo>
                    <a:cubicBezTo>
                      <a:pt x="32" y="74"/>
                      <a:pt x="34" y="84"/>
                      <a:pt x="38" y="93"/>
                    </a:cubicBezTo>
                    <a:cubicBezTo>
                      <a:pt x="33" y="95"/>
                      <a:pt x="28" y="97"/>
                      <a:pt x="24" y="100"/>
                    </a:cubicBezTo>
                    <a:cubicBezTo>
                      <a:pt x="15" y="91"/>
                      <a:pt x="9" y="78"/>
                      <a:pt x="8" y="64"/>
                    </a:cubicBezTo>
                    <a:close/>
                    <a:moveTo>
                      <a:pt x="100" y="100"/>
                    </a:moveTo>
                    <a:cubicBezTo>
                      <a:pt x="96" y="97"/>
                      <a:pt x="91" y="95"/>
                      <a:pt x="86" y="93"/>
                    </a:cubicBezTo>
                    <a:cubicBezTo>
                      <a:pt x="90" y="84"/>
                      <a:pt x="92" y="74"/>
                      <a:pt x="92" y="64"/>
                    </a:cubicBezTo>
                    <a:cubicBezTo>
                      <a:pt x="116" y="64"/>
                      <a:pt x="116" y="64"/>
                      <a:pt x="116" y="64"/>
                    </a:cubicBezTo>
                    <a:cubicBezTo>
                      <a:pt x="115" y="78"/>
                      <a:pt x="109" y="91"/>
                      <a:pt x="100" y="1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</a:endParaRPr>
              </a:p>
            </p:txBody>
          </p:sp>
          <p:grpSp>
            <p:nvGrpSpPr>
              <p:cNvPr id="53" name="Group 22">
                <a:extLst>
                  <a:ext uri="{FF2B5EF4-FFF2-40B4-BE49-F238E27FC236}">
                    <a16:creationId xmlns:a16="http://schemas.microsoft.com/office/drawing/2014/main" id="{55C262F0-1824-488C-8293-1F4CD1242847}"/>
                  </a:ext>
                </a:extLst>
              </p:cNvPr>
              <p:cNvGrpSpPr/>
              <p:nvPr/>
            </p:nvGrpSpPr>
            <p:grpSpPr>
              <a:xfrm>
                <a:off x="7366971" y="4407847"/>
                <a:ext cx="482600" cy="392113"/>
                <a:chOff x="2974975" y="5006976"/>
                <a:chExt cx="482600" cy="392113"/>
              </a:xfrm>
              <a:solidFill>
                <a:schemeClr val="bg1"/>
              </a:solidFill>
            </p:grpSpPr>
            <p:sp>
              <p:nvSpPr>
                <p:cNvPr id="106" name="Freeform 46">
                  <a:extLst>
                    <a:ext uri="{FF2B5EF4-FFF2-40B4-BE49-F238E27FC236}">
                      <a16:creationId xmlns:a16="http://schemas.microsoft.com/office/drawing/2014/main" id="{1A142901-96B3-4E74-8080-DBE4033ADD7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306763" y="5127626"/>
                  <a:ext cx="90487" cy="120650"/>
                </a:xfrm>
                <a:custGeom>
                  <a:avLst/>
                  <a:gdLst>
                    <a:gd name="T0" fmla="*/ 11 w 24"/>
                    <a:gd name="T1" fmla="*/ 2 h 32"/>
                    <a:gd name="T2" fmla="*/ 8 w 24"/>
                    <a:gd name="T3" fmla="*/ 0 h 32"/>
                    <a:gd name="T4" fmla="*/ 4 w 24"/>
                    <a:gd name="T5" fmla="*/ 0 h 32"/>
                    <a:gd name="T6" fmla="*/ 0 w 24"/>
                    <a:gd name="T7" fmla="*/ 4 h 32"/>
                    <a:gd name="T8" fmla="*/ 0 w 24"/>
                    <a:gd name="T9" fmla="*/ 28 h 32"/>
                    <a:gd name="T10" fmla="*/ 4 w 24"/>
                    <a:gd name="T11" fmla="*/ 32 h 32"/>
                    <a:gd name="T12" fmla="*/ 20 w 24"/>
                    <a:gd name="T13" fmla="*/ 32 h 32"/>
                    <a:gd name="T14" fmla="*/ 24 w 24"/>
                    <a:gd name="T15" fmla="*/ 28 h 32"/>
                    <a:gd name="T16" fmla="*/ 24 w 24"/>
                    <a:gd name="T17" fmla="*/ 22 h 32"/>
                    <a:gd name="T18" fmla="*/ 23 w 24"/>
                    <a:gd name="T19" fmla="*/ 20 h 32"/>
                    <a:gd name="T20" fmla="*/ 11 w 24"/>
                    <a:gd name="T21" fmla="*/ 2 h 32"/>
                    <a:gd name="T22" fmla="*/ 20 w 24"/>
                    <a:gd name="T23" fmla="*/ 28 h 32"/>
                    <a:gd name="T24" fmla="*/ 4 w 24"/>
                    <a:gd name="T25" fmla="*/ 28 h 32"/>
                    <a:gd name="T26" fmla="*/ 4 w 24"/>
                    <a:gd name="T27" fmla="*/ 4 h 32"/>
                    <a:gd name="T28" fmla="*/ 8 w 24"/>
                    <a:gd name="T29" fmla="*/ 4 h 32"/>
                    <a:gd name="T30" fmla="*/ 20 w 24"/>
                    <a:gd name="T31" fmla="*/ 22 h 32"/>
                    <a:gd name="T32" fmla="*/ 20 w 24"/>
                    <a:gd name="T33" fmla="*/ 2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4" h="32">
                      <a:moveTo>
                        <a:pt x="11" y="2"/>
                      </a:moveTo>
                      <a:cubicBezTo>
                        <a:pt x="11" y="1"/>
                        <a:pt x="9" y="0"/>
                        <a:pt x="8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30"/>
                        <a:pt x="2" y="32"/>
                        <a:pt x="4" y="32"/>
                      </a:cubicBezTo>
                      <a:cubicBezTo>
                        <a:pt x="20" y="32"/>
                        <a:pt x="20" y="32"/>
                        <a:pt x="20" y="32"/>
                      </a:cubicBezTo>
                      <a:cubicBezTo>
                        <a:pt x="22" y="32"/>
                        <a:pt x="24" y="30"/>
                        <a:pt x="24" y="28"/>
                      </a:cubicBezTo>
                      <a:cubicBezTo>
                        <a:pt x="24" y="22"/>
                        <a:pt x="24" y="22"/>
                        <a:pt x="24" y="22"/>
                      </a:cubicBezTo>
                      <a:cubicBezTo>
                        <a:pt x="24" y="21"/>
                        <a:pt x="24" y="20"/>
                        <a:pt x="23" y="20"/>
                      </a:cubicBezTo>
                      <a:lnTo>
                        <a:pt x="11" y="2"/>
                      </a:lnTo>
                      <a:close/>
                      <a:moveTo>
                        <a:pt x="20" y="28"/>
                      </a:moveTo>
                      <a:cubicBezTo>
                        <a:pt x="4" y="28"/>
                        <a:pt x="4" y="28"/>
                        <a:pt x="4" y="28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20" y="22"/>
                        <a:pt x="20" y="22"/>
                        <a:pt x="20" y="22"/>
                      </a:cubicBezTo>
                      <a:lnTo>
                        <a:pt x="20" y="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68580" tIns="34290" rIns="68580" bIns="34290"/>
                <a:lstStyle/>
                <a:p>
                  <a:pPr defTabSz="685754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107" name="Freeform 47">
                  <a:extLst>
                    <a:ext uri="{FF2B5EF4-FFF2-40B4-BE49-F238E27FC236}">
                      <a16:creationId xmlns:a16="http://schemas.microsoft.com/office/drawing/2014/main" id="{27AC95F9-E947-4978-BDB3-77E1C8FFFA0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974975" y="5006976"/>
                  <a:ext cx="482600" cy="392113"/>
                </a:xfrm>
                <a:custGeom>
                  <a:avLst/>
                  <a:gdLst>
                    <a:gd name="T0" fmla="*/ 126 w 128"/>
                    <a:gd name="T1" fmla="*/ 49 h 104"/>
                    <a:gd name="T2" fmla="*/ 110 w 128"/>
                    <a:gd name="T3" fmla="*/ 25 h 104"/>
                    <a:gd name="T4" fmla="*/ 100 w 128"/>
                    <a:gd name="T5" fmla="*/ 20 h 104"/>
                    <a:gd name="T6" fmla="*/ 84 w 128"/>
                    <a:gd name="T7" fmla="*/ 20 h 104"/>
                    <a:gd name="T8" fmla="*/ 84 w 128"/>
                    <a:gd name="T9" fmla="*/ 12 h 104"/>
                    <a:gd name="T10" fmla="*/ 72 w 128"/>
                    <a:gd name="T11" fmla="*/ 0 h 104"/>
                    <a:gd name="T12" fmla="*/ 12 w 128"/>
                    <a:gd name="T13" fmla="*/ 0 h 104"/>
                    <a:gd name="T14" fmla="*/ 0 w 128"/>
                    <a:gd name="T15" fmla="*/ 12 h 104"/>
                    <a:gd name="T16" fmla="*/ 0 w 128"/>
                    <a:gd name="T17" fmla="*/ 56 h 104"/>
                    <a:gd name="T18" fmla="*/ 12 w 128"/>
                    <a:gd name="T19" fmla="*/ 68 h 104"/>
                    <a:gd name="T20" fmla="*/ 12 w 128"/>
                    <a:gd name="T21" fmla="*/ 68 h 104"/>
                    <a:gd name="T22" fmla="*/ 12 w 128"/>
                    <a:gd name="T23" fmla="*/ 80 h 104"/>
                    <a:gd name="T24" fmla="*/ 24 w 128"/>
                    <a:gd name="T25" fmla="*/ 92 h 104"/>
                    <a:gd name="T26" fmla="*/ 29 w 128"/>
                    <a:gd name="T27" fmla="*/ 92 h 104"/>
                    <a:gd name="T28" fmla="*/ 44 w 128"/>
                    <a:gd name="T29" fmla="*/ 104 h 104"/>
                    <a:gd name="T30" fmla="*/ 59 w 128"/>
                    <a:gd name="T31" fmla="*/ 92 h 104"/>
                    <a:gd name="T32" fmla="*/ 81 w 128"/>
                    <a:gd name="T33" fmla="*/ 92 h 104"/>
                    <a:gd name="T34" fmla="*/ 96 w 128"/>
                    <a:gd name="T35" fmla="*/ 104 h 104"/>
                    <a:gd name="T36" fmla="*/ 111 w 128"/>
                    <a:gd name="T37" fmla="*/ 92 h 104"/>
                    <a:gd name="T38" fmla="*/ 116 w 128"/>
                    <a:gd name="T39" fmla="*/ 92 h 104"/>
                    <a:gd name="T40" fmla="*/ 128 w 128"/>
                    <a:gd name="T41" fmla="*/ 80 h 104"/>
                    <a:gd name="T42" fmla="*/ 128 w 128"/>
                    <a:gd name="T43" fmla="*/ 56 h 104"/>
                    <a:gd name="T44" fmla="*/ 126 w 128"/>
                    <a:gd name="T45" fmla="*/ 49 h 104"/>
                    <a:gd name="T46" fmla="*/ 12 w 128"/>
                    <a:gd name="T47" fmla="*/ 60 h 104"/>
                    <a:gd name="T48" fmla="*/ 8 w 128"/>
                    <a:gd name="T49" fmla="*/ 56 h 104"/>
                    <a:gd name="T50" fmla="*/ 8 w 128"/>
                    <a:gd name="T51" fmla="*/ 12 h 104"/>
                    <a:gd name="T52" fmla="*/ 12 w 128"/>
                    <a:gd name="T53" fmla="*/ 8 h 104"/>
                    <a:gd name="T54" fmla="*/ 72 w 128"/>
                    <a:gd name="T55" fmla="*/ 8 h 104"/>
                    <a:gd name="T56" fmla="*/ 76 w 128"/>
                    <a:gd name="T57" fmla="*/ 12 h 104"/>
                    <a:gd name="T58" fmla="*/ 76 w 128"/>
                    <a:gd name="T59" fmla="*/ 20 h 104"/>
                    <a:gd name="T60" fmla="*/ 76 w 128"/>
                    <a:gd name="T61" fmla="*/ 28 h 104"/>
                    <a:gd name="T62" fmla="*/ 76 w 128"/>
                    <a:gd name="T63" fmla="*/ 56 h 104"/>
                    <a:gd name="T64" fmla="*/ 72 w 128"/>
                    <a:gd name="T65" fmla="*/ 60 h 104"/>
                    <a:gd name="T66" fmla="*/ 12 w 128"/>
                    <a:gd name="T67" fmla="*/ 60 h 104"/>
                    <a:gd name="T68" fmla="*/ 44 w 128"/>
                    <a:gd name="T69" fmla="*/ 96 h 104"/>
                    <a:gd name="T70" fmla="*/ 36 w 128"/>
                    <a:gd name="T71" fmla="*/ 88 h 104"/>
                    <a:gd name="T72" fmla="*/ 44 w 128"/>
                    <a:gd name="T73" fmla="*/ 80 h 104"/>
                    <a:gd name="T74" fmla="*/ 52 w 128"/>
                    <a:gd name="T75" fmla="*/ 88 h 104"/>
                    <a:gd name="T76" fmla="*/ 44 w 128"/>
                    <a:gd name="T77" fmla="*/ 96 h 104"/>
                    <a:gd name="T78" fmla="*/ 96 w 128"/>
                    <a:gd name="T79" fmla="*/ 96 h 104"/>
                    <a:gd name="T80" fmla="*/ 88 w 128"/>
                    <a:gd name="T81" fmla="*/ 88 h 104"/>
                    <a:gd name="T82" fmla="*/ 96 w 128"/>
                    <a:gd name="T83" fmla="*/ 80 h 104"/>
                    <a:gd name="T84" fmla="*/ 104 w 128"/>
                    <a:gd name="T85" fmla="*/ 88 h 104"/>
                    <a:gd name="T86" fmla="*/ 96 w 128"/>
                    <a:gd name="T87" fmla="*/ 96 h 104"/>
                    <a:gd name="T88" fmla="*/ 120 w 128"/>
                    <a:gd name="T89" fmla="*/ 80 h 104"/>
                    <a:gd name="T90" fmla="*/ 116 w 128"/>
                    <a:gd name="T91" fmla="*/ 84 h 104"/>
                    <a:gd name="T92" fmla="*/ 111 w 128"/>
                    <a:gd name="T93" fmla="*/ 84 h 104"/>
                    <a:gd name="T94" fmla="*/ 96 w 128"/>
                    <a:gd name="T95" fmla="*/ 72 h 104"/>
                    <a:gd name="T96" fmla="*/ 81 w 128"/>
                    <a:gd name="T97" fmla="*/ 84 h 104"/>
                    <a:gd name="T98" fmla="*/ 59 w 128"/>
                    <a:gd name="T99" fmla="*/ 84 h 104"/>
                    <a:gd name="T100" fmla="*/ 44 w 128"/>
                    <a:gd name="T101" fmla="*/ 72 h 104"/>
                    <a:gd name="T102" fmla="*/ 29 w 128"/>
                    <a:gd name="T103" fmla="*/ 84 h 104"/>
                    <a:gd name="T104" fmla="*/ 24 w 128"/>
                    <a:gd name="T105" fmla="*/ 84 h 104"/>
                    <a:gd name="T106" fmla="*/ 20 w 128"/>
                    <a:gd name="T107" fmla="*/ 80 h 104"/>
                    <a:gd name="T108" fmla="*/ 20 w 128"/>
                    <a:gd name="T109" fmla="*/ 68 h 104"/>
                    <a:gd name="T110" fmla="*/ 72 w 128"/>
                    <a:gd name="T111" fmla="*/ 68 h 104"/>
                    <a:gd name="T112" fmla="*/ 84 w 128"/>
                    <a:gd name="T113" fmla="*/ 56 h 104"/>
                    <a:gd name="T114" fmla="*/ 84 w 128"/>
                    <a:gd name="T115" fmla="*/ 28 h 104"/>
                    <a:gd name="T116" fmla="*/ 100 w 128"/>
                    <a:gd name="T117" fmla="*/ 28 h 104"/>
                    <a:gd name="T118" fmla="*/ 103 w 128"/>
                    <a:gd name="T119" fmla="*/ 30 h 104"/>
                    <a:gd name="T120" fmla="*/ 119 w 128"/>
                    <a:gd name="T121" fmla="*/ 54 h 104"/>
                    <a:gd name="T122" fmla="*/ 120 w 128"/>
                    <a:gd name="T123" fmla="*/ 56 h 104"/>
                    <a:gd name="T124" fmla="*/ 120 w 128"/>
                    <a:gd name="T125" fmla="*/ 80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28" h="104">
                      <a:moveTo>
                        <a:pt x="126" y="49"/>
                      </a:moveTo>
                      <a:cubicBezTo>
                        <a:pt x="110" y="25"/>
                        <a:pt x="110" y="25"/>
                        <a:pt x="110" y="25"/>
                      </a:cubicBezTo>
                      <a:cubicBezTo>
                        <a:pt x="108" y="22"/>
                        <a:pt x="104" y="20"/>
                        <a:pt x="100" y="20"/>
                      </a:cubicBezTo>
                      <a:cubicBezTo>
                        <a:pt x="84" y="20"/>
                        <a:pt x="84" y="20"/>
                        <a:pt x="84" y="20"/>
                      </a:cubicBezTo>
                      <a:cubicBezTo>
                        <a:pt x="84" y="12"/>
                        <a:pt x="84" y="12"/>
                        <a:pt x="84" y="12"/>
                      </a:cubicBezTo>
                      <a:cubicBezTo>
                        <a:pt x="84" y="5"/>
                        <a:pt x="79" y="0"/>
                        <a:pt x="7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5" y="0"/>
                        <a:pt x="0" y="5"/>
                        <a:pt x="0" y="12"/>
                      </a:cubicBezTo>
                      <a:cubicBezTo>
                        <a:pt x="0" y="56"/>
                        <a:pt x="0" y="56"/>
                        <a:pt x="0" y="56"/>
                      </a:cubicBezTo>
                      <a:cubicBezTo>
                        <a:pt x="0" y="63"/>
                        <a:pt x="5" y="68"/>
                        <a:pt x="12" y="68"/>
                      </a:cubicBezTo>
                      <a:cubicBezTo>
                        <a:pt x="12" y="68"/>
                        <a:pt x="12" y="68"/>
                        <a:pt x="12" y="68"/>
                      </a:cubicBezTo>
                      <a:cubicBezTo>
                        <a:pt x="12" y="80"/>
                        <a:pt x="12" y="80"/>
                        <a:pt x="12" y="80"/>
                      </a:cubicBezTo>
                      <a:cubicBezTo>
                        <a:pt x="12" y="87"/>
                        <a:pt x="17" y="92"/>
                        <a:pt x="24" y="92"/>
                      </a:cubicBezTo>
                      <a:cubicBezTo>
                        <a:pt x="29" y="92"/>
                        <a:pt x="29" y="92"/>
                        <a:pt x="29" y="92"/>
                      </a:cubicBezTo>
                      <a:cubicBezTo>
                        <a:pt x="30" y="99"/>
                        <a:pt x="37" y="104"/>
                        <a:pt x="44" y="104"/>
                      </a:cubicBezTo>
                      <a:cubicBezTo>
                        <a:pt x="51" y="104"/>
                        <a:pt x="58" y="99"/>
                        <a:pt x="59" y="92"/>
                      </a:cubicBezTo>
                      <a:cubicBezTo>
                        <a:pt x="81" y="92"/>
                        <a:pt x="81" y="92"/>
                        <a:pt x="81" y="92"/>
                      </a:cubicBezTo>
                      <a:cubicBezTo>
                        <a:pt x="82" y="99"/>
                        <a:pt x="89" y="104"/>
                        <a:pt x="96" y="104"/>
                      </a:cubicBezTo>
                      <a:cubicBezTo>
                        <a:pt x="103" y="104"/>
                        <a:pt x="110" y="99"/>
                        <a:pt x="111" y="92"/>
                      </a:cubicBezTo>
                      <a:cubicBezTo>
                        <a:pt x="116" y="92"/>
                        <a:pt x="116" y="92"/>
                        <a:pt x="116" y="92"/>
                      </a:cubicBezTo>
                      <a:cubicBezTo>
                        <a:pt x="123" y="92"/>
                        <a:pt x="128" y="87"/>
                        <a:pt x="128" y="80"/>
                      </a:cubicBezTo>
                      <a:cubicBezTo>
                        <a:pt x="128" y="56"/>
                        <a:pt x="128" y="56"/>
                        <a:pt x="128" y="56"/>
                      </a:cubicBezTo>
                      <a:cubicBezTo>
                        <a:pt x="128" y="54"/>
                        <a:pt x="127" y="51"/>
                        <a:pt x="126" y="49"/>
                      </a:cubicBezTo>
                      <a:close/>
                      <a:moveTo>
                        <a:pt x="12" y="60"/>
                      </a:moveTo>
                      <a:cubicBezTo>
                        <a:pt x="10" y="60"/>
                        <a:pt x="8" y="58"/>
                        <a:pt x="8" y="56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0"/>
                        <a:pt x="10" y="8"/>
                        <a:pt x="12" y="8"/>
                      </a:cubicBezTo>
                      <a:cubicBezTo>
                        <a:pt x="72" y="8"/>
                        <a:pt x="72" y="8"/>
                        <a:pt x="72" y="8"/>
                      </a:cubicBezTo>
                      <a:cubicBezTo>
                        <a:pt x="74" y="8"/>
                        <a:pt x="76" y="10"/>
                        <a:pt x="76" y="12"/>
                      </a:cubicBezTo>
                      <a:cubicBezTo>
                        <a:pt x="76" y="20"/>
                        <a:pt x="76" y="20"/>
                        <a:pt x="76" y="20"/>
                      </a:cubicBezTo>
                      <a:cubicBezTo>
                        <a:pt x="76" y="28"/>
                        <a:pt x="76" y="28"/>
                        <a:pt x="76" y="28"/>
                      </a:cubicBezTo>
                      <a:cubicBezTo>
                        <a:pt x="76" y="56"/>
                        <a:pt x="76" y="56"/>
                        <a:pt x="76" y="56"/>
                      </a:cubicBezTo>
                      <a:cubicBezTo>
                        <a:pt x="76" y="58"/>
                        <a:pt x="74" y="60"/>
                        <a:pt x="72" y="60"/>
                      </a:cubicBezTo>
                      <a:lnTo>
                        <a:pt x="12" y="60"/>
                      </a:lnTo>
                      <a:close/>
                      <a:moveTo>
                        <a:pt x="44" y="96"/>
                      </a:moveTo>
                      <a:cubicBezTo>
                        <a:pt x="40" y="96"/>
                        <a:pt x="36" y="92"/>
                        <a:pt x="36" y="88"/>
                      </a:cubicBezTo>
                      <a:cubicBezTo>
                        <a:pt x="36" y="84"/>
                        <a:pt x="40" y="80"/>
                        <a:pt x="44" y="80"/>
                      </a:cubicBezTo>
                      <a:cubicBezTo>
                        <a:pt x="48" y="80"/>
                        <a:pt x="52" y="84"/>
                        <a:pt x="52" y="88"/>
                      </a:cubicBezTo>
                      <a:cubicBezTo>
                        <a:pt x="52" y="92"/>
                        <a:pt x="48" y="96"/>
                        <a:pt x="44" y="96"/>
                      </a:cubicBezTo>
                      <a:close/>
                      <a:moveTo>
                        <a:pt x="96" y="96"/>
                      </a:moveTo>
                      <a:cubicBezTo>
                        <a:pt x="92" y="96"/>
                        <a:pt x="88" y="92"/>
                        <a:pt x="88" y="88"/>
                      </a:cubicBezTo>
                      <a:cubicBezTo>
                        <a:pt x="88" y="84"/>
                        <a:pt x="92" y="80"/>
                        <a:pt x="96" y="80"/>
                      </a:cubicBezTo>
                      <a:cubicBezTo>
                        <a:pt x="100" y="80"/>
                        <a:pt x="104" y="84"/>
                        <a:pt x="104" y="88"/>
                      </a:cubicBezTo>
                      <a:cubicBezTo>
                        <a:pt x="104" y="92"/>
                        <a:pt x="100" y="96"/>
                        <a:pt x="96" y="96"/>
                      </a:cubicBezTo>
                      <a:close/>
                      <a:moveTo>
                        <a:pt x="120" y="80"/>
                      </a:moveTo>
                      <a:cubicBezTo>
                        <a:pt x="120" y="82"/>
                        <a:pt x="118" y="84"/>
                        <a:pt x="116" y="84"/>
                      </a:cubicBezTo>
                      <a:cubicBezTo>
                        <a:pt x="111" y="84"/>
                        <a:pt x="111" y="84"/>
                        <a:pt x="111" y="84"/>
                      </a:cubicBezTo>
                      <a:cubicBezTo>
                        <a:pt x="110" y="77"/>
                        <a:pt x="103" y="72"/>
                        <a:pt x="96" y="72"/>
                      </a:cubicBezTo>
                      <a:cubicBezTo>
                        <a:pt x="89" y="72"/>
                        <a:pt x="82" y="77"/>
                        <a:pt x="81" y="84"/>
                      </a:cubicBezTo>
                      <a:cubicBezTo>
                        <a:pt x="59" y="84"/>
                        <a:pt x="59" y="84"/>
                        <a:pt x="59" y="84"/>
                      </a:cubicBezTo>
                      <a:cubicBezTo>
                        <a:pt x="58" y="77"/>
                        <a:pt x="51" y="72"/>
                        <a:pt x="44" y="72"/>
                      </a:cubicBezTo>
                      <a:cubicBezTo>
                        <a:pt x="37" y="72"/>
                        <a:pt x="30" y="77"/>
                        <a:pt x="29" y="84"/>
                      </a:cubicBezTo>
                      <a:cubicBezTo>
                        <a:pt x="24" y="84"/>
                        <a:pt x="24" y="84"/>
                        <a:pt x="24" y="84"/>
                      </a:cubicBezTo>
                      <a:cubicBezTo>
                        <a:pt x="22" y="84"/>
                        <a:pt x="20" y="82"/>
                        <a:pt x="20" y="80"/>
                      </a:cubicBezTo>
                      <a:cubicBezTo>
                        <a:pt x="20" y="68"/>
                        <a:pt x="20" y="68"/>
                        <a:pt x="20" y="68"/>
                      </a:cubicBezTo>
                      <a:cubicBezTo>
                        <a:pt x="72" y="68"/>
                        <a:pt x="72" y="68"/>
                        <a:pt x="72" y="68"/>
                      </a:cubicBezTo>
                      <a:cubicBezTo>
                        <a:pt x="79" y="68"/>
                        <a:pt x="84" y="63"/>
                        <a:pt x="84" y="56"/>
                      </a:cubicBezTo>
                      <a:cubicBezTo>
                        <a:pt x="84" y="28"/>
                        <a:pt x="84" y="28"/>
                        <a:pt x="84" y="28"/>
                      </a:cubicBezTo>
                      <a:cubicBezTo>
                        <a:pt x="100" y="28"/>
                        <a:pt x="100" y="28"/>
                        <a:pt x="100" y="28"/>
                      </a:cubicBezTo>
                      <a:cubicBezTo>
                        <a:pt x="101" y="28"/>
                        <a:pt x="103" y="29"/>
                        <a:pt x="103" y="30"/>
                      </a:cubicBezTo>
                      <a:cubicBezTo>
                        <a:pt x="119" y="54"/>
                        <a:pt x="119" y="54"/>
                        <a:pt x="119" y="54"/>
                      </a:cubicBezTo>
                      <a:cubicBezTo>
                        <a:pt x="120" y="54"/>
                        <a:pt x="120" y="55"/>
                        <a:pt x="120" y="56"/>
                      </a:cubicBezTo>
                      <a:lnTo>
                        <a:pt x="12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68580" tIns="34290" rIns="68580" bIns="34290"/>
                <a:lstStyle/>
                <a:p>
                  <a:pPr defTabSz="685754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54" name="Group 23">
                <a:extLst>
                  <a:ext uri="{FF2B5EF4-FFF2-40B4-BE49-F238E27FC236}">
                    <a16:creationId xmlns:a16="http://schemas.microsoft.com/office/drawing/2014/main" id="{ADFB7CFF-1F7B-44D2-8CD4-3B1485544872}"/>
                  </a:ext>
                </a:extLst>
              </p:cNvPr>
              <p:cNvGrpSpPr/>
              <p:nvPr/>
            </p:nvGrpSpPr>
            <p:grpSpPr>
              <a:xfrm>
                <a:off x="7210457" y="1807833"/>
                <a:ext cx="549275" cy="549275"/>
                <a:chOff x="1978025" y="4927601"/>
                <a:chExt cx="549275" cy="549275"/>
              </a:xfrm>
              <a:solidFill>
                <a:schemeClr val="bg1"/>
              </a:solidFill>
            </p:grpSpPr>
            <p:sp>
              <p:nvSpPr>
                <p:cNvPr id="97" name="Freeform 48">
                  <a:extLst>
                    <a:ext uri="{FF2B5EF4-FFF2-40B4-BE49-F238E27FC236}">
                      <a16:creationId xmlns:a16="http://schemas.microsoft.com/office/drawing/2014/main" id="{3CA04CEB-E9A1-46DD-814C-3BFF52D6388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978025" y="4927601"/>
                  <a:ext cx="549275" cy="549275"/>
                </a:xfrm>
                <a:custGeom>
                  <a:avLst/>
                  <a:gdLst>
                    <a:gd name="T0" fmla="*/ 97 w 146"/>
                    <a:gd name="T1" fmla="*/ 14 h 146"/>
                    <a:gd name="T2" fmla="*/ 14 w 146"/>
                    <a:gd name="T3" fmla="*/ 49 h 146"/>
                    <a:gd name="T4" fmla="*/ 49 w 146"/>
                    <a:gd name="T5" fmla="*/ 132 h 146"/>
                    <a:gd name="T6" fmla="*/ 132 w 146"/>
                    <a:gd name="T7" fmla="*/ 97 h 146"/>
                    <a:gd name="T8" fmla="*/ 97 w 146"/>
                    <a:gd name="T9" fmla="*/ 14 h 146"/>
                    <a:gd name="T10" fmla="*/ 52 w 146"/>
                    <a:gd name="T11" fmla="*/ 125 h 146"/>
                    <a:gd name="T12" fmla="*/ 21 w 146"/>
                    <a:gd name="T13" fmla="*/ 52 h 146"/>
                    <a:gd name="T14" fmla="*/ 94 w 146"/>
                    <a:gd name="T15" fmla="*/ 21 h 146"/>
                    <a:gd name="T16" fmla="*/ 125 w 146"/>
                    <a:gd name="T17" fmla="*/ 94 h 146"/>
                    <a:gd name="T18" fmla="*/ 52 w 146"/>
                    <a:gd name="T19" fmla="*/ 125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46" h="146">
                      <a:moveTo>
                        <a:pt x="97" y="14"/>
                      </a:moveTo>
                      <a:cubicBezTo>
                        <a:pt x="64" y="0"/>
                        <a:pt x="27" y="16"/>
                        <a:pt x="14" y="49"/>
                      </a:cubicBezTo>
                      <a:cubicBezTo>
                        <a:pt x="0" y="82"/>
                        <a:pt x="16" y="119"/>
                        <a:pt x="49" y="132"/>
                      </a:cubicBezTo>
                      <a:cubicBezTo>
                        <a:pt x="82" y="146"/>
                        <a:pt x="119" y="130"/>
                        <a:pt x="132" y="97"/>
                      </a:cubicBezTo>
                      <a:cubicBezTo>
                        <a:pt x="146" y="64"/>
                        <a:pt x="130" y="27"/>
                        <a:pt x="97" y="14"/>
                      </a:cubicBezTo>
                      <a:close/>
                      <a:moveTo>
                        <a:pt x="52" y="125"/>
                      </a:moveTo>
                      <a:cubicBezTo>
                        <a:pt x="24" y="114"/>
                        <a:pt x="10" y="81"/>
                        <a:pt x="21" y="52"/>
                      </a:cubicBezTo>
                      <a:cubicBezTo>
                        <a:pt x="33" y="24"/>
                        <a:pt x="65" y="10"/>
                        <a:pt x="94" y="21"/>
                      </a:cubicBezTo>
                      <a:cubicBezTo>
                        <a:pt x="123" y="33"/>
                        <a:pt x="136" y="65"/>
                        <a:pt x="125" y="94"/>
                      </a:cubicBezTo>
                      <a:cubicBezTo>
                        <a:pt x="114" y="123"/>
                        <a:pt x="81" y="136"/>
                        <a:pt x="52" y="1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68580" tIns="34290" rIns="68580" bIns="34290"/>
                <a:lstStyle/>
                <a:p>
                  <a:pPr defTabSz="685754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98" name="Freeform 49">
                  <a:extLst>
                    <a:ext uri="{FF2B5EF4-FFF2-40B4-BE49-F238E27FC236}">
                      <a16:creationId xmlns:a16="http://schemas.microsoft.com/office/drawing/2014/main" id="{EB6D4B84-F23E-42E9-9C55-59FC6443023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219325" y="5168901"/>
                  <a:ext cx="66675" cy="68263"/>
                </a:xfrm>
                <a:custGeom>
                  <a:avLst/>
                  <a:gdLst>
                    <a:gd name="T0" fmla="*/ 12 w 18"/>
                    <a:gd name="T1" fmla="*/ 2 h 18"/>
                    <a:gd name="T2" fmla="*/ 2 w 18"/>
                    <a:gd name="T3" fmla="*/ 6 h 18"/>
                    <a:gd name="T4" fmla="*/ 6 w 18"/>
                    <a:gd name="T5" fmla="*/ 16 h 18"/>
                    <a:gd name="T6" fmla="*/ 16 w 18"/>
                    <a:gd name="T7" fmla="*/ 12 h 18"/>
                    <a:gd name="T8" fmla="*/ 12 w 18"/>
                    <a:gd name="T9" fmla="*/ 2 h 18"/>
                    <a:gd name="T10" fmla="*/ 8 w 18"/>
                    <a:gd name="T11" fmla="*/ 13 h 18"/>
                    <a:gd name="T12" fmla="*/ 5 w 18"/>
                    <a:gd name="T13" fmla="*/ 8 h 18"/>
                    <a:gd name="T14" fmla="*/ 11 w 18"/>
                    <a:gd name="T15" fmla="*/ 5 h 18"/>
                    <a:gd name="T16" fmla="*/ 13 w 18"/>
                    <a:gd name="T17" fmla="*/ 11 h 18"/>
                    <a:gd name="T18" fmla="*/ 8 w 18"/>
                    <a:gd name="T19" fmla="*/ 13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" h="18">
                      <a:moveTo>
                        <a:pt x="12" y="2"/>
                      </a:moveTo>
                      <a:cubicBezTo>
                        <a:pt x="8" y="0"/>
                        <a:pt x="3" y="2"/>
                        <a:pt x="2" y="6"/>
                      </a:cubicBezTo>
                      <a:cubicBezTo>
                        <a:pt x="0" y="10"/>
                        <a:pt x="2" y="15"/>
                        <a:pt x="6" y="16"/>
                      </a:cubicBezTo>
                      <a:cubicBezTo>
                        <a:pt x="10" y="18"/>
                        <a:pt x="15" y="16"/>
                        <a:pt x="16" y="12"/>
                      </a:cubicBezTo>
                      <a:cubicBezTo>
                        <a:pt x="18" y="8"/>
                        <a:pt x="16" y="3"/>
                        <a:pt x="12" y="2"/>
                      </a:cubicBezTo>
                      <a:close/>
                      <a:moveTo>
                        <a:pt x="8" y="13"/>
                      </a:moveTo>
                      <a:cubicBezTo>
                        <a:pt x="5" y="12"/>
                        <a:pt x="4" y="10"/>
                        <a:pt x="5" y="8"/>
                      </a:cubicBezTo>
                      <a:cubicBezTo>
                        <a:pt x="6" y="5"/>
                        <a:pt x="8" y="4"/>
                        <a:pt x="11" y="5"/>
                      </a:cubicBezTo>
                      <a:cubicBezTo>
                        <a:pt x="13" y="6"/>
                        <a:pt x="14" y="8"/>
                        <a:pt x="13" y="11"/>
                      </a:cubicBezTo>
                      <a:cubicBezTo>
                        <a:pt x="12" y="13"/>
                        <a:pt x="10" y="14"/>
                        <a:pt x="8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68580" tIns="34290" rIns="68580" bIns="34290"/>
                <a:lstStyle/>
                <a:p>
                  <a:pPr defTabSz="685754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99" name="Freeform 50">
                  <a:extLst>
                    <a:ext uri="{FF2B5EF4-FFF2-40B4-BE49-F238E27FC236}">
                      <a16:creationId xmlns:a16="http://schemas.microsoft.com/office/drawing/2014/main" id="{CE0B3C65-BE91-4E9E-9AA7-072DBC86A27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151063" y="5100638"/>
                  <a:ext cx="203200" cy="203200"/>
                </a:xfrm>
                <a:custGeom>
                  <a:avLst/>
                  <a:gdLst>
                    <a:gd name="T0" fmla="*/ 36 w 54"/>
                    <a:gd name="T1" fmla="*/ 5 h 54"/>
                    <a:gd name="T2" fmla="*/ 5 w 54"/>
                    <a:gd name="T3" fmla="*/ 18 h 54"/>
                    <a:gd name="T4" fmla="*/ 18 w 54"/>
                    <a:gd name="T5" fmla="*/ 49 h 54"/>
                    <a:gd name="T6" fmla="*/ 49 w 54"/>
                    <a:gd name="T7" fmla="*/ 36 h 54"/>
                    <a:gd name="T8" fmla="*/ 36 w 54"/>
                    <a:gd name="T9" fmla="*/ 5 h 54"/>
                    <a:gd name="T10" fmla="*/ 21 w 54"/>
                    <a:gd name="T11" fmla="*/ 42 h 54"/>
                    <a:gd name="T12" fmla="*/ 12 w 54"/>
                    <a:gd name="T13" fmla="*/ 21 h 54"/>
                    <a:gd name="T14" fmla="*/ 33 w 54"/>
                    <a:gd name="T15" fmla="*/ 12 h 54"/>
                    <a:gd name="T16" fmla="*/ 42 w 54"/>
                    <a:gd name="T17" fmla="*/ 33 h 54"/>
                    <a:gd name="T18" fmla="*/ 21 w 54"/>
                    <a:gd name="T19" fmla="*/ 42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4" h="54">
                      <a:moveTo>
                        <a:pt x="36" y="5"/>
                      </a:moveTo>
                      <a:cubicBezTo>
                        <a:pt x="24" y="0"/>
                        <a:pt x="10" y="6"/>
                        <a:pt x="5" y="18"/>
                      </a:cubicBezTo>
                      <a:cubicBezTo>
                        <a:pt x="0" y="30"/>
                        <a:pt x="6" y="44"/>
                        <a:pt x="18" y="49"/>
                      </a:cubicBezTo>
                      <a:cubicBezTo>
                        <a:pt x="30" y="54"/>
                        <a:pt x="44" y="48"/>
                        <a:pt x="49" y="36"/>
                      </a:cubicBezTo>
                      <a:cubicBezTo>
                        <a:pt x="54" y="24"/>
                        <a:pt x="48" y="10"/>
                        <a:pt x="36" y="5"/>
                      </a:cubicBezTo>
                      <a:close/>
                      <a:moveTo>
                        <a:pt x="21" y="42"/>
                      </a:moveTo>
                      <a:cubicBezTo>
                        <a:pt x="13" y="39"/>
                        <a:pt x="9" y="29"/>
                        <a:pt x="12" y="21"/>
                      </a:cubicBezTo>
                      <a:cubicBezTo>
                        <a:pt x="15" y="13"/>
                        <a:pt x="25" y="9"/>
                        <a:pt x="33" y="12"/>
                      </a:cubicBezTo>
                      <a:cubicBezTo>
                        <a:pt x="41" y="15"/>
                        <a:pt x="45" y="25"/>
                        <a:pt x="42" y="33"/>
                      </a:cubicBezTo>
                      <a:cubicBezTo>
                        <a:pt x="39" y="41"/>
                        <a:pt x="29" y="45"/>
                        <a:pt x="21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68580" tIns="34290" rIns="68580" bIns="34290"/>
                <a:lstStyle/>
                <a:p>
                  <a:pPr defTabSz="685754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100" name="Freeform 51">
                  <a:extLst>
                    <a:ext uri="{FF2B5EF4-FFF2-40B4-BE49-F238E27FC236}">
                      <a16:creationId xmlns:a16="http://schemas.microsoft.com/office/drawing/2014/main" id="{1F3D3AD0-17D1-4A44-826B-4B520CA0D3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90763" y="5237163"/>
                  <a:ext cx="74612" cy="77788"/>
                </a:xfrm>
                <a:custGeom>
                  <a:avLst/>
                  <a:gdLst>
                    <a:gd name="T0" fmla="*/ 20 w 20"/>
                    <a:gd name="T1" fmla="*/ 3 h 21"/>
                    <a:gd name="T2" fmla="*/ 19 w 20"/>
                    <a:gd name="T3" fmla="*/ 0 h 21"/>
                    <a:gd name="T4" fmla="*/ 16 w 20"/>
                    <a:gd name="T5" fmla="*/ 1 h 21"/>
                    <a:gd name="T6" fmla="*/ 16 w 20"/>
                    <a:gd name="T7" fmla="*/ 1 h 21"/>
                    <a:gd name="T8" fmla="*/ 1 w 20"/>
                    <a:gd name="T9" fmla="*/ 17 h 21"/>
                    <a:gd name="T10" fmla="*/ 0 w 20"/>
                    <a:gd name="T11" fmla="*/ 19 h 21"/>
                    <a:gd name="T12" fmla="*/ 3 w 20"/>
                    <a:gd name="T13" fmla="*/ 20 h 21"/>
                    <a:gd name="T14" fmla="*/ 3 w 20"/>
                    <a:gd name="T15" fmla="*/ 20 h 21"/>
                    <a:gd name="T16" fmla="*/ 20 w 20"/>
                    <a:gd name="T17" fmla="*/ 3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0" h="21">
                      <a:moveTo>
                        <a:pt x="20" y="3"/>
                      </a:moveTo>
                      <a:cubicBezTo>
                        <a:pt x="20" y="2"/>
                        <a:pt x="20" y="1"/>
                        <a:pt x="19" y="0"/>
                      </a:cubicBezTo>
                      <a:cubicBezTo>
                        <a:pt x="18" y="0"/>
                        <a:pt x="16" y="0"/>
                        <a:pt x="16" y="1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3" y="9"/>
                        <a:pt x="8" y="14"/>
                        <a:pt x="1" y="17"/>
                      </a:cubicBezTo>
                      <a:cubicBezTo>
                        <a:pt x="0" y="17"/>
                        <a:pt x="0" y="18"/>
                        <a:pt x="0" y="19"/>
                      </a:cubicBezTo>
                      <a:cubicBezTo>
                        <a:pt x="0" y="20"/>
                        <a:pt x="2" y="21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10" y="17"/>
                        <a:pt x="16" y="11"/>
                        <a:pt x="2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68580" tIns="34290" rIns="68580" bIns="34290"/>
                <a:lstStyle/>
                <a:p>
                  <a:pPr defTabSz="685754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101" name="Freeform 52">
                  <a:extLst>
                    <a:ext uri="{FF2B5EF4-FFF2-40B4-BE49-F238E27FC236}">
                      <a16:creationId xmlns:a16="http://schemas.microsoft.com/office/drawing/2014/main" id="{F85E4A06-7B67-4625-BA0C-9F80152A88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12988" y="5259388"/>
                  <a:ext cx="109537" cy="112713"/>
                </a:xfrm>
                <a:custGeom>
                  <a:avLst/>
                  <a:gdLst>
                    <a:gd name="T0" fmla="*/ 27 w 29"/>
                    <a:gd name="T1" fmla="*/ 0 h 30"/>
                    <a:gd name="T2" fmla="*/ 25 w 29"/>
                    <a:gd name="T3" fmla="*/ 1 h 30"/>
                    <a:gd name="T4" fmla="*/ 1 w 29"/>
                    <a:gd name="T5" fmla="*/ 25 h 30"/>
                    <a:gd name="T6" fmla="*/ 0 w 29"/>
                    <a:gd name="T7" fmla="*/ 28 h 30"/>
                    <a:gd name="T8" fmla="*/ 3 w 29"/>
                    <a:gd name="T9" fmla="*/ 29 h 30"/>
                    <a:gd name="T10" fmla="*/ 3 w 29"/>
                    <a:gd name="T11" fmla="*/ 29 h 30"/>
                    <a:gd name="T12" fmla="*/ 29 w 29"/>
                    <a:gd name="T13" fmla="*/ 3 h 30"/>
                    <a:gd name="T14" fmla="*/ 27 w 29"/>
                    <a:gd name="T15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" h="30">
                      <a:moveTo>
                        <a:pt x="27" y="0"/>
                      </a:moveTo>
                      <a:cubicBezTo>
                        <a:pt x="26" y="0"/>
                        <a:pt x="25" y="0"/>
                        <a:pt x="25" y="1"/>
                      </a:cubicBezTo>
                      <a:cubicBezTo>
                        <a:pt x="20" y="13"/>
                        <a:pt x="12" y="21"/>
                        <a:pt x="1" y="25"/>
                      </a:cubicBezTo>
                      <a:cubicBezTo>
                        <a:pt x="0" y="26"/>
                        <a:pt x="0" y="27"/>
                        <a:pt x="0" y="28"/>
                      </a:cubicBezTo>
                      <a:cubicBezTo>
                        <a:pt x="1" y="29"/>
                        <a:pt x="2" y="30"/>
                        <a:pt x="3" y="29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14" y="24"/>
                        <a:pt x="24" y="15"/>
                        <a:pt x="29" y="3"/>
                      </a:cubicBezTo>
                      <a:cubicBezTo>
                        <a:pt x="29" y="2"/>
                        <a:pt x="28" y="1"/>
                        <a:pt x="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68580" tIns="34290" rIns="68580" bIns="34290"/>
                <a:lstStyle/>
                <a:p>
                  <a:pPr defTabSz="685754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102" name="Freeform 53">
                  <a:extLst>
                    <a:ext uri="{FF2B5EF4-FFF2-40B4-BE49-F238E27FC236}">
                      <a16:creationId xmlns:a16="http://schemas.microsoft.com/office/drawing/2014/main" id="{81BD2493-201E-48C3-B236-5E61D627E3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01875" y="5248276"/>
                  <a:ext cx="93662" cy="93663"/>
                </a:xfrm>
                <a:custGeom>
                  <a:avLst/>
                  <a:gdLst>
                    <a:gd name="T0" fmla="*/ 23 w 25"/>
                    <a:gd name="T1" fmla="*/ 0 h 25"/>
                    <a:gd name="T2" fmla="*/ 20 w 25"/>
                    <a:gd name="T3" fmla="*/ 1 h 25"/>
                    <a:gd name="T4" fmla="*/ 1 w 25"/>
                    <a:gd name="T5" fmla="*/ 21 h 25"/>
                    <a:gd name="T6" fmla="*/ 1 w 25"/>
                    <a:gd name="T7" fmla="*/ 21 h 25"/>
                    <a:gd name="T8" fmla="*/ 0 w 25"/>
                    <a:gd name="T9" fmla="*/ 24 h 25"/>
                    <a:gd name="T10" fmla="*/ 3 w 25"/>
                    <a:gd name="T11" fmla="*/ 25 h 25"/>
                    <a:gd name="T12" fmla="*/ 3 w 25"/>
                    <a:gd name="T13" fmla="*/ 25 h 25"/>
                    <a:gd name="T14" fmla="*/ 24 w 25"/>
                    <a:gd name="T15" fmla="*/ 3 h 25"/>
                    <a:gd name="T16" fmla="*/ 23 w 25"/>
                    <a:gd name="T17" fmla="*/ 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25">
                      <a:moveTo>
                        <a:pt x="23" y="0"/>
                      </a:moveTo>
                      <a:cubicBezTo>
                        <a:pt x="22" y="0"/>
                        <a:pt x="21" y="0"/>
                        <a:pt x="20" y="1"/>
                      </a:cubicBezTo>
                      <a:cubicBezTo>
                        <a:pt x="17" y="11"/>
                        <a:pt x="10" y="17"/>
                        <a:pt x="1" y="21"/>
                      </a:cubicBezTo>
                      <a:cubicBezTo>
                        <a:pt x="1" y="21"/>
                        <a:pt x="1" y="21"/>
                        <a:pt x="1" y="21"/>
                      </a:cubicBezTo>
                      <a:cubicBezTo>
                        <a:pt x="0" y="22"/>
                        <a:pt x="0" y="23"/>
                        <a:pt x="0" y="24"/>
                      </a:cubicBezTo>
                      <a:cubicBezTo>
                        <a:pt x="1" y="25"/>
                        <a:pt x="2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12" y="21"/>
                        <a:pt x="20" y="13"/>
                        <a:pt x="24" y="3"/>
                      </a:cubicBezTo>
                      <a:cubicBezTo>
                        <a:pt x="25" y="2"/>
                        <a:pt x="24" y="1"/>
                        <a:pt x="2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68580" tIns="34290" rIns="68580" bIns="34290"/>
                <a:lstStyle/>
                <a:p>
                  <a:pPr defTabSz="685754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103" name="Freeform 54">
                  <a:extLst>
                    <a:ext uri="{FF2B5EF4-FFF2-40B4-BE49-F238E27FC236}">
                      <a16:creationId xmlns:a16="http://schemas.microsoft.com/office/drawing/2014/main" id="{4996A234-7876-4990-AF6A-98C702CD73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39950" y="5089526"/>
                  <a:ext cx="74612" cy="79375"/>
                </a:xfrm>
                <a:custGeom>
                  <a:avLst/>
                  <a:gdLst>
                    <a:gd name="T0" fmla="*/ 20 w 20"/>
                    <a:gd name="T1" fmla="*/ 2 h 21"/>
                    <a:gd name="T2" fmla="*/ 17 w 20"/>
                    <a:gd name="T3" fmla="*/ 1 h 21"/>
                    <a:gd name="T4" fmla="*/ 17 w 20"/>
                    <a:gd name="T5" fmla="*/ 1 h 21"/>
                    <a:gd name="T6" fmla="*/ 0 w 20"/>
                    <a:gd name="T7" fmla="*/ 18 h 21"/>
                    <a:gd name="T8" fmla="*/ 0 w 20"/>
                    <a:gd name="T9" fmla="*/ 18 h 21"/>
                    <a:gd name="T10" fmla="*/ 1 w 20"/>
                    <a:gd name="T11" fmla="*/ 21 h 21"/>
                    <a:gd name="T12" fmla="*/ 4 w 20"/>
                    <a:gd name="T13" fmla="*/ 20 h 21"/>
                    <a:gd name="T14" fmla="*/ 4 w 20"/>
                    <a:gd name="T15" fmla="*/ 20 h 21"/>
                    <a:gd name="T16" fmla="*/ 19 w 20"/>
                    <a:gd name="T17" fmla="*/ 4 h 21"/>
                    <a:gd name="T18" fmla="*/ 20 w 20"/>
                    <a:gd name="T19" fmla="*/ 2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0" h="21">
                      <a:moveTo>
                        <a:pt x="20" y="2"/>
                      </a:moveTo>
                      <a:cubicBezTo>
                        <a:pt x="20" y="1"/>
                        <a:pt x="18" y="0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0" y="4"/>
                        <a:pt x="4" y="10"/>
                        <a:pt x="0" y="18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19"/>
                        <a:pt x="0" y="20"/>
                        <a:pt x="1" y="21"/>
                      </a:cubicBezTo>
                      <a:cubicBezTo>
                        <a:pt x="2" y="21"/>
                        <a:pt x="4" y="21"/>
                        <a:pt x="4" y="20"/>
                      </a:cubicBezTo>
                      <a:cubicBezTo>
                        <a:pt x="4" y="20"/>
                        <a:pt x="4" y="20"/>
                        <a:pt x="4" y="20"/>
                      </a:cubicBezTo>
                      <a:cubicBezTo>
                        <a:pt x="7" y="12"/>
                        <a:pt x="12" y="7"/>
                        <a:pt x="19" y="4"/>
                      </a:cubicBezTo>
                      <a:cubicBezTo>
                        <a:pt x="20" y="4"/>
                        <a:pt x="20" y="3"/>
                        <a:pt x="2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68580" tIns="34290" rIns="68580" bIns="34290"/>
                <a:lstStyle/>
                <a:p>
                  <a:pPr defTabSz="685754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104" name="Freeform 55">
                  <a:extLst>
                    <a:ext uri="{FF2B5EF4-FFF2-40B4-BE49-F238E27FC236}">
                      <a16:creationId xmlns:a16="http://schemas.microsoft.com/office/drawing/2014/main" id="{71534F68-275E-4972-9D0C-0F2E3F9C26E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82800" y="5033963"/>
                  <a:ext cx="109537" cy="112713"/>
                </a:xfrm>
                <a:custGeom>
                  <a:avLst/>
                  <a:gdLst>
                    <a:gd name="T0" fmla="*/ 29 w 29"/>
                    <a:gd name="T1" fmla="*/ 2 h 30"/>
                    <a:gd name="T2" fmla="*/ 26 w 29"/>
                    <a:gd name="T3" fmla="*/ 1 h 30"/>
                    <a:gd name="T4" fmla="*/ 26 w 29"/>
                    <a:gd name="T5" fmla="*/ 1 h 30"/>
                    <a:gd name="T6" fmla="*/ 0 w 29"/>
                    <a:gd name="T7" fmla="*/ 27 h 30"/>
                    <a:gd name="T8" fmla="*/ 2 w 29"/>
                    <a:gd name="T9" fmla="*/ 30 h 30"/>
                    <a:gd name="T10" fmla="*/ 4 w 29"/>
                    <a:gd name="T11" fmla="*/ 29 h 30"/>
                    <a:gd name="T12" fmla="*/ 28 w 29"/>
                    <a:gd name="T13" fmla="*/ 5 h 30"/>
                    <a:gd name="T14" fmla="*/ 29 w 29"/>
                    <a:gd name="T15" fmla="*/ 2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" h="30">
                      <a:moveTo>
                        <a:pt x="29" y="2"/>
                      </a:moveTo>
                      <a:cubicBezTo>
                        <a:pt x="28" y="1"/>
                        <a:pt x="27" y="0"/>
                        <a:pt x="26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15" y="6"/>
                        <a:pt x="5" y="15"/>
                        <a:pt x="0" y="27"/>
                      </a:cubicBezTo>
                      <a:cubicBezTo>
                        <a:pt x="0" y="28"/>
                        <a:pt x="1" y="29"/>
                        <a:pt x="2" y="30"/>
                      </a:cubicBezTo>
                      <a:cubicBezTo>
                        <a:pt x="3" y="30"/>
                        <a:pt x="4" y="30"/>
                        <a:pt x="4" y="29"/>
                      </a:cubicBezTo>
                      <a:cubicBezTo>
                        <a:pt x="9" y="17"/>
                        <a:pt x="17" y="9"/>
                        <a:pt x="28" y="5"/>
                      </a:cubicBezTo>
                      <a:cubicBezTo>
                        <a:pt x="29" y="4"/>
                        <a:pt x="29" y="3"/>
                        <a:pt x="29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68580" tIns="34290" rIns="68580" bIns="34290"/>
                <a:lstStyle/>
                <a:p>
                  <a:pPr defTabSz="685754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105" name="Freeform 56">
                  <a:extLst>
                    <a:ext uri="{FF2B5EF4-FFF2-40B4-BE49-F238E27FC236}">
                      <a16:creationId xmlns:a16="http://schemas.microsoft.com/office/drawing/2014/main" id="{C6FFB69E-2C70-4DE2-9A47-530B0D2D761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09788" y="5064126"/>
                  <a:ext cx="93662" cy="93663"/>
                </a:xfrm>
                <a:custGeom>
                  <a:avLst/>
                  <a:gdLst>
                    <a:gd name="T0" fmla="*/ 24 w 25"/>
                    <a:gd name="T1" fmla="*/ 4 h 25"/>
                    <a:gd name="T2" fmla="*/ 25 w 25"/>
                    <a:gd name="T3" fmla="*/ 1 h 25"/>
                    <a:gd name="T4" fmla="*/ 22 w 25"/>
                    <a:gd name="T5" fmla="*/ 0 h 25"/>
                    <a:gd name="T6" fmla="*/ 22 w 25"/>
                    <a:gd name="T7" fmla="*/ 0 h 25"/>
                    <a:gd name="T8" fmla="*/ 1 w 25"/>
                    <a:gd name="T9" fmla="*/ 22 h 25"/>
                    <a:gd name="T10" fmla="*/ 2 w 25"/>
                    <a:gd name="T11" fmla="*/ 25 h 25"/>
                    <a:gd name="T12" fmla="*/ 5 w 25"/>
                    <a:gd name="T13" fmla="*/ 24 h 25"/>
                    <a:gd name="T14" fmla="*/ 24 w 25"/>
                    <a:gd name="T15" fmla="*/ 4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" h="25">
                      <a:moveTo>
                        <a:pt x="24" y="4"/>
                      </a:moveTo>
                      <a:cubicBezTo>
                        <a:pt x="25" y="3"/>
                        <a:pt x="25" y="2"/>
                        <a:pt x="25" y="1"/>
                      </a:cubicBezTo>
                      <a:cubicBezTo>
                        <a:pt x="24" y="0"/>
                        <a:pt x="23" y="0"/>
                        <a:pt x="22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13" y="4"/>
                        <a:pt x="5" y="12"/>
                        <a:pt x="1" y="22"/>
                      </a:cubicBezTo>
                      <a:cubicBezTo>
                        <a:pt x="0" y="23"/>
                        <a:pt x="1" y="24"/>
                        <a:pt x="2" y="25"/>
                      </a:cubicBezTo>
                      <a:cubicBezTo>
                        <a:pt x="3" y="25"/>
                        <a:pt x="4" y="25"/>
                        <a:pt x="5" y="24"/>
                      </a:cubicBezTo>
                      <a:cubicBezTo>
                        <a:pt x="8" y="14"/>
                        <a:pt x="15" y="8"/>
                        <a:pt x="24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68580" tIns="34290" rIns="68580" bIns="34290"/>
                <a:lstStyle/>
                <a:p>
                  <a:pPr defTabSz="685754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55" name="Group 24">
                <a:extLst>
                  <a:ext uri="{FF2B5EF4-FFF2-40B4-BE49-F238E27FC236}">
                    <a16:creationId xmlns:a16="http://schemas.microsoft.com/office/drawing/2014/main" id="{FA79EA38-4F8A-406D-9B5D-79A32C5BD4CC}"/>
                  </a:ext>
                </a:extLst>
              </p:cNvPr>
              <p:cNvGrpSpPr/>
              <p:nvPr/>
            </p:nvGrpSpPr>
            <p:grpSpPr>
              <a:xfrm>
                <a:off x="8806221" y="3987764"/>
                <a:ext cx="495300" cy="466725"/>
                <a:chOff x="1049338" y="4976813"/>
                <a:chExt cx="495300" cy="466725"/>
              </a:xfrm>
              <a:solidFill>
                <a:schemeClr val="bg1"/>
              </a:solidFill>
            </p:grpSpPr>
            <p:sp>
              <p:nvSpPr>
                <p:cNvPr id="95" name="Oval 57">
                  <a:extLst>
                    <a:ext uri="{FF2B5EF4-FFF2-40B4-BE49-F238E27FC236}">
                      <a16:creationId xmlns:a16="http://schemas.microsoft.com/office/drawing/2014/main" id="{ABA09AF2-C5AD-4D3F-A236-97064B2A5F0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89050" y="5232401"/>
                  <a:ext cx="60325" cy="603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68580" tIns="34290" rIns="68580" bIns="34290"/>
                <a:lstStyle/>
                <a:p>
                  <a:pPr defTabSz="685754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96" name="Freeform 58">
                  <a:extLst>
                    <a:ext uri="{FF2B5EF4-FFF2-40B4-BE49-F238E27FC236}">
                      <a16:creationId xmlns:a16="http://schemas.microsoft.com/office/drawing/2014/main" id="{E668A44A-59B2-4689-9457-2F98EF22A02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049338" y="4976813"/>
                  <a:ext cx="495300" cy="466725"/>
                </a:xfrm>
                <a:custGeom>
                  <a:avLst/>
                  <a:gdLst>
                    <a:gd name="T0" fmla="*/ 116 w 132"/>
                    <a:gd name="T1" fmla="*/ 48 h 124"/>
                    <a:gd name="T2" fmla="*/ 116 w 132"/>
                    <a:gd name="T3" fmla="*/ 22 h 124"/>
                    <a:gd name="T4" fmla="*/ 104 w 132"/>
                    <a:gd name="T5" fmla="*/ 0 h 124"/>
                    <a:gd name="T6" fmla="*/ 22 w 132"/>
                    <a:gd name="T7" fmla="*/ 0 h 124"/>
                    <a:gd name="T8" fmla="*/ 0 w 132"/>
                    <a:gd name="T9" fmla="*/ 102 h 124"/>
                    <a:gd name="T10" fmla="*/ 94 w 132"/>
                    <a:gd name="T11" fmla="*/ 124 h 124"/>
                    <a:gd name="T12" fmla="*/ 116 w 132"/>
                    <a:gd name="T13" fmla="*/ 96 h 124"/>
                    <a:gd name="T14" fmla="*/ 116 w 132"/>
                    <a:gd name="T15" fmla="*/ 48 h 124"/>
                    <a:gd name="T16" fmla="*/ 88 w 132"/>
                    <a:gd name="T17" fmla="*/ 8 h 124"/>
                    <a:gd name="T18" fmla="*/ 108 w 132"/>
                    <a:gd name="T19" fmla="*/ 12 h 124"/>
                    <a:gd name="T20" fmla="*/ 108 w 132"/>
                    <a:gd name="T21" fmla="*/ 24 h 124"/>
                    <a:gd name="T22" fmla="*/ 104 w 132"/>
                    <a:gd name="T23" fmla="*/ 36 h 124"/>
                    <a:gd name="T24" fmla="*/ 104 w 132"/>
                    <a:gd name="T25" fmla="*/ 32 h 124"/>
                    <a:gd name="T26" fmla="*/ 104 w 132"/>
                    <a:gd name="T27" fmla="*/ 16 h 124"/>
                    <a:gd name="T28" fmla="*/ 16 w 132"/>
                    <a:gd name="T29" fmla="*/ 12 h 124"/>
                    <a:gd name="T30" fmla="*/ 12 w 132"/>
                    <a:gd name="T31" fmla="*/ 24 h 124"/>
                    <a:gd name="T32" fmla="*/ 8 w 132"/>
                    <a:gd name="T33" fmla="*/ 22 h 124"/>
                    <a:gd name="T34" fmla="*/ 100 w 132"/>
                    <a:gd name="T35" fmla="*/ 20 h 124"/>
                    <a:gd name="T36" fmla="*/ 16 w 132"/>
                    <a:gd name="T37" fmla="*/ 16 h 124"/>
                    <a:gd name="T38" fmla="*/ 100 w 132"/>
                    <a:gd name="T39" fmla="*/ 20 h 124"/>
                    <a:gd name="T40" fmla="*/ 100 w 132"/>
                    <a:gd name="T41" fmla="*/ 28 h 124"/>
                    <a:gd name="T42" fmla="*/ 16 w 132"/>
                    <a:gd name="T43" fmla="*/ 24 h 124"/>
                    <a:gd name="T44" fmla="*/ 100 w 132"/>
                    <a:gd name="T45" fmla="*/ 32 h 124"/>
                    <a:gd name="T46" fmla="*/ 88 w 132"/>
                    <a:gd name="T47" fmla="*/ 36 h 124"/>
                    <a:gd name="T48" fmla="*/ 16 w 132"/>
                    <a:gd name="T49" fmla="*/ 35 h 124"/>
                    <a:gd name="T50" fmla="*/ 100 w 132"/>
                    <a:gd name="T51" fmla="*/ 32 h 124"/>
                    <a:gd name="T52" fmla="*/ 94 w 132"/>
                    <a:gd name="T53" fmla="*/ 116 h 124"/>
                    <a:gd name="T54" fmla="*/ 8 w 132"/>
                    <a:gd name="T55" fmla="*/ 102 h 124"/>
                    <a:gd name="T56" fmla="*/ 22 w 132"/>
                    <a:gd name="T57" fmla="*/ 44 h 124"/>
                    <a:gd name="T58" fmla="*/ 104 w 132"/>
                    <a:gd name="T59" fmla="*/ 44 h 124"/>
                    <a:gd name="T60" fmla="*/ 108 w 132"/>
                    <a:gd name="T61" fmla="*/ 56 h 124"/>
                    <a:gd name="T62" fmla="*/ 52 w 132"/>
                    <a:gd name="T63" fmla="*/ 76 h 124"/>
                    <a:gd name="T64" fmla="*/ 108 w 132"/>
                    <a:gd name="T65" fmla="*/ 96 h 124"/>
                    <a:gd name="T66" fmla="*/ 113 w 132"/>
                    <a:gd name="T67" fmla="*/ 88 h 124"/>
                    <a:gd name="T68" fmla="*/ 60 w 132"/>
                    <a:gd name="T69" fmla="*/ 76 h 124"/>
                    <a:gd name="T70" fmla="*/ 108 w 132"/>
                    <a:gd name="T71" fmla="*/ 64 h 124"/>
                    <a:gd name="T72" fmla="*/ 115 w 132"/>
                    <a:gd name="T73" fmla="*/ 59 h 124"/>
                    <a:gd name="T74" fmla="*/ 120 w 132"/>
                    <a:gd name="T75" fmla="*/ 72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32" h="124">
                      <a:moveTo>
                        <a:pt x="116" y="48"/>
                      </a:moveTo>
                      <a:cubicBezTo>
                        <a:pt x="116" y="48"/>
                        <a:pt x="116" y="48"/>
                        <a:pt x="116" y="48"/>
                      </a:cubicBezTo>
                      <a:cubicBezTo>
                        <a:pt x="116" y="24"/>
                        <a:pt x="116" y="24"/>
                        <a:pt x="116" y="24"/>
                      </a:cubicBezTo>
                      <a:cubicBezTo>
                        <a:pt x="116" y="22"/>
                        <a:pt x="116" y="22"/>
                        <a:pt x="116" y="22"/>
                      </a:cubicBezTo>
                      <a:cubicBezTo>
                        <a:pt x="116" y="12"/>
                        <a:pt x="116" y="12"/>
                        <a:pt x="116" y="12"/>
                      </a:cubicBezTo>
                      <a:cubicBezTo>
                        <a:pt x="116" y="5"/>
                        <a:pt x="111" y="0"/>
                        <a:pt x="104" y="0"/>
                      </a:cubicBezTo>
                      <a:cubicBezTo>
                        <a:pt x="88" y="0"/>
                        <a:pt x="88" y="0"/>
                        <a:pt x="88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10" y="0"/>
                        <a:pt x="0" y="10"/>
                        <a:pt x="0" y="22"/>
                      </a:cubicBezTo>
                      <a:cubicBezTo>
                        <a:pt x="0" y="102"/>
                        <a:pt x="0" y="102"/>
                        <a:pt x="0" y="102"/>
                      </a:cubicBezTo>
                      <a:cubicBezTo>
                        <a:pt x="0" y="114"/>
                        <a:pt x="10" y="124"/>
                        <a:pt x="22" y="124"/>
                      </a:cubicBezTo>
                      <a:cubicBezTo>
                        <a:pt x="94" y="124"/>
                        <a:pt x="94" y="124"/>
                        <a:pt x="94" y="124"/>
                      </a:cubicBezTo>
                      <a:cubicBezTo>
                        <a:pt x="106" y="124"/>
                        <a:pt x="116" y="114"/>
                        <a:pt x="116" y="102"/>
                      </a:cubicBezTo>
                      <a:cubicBezTo>
                        <a:pt x="116" y="96"/>
                        <a:pt x="116" y="96"/>
                        <a:pt x="116" y="96"/>
                      </a:cubicBezTo>
                      <a:cubicBezTo>
                        <a:pt x="116" y="96"/>
                        <a:pt x="116" y="96"/>
                        <a:pt x="116" y="96"/>
                      </a:cubicBezTo>
                      <a:cubicBezTo>
                        <a:pt x="132" y="84"/>
                        <a:pt x="132" y="60"/>
                        <a:pt x="116" y="48"/>
                      </a:cubicBezTo>
                      <a:close/>
                      <a:moveTo>
                        <a:pt x="22" y="8"/>
                      </a:moveTo>
                      <a:cubicBezTo>
                        <a:pt x="88" y="8"/>
                        <a:pt x="88" y="8"/>
                        <a:pt x="88" y="8"/>
                      </a:cubicBezTo>
                      <a:cubicBezTo>
                        <a:pt x="104" y="8"/>
                        <a:pt x="104" y="8"/>
                        <a:pt x="104" y="8"/>
                      </a:cubicBezTo>
                      <a:cubicBezTo>
                        <a:pt x="106" y="8"/>
                        <a:pt x="108" y="10"/>
                        <a:pt x="108" y="12"/>
                      </a:cubicBezTo>
                      <a:cubicBezTo>
                        <a:pt x="108" y="22"/>
                        <a:pt x="108" y="22"/>
                        <a:pt x="108" y="22"/>
                      </a:cubicBezTo>
                      <a:cubicBezTo>
                        <a:pt x="108" y="24"/>
                        <a:pt x="108" y="24"/>
                        <a:pt x="108" y="24"/>
                      </a:cubicBezTo>
                      <a:cubicBezTo>
                        <a:pt x="108" y="37"/>
                        <a:pt x="108" y="37"/>
                        <a:pt x="108" y="37"/>
                      </a:cubicBezTo>
                      <a:cubicBezTo>
                        <a:pt x="107" y="36"/>
                        <a:pt x="105" y="36"/>
                        <a:pt x="104" y="36"/>
                      </a:cubicBezTo>
                      <a:cubicBezTo>
                        <a:pt x="104" y="36"/>
                        <a:pt x="104" y="36"/>
                        <a:pt x="104" y="36"/>
                      </a:cubicBezTo>
                      <a:cubicBezTo>
                        <a:pt x="104" y="32"/>
                        <a:pt x="104" y="32"/>
                        <a:pt x="104" y="32"/>
                      </a:cubicBezTo>
                      <a:cubicBezTo>
                        <a:pt x="104" y="24"/>
                        <a:pt x="104" y="24"/>
                        <a:pt x="104" y="24"/>
                      </a:cubicBezTo>
                      <a:cubicBezTo>
                        <a:pt x="104" y="16"/>
                        <a:pt x="104" y="16"/>
                        <a:pt x="104" y="16"/>
                      </a:cubicBezTo>
                      <a:cubicBezTo>
                        <a:pt x="104" y="14"/>
                        <a:pt x="102" y="12"/>
                        <a:pt x="100" y="12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4" y="12"/>
                        <a:pt x="12" y="14"/>
                        <a:pt x="12" y="16"/>
                      </a:cubicBezTo>
                      <a:cubicBezTo>
                        <a:pt x="12" y="24"/>
                        <a:pt x="12" y="24"/>
                        <a:pt x="12" y="24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0" y="29"/>
                        <a:pt x="8" y="26"/>
                        <a:pt x="8" y="22"/>
                      </a:cubicBezTo>
                      <a:cubicBezTo>
                        <a:pt x="8" y="14"/>
                        <a:pt x="14" y="8"/>
                        <a:pt x="22" y="8"/>
                      </a:cubicBezTo>
                      <a:close/>
                      <a:moveTo>
                        <a:pt x="100" y="20"/>
                      </a:moveTo>
                      <a:cubicBezTo>
                        <a:pt x="16" y="20"/>
                        <a:pt x="16" y="20"/>
                        <a:pt x="16" y="20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00" y="16"/>
                        <a:pt x="100" y="16"/>
                        <a:pt x="100" y="16"/>
                      </a:cubicBezTo>
                      <a:lnTo>
                        <a:pt x="100" y="20"/>
                      </a:lnTo>
                      <a:close/>
                      <a:moveTo>
                        <a:pt x="100" y="24"/>
                      </a:moveTo>
                      <a:cubicBezTo>
                        <a:pt x="100" y="28"/>
                        <a:pt x="100" y="28"/>
                        <a:pt x="100" y="28"/>
                      </a:cubicBezTo>
                      <a:cubicBezTo>
                        <a:pt x="16" y="28"/>
                        <a:pt x="16" y="28"/>
                        <a:pt x="16" y="28"/>
                      </a:cubicBezTo>
                      <a:cubicBezTo>
                        <a:pt x="16" y="24"/>
                        <a:pt x="16" y="24"/>
                        <a:pt x="16" y="24"/>
                      </a:cubicBezTo>
                      <a:lnTo>
                        <a:pt x="100" y="24"/>
                      </a:lnTo>
                      <a:close/>
                      <a:moveTo>
                        <a:pt x="100" y="32"/>
                      </a:moveTo>
                      <a:cubicBezTo>
                        <a:pt x="100" y="36"/>
                        <a:pt x="100" y="36"/>
                        <a:pt x="100" y="36"/>
                      </a:cubicBezTo>
                      <a:cubicBezTo>
                        <a:pt x="88" y="36"/>
                        <a:pt x="88" y="36"/>
                        <a:pt x="88" y="36"/>
                      </a:cubicBezTo>
                      <a:cubicBezTo>
                        <a:pt x="22" y="36"/>
                        <a:pt x="22" y="36"/>
                        <a:pt x="22" y="36"/>
                      </a:cubicBezTo>
                      <a:cubicBezTo>
                        <a:pt x="20" y="36"/>
                        <a:pt x="18" y="35"/>
                        <a:pt x="16" y="35"/>
                      </a:cubicBezTo>
                      <a:cubicBezTo>
                        <a:pt x="16" y="32"/>
                        <a:pt x="16" y="32"/>
                        <a:pt x="16" y="32"/>
                      </a:cubicBezTo>
                      <a:lnTo>
                        <a:pt x="100" y="32"/>
                      </a:lnTo>
                      <a:close/>
                      <a:moveTo>
                        <a:pt x="108" y="102"/>
                      </a:moveTo>
                      <a:cubicBezTo>
                        <a:pt x="108" y="110"/>
                        <a:pt x="102" y="116"/>
                        <a:pt x="94" y="116"/>
                      </a:cubicBezTo>
                      <a:cubicBezTo>
                        <a:pt x="22" y="116"/>
                        <a:pt x="22" y="116"/>
                        <a:pt x="22" y="116"/>
                      </a:cubicBezTo>
                      <a:cubicBezTo>
                        <a:pt x="14" y="116"/>
                        <a:pt x="8" y="110"/>
                        <a:pt x="8" y="102"/>
                      </a:cubicBezTo>
                      <a:cubicBezTo>
                        <a:pt x="8" y="39"/>
                        <a:pt x="8" y="39"/>
                        <a:pt x="8" y="39"/>
                      </a:cubicBezTo>
                      <a:cubicBezTo>
                        <a:pt x="12" y="42"/>
                        <a:pt x="17" y="44"/>
                        <a:pt x="22" y="44"/>
                      </a:cubicBezTo>
                      <a:cubicBezTo>
                        <a:pt x="88" y="44"/>
                        <a:pt x="88" y="44"/>
                        <a:pt x="88" y="44"/>
                      </a:cubicBezTo>
                      <a:cubicBezTo>
                        <a:pt x="104" y="44"/>
                        <a:pt x="104" y="44"/>
                        <a:pt x="104" y="44"/>
                      </a:cubicBezTo>
                      <a:cubicBezTo>
                        <a:pt x="106" y="44"/>
                        <a:pt x="108" y="46"/>
                        <a:pt x="108" y="48"/>
                      </a:cubicBezTo>
                      <a:cubicBezTo>
                        <a:pt x="108" y="56"/>
                        <a:pt x="108" y="56"/>
                        <a:pt x="108" y="56"/>
                      </a:cubicBezTo>
                      <a:cubicBezTo>
                        <a:pt x="72" y="56"/>
                        <a:pt x="72" y="56"/>
                        <a:pt x="72" y="56"/>
                      </a:cubicBezTo>
                      <a:cubicBezTo>
                        <a:pt x="61" y="56"/>
                        <a:pt x="52" y="65"/>
                        <a:pt x="52" y="76"/>
                      </a:cubicBezTo>
                      <a:cubicBezTo>
                        <a:pt x="52" y="87"/>
                        <a:pt x="61" y="96"/>
                        <a:pt x="72" y="96"/>
                      </a:cubicBezTo>
                      <a:cubicBezTo>
                        <a:pt x="108" y="96"/>
                        <a:pt x="108" y="96"/>
                        <a:pt x="108" y="96"/>
                      </a:cubicBezTo>
                      <a:lnTo>
                        <a:pt x="108" y="102"/>
                      </a:lnTo>
                      <a:close/>
                      <a:moveTo>
                        <a:pt x="113" y="88"/>
                      </a:moveTo>
                      <a:cubicBezTo>
                        <a:pt x="72" y="88"/>
                        <a:pt x="72" y="88"/>
                        <a:pt x="72" y="88"/>
                      </a:cubicBezTo>
                      <a:cubicBezTo>
                        <a:pt x="65" y="88"/>
                        <a:pt x="60" y="83"/>
                        <a:pt x="60" y="76"/>
                      </a:cubicBezTo>
                      <a:cubicBezTo>
                        <a:pt x="60" y="69"/>
                        <a:pt x="65" y="64"/>
                        <a:pt x="72" y="64"/>
                      </a:cubicBezTo>
                      <a:cubicBezTo>
                        <a:pt x="108" y="64"/>
                        <a:pt x="108" y="64"/>
                        <a:pt x="108" y="64"/>
                      </a:cubicBezTo>
                      <a:cubicBezTo>
                        <a:pt x="110" y="64"/>
                        <a:pt x="113" y="63"/>
                        <a:pt x="114" y="61"/>
                      </a:cubicBezTo>
                      <a:cubicBezTo>
                        <a:pt x="115" y="60"/>
                        <a:pt x="115" y="60"/>
                        <a:pt x="115" y="59"/>
                      </a:cubicBezTo>
                      <a:cubicBezTo>
                        <a:pt x="115" y="59"/>
                        <a:pt x="116" y="59"/>
                        <a:pt x="116" y="59"/>
                      </a:cubicBezTo>
                      <a:cubicBezTo>
                        <a:pt x="118" y="62"/>
                        <a:pt x="120" y="67"/>
                        <a:pt x="120" y="72"/>
                      </a:cubicBezTo>
                      <a:cubicBezTo>
                        <a:pt x="120" y="78"/>
                        <a:pt x="118" y="84"/>
                        <a:pt x="113" y="8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68580" tIns="34290" rIns="68580" bIns="34290"/>
                <a:lstStyle/>
                <a:p>
                  <a:pPr defTabSz="685754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</p:grpSp>
          <p:sp>
            <p:nvSpPr>
              <p:cNvPr id="56" name="Freeform 59">
                <a:extLst>
                  <a:ext uri="{FF2B5EF4-FFF2-40B4-BE49-F238E27FC236}">
                    <a16:creationId xmlns:a16="http://schemas.microsoft.com/office/drawing/2014/main" id="{BE22DA79-E854-4566-9539-20B45D81B7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359631" y="1779783"/>
                <a:ext cx="482890" cy="478835"/>
              </a:xfrm>
              <a:custGeom>
                <a:avLst/>
                <a:gdLst>
                  <a:gd name="T0" fmla="*/ 81 w 128"/>
                  <a:gd name="T1" fmla="*/ 14 h 128"/>
                  <a:gd name="T2" fmla="*/ 53 w 128"/>
                  <a:gd name="T3" fmla="*/ 36 h 128"/>
                  <a:gd name="T4" fmla="*/ 33 w 128"/>
                  <a:gd name="T5" fmla="*/ 36 h 128"/>
                  <a:gd name="T6" fmla="*/ 0 w 128"/>
                  <a:gd name="T7" fmla="*/ 56 h 128"/>
                  <a:gd name="T8" fmla="*/ 24 w 128"/>
                  <a:gd name="T9" fmla="*/ 84 h 128"/>
                  <a:gd name="T10" fmla="*/ 32 w 128"/>
                  <a:gd name="T11" fmla="*/ 128 h 128"/>
                  <a:gd name="T12" fmla="*/ 56 w 128"/>
                  <a:gd name="T13" fmla="*/ 120 h 128"/>
                  <a:gd name="T14" fmla="*/ 52 w 128"/>
                  <a:gd name="T15" fmla="*/ 108 h 128"/>
                  <a:gd name="T16" fmla="*/ 52 w 128"/>
                  <a:gd name="T17" fmla="*/ 80 h 128"/>
                  <a:gd name="T18" fmla="*/ 53 w 128"/>
                  <a:gd name="T19" fmla="*/ 78 h 128"/>
                  <a:gd name="T20" fmla="*/ 54 w 128"/>
                  <a:gd name="T21" fmla="*/ 77 h 128"/>
                  <a:gd name="T22" fmla="*/ 55 w 128"/>
                  <a:gd name="T23" fmla="*/ 76 h 128"/>
                  <a:gd name="T24" fmla="*/ 81 w 128"/>
                  <a:gd name="T25" fmla="*/ 98 h 128"/>
                  <a:gd name="T26" fmla="*/ 128 w 128"/>
                  <a:gd name="T27" fmla="*/ 56 h 128"/>
                  <a:gd name="T28" fmla="*/ 80 w 128"/>
                  <a:gd name="T29" fmla="*/ 56 h 128"/>
                  <a:gd name="T30" fmla="*/ 92 w 128"/>
                  <a:gd name="T31" fmla="*/ 44 h 128"/>
                  <a:gd name="T32" fmla="*/ 92 w 128"/>
                  <a:gd name="T33" fmla="*/ 68 h 128"/>
                  <a:gd name="T34" fmla="*/ 80 w 128"/>
                  <a:gd name="T35" fmla="*/ 56 h 128"/>
                  <a:gd name="T36" fmla="*/ 16 w 128"/>
                  <a:gd name="T37" fmla="*/ 44 h 128"/>
                  <a:gd name="T38" fmla="*/ 40 w 128"/>
                  <a:gd name="T39" fmla="*/ 56 h 128"/>
                  <a:gd name="T40" fmla="*/ 16 w 128"/>
                  <a:gd name="T41" fmla="*/ 68 h 128"/>
                  <a:gd name="T42" fmla="*/ 48 w 128"/>
                  <a:gd name="T43" fmla="*/ 120 h 128"/>
                  <a:gd name="T44" fmla="*/ 32 w 128"/>
                  <a:gd name="T45" fmla="*/ 84 h 128"/>
                  <a:gd name="T46" fmla="*/ 33 w 128"/>
                  <a:gd name="T47" fmla="*/ 76 h 128"/>
                  <a:gd name="T48" fmla="*/ 45 w 128"/>
                  <a:gd name="T49" fmla="*/ 76 h 128"/>
                  <a:gd name="T50" fmla="*/ 44 w 128"/>
                  <a:gd name="T51" fmla="*/ 108 h 128"/>
                  <a:gd name="T52" fmla="*/ 48 w 128"/>
                  <a:gd name="T53" fmla="*/ 117 h 128"/>
                  <a:gd name="T54" fmla="*/ 53 w 128"/>
                  <a:gd name="T55" fmla="*/ 68 h 128"/>
                  <a:gd name="T56" fmla="*/ 52 w 128"/>
                  <a:gd name="T57" fmla="*/ 68 h 128"/>
                  <a:gd name="T58" fmla="*/ 52 w 128"/>
                  <a:gd name="T59" fmla="*/ 44 h 128"/>
                  <a:gd name="T60" fmla="*/ 74 w 128"/>
                  <a:gd name="T61" fmla="*/ 36 h 128"/>
                  <a:gd name="T62" fmla="*/ 74 w 128"/>
                  <a:gd name="T63" fmla="*/ 76 h 128"/>
                  <a:gd name="T64" fmla="*/ 100 w 128"/>
                  <a:gd name="T65" fmla="*/ 104 h 128"/>
                  <a:gd name="T66" fmla="*/ 92 w 128"/>
                  <a:gd name="T67" fmla="*/ 76 h 128"/>
                  <a:gd name="T68" fmla="*/ 92 w 128"/>
                  <a:gd name="T69" fmla="*/ 36 h 128"/>
                  <a:gd name="T70" fmla="*/ 100 w 128"/>
                  <a:gd name="T71" fmla="*/ 8 h 128"/>
                  <a:gd name="T72" fmla="*/ 100 w 128"/>
                  <a:gd name="T73" fmla="*/ 10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8" h="128">
                    <a:moveTo>
                      <a:pt x="100" y="0"/>
                    </a:moveTo>
                    <a:cubicBezTo>
                      <a:pt x="92" y="0"/>
                      <a:pt x="85" y="6"/>
                      <a:pt x="81" y="14"/>
                    </a:cubicBezTo>
                    <a:cubicBezTo>
                      <a:pt x="81" y="14"/>
                      <a:pt x="81" y="14"/>
                      <a:pt x="81" y="14"/>
                    </a:cubicBezTo>
                    <a:cubicBezTo>
                      <a:pt x="74" y="27"/>
                      <a:pt x="64" y="36"/>
                      <a:pt x="53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7" y="36"/>
                      <a:pt x="0" y="45"/>
                      <a:pt x="0" y="56"/>
                    </a:cubicBezTo>
                    <a:cubicBezTo>
                      <a:pt x="0" y="67"/>
                      <a:pt x="7" y="76"/>
                      <a:pt x="16" y="76"/>
                    </a:cubicBezTo>
                    <a:cubicBezTo>
                      <a:pt x="20" y="76"/>
                      <a:pt x="24" y="80"/>
                      <a:pt x="24" y="84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4"/>
                      <a:pt x="28" y="128"/>
                      <a:pt x="32" y="128"/>
                    </a:cubicBezTo>
                    <a:cubicBezTo>
                      <a:pt x="48" y="128"/>
                      <a:pt x="48" y="128"/>
                      <a:pt x="48" y="128"/>
                    </a:cubicBezTo>
                    <a:cubicBezTo>
                      <a:pt x="52" y="128"/>
                      <a:pt x="56" y="124"/>
                      <a:pt x="56" y="120"/>
                    </a:cubicBezTo>
                    <a:cubicBezTo>
                      <a:pt x="56" y="116"/>
                      <a:pt x="56" y="116"/>
                      <a:pt x="56" y="116"/>
                    </a:cubicBezTo>
                    <a:cubicBezTo>
                      <a:pt x="56" y="112"/>
                      <a:pt x="52" y="110"/>
                      <a:pt x="52" y="108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2" y="79"/>
                      <a:pt x="52" y="79"/>
                      <a:pt x="53" y="78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77"/>
                      <a:pt x="53" y="77"/>
                      <a:pt x="54" y="77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4" y="76"/>
                      <a:pt x="55" y="76"/>
                      <a:pt x="55" y="76"/>
                    </a:cubicBezTo>
                    <a:cubicBezTo>
                      <a:pt x="65" y="77"/>
                      <a:pt x="74" y="85"/>
                      <a:pt x="81" y="98"/>
                    </a:cubicBezTo>
                    <a:cubicBezTo>
                      <a:pt x="81" y="98"/>
                      <a:pt x="81" y="98"/>
                      <a:pt x="81" y="98"/>
                    </a:cubicBezTo>
                    <a:cubicBezTo>
                      <a:pt x="85" y="106"/>
                      <a:pt x="92" y="112"/>
                      <a:pt x="100" y="112"/>
                    </a:cubicBezTo>
                    <a:cubicBezTo>
                      <a:pt x="118" y="112"/>
                      <a:pt x="128" y="84"/>
                      <a:pt x="128" y="56"/>
                    </a:cubicBezTo>
                    <a:cubicBezTo>
                      <a:pt x="128" y="28"/>
                      <a:pt x="118" y="0"/>
                      <a:pt x="100" y="0"/>
                    </a:cubicBezTo>
                    <a:close/>
                    <a:moveTo>
                      <a:pt x="80" y="56"/>
                    </a:moveTo>
                    <a:cubicBezTo>
                      <a:pt x="80" y="52"/>
                      <a:pt x="80" y="48"/>
                      <a:pt x="81" y="44"/>
                    </a:cubicBezTo>
                    <a:cubicBezTo>
                      <a:pt x="92" y="44"/>
                      <a:pt x="92" y="44"/>
                      <a:pt x="92" y="44"/>
                    </a:cubicBezTo>
                    <a:cubicBezTo>
                      <a:pt x="96" y="44"/>
                      <a:pt x="100" y="49"/>
                      <a:pt x="100" y="56"/>
                    </a:cubicBezTo>
                    <a:cubicBezTo>
                      <a:pt x="100" y="63"/>
                      <a:pt x="96" y="68"/>
                      <a:pt x="92" y="68"/>
                    </a:cubicBezTo>
                    <a:cubicBezTo>
                      <a:pt x="81" y="68"/>
                      <a:pt x="81" y="68"/>
                      <a:pt x="81" y="68"/>
                    </a:cubicBezTo>
                    <a:cubicBezTo>
                      <a:pt x="80" y="64"/>
                      <a:pt x="80" y="60"/>
                      <a:pt x="80" y="56"/>
                    </a:cubicBezTo>
                    <a:close/>
                    <a:moveTo>
                      <a:pt x="8" y="56"/>
                    </a:moveTo>
                    <a:cubicBezTo>
                      <a:pt x="8" y="49"/>
                      <a:pt x="12" y="44"/>
                      <a:pt x="16" y="44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2" y="47"/>
                      <a:pt x="40" y="51"/>
                      <a:pt x="40" y="56"/>
                    </a:cubicBezTo>
                    <a:cubicBezTo>
                      <a:pt x="40" y="61"/>
                      <a:pt x="42" y="65"/>
                      <a:pt x="44" y="68"/>
                    </a:cubicBezTo>
                    <a:cubicBezTo>
                      <a:pt x="16" y="68"/>
                      <a:pt x="16" y="68"/>
                      <a:pt x="16" y="68"/>
                    </a:cubicBezTo>
                    <a:cubicBezTo>
                      <a:pt x="12" y="68"/>
                      <a:pt x="8" y="63"/>
                      <a:pt x="8" y="56"/>
                    </a:cubicBezTo>
                    <a:close/>
                    <a:moveTo>
                      <a:pt x="48" y="120"/>
                    </a:moveTo>
                    <a:cubicBezTo>
                      <a:pt x="32" y="120"/>
                      <a:pt x="32" y="120"/>
                      <a:pt x="32" y="120"/>
                    </a:cubicBezTo>
                    <a:cubicBezTo>
                      <a:pt x="32" y="84"/>
                      <a:pt x="32" y="84"/>
                      <a:pt x="32" y="84"/>
                    </a:cubicBezTo>
                    <a:cubicBezTo>
                      <a:pt x="32" y="81"/>
                      <a:pt x="31" y="78"/>
                      <a:pt x="30" y="76"/>
                    </a:cubicBezTo>
                    <a:cubicBezTo>
                      <a:pt x="33" y="76"/>
                      <a:pt x="33" y="76"/>
                      <a:pt x="33" y="76"/>
                    </a:cubicBezTo>
                    <a:cubicBezTo>
                      <a:pt x="33" y="76"/>
                      <a:pt x="33" y="76"/>
                      <a:pt x="33" y="76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4" y="77"/>
                      <a:pt x="44" y="79"/>
                      <a:pt x="44" y="80"/>
                    </a:cubicBezTo>
                    <a:cubicBezTo>
                      <a:pt x="44" y="108"/>
                      <a:pt x="44" y="108"/>
                      <a:pt x="44" y="108"/>
                    </a:cubicBezTo>
                    <a:cubicBezTo>
                      <a:pt x="44" y="112"/>
                      <a:pt x="46" y="114"/>
                      <a:pt x="47" y="116"/>
                    </a:cubicBezTo>
                    <a:cubicBezTo>
                      <a:pt x="48" y="116"/>
                      <a:pt x="48" y="116"/>
                      <a:pt x="48" y="117"/>
                    </a:cubicBezTo>
                    <a:lnTo>
                      <a:pt x="48" y="120"/>
                    </a:lnTo>
                    <a:close/>
                    <a:moveTo>
                      <a:pt x="53" y="68"/>
                    </a:moveTo>
                    <a:cubicBezTo>
                      <a:pt x="52" y="68"/>
                      <a:pt x="52" y="68"/>
                      <a:pt x="52" y="68"/>
                    </a:cubicBezTo>
                    <a:cubicBezTo>
                      <a:pt x="52" y="68"/>
                      <a:pt x="52" y="68"/>
                      <a:pt x="52" y="68"/>
                    </a:cubicBezTo>
                    <a:cubicBezTo>
                      <a:pt x="48" y="68"/>
                      <a:pt x="44" y="63"/>
                      <a:pt x="44" y="56"/>
                    </a:cubicBezTo>
                    <a:cubicBezTo>
                      <a:pt x="44" y="49"/>
                      <a:pt x="48" y="44"/>
                      <a:pt x="52" y="44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60" y="44"/>
                      <a:pt x="68" y="41"/>
                      <a:pt x="74" y="36"/>
                    </a:cubicBezTo>
                    <a:cubicBezTo>
                      <a:pt x="73" y="42"/>
                      <a:pt x="72" y="49"/>
                      <a:pt x="72" y="56"/>
                    </a:cubicBezTo>
                    <a:cubicBezTo>
                      <a:pt x="72" y="63"/>
                      <a:pt x="73" y="70"/>
                      <a:pt x="74" y="76"/>
                    </a:cubicBezTo>
                    <a:cubicBezTo>
                      <a:pt x="68" y="71"/>
                      <a:pt x="60" y="68"/>
                      <a:pt x="53" y="68"/>
                    </a:cubicBezTo>
                    <a:close/>
                    <a:moveTo>
                      <a:pt x="100" y="104"/>
                    </a:moveTo>
                    <a:cubicBezTo>
                      <a:pt x="92" y="104"/>
                      <a:pt x="85" y="93"/>
                      <a:pt x="82" y="76"/>
                    </a:cubicBezTo>
                    <a:cubicBezTo>
                      <a:pt x="92" y="76"/>
                      <a:pt x="92" y="76"/>
                      <a:pt x="92" y="76"/>
                    </a:cubicBezTo>
                    <a:cubicBezTo>
                      <a:pt x="101" y="76"/>
                      <a:pt x="108" y="67"/>
                      <a:pt x="108" y="56"/>
                    </a:cubicBezTo>
                    <a:cubicBezTo>
                      <a:pt x="108" y="45"/>
                      <a:pt x="101" y="36"/>
                      <a:pt x="92" y="36"/>
                    </a:cubicBezTo>
                    <a:cubicBezTo>
                      <a:pt x="82" y="36"/>
                      <a:pt x="82" y="36"/>
                      <a:pt x="82" y="36"/>
                    </a:cubicBezTo>
                    <a:cubicBezTo>
                      <a:pt x="85" y="19"/>
                      <a:pt x="92" y="8"/>
                      <a:pt x="100" y="8"/>
                    </a:cubicBezTo>
                    <a:cubicBezTo>
                      <a:pt x="111" y="8"/>
                      <a:pt x="120" y="29"/>
                      <a:pt x="120" y="56"/>
                    </a:cubicBezTo>
                    <a:cubicBezTo>
                      <a:pt x="120" y="83"/>
                      <a:pt x="111" y="104"/>
                      <a:pt x="100" y="10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</a:endParaRPr>
              </a:p>
            </p:txBody>
          </p:sp>
          <p:sp>
            <p:nvSpPr>
              <p:cNvPr id="57" name="Freeform 60">
                <a:extLst>
                  <a:ext uri="{FF2B5EF4-FFF2-40B4-BE49-F238E27FC236}">
                    <a16:creationId xmlns:a16="http://schemas.microsoft.com/office/drawing/2014/main" id="{531F78CA-1D28-4319-B6AE-D2333108E33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22805" y="2564081"/>
                <a:ext cx="482893" cy="482964"/>
              </a:xfrm>
              <a:custGeom>
                <a:avLst/>
                <a:gdLst>
                  <a:gd name="T0" fmla="*/ 126 w 129"/>
                  <a:gd name="T1" fmla="*/ 2 h 128"/>
                  <a:gd name="T2" fmla="*/ 121 w 129"/>
                  <a:gd name="T3" fmla="*/ 0 h 128"/>
                  <a:gd name="T4" fmla="*/ 120 w 129"/>
                  <a:gd name="T5" fmla="*/ 0 h 128"/>
                  <a:gd name="T6" fmla="*/ 52 w 129"/>
                  <a:gd name="T7" fmla="*/ 12 h 128"/>
                  <a:gd name="T8" fmla="*/ 45 w 129"/>
                  <a:gd name="T9" fmla="*/ 20 h 128"/>
                  <a:gd name="T10" fmla="*/ 45 w 129"/>
                  <a:gd name="T11" fmla="*/ 28 h 128"/>
                  <a:gd name="T12" fmla="*/ 45 w 129"/>
                  <a:gd name="T13" fmla="*/ 32 h 128"/>
                  <a:gd name="T14" fmla="*/ 45 w 129"/>
                  <a:gd name="T15" fmla="*/ 89 h 128"/>
                  <a:gd name="T16" fmla="*/ 30 w 129"/>
                  <a:gd name="T17" fmla="*/ 84 h 128"/>
                  <a:gd name="T18" fmla="*/ 20 w 129"/>
                  <a:gd name="T19" fmla="*/ 86 h 128"/>
                  <a:gd name="T20" fmla="*/ 3 w 129"/>
                  <a:gd name="T21" fmla="*/ 100 h 128"/>
                  <a:gd name="T22" fmla="*/ 2 w 129"/>
                  <a:gd name="T23" fmla="*/ 115 h 128"/>
                  <a:gd name="T24" fmla="*/ 24 w 129"/>
                  <a:gd name="T25" fmla="*/ 128 h 128"/>
                  <a:gd name="T26" fmla="*/ 34 w 129"/>
                  <a:gd name="T27" fmla="*/ 126 h 128"/>
                  <a:gd name="T28" fmla="*/ 51 w 129"/>
                  <a:gd name="T29" fmla="*/ 112 h 128"/>
                  <a:gd name="T30" fmla="*/ 53 w 129"/>
                  <a:gd name="T31" fmla="*/ 104 h 128"/>
                  <a:gd name="T32" fmla="*/ 53 w 129"/>
                  <a:gd name="T33" fmla="*/ 104 h 128"/>
                  <a:gd name="T34" fmla="*/ 53 w 129"/>
                  <a:gd name="T35" fmla="*/ 40 h 128"/>
                  <a:gd name="T36" fmla="*/ 54 w 129"/>
                  <a:gd name="T37" fmla="*/ 40 h 128"/>
                  <a:gd name="T38" fmla="*/ 121 w 129"/>
                  <a:gd name="T39" fmla="*/ 28 h 128"/>
                  <a:gd name="T40" fmla="*/ 121 w 129"/>
                  <a:gd name="T41" fmla="*/ 77 h 128"/>
                  <a:gd name="T42" fmla="*/ 106 w 129"/>
                  <a:gd name="T43" fmla="*/ 72 h 128"/>
                  <a:gd name="T44" fmla="*/ 96 w 129"/>
                  <a:gd name="T45" fmla="*/ 74 h 128"/>
                  <a:gd name="T46" fmla="*/ 79 w 129"/>
                  <a:gd name="T47" fmla="*/ 88 h 128"/>
                  <a:gd name="T48" fmla="*/ 78 w 129"/>
                  <a:gd name="T49" fmla="*/ 103 h 128"/>
                  <a:gd name="T50" fmla="*/ 100 w 129"/>
                  <a:gd name="T51" fmla="*/ 116 h 128"/>
                  <a:gd name="T52" fmla="*/ 110 w 129"/>
                  <a:gd name="T53" fmla="*/ 114 h 128"/>
                  <a:gd name="T54" fmla="*/ 127 w 129"/>
                  <a:gd name="T55" fmla="*/ 100 h 128"/>
                  <a:gd name="T56" fmla="*/ 129 w 129"/>
                  <a:gd name="T57" fmla="*/ 92 h 128"/>
                  <a:gd name="T58" fmla="*/ 129 w 129"/>
                  <a:gd name="T59" fmla="*/ 92 h 128"/>
                  <a:gd name="T60" fmla="*/ 129 w 129"/>
                  <a:gd name="T61" fmla="*/ 20 h 128"/>
                  <a:gd name="T62" fmla="*/ 129 w 129"/>
                  <a:gd name="T63" fmla="*/ 16 h 128"/>
                  <a:gd name="T64" fmla="*/ 129 w 129"/>
                  <a:gd name="T65" fmla="*/ 8 h 128"/>
                  <a:gd name="T66" fmla="*/ 126 w 129"/>
                  <a:gd name="T67" fmla="*/ 2 h 128"/>
                  <a:gd name="T68" fmla="*/ 32 w 129"/>
                  <a:gd name="T69" fmla="*/ 119 h 128"/>
                  <a:gd name="T70" fmla="*/ 10 w 129"/>
                  <a:gd name="T71" fmla="*/ 112 h 128"/>
                  <a:gd name="T72" fmla="*/ 22 w 129"/>
                  <a:gd name="T73" fmla="*/ 93 h 128"/>
                  <a:gd name="T74" fmla="*/ 44 w 129"/>
                  <a:gd name="T75" fmla="*/ 100 h 128"/>
                  <a:gd name="T76" fmla="*/ 32 w 129"/>
                  <a:gd name="T77" fmla="*/ 119 h 128"/>
                  <a:gd name="T78" fmla="*/ 108 w 129"/>
                  <a:gd name="T79" fmla="*/ 107 h 128"/>
                  <a:gd name="T80" fmla="*/ 85 w 129"/>
                  <a:gd name="T81" fmla="*/ 100 h 128"/>
                  <a:gd name="T82" fmla="*/ 98 w 129"/>
                  <a:gd name="T83" fmla="*/ 81 h 128"/>
                  <a:gd name="T84" fmla="*/ 120 w 129"/>
                  <a:gd name="T85" fmla="*/ 88 h 128"/>
                  <a:gd name="T86" fmla="*/ 108 w 129"/>
                  <a:gd name="T87" fmla="*/ 107 h 128"/>
                  <a:gd name="T88" fmla="*/ 121 w 129"/>
                  <a:gd name="T89" fmla="*/ 20 h 128"/>
                  <a:gd name="T90" fmla="*/ 53 w 129"/>
                  <a:gd name="T91" fmla="*/ 32 h 128"/>
                  <a:gd name="T92" fmla="*/ 53 w 129"/>
                  <a:gd name="T93" fmla="*/ 28 h 128"/>
                  <a:gd name="T94" fmla="*/ 53 w 129"/>
                  <a:gd name="T95" fmla="*/ 20 h 128"/>
                  <a:gd name="T96" fmla="*/ 121 w 129"/>
                  <a:gd name="T97" fmla="*/ 8 h 128"/>
                  <a:gd name="T98" fmla="*/ 121 w 129"/>
                  <a:gd name="T99" fmla="*/ 16 h 128"/>
                  <a:gd name="T100" fmla="*/ 121 w 129"/>
                  <a:gd name="T101" fmla="*/ 2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9" h="128">
                    <a:moveTo>
                      <a:pt x="126" y="2"/>
                    </a:moveTo>
                    <a:cubicBezTo>
                      <a:pt x="125" y="1"/>
                      <a:pt x="123" y="0"/>
                      <a:pt x="121" y="0"/>
                    </a:cubicBezTo>
                    <a:cubicBezTo>
                      <a:pt x="121" y="0"/>
                      <a:pt x="120" y="0"/>
                      <a:pt x="120" y="0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48" y="13"/>
                      <a:pt x="45" y="16"/>
                      <a:pt x="45" y="20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45" y="32"/>
                      <a:pt x="45" y="32"/>
                      <a:pt x="45" y="32"/>
                    </a:cubicBezTo>
                    <a:cubicBezTo>
                      <a:pt x="45" y="89"/>
                      <a:pt x="45" y="89"/>
                      <a:pt x="45" y="89"/>
                    </a:cubicBezTo>
                    <a:cubicBezTo>
                      <a:pt x="41" y="86"/>
                      <a:pt x="36" y="84"/>
                      <a:pt x="30" y="84"/>
                    </a:cubicBezTo>
                    <a:cubicBezTo>
                      <a:pt x="26" y="84"/>
                      <a:pt x="23" y="85"/>
                      <a:pt x="20" y="86"/>
                    </a:cubicBezTo>
                    <a:cubicBezTo>
                      <a:pt x="12" y="88"/>
                      <a:pt x="6" y="93"/>
                      <a:pt x="3" y="100"/>
                    </a:cubicBezTo>
                    <a:cubicBezTo>
                      <a:pt x="1" y="104"/>
                      <a:pt x="0" y="110"/>
                      <a:pt x="2" y="115"/>
                    </a:cubicBezTo>
                    <a:cubicBezTo>
                      <a:pt x="5" y="123"/>
                      <a:pt x="14" y="128"/>
                      <a:pt x="24" y="128"/>
                    </a:cubicBezTo>
                    <a:cubicBezTo>
                      <a:pt x="28" y="128"/>
                      <a:pt x="31" y="127"/>
                      <a:pt x="34" y="126"/>
                    </a:cubicBezTo>
                    <a:cubicBezTo>
                      <a:pt x="42" y="124"/>
                      <a:pt x="48" y="119"/>
                      <a:pt x="51" y="112"/>
                    </a:cubicBezTo>
                    <a:cubicBezTo>
                      <a:pt x="52" y="110"/>
                      <a:pt x="53" y="107"/>
                      <a:pt x="53" y="104"/>
                    </a:cubicBezTo>
                    <a:cubicBezTo>
                      <a:pt x="53" y="104"/>
                      <a:pt x="53" y="104"/>
                      <a:pt x="53" y="104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53" y="40"/>
                      <a:pt x="54" y="40"/>
                      <a:pt x="54" y="40"/>
                    </a:cubicBezTo>
                    <a:cubicBezTo>
                      <a:pt x="121" y="28"/>
                      <a:pt x="121" y="28"/>
                      <a:pt x="121" y="28"/>
                    </a:cubicBezTo>
                    <a:cubicBezTo>
                      <a:pt x="121" y="77"/>
                      <a:pt x="121" y="77"/>
                      <a:pt x="121" y="77"/>
                    </a:cubicBezTo>
                    <a:cubicBezTo>
                      <a:pt x="117" y="74"/>
                      <a:pt x="112" y="72"/>
                      <a:pt x="106" y="72"/>
                    </a:cubicBezTo>
                    <a:cubicBezTo>
                      <a:pt x="102" y="72"/>
                      <a:pt x="99" y="73"/>
                      <a:pt x="96" y="74"/>
                    </a:cubicBezTo>
                    <a:cubicBezTo>
                      <a:pt x="88" y="76"/>
                      <a:pt x="82" y="81"/>
                      <a:pt x="79" y="88"/>
                    </a:cubicBezTo>
                    <a:cubicBezTo>
                      <a:pt x="77" y="92"/>
                      <a:pt x="76" y="98"/>
                      <a:pt x="78" y="103"/>
                    </a:cubicBezTo>
                    <a:cubicBezTo>
                      <a:pt x="81" y="111"/>
                      <a:pt x="90" y="116"/>
                      <a:pt x="100" y="116"/>
                    </a:cubicBezTo>
                    <a:cubicBezTo>
                      <a:pt x="104" y="116"/>
                      <a:pt x="107" y="115"/>
                      <a:pt x="110" y="114"/>
                    </a:cubicBezTo>
                    <a:cubicBezTo>
                      <a:pt x="118" y="112"/>
                      <a:pt x="124" y="107"/>
                      <a:pt x="127" y="100"/>
                    </a:cubicBezTo>
                    <a:cubicBezTo>
                      <a:pt x="128" y="98"/>
                      <a:pt x="129" y="95"/>
                      <a:pt x="129" y="92"/>
                    </a:cubicBezTo>
                    <a:cubicBezTo>
                      <a:pt x="129" y="92"/>
                      <a:pt x="129" y="92"/>
                      <a:pt x="129" y="92"/>
                    </a:cubicBezTo>
                    <a:cubicBezTo>
                      <a:pt x="129" y="20"/>
                      <a:pt x="129" y="20"/>
                      <a:pt x="129" y="20"/>
                    </a:cubicBezTo>
                    <a:cubicBezTo>
                      <a:pt x="129" y="16"/>
                      <a:pt x="129" y="16"/>
                      <a:pt x="129" y="16"/>
                    </a:cubicBezTo>
                    <a:cubicBezTo>
                      <a:pt x="129" y="8"/>
                      <a:pt x="129" y="8"/>
                      <a:pt x="129" y="8"/>
                    </a:cubicBezTo>
                    <a:cubicBezTo>
                      <a:pt x="129" y="6"/>
                      <a:pt x="128" y="3"/>
                      <a:pt x="126" y="2"/>
                    </a:cubicBezTo>
                    <a:close/>
                    <a:moveTo>
                      <a:pt x="32" y="119"/>
                    </a:moveTo>
                    <a:cubicBezTo>
                      <a:pt x="22" y="122"/>
                      <a:pt x="12" y="119"/>
                      <a:pt x="10" y="112"/>
                    </a:cubicBezTo>
                    <a:cubicBezTo>
                      <a:pt x="7" y="105"/>
                      <a:pt x="13" y="96"/>
                      <a:pt x="22" y="93"/>
                    </a:cubicBezTo>
                    <a:cubicBezTo>
                      <a:pt x="32" y="90"/>
                      <a:pt x="42" y="93"/>
                      <a:pt x="44" y="100"/>
                    </a:cubicBezTo>
                    <a:cubicBezTo>
                      <a:pt x="47" y="107"/>
                      <a:pt x="41" y="116"/>
                      <a:pt x="32" y="119"/>
                    </a:cubicBezTo>
                    <a:close/>
                    <a:moveTo>
                      <a:pt x="108" y="107"/>
                    </a:moveTo>
                    <a:cubicBezTo>
                      <a:pt x="98" y="110"/>
                      <a:pt x="88" y="107"/>
                      <a:pt x="85" y="100"/>
                    </a:cubicBezTo>
                    <a:cubicBezTo>
                      <a:pt x="83" y="93"/>
                      <a:pt x="88" y="84"/>
                      <a:pt x="98" y="81"/>
                    </a:cubicBezTo>
                    <a:cubicBezTo>
                      <a:pt x="108" y="78"/>
                      <a:pt x="118" y="81"/>
                      <a:pt x="120" y="88"/>
                    </a:cubicBezTo>
                    <a:cubicBezTo>
                      <a:pt x="123" y="95"/>
                      <a:pt x="117" y="104"/>
                      <a:pt x="108" y="107"/>
                    </a:cubicBezTo>
                    <a:close/>
                    <a:moveTo>
                      <a:pt x="121" y="20"/>
                    </a:moveTo>
                    <a:cubicBezTo>
                      <a:pt x="53" y="32"/>
                      <a:pt x="53" y="32"/>
                      <a:pt x="53" y="32"/>
                    </a:cubicBezTo>
                    <a:cubicBezTo>
                      <a:pt x="53" y="28"/>
                      <a:pt x="53" y="28"/>
                      <a:pt x="53" y="28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121" y="8"/>
                      <a:pt x="121" y="8"/>
                      <a:pt x="121" y="8"/>
                    </a:cubicBezTo>
                    <a:cubicBezTo>
                      <a:pt x="121" y="16"/>
                      <a:pt x="121" y="16"/>
                      <a:pt x="121" y="16"/>
                    </a:cubicBezTo>
                    <a:lnTo>
                      <a:pt x="121" y="2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</a:endParaRPr>
              </a:p>
            </p:txBody>
          </p:sp>
          <p:grpSp>
            <p:nvGrpSpPr>
              <p:cNvPr id="58" name="Group 27">
                <a:extLst>
                  <a:ext uri="{FF2B5EF4-FFF2-40B4-BE49-F238E27FC236}">
                    <a16:creationId xmlns:a16="http://schemas.microsoft.com/office/drawing/2014/main" id="{1A59A17D-4CDE-48E8-AF98-8A51C9CBAD0B}"/>
                  </a:ext>
                </a:extLst>
              </p:cNvPr>
              <p:cNvGrpSpPr/>
              <p:nvPr/>
            </p:nvGrpSpPr>
            <p:grpSpPr>
              <a:xfrm>
                <a:off x="8355201" y="767514"/>
                <a:ext cx="422275" cy="482600"/>
                <a:chOff x="2041525" y="3035301"/>
                <a:chExt cx="422275" cy="482600"/>
              </a:xfrm>
              <a:solidFill>
                <a:schemeClr val="bg1"/>
              </a:solidFill>
            </p:grpSpPr>
            <p:sp>
              <p:nvSpPr>
                <p:cNvPr id="91" name="Freeform 61">
                  <a:extLst>
                    <a:ext uri="{FF2B5EF4-FFF2-40B4-BE49-F238E27FC236}">
                      <a16:creationId xmlns:a16="http://schemas.microsoft.com/office/drawing/2014/main" id="{04466CDA-0BE5-4126-93FB-4986FE14BBA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041525" y="3035301"/>
                  <a:ext cx="422275" cy="482600"/>
                </a:xfrm>
                <a:custGeom>
                  <a:avLst/>
                  <a:gdLst>
                    <a:gd name="T0" fmla="*/ 56 w 112"/>
                    <a:gd name="T1" fmla="*/ 0 h 128"/>
                    <a:gd name="T2" fmla="*/ 0 w 112"/>
                    <a:gd name="T3" fmla="*/ 26 h 128"/>
                    <a:gd name="T4" fmla="*/ 0 w 112"/>
                    <a:gd name="T5" fmla="*/ 102 h 128"/>
                    <a:gd name="T6" fmla="*/ 56 w 112"/>
                    <a:gd name="T7" fmla="*/ 128 h 128"/>
                    <a:gd name="T8" fmla="*/ 112 w 112"/>
                    <a:gd name="T9" fmla="*/ 102 h 128"/>
                    <a:gd name="T10" fmla="*/ 112 w 112"/>
                    <a:gd name="T11" fmla="*/ 26 h 128"/>
                    <a:gd name="T12" fmla="*/ 56 w 112"/>
                    <a:gd name="T13" fmla="*/ 0 h 128"/>
                    <a:gd name="T14" fmla="*/ 104 w 112"/>
                    <a:gd name="T15" fmla="*/ 102 h 128"/>
                    <a:gd name="T16" fmla="*/ 56 w 112"/>
                    <a:gd name="T17" fmla="*/ 120 h 128"/>
                    <a:gd name="T18" fmla="*/ 8 w 112"/>
                    <a:gd name="T19" fmla="*/ 102 h 128"/>
                    <a:gd name="T20" fmla="*/ 8 w 112"/>
                    <a:gd name="T21" fmla="*/ 87 h 128"/>
                    <a:gd name="T22" fmla="*/ 56 w 112"/>
                    <a:gd name="T23" fmla="*/ 100 h 128"/>
                    <a:gd name="T24" fmla="*/ 104 w 112"/>
                    <a:gd name="T25" fmla="*/ 87 h 128"/>
                    <a:gd name="T26" fmla="*/ 104 w 112"/>
                    <a:gd name="T27" fmla="*/ 102 h 128"/>
                    <a:gd name="T28" fmla="*/ 104 w 112"/>
                    <a:gd name="T29" fmla="*/ 78 h 128"/>
                    <a:gd name="T30" fmla="*/ 104 w 112"/>
                    <a:gd name="T31" fmla="*/ 78 h 128"/>
                    <a:gd name="T32" fmla="*/ 104 w 112"/>
                    <a:gd name="T33" fmla="*/ 78 h 128"/>
                    <a:gd name="T34" fmla="*/ 56 w 112"/>
                    <a:gd name="T35" fmla="*/ 96 h 128"/>
                    <a:gd name="T36" fmla="*/ 8 w 112"/>
                    <a:gd name="T37" fmla="*/ 78 h 128"/>
                    <a:gd name="T38" fmla="*/ 8 w 112"/>
                    <a:gd name="T39" fmla="*/ 78 h 128"/>
                    <a:gd name="T40" fmla="*/ 8 w 112"/>
                    <a:gd name="T41" fmla="*/ 78 h 128"/>
                    <a:gd name="T42" fmla="*/ 8 w 112"/>
                    <a:gd name="T43" fmla="*/ 63 h 128"/>
                    <a:gd name="T44" fmla="*/ 56 w 112"/>
                    <a:gd name="T45" fmla="*/ 76 h 128"/>
                    <a:gd name="T46" fmla="*/ 104 w 112"/>
                    <a:gd name="T47" fmla="*/ 63 h 128"/>
                    <a:gd name="T48" fmla="*/ 104 w 112"/>
                    <a:gd name="T49" fmla="*/ 78 h 128"/>
                    <a:gd name="T50" fmla="*/ 104 w 112"/>
                    <a:gd name="T51" fmla="*/ 54 h 128"/>
                    <a:gd name="T52" fmla="*/ 104 w 112"/>
                    <a:gd name="T53" fmla="*/ 54 h 128"/>
                    <a:gd name="T54" fmla="*/ 104 w 112"/>
                    <a:gd name="T55" fmla="*/ 54 h 128"/>
                    <a:gd name="T56" fmla="*/ 56 w 112"/>
                    <a:gd name="T57" fmla="*/ 72 h 128"/>
                    <a:gd name="T58" fmla="*/ 8 w 112"/>
                    <a:gd name="T59" fmla="*/ 54 h 128"/>
                    <a:gd name="T60" fmla="*/ 8 w 112"/>
                    <a:gd name="T61" fmla="*/ 54 h 128"/>
                    <a:gd name="T62" fmla="*/ 8 w 112"/>
                    <a:gd name="T63" fmla="*/ 54 h 128"/>
                    <a:gd name="T64" fmla="*/ 8 w 112"/>
                    <a:gd name="T65" fmla="*/ 40 h 128"/>
                    <a:gd name="T66" fmla="*/ 56 w 112"/>
                    <a:gd name="T67" fmla="*/ 52 h 128"/>
                    <a:gd name="T68" fmla="*/ 104 w 112"/>
                    <a:gd name="T69" fmla="*/ 40 h 128"/>
                    <a:gd name="T70" fmla="*/ 104 w 112"/>
                    <a:gd name="T71" fmla="*/ 54 h 128"/>
                    <a:gd name="T72" fmla="*/ 56 w 112"/>
                    <a:gd name="T73" fmla="*/ 44 h 128"/>
                    <a:gd name="T74" fmla="*/ 8 w 112"/>
                    <a:gd name="T75" fmla="*/ 26 h 128"/>
                    <a:gd name="T76" fmla="*/ 56 w 112"/>
                    <a:gd name="T77" fmla="*/ 8 h 128"/>
                    <a:gd name="T78" fmla="*/ 104 w 112"/>
                    <a:gd name="T79" fmla="*/ 26 h 128"/>
                    <a:gd name="T80" fmla="*/ 56 w 112"/>
                    <a:gd name="T81" fmla="*/ 44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12" h="128">
                      <a:moveTo>
                        <a:pt x="56" y="0"/>
                      </a:moveTo>
                      <a:cubicBezTo>
                        <a:pt x="29" y="0"/>
                        <a:pt x="0" y="8"/>
                        <a:pt x="0" y="26"/>
                      </a:cubicBezTo>
                      <a:cubicBezTo>
                        <a:pt x="0" y="102"/>
                        <a:pt x="0" y="102"/>
                        <a:pt x="0" y="102"/>
                      </a:cubicBezTo>
                      <a:cubicBezTo>
                        <a:pt x="0" y="120"/>
                        <a:pt x="29" y="128"/>
                        <a:pt x="56" y="128"/>
                      </a:cubicBezTo>
                      <a:cubicBezTo>
                        <a:pt x="83" y="128"/>
                        <a:pt x="112" y="120"/>
                        <a:pt x="112" y="102"/>
                      </a:cubicBezTo>
                      <a:cubicBezTo>
                        <a:pt x="112" y="26"/>
                        <a:pt x="112" y="26"/>
                        <a:pt x="112" y="26"/>
                      </a:cubicBezTo>
                      <a:cubicBezTo>
                        <a:pt x="112" y="8"/>
                        <a:pt x="83" y="0"/>
                        <a:pt x="56" y="0"/>
                      </a:cubicBezTo>
                      <a:close/>
                      <a:moveTo>
                        <a:pt x="104" y="102"/>
                      </a:moveTo>
                      <a:cubicBezTo>
                        <a:pt x="104" y="112"/>
                        <a:pt x="83" y="120"/>
                        <a:pt x="56" y="120"/>
                      </a:cubicBezTo>
                      <a:cubicBezTo>
                        <a:pt x="29" y="120"/>
                        <a:pt x="8" y="112"/>
                        <a:pt x="8" y="102"/>
                      </a:cubicBezTo>
                      <a:cubicBezTo>
                        <a:pt x="8" y="87"/>
                        <a:pt x="8" y="87"/>
                        <a:pt x="8" y="87"/>
                      </a:cubicBezTo>
                      <a:cubicBezTo>
                        <a:pt x="16" y="96"/>
                        <a:pt x="36" y="100"/>
                        <a:pt x="56" y="100"/>
                      </a:cubicBezTo>
                      <a:cubicBezTo>
                        <a:pt x="76" y="100"/>
                        <a:pt x="96" y="96"/>
                        <a:pt x="104" y="87"/>
                      </a:cubicBezTo>
                      <a:lnTo>
                        <a:pt x="104" y="102"/>
                      </a:lnTo>
                      <a:close/>
                      <a:moveTo>
                        <a:pt x="104" y="78"/>
                      </a:moveTo>
                      <a:cubicBezTo>
                        <a:pt x="104" y="78"/>
                        <a:pt x="104" y="78"/>
                        <a:pt x="104" y="78"/>
                      </a:cubicBezTo>
                      <a:cubicBezTo>
                        <a:pt x="104" y="78"/>
                        <a:pt x="104" y="78"/>
                        <a:pt x="104" y="78"/>
                      </a:cubicBezTo>
                      <a:cubicBezTo>
                        <a:pt x="104" y="88"/>
                        <a:pt x="83" y="96"/>
                        <a:pt x="56" y="96"/>
                      </a:cubicBezTo>
                      <a:cubicBezTo>
                        <a:pt x="29" y="96"/>
                        <a:pt x="8" y="88"/>
                        <a:pt x="8" y="78"/>
                      </a:cubicBezTo>
                      <a:cubicBezTo>
                        <a:pt x="8" y="78"/>
                        <a:pt x="8" y="78"/>
                        <a:pt x="8" y="78"/>
                      </a:cubicBezTo>
                      <a:cubicBezTo>
                        <a:pt x="8" y="78"/>
                        <a:pt x="8" y="78"/>
                        <a:pt x="8" y="78"/>
                      </a:cubicBezTo>
                      <a:cubicBezTo>
                        <a:pt x="8" y="63"/>
                        <a:pt x="8" y="63"/>
                        <a:pt x="8" y="63"/>
                      </a:cubicBezTo>
                      <a:cubicBezTo>
                        <a:pt x="16" y="72"/>
                        <a:pt x="36" y="76"/>
                        <a:pt x="56" y="76"/>
                      </a:cubicBezTo>
                      <a:cubicBezTo>
                        <a:pt x="76" y="76"/>
                        <a:pt x="96" y="72"/>
                        <a:pt x="104" y="63"/>
                      </a:cubicBezTo>
                      <a:lnTo>
                        <a:pt x="104" y="78"/>
                      </a:lnTo>
                      <a:close/>
                      <a:moveTo>
                        <a:pt x="104" y="54"/>
                      </a:moveTo>
                      <a:cubicBezTo>
                        <a:pt x="104" y="54"/>
                        <a:pt x="104" y="54"/>
                        <a:pt x="104" y="54"/>
                      </a:cubicBezTo>
                      <a:cubicBezTo>
                        <a:pt x="104" y="54"/>
                        <a:pt x="104" y="54"/>
                        <a:pt x="104" y="54"/>
                      </a:cubicBezTo>
                      <a:cubicBezTo>
                        <a:pt x="104" y="64"/>
                        <a:pt x="83" y="72"/>
                        <a:pt x="56" y="72"/>
                      </a:cubicBezTo>
                      <a:cubicBezTo>
                        <a:pt x="29" y="72"/>
                        <a:pt x="8" y="64"/>
                        <a:pt x="8" y="54"/>
                      </a:cubicBezTo>
                      <a:cubicBezTo>
                        <a:pt x="8" y="54"/>
                        <a:pt x="8" y="54"/>
                        <a:pt x="8" y="54"/>
                      </a:cubicBezTo>
                      <a:cubicBezTo>
                        <a:pt x="8" y="54"/>
                        <a:pt x="8" y="54"/>
                        <a:pt x="8" y="54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18" y="48"/>
                        <a:pt x="38" y="52"/>
                        <a:pt x="56" y="52"/>
                      </a:cubicBezTo>
                      <a:cubicBezTo>
                        <a:pt x="74" y="52"/>
                        <a:pt x="94" y="48"/>
                        <a:pt x="104" y="40"/>
                      </a:cubicBezTo>
                      <a:lnTo>
                        <a:pt x="104" y="54"/>
                      </a:lnTo>
                      <a:close/>
                      <a:moveTo>
                        <a:pt x="56" y="44"/>
                      </a:moveTo>
                      <a:cubicBezTo>
                        <a:pt x="29" y="44"/>
                        <a:pt x="8" y="36"/>
                        <a:pt x="8" y="26"/>
                      </a:cubicBezTo>
                      <a:cubicBezTo>
                        <a:pt x="8" y="16"/>
                        <a:pt x="29" y="8"/>
                        <a:pt x="56" y="8"/>
                      </a:cubicBezTo>
                      <a:cubicBezTo>
                        <a:pt x="83" y="8"/>
                        <a:pt x="104" y="16"/>
                        <a:pt x="104" y="26"/>
                      </a:cubicBezTo>
                      <a:cubicBezTo>
                        <a:pt x="104" y="36"/>
                        <a:pt x="83" y="44"/>
                        <a:pt x="56" y="4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68580" tIns="34290" rIns="68580" bIns="34290"/>
                <a:lstStyle/>
                <a:p>
                  <a:pPr defTabSz="685754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92" name="Oval 62">
                  <a:extLst>
                    <a:ext uri="{FF2B5EF4-FFF2-40B4-BE49-F238E27FC236}">
                      <a16:creationId xmlns:a16="http://schemas.microsoft.com/office/drawing/2014/main" id="{AA84495B-51B4-4970-96CA-39D8DD5C3EF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373313" y="3411538"/>
                  <a:ext cx="30162" cy="301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68580" tIns="34290" rIns="68580" bIns="34290"/>
                <a:lstStyle/>
                <a:p>
                  <a:pPr defTabSz="685754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93" name="Oval 63">
                  <a:extLst>
                    <a:ext uri="{FF2B5EF4-FFF2-40B4-BE49-F238E27FC236}">
                      <a16:creationId xmlns:a16="http://schemas.microsoft.com/office/drawing/2014/main" id="{A55371F2-FE80-43F3-8187-DEC84F7198D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373313" y="3321051"/>
                  <a:ext cx="30162" cy="301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68580" tIns="34290" rIns="68580" bIns="34290"/>
                <a:lstStyle/>
                <a:p>
                  <a:pPr defTabSz="685754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94" name="Oval 64">
                  <a:extLst>
                    <a:ext uri="{FF2B5EF4-FFF2-40B4-BE49-F238E27FC236}">
                      <a16:creationId xmlns:a16="http://schemas.microsoft.com/office/drawing/2014/main" id="{5AAEBEC3-0C5B-49EF-9AB3-5BD9553CE1B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373313" y="3230563"/>
                  <a:ext cx="30162" cy="301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68580" tIns="34290" rIns="68580" bIns="34290"/>
                <a:lstStyle/>
                <a:p>
                  <a:pPr defTabSz="685754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59" name="Group 28">
                <a:extLst>
                  <a:ext uri="{FF2B5EF4-FFF2-40B4-BE49-F238E27FC236}">
                    <a16:creationId xmlns:a16="http://schemas.microsoft.com/office/drawing/2014/main" id="{7794EDA4-87F5-44D3-98D4-CD876C149087}"/>
                  </a:ext>
                </a:extLst>
              </p:cNvPr>
              <p:cNvGrpSpPr/>
              <p:nvPr/>
            </p:nvGrpSpPr>
            <p:grpSpPr>
              <a:xfrm>
                <a:off x="10224381" y="3967559"/>
                <a:ext cx="488950" cy="482600"/>
                <a:chOff x="1044576" y="3035301"/>
                <a:chExt cx="488950" cy="482600"/>
              </a:xfrm>
              <a:solidFill>
                <a:schemeClr val="bg1"/>
              </a:solidFill>
            </p:grpSpPr>
            <p:sp>
              <p:nvSpPr>
                <p:cNvPr id="87" name="Freeform 65">
                  <a:extLst>
                    <a:ext uri="{FF2B5EF4-FFF2-40B4-BE49-F238E27FC236}">
                      <a16:creationId xmlns:a16="http://schemas.microsoft.com/office/drawing/2014/main" id="{2A79ADF3-7524-4C63-806F-B25027F112A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044576" y="3035301"/>
                  <a:ext cx="488950" cy="482600"/>
                </a:xfrm>
                <a:custGeom>
                  <a:avLst/>
                  <a:gdLst>
                    <a:gd name="T0" fmla="*/ 127 w 130"/>
                    <a:gd name="T1" fmla="*/ 42 h 128"/>
                    <a:gd name="T2" fmla="*/ 87 w 130"/>
                    <a:gd name="T3" fmla="*/ 2 h 128"/>
                    <a:gd name="T4" fmla="*/ 79 w 130"/>
                    <a:gd name="T5" fmla="*/ 0 h 128"/>
                    <a:gd name="T6" fmla="*/ 75 w 130"/>
                    <a:gd name="T7" fmla="*/ 2 h 128"/>
                    <a:gd name="T8" fmla="*/ 73 w 130"/>
                    <a:gd name="T9" fmla="*/ 6 h 128"/>
                    <a:gd name="T10" fmla="*/ 64 w 130"/>
                    <a:gd name="T11" fmla="*/ 21 h 128"/>
                    <a:gd name="T12" fmla="*/ 41 w 130"/>
                    <a:gd name="T13" fmla="*/ 37 h 128"/>
                    <a:gd name="T14" fmla="*/ 15 w 130"/>
                    <a:gd name="T15" fmla="*/ 55 h 128"/>
                    <a:gd name="T16" fmla="*/ 1 w 130"/>
                    <a:gd name="T17" fmla="*/ 78 h 128"/>
                    <a:gd name="T18" fmla="*/ 3 w 130"/>
                    <a:gd name="T19" fmla="*/ 86 h 128"/>
                    <a:gd name="T20" fmla="*/ 43 w 130"/>
                    <a:gd name="T21" fmla="*/ 126 h 128"/>
                    <a:gd name="T22" fmla="*/ 51 w 130"/>
                    <a:gd name="T23" fmla="*/ 128 h 128"/>
                    <a:gd name="T24" fmla="*/ 55 w 130"/>
                    <a:gd name="T25" fmla="*/ 126 h 128"/>
                    <a:gd name="T26" fmla="*/ 57 w 130"/>
                    <a:gd name="T27" fmla="*/ 122 h 128"/>
                    <a:gd name="T28" fmla="*/ 66 w 130"/>
                    <a:gd name="T29" fmla="*/ 107 h 128"/>
                    <a:gd name="T30" fmla="*/ 89 w 130"/>
                    <a:gd name="T31" fmla="*/ 91 h 128"/>
                    <a:gd name="T32" fmla="*/ 115 w 130"/>
                    <a:gd name="T33" fmla="*/ 73 h 128"/>
                    <a:gd name="T34" fmla="*/ 129 w 130"/>
                    <a:gd name="T35" fmla="*/ 50 h 128"/>
                    <a:gd name="T36" fmla="*/ 127 w 130"/>
                    <a:gd name="T37" fmla="*/ 42 h 128"/>
                    <a:gd name="T38" fmla="*/ 49 w 130"/>
                    <a:gd name="T39" fmla="*/ 120 h 128"/>
                    <a:gd name="T40" fmla="*/ 9 w 130"/>
                    <a:gd name="T41" fmla="*/ 80 h 128"/>
                    <a:gd name="T42" fmla="*/ 81 w 130"/>
                    <a:gd name="T43" fmla="*/ 8 h 128"/>
                    <a:gd name="T44" fmla="*/ 121 w 130"/>
                    <a:gd name="T45" fmla="*/ 48 h 128"/>
                    <a:gd name="T46" fmla="*/ 49 w 130"/>
                    <a:gd name="T47" fmla="*/ 12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30" h="128">
                      <a:moveTo>
                        <a:pt x="127" y="42"/>
                      </a:moveTo>
                      <a:cubicBezTo>
                        <a:pt x="87" y="2"/>
                        <a:pt x="87" y="2"/>
                        <a:pt x="87" y="2"/>
                      </a:cubicBezTo>
                      <a:cubicBezTo>
                        <a:pt x="85" y="0"/>
                        <a:pt x="82" y="0"/>
                        <a:pt x="79" y="0"/>
                      </a:cubicBezTo>
                      <a:cubicBezTo>
                        <a:pt x="78" y="1"/>
                        <a:pt x="76" y="1"/>
                        <a:pt x="75" y="2"/>
                      </a:cubicBezTo>
                      <a:cubicBezTo>
                        <a:pt x="74" y="3"/>
                        <a:pt x="74" y="4"/>
                        <a:pt x="73" y="6"/>
                      </a:cubicBezTo>
                      <a:cubicBezTo>
                        <a:pt x="72" y="12"/>
                        <a:pt x="68" y="17"/>
                        <a:pt x="64" y="21"/>
                      </a:cubicBezTo>
                      <a:cubicBezTo>
                        <a:pt x="58" y="27"/>
                        <a:pt x="50" y="32"/>
                        <a:pt x="41" y="37"/>
                      </a:cubicBezTo>
                      <a:cubicBezTo>
                        <a:pt x="32" y="42"/>
                        <a:pt x="23" y="48"/>
                        <a:pt x="15" y="55"/>
                      </a:cubicBezTo>
                      <a:cubicBezTo>
                        <a:pt x="8" y="62"/>
                        <a:pt x="4" y="69"/>
                        <a:pt x="1" y="78"/>
                      </a:cubicBezTo>
                      <a:cubicBezTo>
                        <a:pt x="0" y="80"/>
                        <a:pt x="1" y="84"/>
                        <a:pt x="3" y="86"/>
                      </a:cubicBezTo>
                      <a:cubicBezTo>
                        <a:pt x="43" y="126"/>
                        <a:pt x="43" y="126"/>
                        <a:pt x="43" y="126"/>
                      </a:cubicBezTo>
                      <a:cubicBezTo>
                        <a:pt x="45" y="128"/>
                        <a:pt x="48" y="128"/>
                        <a:pt x="51" y="128"/>
                      </a:cubicBezTo>
                      <a:cubicBezTo>
                        <a:pt x="52" y="127"/>
                        <a:pt x="54" y="127"/>
                        <a:pt x="55" y="126"/>
                      </a:cubicBezTo>
                      <a:cubicBezTo>
                        <a:pt x="56" y="125"/>
                        <a:pt x="56" y="124"/>
                        <a:pt x="57" y="122"/>
                      </a:cubicBezTo>
                      <a:cubicBezTo>
                        <a:pt x="58" y="116"/>
                        <a:pt x="62" y="111"/>
                        <a:pt x="66" y="107"/>
                      </a:cubicBezTo>
                      <a:cubicBezTo>
                        <a:pt x="72" y="101"/>
                        <a:pt x="80" y="96"/>
                        <a:pt x="89" y="91"/>
                      </a:cubicBezTo>
                      <a:cubicBezTo>
                        <a:pt x="98" y="86"/>
                        <a:pt x="107" y="80"/>
                        <a:pt x="115" y="73"/>
                      </a:cubicBezTo>
                      <a:cubicBezTo>
                        <a:pt x="122" y="66"/>
                        <a:pt x="126" y="59"/>
                        <a:pt x="129" y="50"/>
                      </a:cubicBezTo>
                      <a:cubicBezTo>
                        <a:pt x="130" y="48"/>
                        <a:pt x="129" y="44"/>
                        <a:pt x="127" y="42"/>
                      </a:cubicBezTo>
                      <a:close/>
                      <a:moveTo>
                        <a:pt x="49" y="120"/>
                      </a:moveTo>
                      <a:cubicBezTo>
                        <a:pt x="36" y="107"/>
                        <a:pt x="22" y="93"/>
                        <a:pt x="9" y="80"/>
                      </a:cubicBezTo>
                      <a:cubicBezTo>
                        <a:pt x="20" y="43"/>
                        <a:pt x="70" y="45"/>
                        <a:pt x="81" y="8"/>
                      </a:cubicBezTo>
                      <a:cubicBezTo>
                        <a:pt x="94" y="21"/>
                        <a:pt x="108" y="35"/>
                        <a:pt x="121" y="48"/>
                      </a:cubicBezTo>
                      <a:cubicBezTo>
                        <a:pt x="110" y="85"/>
                        <a:pt x="60" y="83"/>
                        <a:pt x="49" y="1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68580" tIns="34290" rIns="68580" bIns="34290"/>
                <a:lstStyle/>
                <a:p>
                  <a:pPr defTabSz="685754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88" name="Freeform 66">
                  <a:extLst>
                    <a:ext uri="{FF2B5EF4-FFF2-40B4-BE49-F238E27FC236}">
                      <a16:creationId xmlns:a16="http://schemas.microsoft.com/office/drawing/2014/main" id="{AF8599CF-1E48-443F-B22F-7BCC50889C9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222375" y="3205163"/>
                  <a:ext cx="131762" cy="134938"/>
                </a:xfrm>
                <a:custGeom>
                  <a:avLst/>
                  <a:gdLst>
                    <a:gd name="T0" fmla="*/ 28 w 35"/>
                    <a:gd name="T1" fmla="*/ 12 h 36"/>
                    <a:gd name="T2" fmla="*/ 20 w 35"/>
                    <a:gd name="T3" fmla="*/ 13 h 36"/>
                    <a:gd name="T4" fmla="*/ 10 w 35"/>
                    <a:gd name="T5" fmla="*/ 7 h 36"/>
                    <a:gd name="T6" fmla="*/ 15 w 35"/>
                    <a:gd name="T7" fmla="*/ 6 h 36"/>
                    <a:gd name="T8" fmla="*/ 19 w 35"/>
                    <a:gd name="T9" fmla="*/ 6 h 36"/>
                    <a:gd name="T10" fmla="*/ 20 w 35"/>
                    <a:gd name="T11" fmla="*/ 2 h 36"/>
                    <a:gd name="T12" fmla="*/ 13 w 35"/>
                    <a:gd name="T13" fmla="*/ 1 h 36"/>
                    <a:gd name="T14" fmla="*/ 6 w 35"/>
                    <a:gd name="T15" fmla="*/ 4 h 36"/>
                    <a:gd name="T16" fmla="*/ 5 w 35"/>
                    <a:gd name="T17" fmla="*/ 3 h 36"/>
                    <a:gd name="T18" fmla="*/ 3 w 35"/>
                    <a:gd name="T19" fmla="*/ 5 h 36"/>
                    <a:gd name="T20" fmla="*/ 4 w 35"/>
                    <a:gd name="T21" fmla="*/ 6 h 36"/>
                    <a:gd name="T22" fmla="*/ 1 w 35"/>
                    <a:gd name="T23" fmla="*/ 15 h 36"/>
                    <a:gd name="T24" fmla="*/ 3 w 35"/>
                    <a:gd name="T25" fmla="*/ 22 h 36"/>
                    <a:gd name="T26" fmla="*/ 18 w 35"/>
                    <a:gd name="T27" fmla="*/ 21 h 36"/>
                    <a:gd name="T28" fmla="*/ 23 w 35"/>
                    <a:gd name="T29" fmla="*/ 31 h 36"/>
                    <a:gd name="T30" fmla="*/ 19 w 35"/>
                    <a:gd name="T31" fmla="*/ 30 h 36"/>
                    <a:gd name="T32" fmla="*/ 16 w 35"/>
                    <a:gd name="T33" fmla="*/ 28 h 36"/>
                    <a:gd name="T34" fmla="*/ 13 w 35"/>
                    <a:gd name="T35" fmla="*/ 31 h 36"/>
                    <a:gd name="T36" fmla="*/ 17 w 35"/>
                    <a:gd name="T37" fmla="*/ 35 h 36"/>
                    <a:gd name="T38" fmla="*/ 25 w 35"/>
                    <a:gd name="T39" fmla="*/ 36 h 36"/>
                    <a:gd name="T40" fmla="*/ 31 w 35"/>
                    <a:gd name="T41" fmla="*/ 35 h 36"/>
                    <a:gd name="T42" fmla="*/ 33 w 35"/>
                    <a:gd name="T43" fmla="*/ 34 h 36"/>
                    <a:gd name="T44" fmla="*/ 33 w 35"/>
                    <a:gd name="T45" fmla="*/ 32 h 36"/>
                    <a:gd name="T46" fmla="*/ 34 w 35"/>
                    <a:gd name="T47" fmla="*/ 26 h 36"/>
                    <a:gd name="T48" fmla="*/ 35 w 35"/>
                    <a:gd name="T49" fmla="*/ 18 h 36"/>
                    <a:gd name="T50" fmla="*/ 10 w 35"/>
                    <a:gd name="T51" fmla="*/ 17 h 36"/>
                    <a:gd name="T52" fmla="*/ 6 w 35"/>
                    <a:gd name="T53" fmla="*/ 15 h 36"/>
                    <a:gd name="T54" fmla="*/ 7 w 35"/>
                    <a:gd name="T55" fmla="*/ 11 h 36"/>
                    <a:gd name="T56" fmla="*/ 14 w 35"/>
                    <a:gd name="T57" fmla="*/ 16 h 36"/>
                    <a:gd name="T58" fmla="*/ 29 w 35"/>
                    <a:gd name="T59" fmla="*/ 25 h 36"/>
                    <a:gd name="T60" fmla="*/ 21 w 35"/>
                    <a:gd name="T61" fmla="*/ 20 h 36"/>
                    <a:gd name="T62" fmla="*/ 25 w 35"/>
                    <a:gd name="T63" fmla="*/ 18 h 36"/>
                    <a:gd name="T64" fmla="*/ 28 w 35"/>
                    <a:gd name="T65" fmla="*/ 20 h 36"/>
                    <a:gd name="T66" fmla="*/ 29 w 35"/>
                    <a:gd name="T67" fmla="*/ 23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5" h="36">
                      <a:moveTo>
                        <a:pt x="32" y="15"/>
                      </a:moveTo>
                      <a:cubicBezTo>
                        <a:pt x="31" y="14"/>
                        <a:pt x="30" y="13"/>
                        <a:pt x="28" y="12"/>
                      </a:cubicBezTo>
                      <a:cubicBezTo>
                        <a:pt x="27" y="12"/>
                        <a:pt x="26" y="12"/>
                        <a:pt x="24" y="12"/>
                      </a:cubicBezTo>
                      <a:cubicBezTo>
                        <a:pt x="23" y="12"/>
                        <a:pt x="22" y="12"/>
                        <a:pt x="20" y="13"/>
                      </a:cubicBezTo>
                      <a:cubicBezTo>
                        <a:pt x="19" y="13"/>
                        <a:pt x="18" y="14"/>
                        <a:pt x="16" y="15"/>
                      </a:cubicBezTo>
                      <a:cubicBezTo>
                        <a:pt x="14" y="12"/>
                        <a:pt x="12" y="10"/>
                        <a:pt x="10" y="7"/>
                      </a:cubicBezTo>
                      <a:cubicBezTo>
                        <a:pt x="11" y="7"/>
                        <a:pt x="12" y="6"/>
                        <a:pt x="13" y="6"/>
                      </a:cubicBezTo>
                      <a:cubicBezTo>
                        <a:pt x="14" y="6"/>
                        <a:pt x="14" y="6"/>
                        <a:pt x="15" y="6"/>
                      </a:cubicBezTo>
                      <a:cubicBezTo>
                        <a:pt x="16" y="7"/>
                        <a:pt x="17" y="7"/>
                        <a:pt x="18" y="7"/>
                      </a:cubicBezTo>
                      <a:cubicBezTo>
                        <a:pt x="18" y="7"/>
                        <a:pt x="19" y="7"/>
                        <a:pt x="19" y="6"/>
                      </a:cubicBezTo>
                      <a:cubicBezTo>
                        <a:pt x="20" y="6"/>
                        <a:pt x="20" y="5"/>
                        <a:pt x="20" y="5"/>
                      </a:cubicBezTo>
                      <a:cubicBezTo>
                        <a:pt x="20" y="4"/>
                        <a:pt x="20" y="3"/>
                        <a:pt x="20" y="2"/>
                      </a:cubicBezTo>
                      <a:cubicBezTo>
                        <a:pt x="19" y="1"/>
                        <a:pt x="18" y="1"/>
                        <a:pt x="16" y="0"/>
                      </a:cubicBezTo>
                      <a:cubicBezTo>
                        <a:pt x="15" y="0"/>
                        <a:pt x="14" y="0"/>
                        <a:pt x="13" y="1"/>
                      </a:cubicBezTo>
                      <a:cubicBezTo>
                        <a:pt x="11" y="1"/>
                        <a:pt x="10" y="1"/>
                        <a:pt x="9" y="2"/>
                      </a:cubicBezTo>
                      <a:cubicBezTo>
                        <a:pt x="8" y="3"/>
                        <a:pt x="7" y="3"/>
                        <a:pt x="6" y="4"/>
                      </a:cubicBezTo>
                      <a:cubicBezTo>
                        <a:pt x="6" y="4"/>
                        <a:pt x="6" y="3"/>
                        <a:pt x="6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4" y="3"/>
                        <a:pt x="4" y="3"/>
                        <a:pt x="3" y="3"/>
                      </a:cubicBezTo>
                      <a:cubicBezTo>
                        <a:pt x="3" y="4"/>
                        <a:pt x="3" y="4"/>
                        <a:pt x="3" y="5"/>
                      </a:cubicBezTo>
                      <a:cubicBezTo>
                        <a:pt x="3" y="5"/>
                        <a:pt x="3" y="5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3" y="7"/>
                        <a:pt x="2" y="9"/>
                        <a:pt x="2" y="10"/>
                      </a:cubicBezTo>
                      <a:cubicBezTo>
                        <a:pt x="1" y="12"/>
                        <a:pt x="1" y="13"/>
                        <a:pt x="1" y="15"/>
                      </a:cubicBezTo>
                      <a:cubicBezTo>
                        <a:pt x="0" y="16"/>
                        <a:pt x="1" y="17"/>
                        <a:pt x="1" y="18"/>
                      </a:cubicBezTo>
                      <a:cubicBezTo>
                        <a:pt x="1" y="20"/>
                        <a:pt x="2" y="21"/>
                        <a:pt x="3" y="22"/>
                      </a:cubicBezTo>
                      <a:cubicBezTo>
                        <a:pt x="5" y="23"/>
                        <a:pt x="8" y="24"/>
                        <a:pt x="10" y="24"/>
                      </a:cubicBezTo>
                      <a:cubicBezTo>
                        <a:pt x="13" y="23"/>
                        <a:pt x="15" y="23"/>
                        <a:pt x="18" y="21"/>
                      </a:cubicBezTo>
                      <a:cubicBezTo>
                        <a:pt x="21" y="24"/>
                        <a:pt x="23" y="27"/>
                        <a:pt x="25" y="29"/>
                      </a:cubicBezTo>
                      <a:cubicBezTo>
                        <a:pt x="24" y="30"/>
                        <a:pt x="24" y="30"/>
                        <a:pt x="23" y="31"/>
                      </a:cubicBezTo>
                      <a:cubicBezTo>
                        <a:pt x="22" y="31"/>
                        <a:pt x="21" y="31"/>
                        <a:pt x="21" y="31"/>
                      </a:cubicBezTo>
                      <a:cubicBezTo>
                        <a:pt x="20" y="30"/>
                        <a:pt x="20" y="30"/>
                        <a:pt x="19" y="30"/>
                      </a:cubicBezTo>
                      <a:cubicBezTo>
                        <a:pt x="18" y="29"/>
                        <a:pt x="18" y="29"/>
                        <a:pt x="17" y="29"/>
                      </a:cubicBezTo>
                      <a:cubicBezTo>
                        <a:pt x="17" y="28"/>
                        <a:pt x="16" y="28"/>
                        <a:pt x="16" y="28"/>
                      </a:cubicBezTo>
                      <a:cubicBezTo>
                        <a:pt x="15" y="28"/>
                        <a:pt x="15" y="29"/>
                        <a:pt x="14" y="29"/>
                      </a:cubicBezTo>
                      <a:cubicBezTo>
                        <a:pt x="13" y="30"/>
                        <a:pt x="13" y="30"/>
                        <a:pt x="13" y="31"/>
                      </a:cubicBezTo>
                      <a:cubicBezTo>
                        <a:pt x="13" y="32"/>
                        <a:pt x="13" y="33"/>
                        <a:pt x="14" y="33"/>
                      </a:cubicBezTo>
                      <a:cubicBezTo>
                        <a:pt x="15" y="34"/>
                        <a:pt x="16" y="35"/>
                        <a:pt x="17" y="35"/>
                      </a:cubicBezTo>
                      <a:cubicBezTo>
                        <a:pt x="18" y="36"/>
                        <a:pt x="19" y="36"/>
                        <a:pt x="20" y="36"/>
                      </a:cubicBezTo>
                      <a:cubicBezTo>
                        <a:pt x="22" y="36"/>
                        <a:pt x="23" y="36"/>
                        <a:pt x="25" y="36"/>
                      </a:cubicBezTo>
                      <a:cubicBezTo>
                        <a:pt x="26" y="35"/>
                        <a:pt x="27" y="34"/>
                        <a:pt x="29" y="33"/>
                      </a:cubicBezTo>
                      <a:cubicBezTo>
                        <a:pt x="30" y="33"/>
                        <a:pt x="30" y="34"/>
                        <a:pt x="31" y="35"/>
                      </a:cubicBezTo>
                      <a:cubicBezTo>
                        <a:pt x="31" y="35"/>
                        <a:pt x="32" y="35"/>
                        <a:pt x="32" y="35"/>
                      </a:cubicBezTo>
                      <a:cubicBezTo>
                        <a:pt x="33" y="35"/>
                        <a:pt x="33" y="35"/>
                        <a:pt x="33" y="34"/>
                      </a:cubicBezTo>
                      <a:cubicBezTo>
                        <a:pt x="33" y="34"/>
                        <a:pt x="34" y="34"/>
                        <a:pt x="34" y="33"/>
                      </a:cubicBezTo>
                      <a:cubicBezTo>
                        <a:pt x="34" y="33"/>
                        <a:pt x="33" y="32"/>
                        <a:pt x="33" y="32"/>
                      </a:cubicBezTo>
                      <a:cubicBezTo>
                        <a:pt x="32" y="32"/>
                        <a:pt x="32" y="31"/>
                        <a:pt x="31" y="30"/>
                      </a:cubicBezTo>
                      <a:cubicBezTo>
                        <a:pt x="32" y="29"/>
                        <a:pt x="33" y="27"/>
                        <a:pt x="34" y="26"/>
                      </a:cubicBezTo>
                      <a:cubicBezTo>
                        <a:pt x="35" y="24"/>
                        <a:pt x="35" y="23"/>
                        <a:pt x="35" y="21"/>
                      </a:cubicBezTo>
                      <a:cubicBezTo>
                        <a:pt x="35" y="20"/>
                        <a:pt x="35" y="19"/>
                        <a:pt x="35" y="18"/>
                      </a:cubicBezTo>
                      <a:cubicBezTo>
                        <a:pt x="34" y="17"/>
                        <a:pt x="33" y="16"/>
                        <a:pt x="32" y="15"/>
                      </a:cubicBezTo>
                      <a:close/>
                      <a:moveTo>
                        <a:pt x="10" y="17"/>
                      </a:moveTo>
                      <a:cubicBezTo>
                        <a:pt x="9" y="17"/>
                        <a:pt x="8" y="17"/>
                        <a:pt x="7" y="16"/>
                      </a:cubicBezTo>
                      <a:cubicBezTo>
                        <a:pt x="7" y="16"/>
                        <a:pt x="6" y="15"/>
                        <a:pt x="6" y="15"/>
                      </a:cubicBezTo>
                      <a:cubicBezTo>
                        <a:pt x="6" y="14"/>
                        <a:pt x="6" y="14"/>
                        <a:pt x="6" y="13"/>
                      </a:cubicBezTo>
                      <a:cubicBezTo>
                        <a:pt x="6" y="13"/>
                        <a:pt x="6" y="12"/>
                        <a:pt x="7" y="11"/>
                      </a:cubicBezTo>
                      <a:cubicBezTo>
                        <a:pt x="7" y="11"/>
                        <a:pt x="7" y="10"/>
                        <a:pt x="8" y="9"/>
                      </a:cubicBezTo>
                      <a:cubicBezTo>
                        <a:pt x="10" y="11"/>
                        <a:pt x="12" y="14"/>
                        <a:pt x="14" y="16"/>
                      </a:cubicBezTo>
                      <a:cubicBezTo>
                        <a:pt x="12" y="17"/>
                        <a:pt x="11" y="17"/>
                        <a:pt x="10" y="17"/>
                      </a:cubicBezTo>
                      <a:close/>
                      <a:moveTo>
                        <a:pt x="29" y="25"/>
                      </a:moveTo>
                      <a:cubicBezTo>
                        <a:pt x="28" y="26"/>
                        <a:pt x="28" y="27"/>
                        <a:pt x="27" y="27"/>
                      </a:cubicBezTo>
                      <a:cubicBezTo>
                        <a:pt x="25" y="25"/>
                        <a:pt x="23" y="22"/>
                        <a:pt x="21" y="20"/>
                      </a:cubicBezTo>
                      <a:cubicBezTo>
                        <a:pt x="21" y="20"/>
                        <a:pt x="22" y="19"/>
                        <a:pt x="23" y="19"/>
                      </a:cubicBezTo>
                      <a:cubicBezTo>
                        <a:pt x="23" y="19"/>
                        <a:pt x="24" y="19"/>
                        <a:pt x="25" y="18"/>
                      </a:cubicBezTo>
                      <a:cubicBezTo>
                        <a:pt x="25" y="18"/>
                        <a:pt x="26" y="18"/>
                        <a:pt x="27" y="19"/>
                      </a:cubicBezTo>
                      <a:cubicBezTo>
                        <a:pt x="27" y="19"/>
                        <a:pt x="28" y="19"/>
                        <a:pt x="28" y="20"/>
                      </a:cubicBezTo>
                      <a:cubicBezTo>
                        <a:pt x="29" y="20"/>
                        <a:pt x="29" y="21"/>
                        <a:pt x="29" y="21"/>
                      </a:cubicBezTo>
                      <a:cubicBezTo>
                        <a:pt x="30" y="22"/>
                        <a:pt x="30" y="23"/>
                        <a:pt x="29" y="23"/>
                      </a:cubicBezTo>
                      <a:cubicBezTo>
                        <a:pt x="29" y="24"/>
                        <a:pt x="29" y="25"/>
                        <a:pt x="29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68580" tIns="34290" rIns="68580" bIns="34290"/>
                <a:lstStyle/>
                <a:p>
                  <a:pPr defTabSz="685754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89" name="Freeform 67">
                  <a:extLst>
                    <a:ext uri="{FF2B5EF4-FFF2-40B4-BE49-F238E27FC236}">
                      <a16:creationId xmlns:a16="http://schemas.microsoft.com/office/drawing/2014/main" id="{C2FE1238-8E32-4A6D-8EB7-02D4D193BBC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11263" y="3367088"/>
                  <a:ext cx="71437" cy="79375"/>
                </a:xfrm>
                <a:custGeom>
                  <a:avLst/>
                  <a:gdLst>
                    <a:gd name="T0" fmla="*/ 16 w 19"/>
                    <a:gd name="T1" fmla="*/ 1 h 21"/>
                    <a:gd name="T2" fmla="*/ 16 w 19"/>
                    <a:gd name="T3" fmla="*/ 1 h 21"/>
                    <a:gd name="T4" fmla="*/ 9 w 19"/>
                    <a:gd name="T5" fmla="*/ 7 h 21"/>
                    <a:gd name="T6" fmla="*/ 3 w 19"/>
                    <a:gd name="T7" fmla="*/ 14 h 21"/>
                    <a:gd name="T8" fmla="*/ 0 w 19"/>
                    <a:gd name="T9" fmla="*/ 17 h 21"/>
                    <a:gd name="T10" fmla="*/ 0 w 19"/>
                    <a:gd name="T11" fmla="*/ 17 h 21"/>
                    <a:gd name="T12" fmla="*/ 0 w 19"/>
                    <a:gd name="T13" fmla="*/ 20 h 21"/>
                    <a:gd name="T14" fmla="*/ 3 w 19"/>
                    <a:gd name="T15" fmla="*/ 20 h 21"/>
                    <a:gd name="T16" fmla="*/ 3 w 19"/>
                    <a:gd name="T17" fmla="*/ 20 h 21"/>
                    <a:gd name="T18" fmla="*/ 6 w 19"/>
                    <a:gd name="T19" fmla="*/ 16 h 21"/>
                    <a:gd name="T20" fmla="*/ 11 w 19"/>
                    <a:gd name="T21" fmla="*/ 10 h 21"/>
                    <a:gd name="T22" fmla="*/ 18 w 19"/>
                    <a:gd name="T23" fmla="*/ 4 h 21"/>
                    <a:gd name="T24" fmla="*/ 18 w 19"/>
                    <a:gd name="T25" fmla="*/ 4 h 21"/>
                    <a:gd name="T26" fmla="*/ 19 w 19"/>
                    <a:gd name="T27" fmla="*/ 4 h 21"/>
                    <a:gd name="T28" fmla="*/ 19 w 19"/>
                    <a:gd name="T29" fmla="*/ 1 h 21"/>
                    <a:gd name="T30" fmla="*/ 16 w 19"/>
                    <a:gd name="T31" fmla="*/ 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" h="21">
                      <a:moveTo>
                        <a:pt x="16" y="1"/>
                      </a:move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3" y="3"/>
                        <a:pt x="11" y="5"/>
                        <a:pt x="9" y="7"/>
                      </a:cubicBezTo>
                      <a:cubicBezTo>
                        <a:pt x="6" y="9"/>
                        <a:pt x="5" y="11"/>
                        <a:pt x="3" y="14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8"/>
                        <a:pt x="0" y="19"/>
                        <a:pt x="0" y="20"/>
                      </a:cubicBezTo>
                      <a:cubicBezTo>
                        <a:pt x="1" y="21"/>
                        <a:pt x="2" y="21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6" y="16"/>
                        <a:pt x="6" y="16"/>
                        <a:pt x="6" y="16"/>
                      </a:cubicBezTo>
                      <a:cubicBezTo>
                        <a:pt x="8" y="14"/>
                        <a:pt x="9" y="12"/>
                        <a:pt x="11" y="10"/>
                      </a:cubicBezTo>
                      <a:cubicBezTo>
                        <a:pt x="14" y="8"/>
                        <a:pt x="16" y="6"/>
                        <a:pt x="18" y="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8" y="4"/>
                        <a:pt x="18" y="4"/>
                        <a:pt x="19" y="4"/>
                      </a:cubicBezTo>
                      <a:cubicBezTo>
                        <a:pt x="19" y="3"/>
                        <a:pt x="19" y="2"/>
                        <a:pt x="19" y="1"/>
                      </a:cubicBezTo>
                      <a:cubicBezTo>
                        <a:pt x="18" y="0"/>
                        <a:pt x="17" y="0"/>
                        <a:pt x="1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68580" tIns="34290" rIns="68580" bIns="34290"/>
                <a:lstStyle/>
                <a:p>
                  <a:pPr defTabSz="685754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90" name="Freeform 68">
                  <a:extLst>
                    <a:ext uri="{FF2B5EF4-FFF2-40B4-BE49-F238E27FC236}">
                      <a16:creationId xmlns:a16="http://schemas.microsoft.com/office/drawing/2014/main" id="{F2E99D91-3669-44AE-8522-0A96DBAA01F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96988" y="3111501"/>
                  <a:ext cx="74612" cy="77788"/>
                </a:xfrm>
                <a:custGeom>
                  <a:avLst/>
                  <a:gdLst>
                    <a:gd name="T0" fmla="*/ 8 w 20"/>
                    <a:gd name="T1" fmla="*/ 11 h 21"/>
                    <a:gd name="T2" fmla="*/ 1 w 20"/>
                    <a:gd name="T3" fmla="*/ 17 h 21"/>
                    <a:gd name="T4" fmla="*/ 0 w 20"/>
                    <a:gd name="T5" fmla="*/ 17 h 21"/>
                    <a:gd name="T6" fmla="*/ 0 w 20"/>
                    <a:gd name="T7" fmla="*/ 20 h 21"/>
                    <a:gd name="T8" fmla="*/ 3 w 20"/>
                    <a:gd name="T9" fmla="*/ 20 h 21"/>
                    <a:gd name="T10" fmla="*/ 3 w 20"/>
                    <a:gd name="T11" fmla="*/ 20 h 21"/>
                    <a:gd name="T12" fmla="*/ 10 w 20"/>
                    <a:gd name="T13" fmla="*/ 14 h 21"/>
                    <a:gd name="T14" fmla="*/ 16 w 20"/>
                    <a:gd name="T15" fmla="*/ 7 h 21"/>
                    <a:gd name="T16" fmla="*/ 19 w 20"/>
                    <a:gd name="T17" fmla="*/ 3 h 21"/>
                    <a:gd name="T18" fmla="*/ 19 w 20"/>
                    <a:gd name="T19" fmla="*/ 3 h 21"/>
                    <a:gd name="T20" fmla="*/ 19 w 20"/>
                    <a:gd name="T21" fmla="*/ 0 h 21"/>
                    <a:gd name="T22" fmla="*/ 16 w 20"/>
                    <a:gd name="T23" fmla="*/ 0 h 21"/>
                    <a:gd name="T24" fmla="*/ 16 w 20"/>
                    <a:gd name="T25" fmla="*/ 1 h 21"/>
                    <a:gd name="T26" fmla="*/ 13 w 20"/>
                    <a:gd name="T27" fmla="*/ 5 h 21"/>
                    <a:gd name="T28" fmla="*/ 8 w 20"/>
                    <a:gd name="T29" fmla="*/ 1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0" h="21">
                      <a:moveTo>
                        <a:pt x="8" y="11"/>
                      </a:moveTo>
                      <a:cubicBezTo>
                        <a:pt x="5" y="13"/>
                        <a:pt x="3" y="15"/>
                        <a:pt x="1" y="17"/>
                      </a:cubicBezTo>
                      <a:cubicBezTo>
                        <a:pt x="1" y="17"/>
                        <a:pt x="0" y="17"/>
                        <a:pt x="0" y="17"/>
                      </a:cubicBezTo>
                      <a:cubicBezTo>
                        <a:pt x="0" y="18"/>
                        <a:pt x="0" y="19"/>
                        <a:pt x="0" y="20"/>
                      </a:cubicBezTo>
                      <a:cubicBezTo>
                        <a:pt x="1" y="21"/>
                        <a:pt x="2" y="21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6" y="18"/>
                        <a:pt x="8" y="16"/>
                        <a:pt x="10" y="14"/>
                      </a:cubicBezTo>
                      <a:cubicBezTo>
                        <a:pt x="13" y="12"/>
                        <a:pt x="14" y="9"/>
                        <a:pt x="16" y="7"/>
                      </a:cubicBez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20" y="2"/>
                        <a:pt x="20" y="1"/>
                        <a:pt x="19" y="0"/>
                      </a:cubicBezTo>
                      <a:cubicBezTo>
                        <a:pt x="18" y="0"/>
                        <a:pt x="17" y="0"/>
                        <a:pt x="16" y="0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1" y="7"/>
                        <a:pt x="10" y="9"/>
                        <a:pt x="8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68580" tIns="34290" rIns="68580" bIns="34290"/>
                <a:lstStyle/>
                <a:p>
                  <a:pPr defTabSz="685754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60" name="Group 29">
                <a:extLst>
                  <a:ext uri="{FF2B5EF4-FFF2-40B4-BE49-F238E27FC236}">
                    <a16:creationId xmlns:a16="http://schemas.microsoft.com/office/drawing/2014/main" id="{B12B4BDE-31FD-4CD2-B4B7-455E21588715}"/>
                  </a:ext>
                </a:extLst>
              </p:cNvPr>
              <p:cNvGrpSpPr/>
              <p:nvPr/>
            </p:nvGrpSpPr>
            <p:grpSpPr>
              <a:xfrm>
                <a:off x="7197315" y="3405112"/>
                <a:ext cx="331787" cy="482600"/>
                <a:chOff x="4029075" y="2071688"/>
                <a:chExt cx="331787" cy="482600"/>
              </a:xfrm>
              <a:solidFill>
                <a:schemeClr val="bg1"/>
              </a:solidFill>
            </p:grpSpPr>
            <p:sp>
              <p:nvSpPr>
                <p:cNvPr id="78" name="Oval 69">
                  <a:extLst>
                    <a:ext uri="{FF2B5EF4-FFF2-40B4-BE49-F238E27FC236}">
                      <a16:creationId xmlns:a16="http://schemas.microsoft.com/office/drawing/2014/main" id="{69CAF3DE-F5C4-40DE-9E2B-3E02E2EEE5B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164013" y="2208213"/>
                  <a:ext cx="30162" cy="301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68580" tIns="34290" rIns="68580" bIns="34290"/>
                <a:lstStyle/>
                <a:p>
                  <a:pPr defTabSz="685754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79" name="Oval 70">
                  <a:extLst>
                    <a:ext uri="{FF2B5EF4-FFF2-40B4-BE49-F238E27FC236}">
                      <a16:creationId xmlns:a16="http://schemas.microsoft.com/office/drawing/2014/main" id="{CA726E59-C51E-4907-81F2-D1EE00E13EB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164013" y="2389188"/>
                  <a:ext cx="30162" cy="2857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68580" tIns="34290" rIns="68580" bIns="34290"/>
                <a:lstStyle/>
                <a:p>
                  <a:pPr defTabSz="685754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80" name="Oval 71">
                  <a:extLst>
                    <a:ext uri="{FF2B5EF4-FFF2-40B4-BE49-F238E27FC236}">
                      <a16:creationId xmlns:a16="http://schemas.microsoft.com/office/drawing/2014/main" id="{72665F98-D33E-477F-9969-612387465CE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073525" y="2298701"/>
                  <a:ext cx="30162" cy="301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68580" tIns="34290" rIns="68580" bIns="34290"/>
                <a:lstStyle/>
                <a:p>
                  <a:pPr defTabSz="685754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81" name="Oval 72">
                  <a:extLst>
                    <a:ext uri="{FF2B5EF4-FFF2-40B4-BE49-F238E27FC236}">
                      <a16:creationId xmlns:a16="http://schemas.microsoft.com/office/drawing/2014/main" id="{3330E7BF-08FE-4566-9718-99DE5100922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254500" y="2298701"/>
                  <a:ext cx="30162" cy="301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68580" tIns="34290" rIns="68580" bIns="34290"/>
                <a:lstStyle/>
                <a:p>
                  <a:pPr defTabSz="685754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82" name="Freeform 73">
                  <a:extLst>
                    <a:ext uri="{FF2B5EF4-FFF2-40B4-BE49-F238E27FC236}">
                      <a16:creationId xmlns:a16="http://schemas.microsoft.com/office/drawing/2014/main" id="{1AC68E01-5FEB-48C0-86C5-7D55F66B5BD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00513" y="2362201"/>
                  <a:ext cx="30162" cy="30163"/>
                </a:xfrm>
                <a:custGeom>
                  <a:avLst/>
                  <a:gdLst>
                    <a:gd name="T0" fmla="*/ 1 w 8"/>
                    <a:gd name="T1" fmla="*/ 1 h 8"/>
                    <a:gd name="T2" fmla="*/ 1 w 8"/>
                    <a:gd name="T3" fmla="*/ 7 h 8"/>
                    <a:gd name="T4" fmla="*/ 7 w 8"/>
                    <a:gd name="T5" fmla="*/ 7 h 8"/>
                    <a:gd name="T6" fmla="*/ 7 w 8"/>
                    <a:gd name="T7" fmla="*/ 1 h 8"/>
                    <a:gd name="T8" fmla="*/ 1 w 8"/>
                    <a:gd name="T9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1" y="1"/>
                      </a:moveTo>
                      <a:cubicBezTo>
                        <a:pt x="0" y="3"/>
                        <a:pt x="0" y="5"/>
                        <a:pt x="1" y="7"/>
                      </a:cubicBezTo>
                      <a:cubicBezTo>
                        <a:pt x="3" y="8"/>
                        <a:pt x="5" y="8"/>
                        <a:pt x="7" y="7"/>
                      </a:cubicBezTo>
                      <a:cubicBezTo>
                        <a:pt x="8" y="5"/>
                        <a:pt x="8" y="3"/>
                        <a:pt x="7" y="1"/>
                      </a:cubicBezTo>
                      <a:cubicBezTo>
                        <a:pt x="5" y="0"/>
                        <a:pt x="3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68580" tIns="34290" rIns="68580" bIns="34290"/>
                <a:lstStyle/>
                <a:p>
                  <a:pPr defTabSz="685754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83" name="Freeform 74">
                  <a:extLst>
                    <a:ext uri="{FF2B5EF4-FFF2-40B4-BE49-F238E27FC236}">
                      <a16:creationId xmlns:a16="http://schemas.microsoft.com/office/drawing/2014/main" id="{205819B2-5CEF-4F08-BFC4-E9467FAC180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00513" y="2233613"/>
                  <a:ext cx="30162" cy="30163"/>
                </a:xfrm>
                <a:custGeom>
                  <a:avLst/>
                  <a:gdLst>
                    <a:gd name="T0" fmla="*/ 1 w 8"/>
                    <a:gd name="T1" fmla="*/ 1 h 8"/>
                    <a:gd name="T2" fmla="*/ 1 w 8"/>
                    <a:gd name="T3" fmla="*/ 7 h 8"/>
                    <a:gd name="T4" fmla="*/ 7 w 8"/>
                    <a:gd name="T5" fmla="*/ 7 h 8"/>
                    <a:gd name="T6" fmla="*/ 7 w 8"/>
                    <a:gd name="T7" fmla="*/ 1 h 8"/>
                    <a:gd name="T8" fmla="*/ 1 w 8"/>
                    <a:gd name="T9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1" y="1"/>
                      </a:moveTo>
                      <a:cubicBezTo>
                        <a:pt x="0" y="3"/>
                        <a:pt x="0" y="5"/>
                        <a:pt x="1" y="7"/>
                      </a:cubicBezTo>
                      <a:cubicBezTo>
                        <a:pt x="3" y="8"/>
                        <a:pt x="5" y="8"/>
                        <a:pt x="7" y="7"/>
                      </a:cubicBezTo>
                      <a:cubicBezTo>
                        <a:pt x="8" y="5"/>
                        <a:pt x="8" y="3"/>
                        <a:pt x="7" y="1"/>
                      </a:cubicBezTo>
                      <a:cubicBezTo>
                        <a:pt x="5" y="0"/>
                        <a:pt x="3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68580" tIns="34290" rIns="68580" bIns="34290"/>
                <a:lstStyle/>
                <a:p>
                  <a:pPr defTabSz="685754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84" name="Freeform 75">
                  <a:extLst>
                    <a:ext uri="{FF2B5EF4-FFF2-40B4-BE49-F238E27FC236}">
                      <a16:creationId xmlns:a16="http://schemas.microsoft.com/office/drawing/2014/main" id="{34273601-5469-4D0B-AA37-C3266708089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29100" y="2362201"/>
                  <a:ext cx="30162" cy="30163"/>
                </a:xfrm>
                <a:custGeom>
                  <a:avLst/>
                  <a:gdLst>
                    <a:gd name="T0" fmla="*/ 1 w 8"/>
                    <a:gd name="T1" fmla="*/ 1 h 8"/>
                    <a:gd name="T2" fmla="*/ 1 w 8"/>
                    <a:gd name="T3" fmla="*/ 7 h 8"/>
                    <a:gd name="T4" fmla="*/ 7 w 8"/>
                    <a:gd name="T5" fmla="*/ 7 h 8"/>
                    <a:gd name="T6" fmla="*/ 7 w 8"/>
                    <a:gd name="T7" fmla="*/ 1 h 8"/>
                    <a:gd name="T8" fmla="*/ 1 w 8"/>
                    <a:gd name="T9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1" y="1"/>
                      </a:moveTo>
                      <a:cubicBezTo>
                        <a:pt x="0" y="3"/>
                        <a:pt x="0" y="5"/>
                        <a:pt x="1" y="7"/>
                      </a:cubicBezTo>
                      <a:cubicBezTo>
                        <a:pt x="3" y="8"/>
                        <a:pt x="5" y="8"/>
                        <a:pt x="7" y="7"/>
                      </a:cubicBezTo>
                      <a:cubicBezTo>
                        <a:pt x="8" y="5"/>
                        <a:pt x="8" y="3"/>
                        <a:pt x="7" y="1"/>
                      </a:cubicBezTo>
                      <a:cubicBezTo>
                        <a:pt x="5" y="0"/>
                        <a:pt x="3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68580" tIns="34290" rIns="68580" bIns="34290"/>
                <a:lstStyle/>
                <a:p>
                  <a:pPr defTabSz="685754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85" name="Freeform 76">
                  <a:extLst>
                    <a:ext uri="{FF2B5EF4-FFF2-40B4-BE49-F238E27FC236}">
                      <a16:creationId xmlns:a16="http://schemas.microsoft.com/office/drawing/2014/main" id="{472699B8-C418-41A9-B666-CD4A60E5B37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029075" y="2071688"/>
                  <a:ext cx="331787" cy="482600"/>
                </a:xfrm>
                <a:custGeom>
                  <a:avLst/>
                  <a:gdLst>
                    <a:gd name="T0" fmla="*/ 80 w 88"/>
                    <a:gd name="T1" fmla="*/ 56 h 128"/>
                    <a:gd name="T2" fmla="*/ 79 w 88"/>
                    <a:gd name="T3" fmla="*/ 56 h 128"/>
                    <a:gd name="T4" fmla="*/ 70 w 88"/>
                    <a:gd name="T5" fmla="*/ 38 h 128"/>
                    <a:gd name="T6" fmla="*/ 64 w 88"/>
                    <a:gd name="T7" fmla="*/ 7 h 128"/>
                    <a:gd name="T8" fmla="*/ 56 w 88"/>
                    <a:gd name="T9" fmla="*/ 0 h 128"/>
                    <a:gd name="T10" fmla="*/ 24 w 88"/>
                    <a:gd name="T11" fmla="*/ 0 h 128"/>
                    <a:gd name="T12" fmla="*/ 17 w 88"/>
                    <a:gd name="T13" fmla="*/ 7 h 128"/>
                    <a:gd name="T14" fmla="*/ 11 w 88"/>
                    <a:gd name="T15" fmla="*/ 37 h 128"/>
                    <a:gd name="T16" fmla="*/ 0 w 88"/>
                    <a:gd name="T17" fmla="*/ 64 h 128"/>
                    <a:gd name="T18" fmla="*/ 10 w 88"/>
                    <a:gd name="T19" fmla="*/ 91 h 128"/>
                    <a:gd name="T20" fmla="*/ 16 w 88"/>
                    <a:gd name="T21" fmla="*/ 121 h 128"/>
                    <a:gd name="T22" fmla="*/ 24 w 88"/>
                    <a:gd name="T23" fmla="*/ 128 h 128"/>
                    <a:gd name="T24" fmla="*/ 56 w 88"/>
                    <a:gd name="T25" fmla="*/ 128 h 128"/>
                    <a:gd name="T26" fmla="*/ 64 w 88"/>
                    <a:gd name="T27" fmla="*/ 121 h 128"/>
                    <a:gd name="T28" fmla="*/ 70 w 88"/>
                    <a:gd name="T29" fmla="*/ 91 h 128"/>
                    <a:gd name="T30" fmla="*/ 79 w 88"/>
                    <a:gd name="T31" fmla="*/ 72 h 128"/>
                    <a:gd name="T32" fmla="*/ 80 w 88"/>
                    <a:gd name="T33" fmla="*/ 72 h 128"/>
                    <a:gd name="T34" fmla="*/ 88 w 88"/>
                    <a:gd name="T35" fmla="*/ 64 h 128"/>
                    <a:gd name="T36" fmla="*/ 80 w 88"/>
                    <a:gd name="T37" fmla="*/ 56 h 128"/>
                    <a:gd name="T38" fmla="*/ 24 w 88"/>
                    <a:gd name="T39" fmla="*/ 8 h 128"/>
                    <a:gd name="T40" fmla="*/ 56 w 88"/>
                    <a:gd name="T41" fmla="*/ 8 h 128"/>
                    <a:gd name="T42" fmla="*/ 60 w 88"/>
                    <a:gd name="T43" fmla="*/ 30 h 128"/>
                    <a:gd name="T44" fmla="*/ 40 w 88"/>
                    <a:gd name="T45" fmla="*/ 24 h 128"/>
                    <a:gd name="T46" fmla="*/ 20 w 88"/>
                    <a:gd name="T47" fmla="*/ 30 h 128"/>
                    <a:gd name="T48" fmla="*/ 24 w 88"/>
                    <a:gd name="T49" fmla="*/ 8 h 128"/>
                    <a:gd name="T50" fmla="*/ 56 w 88"/>
                    <a:gd name="T51" fmla="*/ 120 h 128"/>
                    <a:gd name="T52" fmla="*/ 24 w 88"/>
                    <a:gd name="T53" fmla="*/ 120 h 128"/>
                    <a:gd name="T54" fmla="*/ 20 w 88"/>
                    <a:gd name="T55" fmla="*/ 98 h 128"/>
                    <a:gd name="T56" fmla="*/ 40 w 88"/>
                    <a:gd name="T57" fmla="*/ 104 h 128"/>
                    <a:gd name="T58" fmla="*/ 60 w 88"/>
                    <a:gd name="T59" fmla="*/ 98 h 128"/>
                    <a:gd name="T60" fmla="*/ 56 w 88"/>
                    <a:gd name="T61" fmla="*/ 120 h 128"/>
                    <a:gd name="T62" fmla="*/ 40 w 88"/>
                    <a:gd name="T63" fmla="*/ 96 h 128"/>
                    <a:gd name="T64" fmla="*/ 8 w 88"/>
                    <a:gd name="T65" fmla="*/ 64 h 128"/>
                    <a:gd name="T66" fmla="*/ 40 w 88"/>
                    <a:gd name="T67" fmla="*/ 32 h 128"/>
                    <a:gd name="T68" fmla="*/ 72 w 88"/>
                    <a:gd name="T69" fmla="*/ 64 h 128"/>
                    <a:gd name="T70" fmla="*/ 40 w 88"/>
                    <a:gd name="T71" fmla="*/ 96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88" h="128">
                      <a:moveTo>
                        <a:pt x="80" y="56"/>
                      </a:moveTo>
                      <a:cubicBezTo>
                        <a:pt x="80" y="56"/>
                        <a:pt x="79" y="56"/>
                        <a:pt x="79" y="56"/>
                      </a:cubicBezTo>
                      <a:cubicBezTo>
                        <a:pt x="78" y="49"/>
                        <a:pt x="75" y="43"/>
                        <a:pt x="70" y="38"/>
                      </a:cubicBezTo>
                      <a:cubicBezTo>
                        <a:pt x="64" y="7"/>
                        <a:pt x="64" y="7"/>
                        <a:pt x="64" y="7"/>
                      </a:cubicBezTo>
                      <a:cubicBezTo>
                        <a:pt x="64" y="3"/>
                        <a:pt x="60" y="0"/>
                        <a:pt x="56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1" y="0"/>
                        <a:pt x="17" y="3"/>
                        <a:pt x="17" y="7"/>
                      </a:cubicBezTo>
                      <a:cubicBezTo>
                        <a:pt x="11" y="37"/>
                        <a:pt x="11" y="37"/>
                        <a:pt x="11" y="37"/>
                      </a:cubicBezTo>
                      <a:cubicBezTo>
                        <a:pt x="4" y="44"/>
                        <a:pt x="0" y="53"/>
                        <a:pt x="0" y="64"/>
                      </a:cubicBezTo>
                      <a:cubicBezTo>
                        <a:pt x="0" y="74"/>
                        <a:pt x="4" y="84"/>
                        <a:pt x="10" y="91"/>
                      </a:cubicBezTo>
                      <a:cubicBezTo>
                        <a:pt x="16" y="121"/>
                        <a:pt x="16" y="121"/>
                        <a:pt x="16" y="121"/>
                      </a:cubicBezTo>
                      <a:cubicBezTo>
                        <a:pt x="17" y="125"/>
                        <a:pt x="20" y="128"/>
                        <a:pt x="24" y="128"/>
                      </a:cubicBezTo>
                      <a:cubicBezTo>
                        <a:pt x="56" y="128"/>
                        <a:pt x="56" y="128"/>
                        <a:pt x="56" y="128"/>
                      </a:cubicBezTo>
                      <a:cubicBezTo>
                        <a:pt x="60" y="128"/>
                        <a:pt x="63" y="125"/>
                        <a:pt x="64" y="121"/>
                      </a:cubicBezTo>
                      <a:cubicBezTo>
                        <a:pt x="70" y="91"/>
                        <a:pt x="70" y="91"/>
                        <a:pt x="70" y="91"/>
                      </a:cubicBezTo>
                      <a:cubicBezTo>
                        <a:pt x="74" y="85"/>
                        <a:pt x="78" y="79"/>
                        <a:pt x="79" y="72"/>
                      </a:cubicBezTo>
                      <a:cubicBezTo>
                        <a:pt x="79" y="72"/>
                        <a:pt x="80" y="72"/>
                        <a:pt x="80" y="72"/>
                      </a:cubicBezTo>
                      <a:cubicBezTo>
                        <a:pt x="84" y="72"/>
                        <a:pt x="88" y="68"/>
                        <a:pt x="88" y="64"/>
                      </a:cubicBezTo>
                      <a:cubicBezTo>
                        <a:pt x="88" y="60"/>
                        <a:pt x="84" y="56"/>
                        <a:pt x="80" y="56"/>
                      </a:cubicBezTo>
                      <a:close/>
                      <a:moveTo>
                        <a:pt x="24" y="8"/>
                      </a:moveTo>
                      <a:cubicBezTo>
                        <a:pt x="56" y="8"/>
                        <a:pt x="56" y="8"/>
                        <a:pt x="56" y="8"/>
                      </a:cubicBezTo>
                      <a:cubicBezTo>
                        <a:pt x="60" y="30"/>
                        <a:pt x="60" y="30"/>
                        <a:pt x="60" y="30"/>
                      </a:cubicBezTo>
                      <a:cubicBezTo>
                        <a:pt x="55" y="26"/>
                        <a:pt x="48" y="24"/>
                        <a:pt x="40" y="24"/>
                      </a:cubicBezTo>
                      <a:cubicBezTo>
                        <a:pt x="33" y="24"/>
                        <a:pt x="26" y="26"/>
                        <a:pt x="20" y="30"/>
                      </a:cubicBezTo>
                      <a:lnTo>
                        <a:pt x="24" y="8"/>
                      </a:lnTo>
                      <a:close/>
                      <a:moveTo>
                        <a:pt x="56" y="120"/>
                      </a:moveTo>
                      <a:cubicBezTo>
                        <a:pt x="24" y="120"/>
                        <a:pt x="24" y="120"/>
                        <a:pt x="24" y="120"/>
                      </a:cubicBezTo>
                      <a:cubicBezTo>
                        <a:pt x="20" y="98"/>
                        <a:pt x="20" y="98"/>
                        <a:pt x="20" y="98"/>
                      </a:cubicBezTo>
                      <a:cubicBezTo>
                        <a:pt x="26" y="102"/>
                        <a:pt x="33" y="104"/>
                        <a:pt x="40" y="104"/>
                      </a:cubicBezTo>
                      <a:cubicBezTo>
                        <a:pt x="47" y="104"/>
                        <a:pt x="54" y="102"/>
                        <a:pt x="60" y="98"/>
                      </a:cubicBezTo>
                      <a:lnTo>
                        <a:pt x="56" y="120"/>
                      </a:lnTo>
                      <a:close/>
                      <a:moveTo>
                        <a:pt x="40" y="96"/>
                      </a:moveTo>
                      <a:cubicBezTo>
                        <a:pt x="22" y="96"/>
                        <a:pt x="8" y="82"/>
                        <a:pt x="8" y="64"/>
                      </a:cubicBezTo>
                      <a:cubicBezTo>
                        <a:pt x="8" y="46"/>
                        <a:pt x="22" y="32"/>
                        <a:pt x="40" y="32"/>
                      </a:cubicBezTo>
                      <a:cubicBezTo>
                        <a:pt x="58" y="32"/>
                        <a:pt x="72" y="46"/>
                        <a:pt x="72" y="64"/>
                      </a:cubicBezTo>
                      <a:cubicBezTo>
                        <a:pt x="72" y="82"/>
                        <a:pt x="58" y="96"/>
                        <a:pt x="40" y="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68580" tIns="34290" rIns="68580" bIns="34290"/>
                <a:lstStyle/>
                <a:p>
                  <a:pPr defTabSz="685754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86" name="Freeform 77">
                  <a:extLst>
                    <a:ext uri="{FF2B5EF4-FFF2-40B4-BE49-F238E27FC236}">
                      <a16:creationId xmlns:a16="http://schemas.microsoft.com/office/drawing/2014/main" id="{51D030FF-69CE-4E2D-9A04-FF30C33AA57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64013" y="2238376"/>
                  <a:ext cx="90487" cy="90488"/>
                </a:xfrm>
                <a:custGeom>
                  <a:avLst/>
                  <a:gdLst>
                    <a:gd name="T0" fmla="*/ 24 w 24"/>
                    <a:gd name="T1" fmla="*/ 0 h 24"/>
                    <a:gd name="T2" fmla="*/ 22 w 24"/>
                    <a:gd name="T3" fmla="*/ 0 h 24"/>
                    <a:gd name="T4" fmla="*/ 1 w 24"/>
                    <a:gd name="T5" fmla="*/ 17 h 24"/>
                    <a:gd name="T6" fmla="*/ 0 w 24"/>
                    <a:gd name="T7" fmla="*/ 20 h 24"/>
                    <a:gd name="T8" fmla="*/ 1 w 24"/>
                    <a:gd name="T9" fmla="*/ 23 h 24"/>
                    <a:gd name="T10" fmla="*/ 4 w 24"/>
                    <a:gd name="T11" fmla="*/ 24 h 24"/>
                    <a:gd name="T12" fmla="*/ 7 w 24"/>
                    <a:gd name="T13" fmla="*/ 23 h 24"/>
                    <a:gd name="T14" fmla="*/ 14 w 24"/>
                    <a:gd name="T15" fmla="*/ 14 h 24"/>
                    <a:gd name="T16" fmla="*/ 24 w 24"/>
                    <a:gd name="T17" fmla="*/ 2 h 24"/>
                    <a:gd name="T18" fmla="*/ 24 w 24"/>
                    <a:gd name="T19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24">
                      <a:moveTo>
                        <a:pt x="24" y="0"/>
                      </a:moveTo>
                      <a:cubicBezTo>
                        <a:pt x="23" y="0"/>
                        <a:pt x="23" y="0"/>
                        <a:pt x="22" y="0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0" y="18"/>
                        <a:pt x="0" y="19"/>
                        <a:pt x="0" y="20"/>
                      </a:cubicBezTo>
                      <a:cubicBezTo>
                        <a:pt x="0" y="21"/>
                        <a:pt x="0" y="22"/>
                        <a:pt x="1" y="23"/>
                      </a:cubicBezTo>
                      <a:cubicBezTo>
                        <a:pt x="2" y="24"/>
                        <a:pt x="3" y="24"/>
                        <a:pt x="4" y="24"/>
                      </a:cubicBezTo>
                      <a:cubicBezTo>
                        <a:pt x="5" y="24"/>
                        <a:pt x="6" y="24"/>
                        <a:pt x="7" y="23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4" y="1"/>
                        <a:pt x="24" y="1"/>
                        <a:pt x="2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68580" tIns="34290" rIns="68580" bIns="34290"/>
                <a:lstStyle/>
                <a:p>
                  <a:pPr defTabSz="685754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61" name="Group 30">
                <a:extLst>
                  <a:ext uri="{FF2B5EF4-FFF2-40B4-BE49-F238E27FC236}">
                    <a16:creationId xmlns:a16="http://schemas.microsoft.com/office/drawing/2014/main" id="{D1446343-ABD4-4094-9697-A1FBD1C6A3CF}"/>
                  </a:ext>
                </a:extLst>
              </p:cNvPr>
              <p:cNvGrpSpPr/>
              <p:nvPr/>
            </p:nvGrpSpPr>
            <p:grpSpPr>
              <a:xfrm>
                <a:off x="9012997" y="1679576"/>
                <a:ext cx="482600" cy="452438"/>
                <a:chOff x="2974975" y="2071688"/>
                <a:chExt cx="482600" cy="452438"/>
              </a:xfrm>
              <a:solidFill>
                <a:schemeClr val="bg1"/>
              </a:solidFill>
            </p:grpSpPr>
            <p:sp>
              <p:nvSpPr>
                <p:cNvPr id="69" name="Freeform 78">
                  <a:extLst>
                    <a:ext uri="{FF2B5EF4-FFF2-40B4-BE49-F238E27FC236}">
                      <a16:creationId xmlns:a16="http://schemas.microsoft.com/office/drawing/2014/main" id="{580A8998-0D59-4388-9035-77268F0E5BC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974975" y="2071688"/>
                  <a:ext cx="482600" cy="452438"/>
                </a:xfrm>
                <a:custGeom>
                  <a:avLst/>
                  <a:gdLst>
                    <a:gd name="T0" fmla="*/ 126 w 128"/>
                    <a:gd name="T1" fmla="*/ 26 h 120"/>
                    <a:gd name="T2" fmla="*/ 102 w 128"/>
                    <a:gd name="T3" fmla="*/ 2 h 120"/>
                    <a:gd name="T4" fmla="*/ 96 w 128"/>
                    <a:gd name="T5" fmla="*/ 0 h 120"/>
                    <a:gd name="T6" fmla="*/ 12 w 128"/>
                    <a:gd name="T7" fmla="*/ 0 h 120"/>
                    <a:gd name="T8" fmla="*/ 0 w 128"/>
                    <a:gd name="T9" fmla="*/ 12 h 120"/>
                    <a:gd name="T10" fmla="*/ 0 w 128"/>
                    <a:gd name="T11" fmla="*/ 108 h 120"/>
                    <a:gd name="T12" fmla="*/ 12 w 128"/>
                    <a:gd name="T13" fmla="*/ 120 h 120"/>
                    <a:gd name="T14" fmla="*/ 116 w 128"/>
                    <a:gd name="T15" fmla="*/ 120 h 120"/>
                    <a:gd name="T16" fmla="*/ 128 w 128"/>
                    <a:gd name="T17" fmla="*/ 108 h 120"/>
                    <a:gd name="T18" fmla="*/ 128 w 128"/>
                    <a:gd name="T19" fmla="*/ 32 h 120"/>
                    <a:gd name="T20" fmla="*/ 126 w 128"/>
                    <a:gd name="T21" fmla="*/ 26 h 120"/>
                    <a:gd name="T22" fmla="*/ 120 w 128"/>
                    <a:gd name="T23" fmla="*/ 108 h 120"/>
                    <a:gd name="T24" fmla="*/ 116 w 128"/>
                    <a:gd name="T25" fmla="*/ 112 h 120"/>
                    <a:gd name="T26" fmla="*/ 12 w 128"/>
                    <a:gd name="T27" fmla="*/ 112 h 120"/>
                    <a:gd name="T28" fmla="*/ 8 w 128"/>
                    <a:gd name="T29" fmla="*/ 108 h 120"/>
                    <a:gd name="T30" fmla="*/ 8 w 128"/>
                    <a:gd name="T31" fmla="*/ 12 h 120"/>
                    <a:gd name="T32" fmla="*/ 12 w 128"/>
                    <a:gd name="T33" fmla="*/ 8 h 120"/>
                    <a:gd name="T34" fmla="*/ 92 w 128"/>
                    <a:gd name="T35" fmla="*/ 8 h 120"/>
                    <a:gd name="T36" fmla="*/ 92 w 128"/>
                    <a:gd name="T37" fmla="*/ 24 h 120"/>
                    <a:gd name="T38" fmla="*/ 92 w 128"/>
                    <a:gd name="T39" fmla="*/ 24 h 120"/>
                    <a:gd name="T40" fmla="*/ 104 w 128"/>
                    <a:gd name="T41" fmla="*/ 36 h 120"/>
                    <a:gd name="T42" fmla="*/ 108 w 128"/>
                    <a:gd name="T43" fmla="*/ 36 h 120"/>
                    <a:gd name="T44" fmla="*/ 120 w 128"/>
                    <a:gd name="T45" fmla="*/ 36 h 120"/>
                    <a:gd name="T46" fmla="*/ 120 w 128"/>
                    <a:gd name="T47" fmla="*/ 108 h 120"/>
                    <a:gd name="T48" fmla="*/ 108 w 128"/>
                    <a:gd name="T49" fmla="*/ 32 h 120"/>
                    <a:gd name="T50" fmla="*/ 104 w 128"/>
                    <a:gd name="T51" fmla="*/ 32 h 120"/>
                    <a:gd name="T52" fmla="*/ 96 w 128"/>
                    <a:gd name="T53" fmla="*/ 24 h 120"/>
                    <a:gd name="T54" fmla="*/ 96 w 128"/>
                    <a:gd name="T55" fmla="*/ 24 h 120"/>
                    <a:gd name="T56" fmla="*/ 96 w 128"/>
                    <a:gd name="T57" fmla="*/ 8 h 120"/>
                    <a:gd name="T58" fmla="*/ 120 w 128"/>
                    <a:gd name="T59" fmla="*/ 32 h 120"/>
                    <a:gd name="T60" fmla="*/ 108 w 128"/>
                    <a:gd name="T61" fmla="*/ 32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28" h="120">
                      <a:moveTo>
                        <a:pt x="126" y="26"/>
                      </a:moveTo>
                      <a:cubicBezTo>
                        <a:pt x="102" y="2"/>
                        <a:pt x="102" y="2"/>
                        <a:pt x="102" y="2"/>
                      </a:cubicBezTo>
                      <a:cubicBezTo>
                        <a:pt x="100" y="1"/>
                        <a:pt x="98" y="0"/>
                        <a:pt x="96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5" y="0"/>
                        <a:pt x="0" y="5"/>
                        <a:pt x="0" y="12"/>
                      </a:cubicBezTo>
                      <a:cubicBezTo>
                        <a:pt x="0" y="108"/>
                        <a:pt x="0" y="108"/>
                        <a:pt x="0" y="108"/>
                      </a:cubicBezTo>
                      <a:cubicBezTo>
                        <a:pt x="0" y="115"/>
                        <a:pt x="5" y="120"/>
                        <a:pt x="12" y="120"/>
                      </a:cubicBezTo>
                      <a:cubicBezTo>
                        <a:pt x="116" y="120"/>
                        <a:pt x="116" y="120"/>
                        <a:pt x="116" y="120"/>
                      </a:cubicBezTo>
                      <a:cubicBezTo>
                        <a:pt x="123" y="120"/>
                        <a:pt x="128" y="115"/>
                        <a:pt x="128" y="108"/>
                      </a:cubicBezTo>
                      <a:cubicBezTo>
                        <a:pt x="128" y="32"/>
                        <a:pt x="128" y="32"/>
                        <a:pt x="128" y="32"/>
                      </a:cubicBezTo>
                      <a:cubicBezTo>
                        <a:pt x="128" y="30"/>
                        <a:pt x="127" y="28"/>
                        <a:pt x="126" y="26"/>
                      </a:cubicBezTo>
                      <a:close/>
                      <a:moveTo>
                        <a:pt x="120" y="108"/>
                      </a:moveTo>
                      <a:cubicBezTo>
                        <a:pt x="120" y="110"/>
                        <a:pt x="118" y="112"/>
                        <a:pt x="116" y="112"/>
                      </a:cubicBezTo>
                      <a:cubicBezTo>
                        <a:pt x="12" y="112"/>
                        <a:pt x="12" y="112"/>
                        <a:pt x="12" y="112"/>
                      </a:cubicBezTo>
                      <a:cubicBezTo>
                        <a:pt x="10" y="112"/>
                        <a:pt x="8" y="110"/>
                        <a:pt x="8" y="108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0"/>
                        <a:pt x="10" y="8"/>
                        <a:pt x="12" y="8"/>
                      </a:cubicBezTo>
                      <a:cubicBezTo>
                        <a:pt x="92" y="8"/>
                        <a:pt x="92" y="8"/>
                        <a:pt x="92" y="8"/>
                      </a:cubicBezTo>
                      <a:cubicBezTo>
                        <a:pt x="92" y="24"/>
                        <a:pt x="92" y="24"/>
                        <a:pt x="92" y="24"/>
                      </a:cubicBezTo>
                      <a:cubicBezTo>
                        <a:pt x="92" y="24"/>
                        <a:pt x="92" y="24"/>
                        <a:pt x="92" y="24"/>
                      </a:cubicBezTo>
                      <a:cubicBezTo>
                        <a:pt x="92" y="31"/>
                        <a:pt x="97" y="36"/>
                        <a:pt x="104" y="36"/>
                      </a:cubicBezTo>
                      <a:cubicBezTo>
                        <a:pt x="108" y="36"/>
                        <a:pt x="108" y="36"/>
                        <a:pt x="108" y="36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lnTo>
                        <a:pt x="120" y="108"/>
                      </a:lnTo>
                      <a:close/>
                      <a:moveTo>
                        <a:pt x="108" y="32"/>
                      </a:moveTo>
                      <a:cubicBezTo>
                        <a:pt x="104" y="32"/>
                        <a:pt x="104" y="32"/>
                        <a:pt x="104" y="32"/>
                      </a:cubicBezTo>
                      <a:cubicBezTo>
                        <a:pt x="100" y="32"/>
                        <a:pt x="96" y="28"/>
                        <a:pt x="96" y="24"/>
                      </a:cubicBezTo>
                      <a:cubicBezTo>
                        <a:pt x="96" y="24"/>
                        <a:pt x="96" y="24"/>
                        <a:pt x="96" y="24"/>
                      </a:cubicBezTo>
                      <a:cubicBezTo>
                        <a:pt x="96" y="8"/>
                        <a:pt x="96" y="8"/>
                        <a:pt x="96" y="8"/>
                      </a:cubicBezTo>
                      <a:cubicBezTo>
                        <a:pt x="120" y="32"/>
                        <a:pt x="120" y="32"/>
                        <a:pt x="120" y="32"/>
                      </a:cubicBezTo>
                      <a:lnTo>
                        <a:pt x="108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68580" tIns="34290" rIns="68580" bIns="34290"/>
                <a:lstStyle/>
                <a:p>
                  <a:pPr defTabSz="685754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70" name="Freeform 79">
                  <a:extLst>
                    <a:ext uri="{FF2B5EF4-FFF2-40B4-BE49-F238E27FC236}">
                      <a16:creationId xmlns:a16="http://schemas.microsoft.com/office/drawing/2014/main" id="{C002C991-B24F-4576-8991-C15456BA950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00400" y="2162176"/>
                  <a:ext cx="90487" cy="15875"/>
                </a:xfrm>
                <a:custGeom>
                  <a:avLst/>
                  <a:gdLst>
                    <a:gd name="T0" fmla="*/ 2 w 24"/>
                    <a:gd name="T1" fmla="*/ 4 h 4"/>
                    <a:gd name="T2" fmla="*/ 22 w 24"/>
                    <a:gd name="T3" fmla="*/ 4 h 4"/>
                    <a:gd name="T4" fmla="*/ 24 w 24"/>
                    <a:gd name="T5" fmla="*/ 2 h 4"/>
                    <a:gd name="T6" fmla="*/ 22 w 24"/>
                    <a:gd name="T7" fmla="*/ 0 h 4"/>
                    <a:gd name="T8" fmla="*/ 2 w 24"/>
                    <a:gd name="T9" fmla="*/ 0 h 4"/>
                    <a:gd name="T10" fmla="*/ 0 w 24"/>
                    <a:gd name="T11" fmla="*/ 2 h 4"/>
                    <a:gd name="T12" fmla="*/ 2 w 24"/>
                    <a:gd name="T13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" h="4">
                      <a:moveTo>
                        <a:pt x="2" y="4"/>
                      </a:move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3" y="4"/>
                        <a:pt x="24" y="3"/>
                        <a:pt x="24" y="2"/>
                      </a:cubicBezTo>
                      <a:cubicBezTo>
                        <a:pt x="24" y="1"/>
                        <a:pt x="23" y="0"/>
                        <a:pt x="2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68580" tIns="34290" rIns="68580" bIns="34290"/>
                <a:lstStyle/>
                <a:p>
                  <a:pPr defTabSz="685754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71" name="Freeform 80">
                  <a:extLst>
                    <a:ext uri="{FF2B5EF4-FFF2-40B4-BE49-F238E27FC236}">
                      <a16:creationId xmlns:a16="http://schemas.microsoft.com/office/drawing/2014/main" id="{41809189-7EA0-4535-8678-0F0BA51FD1C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00400" y="2208213"/>
                  <a:ext cx="90487" cy="14288"/>
                </a:xfrm>
                <a:custGeom>
                  <a:avLst/>
                  <a:gdLst>
                    <a:gd name="T0" fmla="*/ 2 w 24"/>
                    <a:gd name="T1" fmla="*/ 4 h 4"/>
                    <a:gd name="T2" fmla="*/ 22 w 24"/>
                    <a:gd name="T3" fmla="*/ 4 h 4"/>
                    <a:gd name="T4" fmla="*/ 24 w 24"/>
                    <a:gd name="T5" fmla="*/ 2 h 4"/>
                    <a:gd name="T6" fmla="*/ 22 w 24"/>
                    <a:gd name="T7" fmla="*/ 0 h 4"/>
                    <a:gd name="T8" fmla="*/ 2 w 24"/>
                    <a:gd name="T9" fmla="*/ 0 h 4"/>
                    <a:gd name="T10" fmla="*/ 0 w 24"/>
                    <a:gd name="T11" fmla="*/ 2 h 4"/>
                    <a:gd name="T12" fmla="*/ 2 w 24"/>
                    <a:gd name="T13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" h="4">
                      <a:moveTo>
                        <a:pt x="2" y="4"/>
                      </a:move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3" y="4"/>
                        <a:pt x="24" y="3"/>
                        <a:pt x="24" y="2"/>
                      </a:cubicBezTo>
                      <a:cubicBezTo>
                        <a:pt x="24" y="1"/>
                        <a:pt x="23" y="0"/>
                        <a:pt x="2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68580" tIns="34290" rIns="68580" bIns="34290"/>
                <a:lstStyle/>
                <a:p>
                  <a:pPr defTabSz="685754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72" name="Freeform 81">
                  <a:extLst>
                    <a:ext uri="{FF2B5EF4-FFF2-40B4-BE49-F238E27FC236}">
                      <a16:creationId xmlns:a16="http://schemas.microsoft.com/office/drawing/2014/main" id="{FACCE174-32AB-4D7D-A986-0C1E274C2F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00400" y="2252663"/>
                  <a:ext cx="196850" cy="15875"/>
                </a:xfrm>
                <a:custGeom>
                  <a:avLst/>
                  <a:gdLst>
                    <a:gd name="T0" fmla="*/ 0 w 52"/>
                    <a:gd name="T1" fmla="*/ 2 h 4"/>
                    <a:gd name="T2" fmla="*/ 2 w 52"/>
                    <a:gd name="T3" fmla="*/ 4 h 4"/>
                    <a:gd name="T4" fmla="*/ 50 w 52"/>
                    <a:gd name="T5" fmla="*/ 4 h 4"/>
                    <a:gd name="T6" fmla="*/ 52 w 52"/>
                    <a:gd name="T7" fmla="*/ 2 h 4"/>
                    <a:gd name="T8" fmla="*/ 50 w 52"/>
                    <a:gd name="T9" fmla="*/ 0 h 4"/>
                    <a:gd name="T10" fmla="*/ 2 w 52"/>
                    <a:gd name="T11" fmla="*/ 0 h 4"/>
                    <a:gd name="T12" fmla="*/ 0 w 52"/>
                    <a:gd name="T13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2" h="4">
                      <a:moveTo>
                        <a:pt x="0" y="2"/>
                      </a:move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50" y="4"/>
                        <a:pt x="50" y="4"/>
                        <a:pt x="50" y="4"/>
                      </a:cubicBezTo>
                      <a:cubicBezTo>
                        <a:pt x="51" y="4"/>
                        <a:pt x="52" y="3"/>
                        <a:pt x="52" y="2"/>
                      </a:cubicBezTo>
                      <a:cubicBezTo>
                        <a:pt x="52" y="1"/>
                        <a:pt x="51" y="0"/>
                        <a:pt x="50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68580" tIns="34290" rIns="68580" bIns="34290"/>
                <a:lstStyle/>
                <a:p>
                  <a:pPr defTabSz="685754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73" name="Freeform 82">
                  <a:extLst>
                    <a:ext uri="{FF2B5EF4-FFF2-40B4-BE49-F238E27FC236}">
                      <a16:creationId xmlns:a16="http://schemas.microsoft.com/office/drawing/2014/main" id="{49EF1EF6-2A96-4B66-B760-14EF4B8F2A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35300" y="2343151"/>
                  <a:ext cx="361950" cy="15875"/>
                </a:xfrm>
                <a:custGeom>
                  <a:avLst/>
                  <a:gdLst>
                    <a:gd name="T0" fmla="*/ 94 w 96"/>
                    <a:gd name="T1" fmla="*/ 0 h 4"/>
                    <a:gd name="T2" fmla="*/ 2 w 96"/>
                    <a:gd name="T3" fmla="*/ 0 h 4"/>
                    <a:gd name="T4" fmla="*/ 0 w 96"/>
                    <a:gd name="T5" fmla="*/ 2 h 4"/>
                    <a:gd name="T6" fmla="*/ 2 w 96"/>
                    <a:gd name="T7" fmla="*/ 4 h 4"/>
                    <a:gd name="T8" fmla="*/ 94 w 96"/>
                    <a:gd name="T9" fmla="*/ 4 h 4"/>
                    <a:gd name="T10" fmla="*/ 96 w 96"/>
                    <a:gd name="T11" fmla="*/ 2 h 4"/>
                    <a:gd name="T12" fmla="*/ 94 w 96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6" h="4">
                      <a:moveTo>
                        <a:pt x="9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94" y="4"/>
                        <a:pt x="94" y="4"/>
                        <a:pt x="94" y="4"/>
                      </a:cubicBezTo>
                      <a:cubicBezTo>
                        <a:pt x="95" y="4"/>
                        <a:pt x="96" y="3"/>
                        <a:pt x="96" y="2"/>
                      </a:cubicBezTo>
                      <a:cubicBezTo>
                        <a:pt x="96" y="1"/>
                        <a:pt x="95" y="0"/>
                        <a:pt x="9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68580" tIns="34290" rIns="68580" bIns="34290"/>
                <a:lstStyle/>
                <a:p>
                  <a:pPr defTabSz="685754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74" name="Freeform 83">
                  <a:extLst>
                    <a:ext uri="{FF2B5EF4-FFF2-40B4-BE49-F238E27FC236}">
                      <a16:creationId xmlns:a16="http://schemas.microsoft.com/office/drawing/2014/main" id="{BA130258-6597-4B6B-9C35-9CC17C76315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35300" y="2389188"/>
                  <a:ext cx="361950" cy="14288"/>
                </a:xfrm>
                <a:custGeom>
                  <a:avLst/>
                  <a:gdLst>
                    <a:gd name="T0" fmla="*/ 94 w 96"/>
                    <a:gd name="T1" fmla="*/ 0 h 4"/>
                    <a:gd name="T2" fmla="*/ 2 w 96"/>
                    <a:gd name="T3" fmla="*/ 0 h 4"/>
                    <a:gd name="T4" fmla="*/ 0 w 96"/>
                    <a:gd name="T5" fmla="*/ 2 h 4"/>
                    <a:gd name="T6" fmla="*/ 2 w 96"/>
                    <a:gd name="T7" fmla="*/ 4 h 4"/>
                    <a:gd name="T8" fmla="*/ 94 w 96"/>
                    <a:gd name="T9" fmla="*/ 4 h 4"/>
                    <a:gd name="T10" fmla="*/ 96 w 96"/>
                    <a:gd name="T11" fmla="*/ 2 h 4"/>
                    <a:gd name="T12" fmla="*/ 94 w 96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6" h="4">
                      <a:moveTo>
                        <a:pt x="9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94" y="4"/>
                        <a:pt x="94" y="4"/>
                        <a:pt x="94" y="4"/>
                      </a:cubicBezTo>
                      <a:cubicBezTo>
                        <a:pt x="95" y="4"/>
                        <a:pt x="96" y="3"/>
                        <a:pt x="96" y="2"/>
                      </a:cubicBezTo>
                      <a:cubicBezTo>
                        <a:pt x="96" y="1"/>
                        <a:pt x="95" y="0"/>
                        <a:pt x="9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68580" tIns="34290" rIns="68580" bIns="34290"/>
                <a:lstStyle/>
                <a:p>
                  <a:pPr defTabSz="685754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75" name="Freeform 84">
                  <a:extLst>
                    <a:ext uri="{FF2B5EF4-FFF2-40B4-BE49-F238E27FC236}">
                      <a16:creationId xmlns:a16="http://schemas.microsoft.com/office/drawing/2014/main" id="{55563F2D-6465-4198-9763-BBD0E6ECC4A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35300" y="2433638"/>
                  <a:ext cx="361950" cy="14288"/>
                </a:xfrm>
                <a:custGeom>
                  <a:avLst/>
                  <a:gdLst>
                    <a:gd name="T0" fmla="*/ 94 w 96"/>
                    <a:gd name="T1" fmla="*/ 0 h 4"/>
                    <a:gd name="T2" fmla="*/ 2 w 96"/>
                    <a:gd name="T3" fmla="*/ 0 h 4"/>
                    <a:gd name="T4" fmla="*/ 0 w 96"/>
                    <a:gd name="T5" fmla="*/ 2 h 4"/>
                    <a:gd name="T6" fmla="*/ 2 w 96"/>
                    <a:gd name="T7" fmla="*/ 4 h 4"/>
                    <a:gd name="T8" fmla="*/ 94 w 96"/>
                    <a:gd name="T9" fmla="*/ 4 h 4"/>
                    <a:gd name="T10" fmla="*/ 96 w 96"/>
                    <a:gd name="T11" fmla="*/ 2 h 4"/>
                    <a:gd name="T12" fmla="*/ 94 w 96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6" h="4">
                      <a:moveTo>
                        <a:pt x="9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94" y="4"/>
                        <a:pt x="94" y="4"/>
                        <a:pt x="94" y="4"/>
                      </a:cubicBezTo>
                      <a:cubicBezTo>
                        <a:pt x="95" y="4"/>
                        <a:pt x="96" y="3"/>
                        <a:pt x="96" y="2"/>
                      </a:cubicBezTo>
                      <a:cubicBezTo>
                        <a:pt x="96" y="1"/>
                        <a:pt x="95" y="0"/>
                        <a:pt x="9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68580" tIns="34290" rIns="68580" bIns="34290"/>
                <a:lstStyle/>
                <a:p>
                  <a:pPr defTabSz="685754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76" name="Freeform 85">
                  <a:extLst>
                    <a:ext uri="{FF2B5EF4-FFF2-40B4-BE49-F238E27FC236}">
                      <a16:creationId xmlns:a16="http://schemas.microsoft.com/office/drawing/2014/main" id="{6129D4F4-2815-4217-BBEF-26076FFD4B4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35300" y="2298701"/>
                  <a:ext cx="361950" cy="14288"/>
                </a:xfrm>
                <a:custGeom>
                  <a:avLst/>
                  <a:gdLst>
                    <a:gd name="T0" fmla="*/ 94 w 96"/>
                    <a:gd name="T1" fmla="*/ 0 h 4"/>
                    <a:gd name="T2" fmla="*/ 2 w 96"/>
                    <a:gd name="T3" fmla="*/ 0 h 4"/>
                    <a:gd name="T4" fmla="*/ 0 w 96"/>
                    <a:gd name="T5" fmla="*/ 2 h 4"/>
                    <a:gd name="T6" fmla="*/ 2 w 96"/>
                    <a:gd name="T7" fmla="*/ 4 h 4"/>
                    <a:gd name="T8" fmla="*/ 94 w 96"/>
                    <a:gd name="T9" fmla="*/ 4 h 4"/>
                    <a:gd name="T10" fmla="*/ 96 w 96"/>
                    <a:gd name="T11" fmla="*/ 2 h 4"/>
                    <a:gd name="T12" fmla="*/ 94 w 96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6" h="4">
                      <a:moveTo>
                        <a:pt x="9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94" y="4"/>
                        <a:pt x="94" y="4"/>
                        <a:pt x="94" y="4"/>
                      </a:cubicBezTo>
                      <a:cubicBezTo>
                        <a:pt x="95" y="4"/>
                        <a:pt x="96" y="3"/>
                        <a:pt x="96" y="2"/>
                      </a:cubicBezTo>
                      <a:cubicBezTo>
                        <a:pt x="96" y="1"/>
                        <a:pt x="95" y="0"/>
                        <a:pt x="9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68580" tIns="34290" rIns="68580" bIns="34290"/>
                <a:lstStyle/>
                <a:p>
                  <a:pPr defTabSz="685754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77" name="Freeform 86">
                  <a:extLst>
                    <a:ext uri="{FF2B5EF4-FFF2-40B4-BE49-F238E27FC236}">
                      <a16:creationId xmlns:a16="http://schemas.microsoft.com/office/drawing/2014/main" id="{037EBABB-0851-4C7F-9654-3665D1A41D6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035300" y="2147888"/>
                  <a:ext cx="134937" cy="120650"/>
                </a:xfrm>
                <a:custGeom>
                  <a:avLst/>
                  <a:gdLst>
                    <a:gd name="T0" fmla="*/ 4 w 36"/>
                    <a:gd name="T1" fmla="*/ 32 h 32"/>
                    <a:gd name="T2" fmla="*/ 32 w 36"/>
                    <a:gd name="T3" fmla="*/ 32 h 32"/>
                    <a:gd name="T4" fmla="*/ 36 w 36"/>
                    <a:gd name="T5" fmla="*/ 28 h 32"/>
                    <a:gd name="T6" fmla="*/ 36 w 36"/>
                    <a:gd name="T7" fmla="*/ 4 h 32"/>
                    <a:gd name="T8" fmla="*/ 32 w 36"/>
                    <a:gd name="T9" fmla="*/ 0 h 32"/>
                    <a:gd name="T10" fmla="*/ 4 w 36"/>
                    <a:gd name="T11" fmla="*/ 0 h 32"/>
                    <a:gd name="T12" fmla="*/ 0 w 36"/>
                    <a:gd name="T13" fmla="*/ 4 h 32"/>
                    <a:gd name="T14" fmla="*/ 0 w 36"/>
                    <a:gd name="T15" fmla="*/ 28 h 32"/>
                    <a:gd name="T16" fmla="*/ 4 w 36"/>
                    <a:gd name="T17" fmla="*/ 32 h 32"/>
                    <a:gd name="T18" fmla="*/ 8 w 36"/>
                    <a:gd name="T19" fmla="*/ 8 h 32"/>
                    <a:gd name="T20" fmla="*/ 28 w 36"/>
                    <a:gd name="T21" fmla="*/ 8 h 32"/>
                    <a:gd name="T22" fmla="*/ 28 w 36"/>
                    <a:gd name="T23" fmla="*/ 24 h 32"/>
                    <a:gd name="T24" fmla="*/ 8 w 36"/>
                    <a:gd name="T25" fmla="*/ 24 h 32"/>
                    <a:gd name="T26" fmla="*/ 8 w 36"/>
                    <a:gd name="T27" fmla="*/ 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6" h="32">
                      <a:moveTo>
                        <a:pt x="4" y="32"/>
                      </a:moveTo>
                      <a:cubicBezTo>
                        <a:pt x="32" y="32"/>
                        <a:pt x="32" y="32"/>
                        <a:pt x="32" y="32"/>
                      </a:cubicBezTo>
                      <a:cubicBezTo>
                        <a:pt x="34" y="32"/>
                        <a:pt x="36" y="30"/>
                        <a:pt x="36" y="28"/>
                      </a:cubicBezTo>
                      <a:cubicBezTo>
                        <a:pt x="36" y="4"/>
                        <a:pt x="36" y="4"/>
                        <a:pt x="36" y="4"/>
                      </a:cubicBezTo>
                      <a:cubicBezTo>
                        <a:pt x="36" y="2"/>
                        <a:pt x="34" y="0"/>
                        <a:pt x="32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30"/>
                        <a:pt x="2" y="32"/>
                        <a:pt x="4" y="32"/>
                      </a:cubicBezTo>
                      <a:close/>
                      <a:moveTo>
                        <a:pt x="8" y="8"/>
                      </a:moveTo>
                      <a:cubicBezTo>
                        <a:pt x="28" y="8"/>
                        <a:pt x="28" y="8"/>
                        <a:pt x="28" y="8"/>
                      </a:cubicBezTo>
                      <a:cubicBezTo>
                        <a:pt x="28" y="24"/>
                        <a:pt x="28" y="24"/>
                        <a:pt x="28" y="24"/>
                      </a:cubicBezTo>
                      <a:cubicBezTo>
                        <a:pt x="8" y="24"/>
                        <a:pt x="8" y="24"/>
                        <a:pt x="8" y="24"/>
                      </a:cubicBezTo>
                      <a:lnTo>
                        <a:pt x="8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68580" tIns="34290" rIns="68580" bIns="34290"/>
                <a:lstStyle/>
                <a:p>
                  <a:pPr defTabSz="685754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62" name="Group 31">
                <a:extLst>
                  <a:ext uri="{FF2B5EF4-FFF2-40B4-BE49-F238E27FC236}">
                    <a16:creationId xmlns:a16="http://schemas.microsoft.com/office/drawing/2014/main" id="{6BF1996C-52C2-4ABF-ACBA-FAAFD86CF356}"/>
                  </a:ext>
                </a:extLst>
              </p:cNvPr>
              <p:cNvGrpSpPr/>
              <p:nvPr/>
            </p:nvGrpSpPr>
            <p:grpSpPr>
              <a:xfrm>
                <a:off x="9983081" y="717253"/>
                <a:ext cx="450850" cy="482600"/>
                <a:chOff x="2027238" y="2071688"/>
                <a:chExt cx="450850" cy="482600"/>
              </a:xfrm>
              <a:solidFill>
                <a:schemeClr val="bg1"/>
              </a:solidFill>
            </p:grpSpPr>
            <p:sp>
              <p:nvSpPr>
                <p:cNvPr id="66" name="Freeform 87">
                  <a:extLst>
                    <a:ext uri="{FF2B5EF4-FFF2-40B4-BE49-F238E27FC236}">
                      <a16:creationId xmlns:a16="http://schemas.microsoft.com/office/drawing/2014/main" id="{67A01C24-3105-45AD-B52A-15859E9C6ED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027238" y="2071688"/>
                  <a:ext cx="450850" cy="482600"/>
                </a:xfrm>
                <a:custGeom>
                  <a:avLst/>
                  <a:gdLst>
                    <a:gd name="T0" fmla="*/ 104 w 120"/>
                    <a:gd name="T1" fmla="*/ 0 h 128"/>
                    <a:gd name="T2" fmla="*/ 16 w 120"/>
                    <a:gd name="T3" fmla="*/ 0 h 128"/>
                    <a:gd name="T4" fmla="*/ 0 w 120"/>
                    <a:gd name="T5" fmla="*/ 16 h 128"/>
                    <a:gd name="T6" fmla="*/ 0 w 120"/>
                    <a:gd name="T7" fmla="*/ 112 h 128"/>
                    <a:gd name="T8" fmla="*/ 16 w 120"/>
                    <a:gd name="T9" fmla="*/ 128 h 128"/>
                    <a:gd name="T10" fmla="*/ 104 w 120"/>
                    <a:gd name="T11" fmla="*/ 128 h 128"/>
                    <a:gd name="T12" fmla="*/ 120 w 120"/>
                    <a:gd name="T13" fmla="*/ 112 h 128"/>
                    <a:gd name="T14" fmla="*/ 120 w 120"/>
                    <a:gd name="T15" fmla="*/ 16 h 128"/>
                    <a:gd name="T16" fmla="*/ 104 w 120"/>
                    <a:gd name="T17" fmla="*/ 0 h 128"/>
                    <a:gd name="T18" fmla="*/ 112 w 120"/>
                    <a:gd name="T19" fmla="*/ 112 h 128"/>
                    <a:gd name="T20" fmla="*/ 104 w 120"/>
                    <a:gd name="T21" fmla="*/ 120 h 128"/>
                    <a:gd name="T22" fmla="*/ 16 w 120"/>
                    <a:gd name="T23" fmla="*/ 120 h 128"/>
                    <a:gd name="T24" fmla="*/ 8 w 120"/>
                    <a:gd name="T25" fmla="*/ 112 h 128"/>
                    <a:gd name="T26" fmla="*/ 8 w 120"/>
                    <a:gd name="T27" fmla="*/ 16 h 128"/>
                    <a:gd name="T28" fmla="*/ 16 w 120"/>
                    <a:gd name="T29" fmla="*/ 8 h 128"/>
                    <a:gd name="T30" fmla="*/ 104 w 120"/>
                    <a:gd name="T31" fmla="*/ 8 h 128"/>
                    <a:gd name="T32" fmla="*/ 112 w 120"/>
                    <a:gd name="T33" fmla="*/ 16 h 128"/>
                    <a:gd name="T34" fmla="*/ 112 w 120"/>
                    <a:gd name="T35" fmla="*/ 112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20" h="128">
                      <a:moveTo>
                        <a:pt x="104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112"/>
                        <a:pt x="0" y="112"/>
                        <a:pt x="0" y="112"/>
                      </a:cubicBezTo>
                      <a:cubicBezTo>
                        <a:pt x="0" y="121"/>
                        <a:pt x="7" y="128"/>
                        <a:pt x="16" y="128"/>
                      </a:cubicBezTo>
                      <a:cubicBezTo>
                        <a:pt x="104" y="128"/>
                        <a:pt x="104" y="128"/>
                        <a:pt x="104" y="128"/>
                      </a:cubicBezTo>
                      <a:cubicBezTo>
                        <a:pt x="113" y="128"/>
                        <a:pt x="120" y="121"/>
                        <a:pt x="120" y="112"/>
                      </a:cubicBezTo>
                      <a:cubicBezTo>
                        <a:pt x="120" y="16"/>
                        <a:pt x="120" y="16"/>
                        <a:pt x="120" y="16"/>
                      </a:cubicBezTo>
                      <a:cubicBezTo>
                        <a:pt x="120" y="7"/>
                        <a:pt x="113" y="0"/>
                        <a:pt x="104" y="0"/>
                      </a:cubicBezTo>
                      <a:close/>
                      <a:moveTo>
                        <a:pt x="112" y="112"/>
                      </a:moveTo>
                      <a:cubicBezTo>
                        <a:pt x="112" y="116"/>
                        <a:pt x="108" y="120"/>
                        <a:pt x="104" y="120"/>
                      </a:cubicBezTo>
                      <a:cubicBezTo>
                        <a:pt x="16" y="120"/>
                        <a:pt x="16" y="120"/>
                        <a:pt x="16" y="120"/>
                      </a:cubicBezTo>
                      <a:cubicBezTo>
                        <a:pt x="12" y="120"/>
                        <a:pt x="8" y="116"/>
                        <a:pt x="8" y="112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8" y="12"/>
                        <a:pt x="12" y="8"/>
                        <a:pt x="16" y="8"/>
                      </a:cubicBezTo>
                      <a:cubicBezTo>
                        <a:pt x="104" y="8"/>
                        <a:pt x="104" y="8"/>
                        <a:pt x="104" y="8"/>
                      </a:cubicBezTo>
                      <a:cubicBezTo>
                        <a:pt x="108" y="8"/>
                        <a:pt x="112" y="12"/>
                        <a:pt x="112" y="16"/>
                      </a:cubicBezTo>
                      <a:lnTo>
                        <a:pt x="112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68580" tIns="34290" rIns="68580" bIns="34290"/>
                <a:lstStyle/>
                <a:p>
                  <a:pPr defTabSz="685754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67" name="Freeform 88">
                  <a:extLst>
                    <a:ext uri="{FF2B5EF4-FFF2-40B4-BE49-F238E27FC236}">
                      <a16:creationId xmlns:a16="http://schemas.microsoft.com/office/drawing/2014/main" id="{9FD58E06-83BA-4AC3-97C9-07C6F687241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087563" y="2132013"/>
                  <a:ext cx="330200" cy="301625"/>
                </a:xfrm>
                <a:custGeom>
                  <a:avLst/>
                  <a:gdLst>
                    <a:gd name="T0" fmla="*/ 84 w 88"/>
                    <a:gd name="T1" fmla="*/ 0 h 80"/>
                    <a:gd name="T2" fmla="*/ 4 w 88"/>
                    <a:gd name="T3" fmla="*/ 0 h 80"/>
                    <a:gd name="T4" fmla="*/ 0 w 88"/>
                    <a:gd name="T5" fmla="*/ 4 h 80"/>
                    <a:gd name="T6" fmla="*/ 0 w 88"/>
                    <a:gd name="T7" fmla="*/ 76 h 80"/>
                    <a:gd name="T8" fmla="*/ 4 w 88"/>
                    <a:gd name="T9" fmla="*/ 80 h 80"/>
                    <a:gd name="T10" fmla="*/ 84 w 88"/>
                    <a:gd name="T11" fmla="*/ 80 h 80"/>
                    <a:gd name="T12" fmla="*/ 88 w 88"/>
                    <a:gd name="T13" fmla="*/ 76 h 80"/>
                    <a:gd name="T14" fmla="*/ 88 w 88"/>
                    <a:gd name="T15" fmla="*/ 4 h 80"/>
                    <a:gd name="T16" fmla="*/ 84 w 88"/>
                    <a:gd name="T17" fmla="*/ 0 h 80"/>
                    <a:gd name="T18" fmla="*/ 84 w 88"/>
                    <a:gd name="T19" fmla="*/ 4 h 80"/>
                    <a:gd name="T20" fmla="*/ 84 w 88"/>
                    <a:gd name="T21" fmla="*/ 59 h 80"/>
                    <a:gd name="T22" fmla="*/ 71 w 88"/>
                    <a:gd name="T23" fmla="*/ 45 h 80"/>
                    <a:gd name="T24" fmla="*/ 68 w 88"/>
                    <a:gd name="T25" fmla="*/ 44 h 80"/>
                    <a:gd name="T26" fmla="*/ 65 w 88"/>
                    <a:gd name="T27" fmla="*/ 45 h 80"/>
                    <a:gd name="T28" fmla="*/ 55 w 88"/>
                    <a:gd name="T29" fmla="*/ 57 h 80"/>
                    <a:gd name="T30" fmla="*/ 23 w 88"/>
                    <a:gd name="T31" fmla="*/ 21 h 80"/>
                    <a:gd name="T32" fmla="*/ 20 w 88"/>
                    <a:gd name="T33" fmla="*/ 20 h 80"/>
                    <a:gd name="T34" fmla="*/ 17 w 88"/>
                    <a:gd name="T35" fmla="*/ 21 h 80"/>
                    <a:gd name="T36" fmla="*/ 4 w 88"/>
                    <a:gd name="T37" fmla="*/ 36 h 80"/>
                    <a:gd name="T38" fmla="*/ 4 w 88"/>
                    <a:gd name="T39" fmla="*/ 4 h 80"/>
                    <a:gd name="T40" fmla="*/ 84 w 88"/>
                    <a:gd name="T41" fmla="*/ 4 h 80"/>
                    <a:gd name="T42" fmla="*/ 4 w 88"/>
                    <a:gd name="T43" fmla="*/ 42 h 80"/>
                    <a:gd name="T44" fmla="*/ 20 w 88"/>
                    <a:gd name="T45" fmla="*/ 24 h 80"/>
                    <a:gd name="T46" fmla="*/ 52 w 88"/>
                    <a:gd name="T47" fmla="*/ 61 h 80"/>
                    <a:gd name="T48" fmla="*/ 55 w 88"/>
                    <a:gd name="T49" fmla="*/ 63 h 80"/>
                    <a:gd name="T50" fmla="*/ 66 w 88"/>
                    <a:gd name="T51" fmla="*/ 76 h 80"/>
                    <a:gd name="T52" fmla="*/ 4 w 88"/>
                    <a:gd name="T53" fmla="*/ 76 h 80"/>
                    <a:gd name="T54" fmla="*/ 4 w 88"/>
                    <a:gd name="T55" fmla="*/ 42 h 80"/>
                    <a:gd name="T56" fmla="*/ 71 w 88"/>
                    <a:gd name="T57" fmla="*/ 76 h 80"/>
                    <a:gd name="T58" fmla="*/ 57 w 88"/>
                    <a:gd name="T59" fmla="*/ 60 h 80"/>
                    <a:gd name="T60" fmla="*/ 68 w 88"/>
                    <a:gd name="T61" fmla="*/ 48 h 80"/>
                    <a:gd name="T62" fmla="*/ 84 w 88"/>
                    <a:gd name="T63" fmla="*/ 66 h 80"/>
                    <a:gd name="T64" fmla="*/ 84 w 88"/>
                    <a:gd name="T65" fmla="*/ 76 h 80"/>
                    <a:gd name="T66" fmla="*/ 71 w 88"/>
                    <a:gd name="T67" fmla="*/ 76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88" h="80">
                      <a:moveTo>
                        <a:pt x="84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76"/>
                        <a:pt x="0" y="76"/>
                        <a:pt x="0" y="76"/>
                      </a:cubicBezTo>
                      <a:cubicBezTo>
                        <a:pt x="0" y="78"/>
                        <a:pt x="2" y="80"/>
                        <a:pt x="4" y="80"/>
                      </a:cubicBezTo>
                      <a:cubicBezTo>
                        <a:pt x="84" y="80"/>
                        <a:pt x="84" y="80"/>
                        <a:pt x="84" y="80"/>
                      </a:cubicBezTo>
                      <a:cubicBezTo>
                        <a:pt x="86" y="80"/>
                        <a:pt x="88" y="78"/>
                        <a:pt x="88" y="76"/>
                      </a:cubicBezTo>
                      <a:cubicBezTo>
                        <a:pt x="88" y="4"/>
                        <a:pt x="88" y="4"/>
                        <a:pt x="88" y="4"/>
                      </a:cubicBezTo>
                      <a:cubicBezTo>
                        <a:pt x="88" y="2"/>
                        <a:pt x="86" y="0"/>
                        <a:pt x="84" y="0"/>
                      </a:cubicBezTo>
                      <a:close/>
                      <a:moveTo>
                        <a:pt x="84" y="4"/>
                      </a:moveTo>
                      <a:cubicBezTo>
                        <a:pt x="84" y="59"/>
                        <a:pt x="84" y="59"/>
                        <a:pt x="84" y="59"/>
                      </a:cubicBezTo>
                      <a:cubicBezTo>
                        <a:pt x="71" y="45"/>
                        <a:pt x="71" y="45"/>
                        <a:pt x="71" y="45"/>
                      </a:cubicBezTo>
                      <a:cubicBezTo>
                        <a:pt x="70" y="44"/>
                        <a:pt x="69" y="44"/>
                        <a:pt x="68" y="44"/>
                      </a:cubicBezTo>
                      <a:cubicBezTo>
                        <a:pt x="67" y="44"/>
                        <a:pt x="66" y="44"/>
                        <a:pt x="65" y="45"/>
                      </a:cubicBezTo>
                      <a:cubicBezTo>
                        <a:pt x="55" y="57"/>
                        <a:pt x="55" y="57"/>
                        <a:pt x="55" y="57"/>
                      </a:cubicBezTo>
                      <a:cubicBezTo>
                        <a:pt x="23" y="21"/>
                        <a:pt x="23" y="21"/>
                        <a:pt x="23" y="21"/>
                      </a:cubicBezTo>
                      <a:cubicBezTo>
                        <a:pt x="22" y="20"/>
                        <a:pt x="21" y="20"/>
                        <a:pt x="20" y="20"/>
                      </a:cubicBezTo>
                      <a:cubicBezTo>
                        <a:pt x="19" y="20"/>
                        <a:pt x="18" y="20"/>
                        <a:pt x="17" y="21"/>
                      </a:cubicBezTo>
                      <a:cubicBezTo>
                        <a:pt x="4" y="36"/>
                        <a:pt x="4" y="36"/>
                        <a:pt x="4" y="36"/>
                      </a:cubicBezTo>
                      <a:cubicBezTo>
                        <a:pt x="4" y="4"/>
                        <a:pt x="4" y="4"/>
                        <a:pt x="4" y="4"/>
                      </a:cubicBezTo>
                      <a:lnTo>
                        <a:pt x="84" y="4"/>
                      </a:lnTo>
                      <a:close/>
                      <a:moveTo>
                        <a:pt x="4" y="42"/>
                      </a:moveTo>
                      <a:cubicBezTo>
                        <a:pt x="20" y="24"/>
                        <a:pt x="20" y="24"/>
                        <a:pt x="20" y="24"/>
                      </a:cubicBezTo>
                      <a:cubicBezTo>
                        <a:pt x="52" y="61"/>
                        <a:pt x="52" y="61"/>
                        <a:pt x="52" y="61"/>
                      </a:cubicBezTo>
                      <a:cubicBezTo>
                        <a:pt x="55" y="63"/>
                        <a:pt x="55" y="63"/>
                        <a:pt x="55" y="63"/>
                      </a:cubicBezTo>
                      <a:cubicBezTo>
                        <a:pt x="66" y="76"/>
                        <a:pt x="66" y="76"/>
                        <a:pt x="66" y="76"/>
                      </a:cubicBezTo>
                      <a:cubicBezTo>
                        <a:pt x="4" y="76"/>
                        <a:pt x="4" y="76"/>
                        <a:pt x="4" y="76"/>
                      </a:cubicBezTo>
                      <a:lnTo>
                        <a:pt x="4" y="42"/>
                      </a:lnTo>
                      <a:close/>
                      <a:moveTo>
                        <a:pt x="71" y="76"/>
                      </a:moveTo>
                      <a:cubicBezTo>
                        <a:pt x="57" y="60"/>
                        <a:pt x="57" y="60"/>
                        <a:pt x="57" y="60"/>
                      </a:cubicBezTo>
                      <a:cubicBezTo>
                        <a:pt x="68" y="48"/>
                        <a:pt x="68" y="48"/>
                        <a:pt x="68" y="48"/>
                      </a:cubicBezTo>
                      <a:cubicBezTo>
                        <a:pt x="84" y="66"/>
                        <a:pt x="84" y="66"/>
                        <a:pt x="84" y="66"/>
                      </a:cubicBezTo>
                      <a:cubicBezTo>
                        <a:pt x="84" y="76"/>
                        <a:pt x="84" y="76"/>
                        <a:pt x="84" y="76"/>
                      </a:cubicBezTo>
                      <a:lnTo>
                        <a:pt x="71" y="7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68580" tIns="34290" rIns="68580" bIns="34290"/>
                <a:lstStyle/>
                <a:p>
                  <a:pPr defTabSz="685754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68" name="Freeform 89">
                  <a:extLst>
                    <a:ext uri="{FF2B5EF4-FFF2-40B4-BE49-F238E27FC236}">
                      <a16:creationId xmlns:a16="http://schemas.microsoft.com/office/drawing/2014/main" id="{E52036D7-2C19-41EA-96A0-1C5A9707B91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268538" y="2178051"/>
                  <a:ext cx="88900" cy="90488"/>
                </a:xfrm>
                <a:custGeom>
                  <a:avLst/>
                  <a:gdLst>
                    <a:gd name="T0" fmla="*/ 12 w 24"/>
                    <a:gd name="T1" fmla="*/ 24 h 24"/>
                    <a:gd name="T2" fmla="*/ 24 w 24"/>
                    <a:gd name="T3" fmla="*/ 12 h 24"/>
                    <a:gd name="T4" fmla="*/ 12 w 24"/>
                    <a:gd name="T5" fmla="*/ 0 h 24"/>
                    <a:gd name="T6" fmla="*/ 0 w 24"/>
                    <a:gd name="T7" fmla="*/ 12 h 24"/>
                    <a:gd name="T8" fmla="*/ 12 w 24"/>
                    <a:gd name="T9" fmla="*/ 24 h 24"/>
                    <a:gd name="T10" fmla="*/ 12 w 24"/>
                    <a:gd name="T11" fmla="*/ 4 h 24"/>
                    <a:gd name="T12" fmla="*/ 20 w 24"/>
                    <a:gd name="T13" fmla="*/ 12 h 24"/>
                    <a:gd name="T14" fmla="*/ 12 w 24"/>
                    <a:gd name="T15" fmla="*/ 20 h 24"/>
                    <a:gd name="T16" fmla="*/ 4 w 24"/>
                    <a:gd name="T17" fmla="*/ 12 h 24"/>
                    <a:gd name="T18" fmla="*/ 12 w 24"/>
                    <a:gd name="T19" fmla="*/ 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24">
                      <a:moveTo>
                        <a:pt x="12" y="24"/>
                      </a:moveTo>
                      <a:cubicBezTo>
                        <a:pt x="19" y="24"/>
                        <a:pt x="24" y="19"/>
                        <a:pt x="24" y="12"/>
                      </a:cubicBezTo>
                      <a:cubicBezTo>
                        <a:pt x="24" y="5"/>
                        <a:pt x="19" y="0"/>
                        <a:pt x="12" y="0"/>
                      </a:cubicBezTo>
                      <a:cubicBezTo>
                        <a:pt x="5" y="0"/>
                        <a:pt x="0" y="5"/>
                        <a:pt x="0" y="12"/>
                      </a:cubicBezTo>
                      <a:cubicBezTo>
                        <a:pt x="0" y="19"/>
                        <a:pt x="5" y="24"/>
                        <a:pt x="12" y="24"/>
                      </a:cubicBezTo>
                      <a:close/>
                      <a:moveTo>
                        <a:pt x="12" y="4"/>
                      </a:moveTo>
                      <a:cubicBezTo>
                        <a:pt x="16" y="4"/>
                        <a:pt x="20" y="8"/>
                        <a:pt x="20" y="12"/>
                      </a:cubicBezTo>
                      <a:cubicBezTo>
                        <a:pt x="20" y="16"/>
                        <a:pt x="16" y="20"/>
                        <a:pt x="12" y="20"/>
                      </a:cubicBezTo>
                      <a:cubicBezTo>
                        <a:pt x="8" y="20"/>
                        <a:pt x="4" y="16"/>
                        <a:pt x="4" y="12"/>
                      </a:cubicBezTo>
                      <a:cubicBezTo>
                        <a:pt x="4" y="8"/>
                        <a:pt x="8" y="4"/>
                        <a:pt x="1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68580" tIns="34290" rIns="68580" bIns="34290"/>
                <a:lstStyle/>
                <a:p>
                  <a:pPr defTabSz="685754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63" name="Group 32">
                <a:extLst>
                  <a:ext uri="{FF2B5EF4-FFF2-40B4-BE49-F238E27FC236}">
                    <a16:creationId xmlns:a16="http://schemas.microsoft.com/office/drawing/2014/main" id="{840037A2-0D36-4F35-BF2E-8F8C7D8CBAB1}"/>
                  </a:ext>
                </a:extLst>
              </p:cNvPr>
              <p:cNvGrpSpPr/>
              <p:nvPr/>
            </p:nvGrpSpPr>
            <p:grpSpPr>
              <a:xfrm>
                <a:off x="10091435" y="2775575"/>
                <a:ext cx="481012" cy="482600"/>
                <a:chOff x="1049338" y="2071688"/>
                <a:chExt cx="481012" cy="482600"/>
              </a:xfrm>
              <a:solidFill>
                <a:schemeClr val="bg1"/>
              </a:solidFill>
            </p:grpSpPr>
            <p:sp>
              <p:nvSpPr>
                <p:cNvPr id="64" name="Freeform 90">
                  <a:extLst>
                    <a:ext uri="{FF2B5EF4-FFF2-40B4-BE49-F238E27FC236}">
                      <a16:creationId xmlns:a16="http://schemas.microsoft.com/office/drawing/2014/main" id="{509B5C25-87BF-4ECA-B9FA-E5632C56E62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049338" y="2071688"/>
                  <a:ext cx="481012" cy="482600"/>
                </a:xfrm>
                <a:custGeom>
                  <a:avLst/>
                  <a:gdLst>
                    <a:gd name="T0" fmla="*/ 83 w 128"/>
                    <a:gd name="T1" fmla="*/ 40 h 128"/>
                    <a:gd name="T2" fmla="*/ 64 w 128"/>
                    <a:gd name="T3" fmla="*/ 0 h 128"/>
                    <a:gd name="T4" fmla="*/ 36 w 128"/>
                    <a:gd name="T5" fmla="*/ 41 h 128"/>
                    <a:gd name="T6" fmla="*/ 32 w 128"/>
                    <a:gd name="T7" fmla="*/ 43 h 128"/>
                    <a:gd name="T8" fmla="*/ 12 w 128"/>
                    <a:gd name="T9" fmla="*/ 40 h 128"/>
                    <a:gd name="T10" fmla="*/ 0 w 128"/>
                    <a:gd name="T11" fmla="*/ 116 h 128"/>
                    <a:gd name="T12" fmla="*/ 24 w 128"/>
                    <a:gd name="T13" fmla="*/ 128 h 128"/>
                    <a:gd name="T14" fmla="*/ 35 w 128"/>
                    <a:gd name="T15" fmla="*/ 121 h 128"/>
                    <a:gd name="T16" fmla="*/ 36 w 128"/>
                    <a:gd name="T17" fmla="*/ 121 h 128"/>
                    <a:gd name="T18" fmla="*/ 76 w 128"/>
                    <a:gd name="T19" fmla="*/ 128 h 128"/>
                    <a:gd name="T20" fmla="*/ 112 w 128"/>
                    <a:gd name="T21" fmla="*/ 120 h 128"/>
                    <a:gd name="T22" fmla="*/ 114 w 128"/>
                    <a:gd name="T23" fmla="*/ 109 h 128"/>
                    <a:gd name="T24" fmla="*/ 121 w 128"/>
                    <a:gd name="T25" fmla="*/ 88 h 128"/>
                    <a:gd name="T26" fmla="*/ 124 w 128"/>
                    <a:gd name="T27" fmla="*/ 67 h 128"/>
                    <a:gd name="T28" fmla="*/ 128 w 128"/>
                    <a:gd name="T29" fmla="*/ 58 h 128"/>
                    <a:gd name="T30" fmla="*/ 117 w 128"/>
                    <a:gd name="T31" fmla="*/ 42 h 128"/>
                    <a:gd name="T32" fmla="*/ 24 w 128"/>
                    <a:gd name="T33" fmla="*/ 120 h 128"/>
                    <a:gd name="T34" fmla="*/ 8 w 128"/>
                    <a:gd name="T35" fmla="*/ 116 h 128"/>
                    <a:gd name="T36" fmla="*/ 12 w 128"/>
                    <a:gd name="T37" fmla="*/ 48 h 128"/>
                    <a:gd name="T38" fmla="*/ 28 w 128"/>
                    <a:gd name="T39" fmla="*/ 52 h 128"/>
                    <a:gd name="T40" fmla="*/ 120 w 128"/>
                    <a:gd name="T41" fmla="*/ 58 h 128"/>
                    <a:gd name="T42" fmla="*/ 104 w 128"/>
                    <a:gd name="T43" fmla="*/ 64 h 128"/>
                    <a:gd name="T44" fmla="*/ 104 w 128"/>
                    <a:gd name="T45" fmla="*/ 68 h 128"/>
                    <a:gd name="T46" fmla="*/ 118 w 128"/>
                    <a:gd name="T47" fmla="*/ 75 h 128"/>
                    <a:gd name="T48" fmla="*/ 100 w 128"/>
                    <a:gd name="T49" fmla="*/ 84 h 128"/>
                    <a:gd name="T50" fmla="*/ 100 w 128"/>
                    <a:gd name="T51" fmla="*/ 88 h 128"/>
                    <a:gd name="T52" fmla="*/ 113 w 128"/>
                    <a:gd name="T53" fmla="*/ 96 h 128"/>
                    <a:gd name="T54" fmla="*/ 96 w 128"/>
                    <a:gd name="T55" fmla="*/ 104 h 128"/>
                    <a:gd name="T56" fmla="*/ 96 w 128"/>
                    <a:gd name="T57" fmla="*/ 108 h 128"/>
                    <a:gd name="T58" fmla="*/ 106 w 128"/>
                    <a:gd name="T59" fmla="*/ 114 h 128"/>
                    <a:gd name="T60" fmla="*/ 98 w 128"/>
                    <a:gd name="T61" fmla="*/ 120 h 128"/>
                    <a:gd name="T62" fmla="*/ 54 w 128"/>
                    <a:gd name="T63" fmla="*/ 117 h 128"/>
                    <a:gd name="T64" fmla="*/ 32 w 128"/>
                    <a:gd name="T65" fmla="*/ 110 h 128"/>
                    <a:gd name="T66" fmla="*/ 35 w 128"/>
                    <a:gd name="T67" fmla="*/ 50 h 128"/>
                    <a:gd name="T68" fmla="*/ 60 w 128"/>
                    <a:gd name="T69" fmla="*/ 12 h 128"/>
                    <a:gd name="T70" fmla="*/ 76 w 128"/>
                    <a:gd name="T71" fmla="*/ 27 h 128"/>
                    <a:gd name="T72" fmla="*/ 115 w 128"/>
                    <a:gd name="T73" fmla="*/ 50 h 128"/>
                    <a:gd name="T74" fmla="*/ 120 w 128"/>
                    <a:gd name="T75" fmla="*/ 58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28" h="128">
                      <a:moveTo>
                        <a:pt x="117" y="42"/>
                      </a:moveTo>
                      <a:cubicBezTo>
                        <a:pt x="112" y="41"/>
                        <a:pt x="100" y="41"/>
                        <a:pt x="83" y="40"/>
                      </a:cubicBezTo>
                      <a:cubicBezTo>
                        <a:pt x="84" y="36"/>
                        <a:pt x="84" y="33"/>
                        <a:pt x="84" y="27"/>
                      </a:cubicBezTo>
                      <a:cubicBezTo>
                        <a:pt x="84" y="13"/>
                        <a:pt x="73" y="0"/>
                        <a:pt x="64" y="0"/>
                      </a:cubicBezTo>
                      <a:cubicBezTo>
                        <a:pt x="57" y="0"/>
                        <a:pt x="52" y="5"/>
                        <a:pt x="52" y="12"/>
                      </a:cubicBezTo>
                      <a:cubicBezTo>
                        <a:pt x="52" y="20"/>
                        <a:pt x="49" y="34"/>
                        <a:pt x="36" y="41"/>
                      </a:cubicBezTo>
                      <a:cubicBezTo>
                        <a:pt x="35" y="41"/>
                        <a:pt x="32" y="43"/>
                        <a:pt x="32" y="43"/>
                      </a:cubicBezTo>
                      <a:cubicBezTo>
                        <a:pt x="32" y="43"/>
                        <a:pt x="32" y="43"/>
                        <a:pt x="32" y="43"/>
                      </a:cubicBezTo>
                      <a:cubicBezTo>
                        <a:pt x="30" y="41"/>
                        <a:pt x="27" y="40"/>
                        <a:pt x="24" y="40"/>
                      </a:cubicBezTo>
                      <a:cubicBezTo>
                        <a:pt x="12" y="40"/>
                        <a:pt x="12" y="40"/>
                        <a:pt x="12" y="40"/>
                      </a:cubicBezTo>
                      <a:cubicBezTo>
                        <a:pt x="5" y="40"/>
                        <a:pt x="0" y="45"/>
                        <a:pt x="0" y="52"/>
                      </a:cubicBezTo>
                      <a:cubicBezTo>
                        <a:pt x="0" y="116"/>
                        <a:pt x="0" y="116"/>
                        <a:pt x="0" y="116"/>
                      </a:cubicBezTo>
                      <a:cubicBezTo>
                        <a:pt x="0" y="123"/>
                        <a:pt x="5" y="128"/>
                        <a:pt x="12" y="128"/>
                      </a:cubicBezTo>
                      <a:cubicBezTo>
                        <a:pt x="24" y="128"/>
                        <a:pt x="24" y="128"/>
                        <a:pt x="24" y="128"/>
                      </a:cubicBezTo>
                      <a:cubicBezTo>
                        <a:pt x="29" y="128"/>
                        <a:pt x="33" y="125"/>
                        <a:pt x="35" y="121"/>
                      </a:cubicBezTo>
                      <a:cubicBezTo>
                        <a:pt x="35" y="121"/>
                        <a:pt x="35" y="121"/>
                        <a:pt x="35" y="121"/>
                      </a:cubicBezTo>
                      <a:cubicBezTo>
                        <a:pt x="35" y="121"/>
                        <a:pt x="35" y="121"/>
                        <a:pt x="36" y="121"/>
                      </a:cubicBezTo>
                      <a:cubicBezTo>
                        <a:pt x="36" y="121"/>
                        <a:pt x="36" y="121"/>
                        <a:pt x="36" y="121"/>
                      </a:cubicBezTo>
                      <a:cubicBezTo>
                        <a:pt x="38" y="122"/>
                        <a:pt x="43" y="123"/>
                        <a:pt x="52" y="125"/>
                      </a:cubicBezTo>
                      <a:cubicBezTo>
                        <a:pt x="54" y="126"/>
                        <a:pt x="65" y="128"/>
                        <a:pt x="76" y="128"/>
                      </a:cubicBezTo>
                      <a:cubicBezTo>
                        <a:pt x="98" y="128"/>
                        <a:pt x="98" y="128"/>
                        <a:pt x="98" y="128"/>
                      </a:cubicBezTo>
                      <a:cubicBezTo>
                        <a:pt x="105" y="128"/>
                        <a:pt x="109" y="125"/>
                        <a:pt x="112" y="120"/>
                      </a:cubicBezTo>
                      <a:cubicBezTo>
                        <a:pt x="112" y="120"/>
                        <a:pt x="113" y="118"/>
                        <a:pt x="114" y="116"/>
                      </a:cubicBezTo>
                      <a:cubicBezTo>
                        <a:pt x="115" y="114"/>
                        <a:pt x="115" y="112"/>
                        <a:pt x="114" y="109"/>
                      </a:cubicBezTo>
                      <a:cubicBezTo>
                        <a:pt x="118" y="106"/>
                        <a:pt x="120" y="102"/>
                        <a:pt x="121" y="99"/>
                      </a:cubicBezTo>
                      <a:cubicBezTo>
                        <a:pt x="122" y="94"/>
                        <a:pt x="122" y="90"/>
                        <a:pt x="121" y="88"/>
                      </a:cubicBezTo>
                      <a:cubicBezTo>
                        <a:pt x="123" y="85"/>
                        <a:pt x="125" y="82"/>
                        <a:pt x="126" y="77"/>
                      </a:cubicBezTo>
                      <a:cubicBezTo>
                        <a:pt x="127" y="73"/>
                        <a:pt x="126" y="70"/>
                        <a:pt x="124" y="67"/>
                      </a:cubicBezTo>
                      <a:cubicBezTo>
                        <a:pt x="127" y="65"/>
                        <a:pt x="128" y="61"/>
                        <a:pt x="128" y="58"/>
                      </a:cubicBezTo>
                      <a:cubicBezTo>
                        <a:pt x="128" y="58"/>
                        <a:pt x="128" y="58"/>
                        <a:pt x="128" y="58"/>
                      </a:cubicBezTo>
                      <a:cubicBezTo>
                        <a:pt x="128" y="57"/>
                        <a:pt x="128" y="57"/>
                        <a:pt x="128" y="56"/>
                      </a:cubicBezTo>
                      <a:cubicBezTo>
                        <a:pt x="128" y="51"/>
                        <a:pt x="125" y="44"/>
                        <a:pt x="117" y="42"/>
                      </a:cubicBezTo>
                      <a:close/>
                      <a:moveTo>
                        <a:pt x="28" y="116"/>
                      </a:moveTo>
                      <a:cubicBezTo>
                        <a:pt x="28" y="118"/>
                        <a:pt x="26" y="120"/>
                        <a:pt x="24" y="120"/>
                      </a:cubicBezTo>
                      <a:cubicBezTo>
                        <a:pt x="12" y="120"/>
                        <a:pt x="12" y="120"/>
                        <a:pt x="12" y="120"/>
                      </a:cubicBezTo>
                      <a:cubicBezTo>
                        <a:pt x="10" y="120"/>
                        <a:pt x="8" y="118"/>
                        <a:pt x="8" y="116"/>
                      </a:cubicBezTo>
                      <a:cubicBezTo>
                        <a:pt x="8" y="52"/>
                        <a:pt x="8" y="52"/>
                        <a:pt x="8" y="52"/>
                      </a:cubicBezTo>
                      <a:cubicBezTo>
                        <a:pt x="8" y="50"/>
                        <a:pt x="10" y="48"/>
                        <a:pt x="12" y="48"/>
                      </a:cubicBezTo>
                      <a:cubicBezTo>
                        <a:pt x="24" y="48"/>
                        <a:pt x="24" y="48"/>
                        <a:pt x="24" y="48"/>
                      </a:cubicBezTo>
                      <a:cubicBezTo>
                        <a:pt x="26" y="48"/>
                        <a:pt x="28" y="50"/>
                        <a:pt x="28" y="52"/>
                      </a:cubicBezTo>
                      <a:lnTo>
                        <a:pt x="28" y="116"/>
                      </a:lnTo>
                      <a:close/>
                      <a:moveTo>
                        <a:pt x="120" y="58"/>
                      </a:moveTo>
                      <a:cubicBezTo>
                        <a:pt x="120" y="60"/>
                        <a:pt x="119" y="64"/>
                        <a:pt x="112" y="64"/>
                      </a:cubicBezTo>
                      <a:cubicBezTo>
                        <a:pt x="106" y="64"/>
                        <a:pt x="104" y="64"/>
                        <a:pt x="104" y="64"/>
                      </a:cubicBezTo>
                      <a:cubicBezTo>
                        <a:pt x="103" y="64"/>
                        <a:pt x="102" y="65"/>
                        <a:pt x="102" y="66"/>
                      </a:cubicBezTo>
                      <a:cubicBezTo>
                        <a:pt x="102" y="67"/>
                        <a:pt x="103" y="68"/>
                        <a:pt x="104" y="68"/>
                      </a:cubicBezTo>
                      <a:cubicBezTo>
                        <a:pt x="104" y="68"/>
                        <a:pt x="106" y="68"/>
                        <a:pt x="112" y="68"/>
                      </a:cubicBezTo>
                      <a:cubicBezTo>
                        <a:pt x="118" y="68"/>
                        <a:pt x="119" y="73"/>
                        <a:pt x="118" y="75"/>
                      </a:cubicBezTo>
                      <a:cubicBezTo>
                        <a:pt x="118" y="78"/>
                        <a:pt x="116" y="84"/>
                        <a:pt x="110" y="84"/>
                      </a:cubicBezTo>
                      <a:cubicBezTo>
                        <a:pt x="103" y="84"/>
                        <a:pt x="100" y="84"/>
                        <a:pt x="100" y="84"/>
                      </a:cubicBezTo>
                      <a:cubicBezTo>
                        <a:pt x="99" y="84"/>
                        <a:pt x="98" y="85"/>
                        <a:pt x="98" y="86"/>
                      </a:cubicBezTo>
                      <a:cubicBezTo>
                        <a:pt x="98" y="87"/>
                        <a:pt x="99" y="88"/>
                        <a:pt x="100" y="88"/>
                      </a:cubicBezTo>
                      <a:cubicBezTo>
                        <a:pt x="100" y="88"/>
                        <a:pt x="105" y="88"/>
                        <a:pt x="108" y="88"/>
                      </a:cubicBezTo>
                      <a:cubicBezTo>
                        <a:pt x="115" y="88"/>
                        <a:pt x="114" y="93"/>
                        <a:pt x="113" y="96"/>
                      </a:cubicBezTo>
                      <a:cubicBezTo>
                        <a:pt x="112" y="100"/>
                        <a:pt x="111" y="104"/>
                        <a:pt x="103" y="104"/>
                      </a:cubicBezTo>
                      <a:cubicBezTo>
                        <a:pt x="100" y="104"/>
                        <a:pt x="96" y="104"/>
                        <a:pt x="96" y="104"/>
                      </a:cubicBezTo>
                      <a:cubicBezTo>
                        <a:pt x="95" y="104"/>
                        <a:pt x="94" y="105"/>
                        <a:pt x="94" y="106"/>
                      </a:cubicBezTo>
                      <a:cubicBezTo>
                        <a:pt x="94" y="107"/>
                        <a:pt x="95" y="108"/>
                        <a:pt x="96" y="108"/>
                      </a:cubicBezTo>
                      <a:cubicBezTo>
                        <a:pt x="96" y="108"/>
                        <a:pt x="99" y="108"/>
                        <a:pt x="102" y="108"/>
                      </a:cubicBezTo>
                      <a:cubicBezTo>
                        <a:pt x="107" y="108"/>
                        <a:pt x="107" y="112"/>
                        <a:pt x="106" y="114"/>
                      </a:cubicBezTo>
                      <a:cubicBezTo>
                        <a:pt x="106" y="115"/>
                        <a:pt x="105" y="116"/>
                        <a:pt x="105" y="117"/>
                      </a:cubicBezTo>
                      <a:cubicBezTo>
                        <a:pt x="104" y="119"/>
                        <a:pt x="102" y="120"/>
                        <a:pt x="98" y="120"/>
                      </a:cubicBezTo>
                      <a:cubicBezTo>
                        <a:pt x="76" y="120"/>
                        <a:pt x="76" y="120"/>
                        <a:pt x="76" y="120"/>
                      </a:cubicBezTo>
                      <a:cubicBezTo>
                        <a:pt x="65" y="120"/>
                        <a:pt x="54" y="118"/>
                        <a:pt x="54" y="117"/>
                      </a:cubicBezTo>
                      <a:cubicBezTo>
                        <a:pt x="37" y="114"/>
                        <a:pt x="36" y="113"/>
                        <a:pt x="35" y="113"/>
                      </a:cubicBezTo>
                      <a:cubicBezTo>
                        <a:pt x="35" y="113"/>
                        <a:pt x="32" y="112"/>
                        <a:pt x="32" y="110"/>
                      </a:cubicBezTo>
                      <a:cubicBezTo>
                        <a:pt x="32" y="54"/>
                        <a:pt x="32" y="54"/>
                        <a:pt x="32" y="54"/>
                      </a:cubicBezTo>
                      <a:cubicBezTo>
                        <a:pt x="32" y="52"/>
                        <a:pt x="33" y="51"/>
                        <a:pt x="35" y="50"/>
                      </a:cubicBezTo>
                      <a:cubicBezTo>
                        <a:pt x="35" y="50"/>
                        <a:pt x="36" y="50"/>
                        <a:pt x="36" y="50"/>
                      </a:cubicBezTo>
                      <a:cubicBezTo>
                        <a:pt x="54" y="42"/>
                        <a:pt x="60" y="26"/>
                        <a:pt x="60" y="12"/>
                      </a:cubicBezTo>
                      <a:cubicBezTo>
                        <a:pt x="60" y="10"/>
                        <a:pt x="62" y="8"/>
                        <a:pt x="64" y="8"/>
                      </a:cubicBezTo>
                      <a:cubicBezTo>
                        <a:pt x="68" y="8"/>
                        <a:pt x="76" y="16"/>
                        <a:pt x="76" y="27"/>
                      </a:cubicBezTo>
                      <a:cubicBezTo>
                        <a:pt x="76" y="36"/>
                        <a:pt x="75" y="38"/>
                        <a:pt x="72" y="48"/>
                      </a:cubicBezTo>
                      <a:cubicBezTo>
                        <a:pt x="112" y="48"/>
                        <a:pt x="112" y="49"/>
                        <a:pt x="115" y="50"/>
                      </a:cubicBezTo>
                      <a:cubicBezTo>
                        <a:pt x="120" y="51"/>
                        <a:pt x="120" y="54"/>
                        <a:pt x="120" y="56"/>
                      </a:cubicBezTo>
                      <a:cubicBezTo>
                        <a:pt x="120" y="57"/>
                        <a:pt x="120" y="57"/>
                        <a:pt x="120" y="5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68580" tIns="34290" rIns="68580" bIns="34290"/>
                <a:lstStyle/>
                <a:p>
                  <a:pPr defTabSz="685754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65" name="Freeform 91">
                  <a:extLst>
                    <a:ext uri="{FF2B5EF4-FFF2-40B4-BE49-F238E27FC236}">
                      <a16:creationId xmlns:a16="http://schemas.microsoft.com/office/drawing/2014/main" id="{54780792-2C09-4EB6-BB27-B1FDF7FCBCA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093788" y="2463801"/>
                  <a:ext cx="44450" cy="44450"/>
                </a:xfrm>
                <a:custGeom>
                  <a:avLst/>
                  <a:gdLst>
                    <a:gd name="T0" fmla="*/ 6 w 12"/>
                    <a:gd name="T1" fmla="*/ 0 h 12"/>
                    <a:gd name="T2" fmla="*/ 0 w 12"/>
                    <a:gd name="T3" fmla="*/ 6 h 12"/>
                    <a:gd name="T4" fmla="*/ 6 w 12"/>
                    <a:gd name="T5" fmla="*/ 12 h 12"/>
                    <a:gd name="T6" fmla="*/ 12 w 12"/>
                    <a:gd name="T7" fmla="*/ 6 h 12"/>
                    <a:gd name="T8" fmla="*/ 6 w 12"/>
                    <a:gd name="T9" fmla="*/ 0 h 12"/>
                    <a:gd name="T10" fmla="*/ 6 w 12"/>
                    <a:gd name="T11" fmla="*/ 8 h 12"/>
                    <a:gd name="T12" fmla="*/ 4 w 12"/>
                    <a:gd name="T13" fmla="*/ 6 h 12"/>
                    <a:gd name="T14" fmla="*/ 6 w 12"/>
                    <a:gd name="T15" fmla="*/ 4 h 12"/>
                    <a:gd name="T16" fmla="*/ 8 w 12"/>
                    <a:gd name="T17" fmla="*/ 6 h 12"/>
                    <a:gd name="T18" fmla="*/ 6 w 12"/>
                    <a:gd name="T19" fmla="*/ 8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" h="12">
                      <a:moveTo>
                        <a:pt x="6" y="0"/>
                      </a:moveTo>
                      <a:cubicBezTo>
                        <a:pt x="3" y="0"/>
                        <a:pt x="0" y="3"/>
                        <a:pt x="0" y="6"/>
                      </a:cubicBezTo>
                      <a:cubicBezTo>
                        <a:pt x="0" y="9"/>
                        <a:pt x="3" y="12"/>
                        <a:pt x="6" y="12"/>
                      </a:cubicBezTo>
                      <a:cubicBezTo>
                        <a:pt x="9" y="12"/>
                        <a:pt x="12" y="9"/>
                        <a:pt x="12" y="6"/>
                      </a:cubicBezTo>
                      <a:cubicBezTo>
                        <a:pt x="12" y="3"/>
                        <a:pt x="9" y="0"/>
                        <a:pt x="6" y="0"/>
                      </a:cubicBezTo>
                      <a:close/>
                      <a:moveTo>
                        <a:pt x="6" y="8"/>
                      </a:moveTo>
                      <a:cubicBezTo>
                        <a:pt x="5" y="8"/>
                        <a:pt x="4" y="7"/>
                        <a:pt x="4" y="6"/>
                      </a:cubicBezTo>
                      <a:cubicBezTo>
                        <a:pt x="4" y="5"/>
                        <a:pt x="5" y="4"/>
                        <a:pt x="6" y="4"/>
                      </a:cubicBezTo>
                      <a:cubicBezTo>
                        <a:pt x="7" y="4"/>
                        <a:pt x="8" y="5"/>
                        <a:pt x="8" y="6"/>
                      </a:cubicBezTo>
                      <a:cubicBezTo>
                        <a:pt x="8" y="7"/>
                        <a:pt x="7" y="8"/>
                        <a:pt x="6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68580" tIns="34290" rIns="68580" bIns="34290"/>
                <a:lstStyle/>
                <a:p>
                  <a:pPr defTabSz="685754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</p:grpSp>
        </p:grpSp>
      </p:grpSp>
      <p:sp>
        <p:nvSpPr>
          <p:cNvPr id="112" name="文本框 111">
            <a:extLst>
              <a:ext uri="{FF2B5EF4-FFF2-40B4-BE49-F238E27FC236}">
                <a16:creationId xmlns:a16="http://schemas.microsoft.com/office/drawing/2014/main" id="{F6C08AF7-587F-48CE-8323-0801ADCFDBFC}"/>
              </a:ext>
            </a:extLst>
          </p:cNvPr>
          <p:cNvSpPr txBox="1"/>
          <p:nvPr/>
        </p:nvSpPr>
        <p:spPr>
          <a:xfrm flipH="1">
            <a:off x="5025197" y="1406962"/>
            <a:ext cx="1496615" cy="276999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/>
            <a:r>
              <a:rPr lang="zh-CN" altLang="en-US" sz="1200" b="1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单击键入标题 </a:t>
            </a:r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id="{59BE5370-2464-4CDE-BC48-2F264D0F824F}"/>
              </a:ext>
            </a:extLst>
          </p:cNvPr>
          <p:cNvSpPr txBox="1"/>
          <p:nvPr/>
        </p:nvSpPr>
        <p:spPr>
          <a:xfrm flipH="1">
            <a:off x="5020076" y="2372210"/>
            <a:ext cx="1496615" cy="276999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/>
            <a:r>
              <a:rPr lang="zh-CN" altLang="en-US" sz="1200" b="1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单击键入标题 </a:t>
            </a: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C7715387-A0B1-4395-9B02-1A52FEF9B77E}"/>
              </a:ext>
            </a:extLst>
          </p:cNvPr>
          <p:cNvSpPr txBox="1"/>
          <p:nvPr/>
        </p:nvSpPr>
        <p:spPr>
          <a:xfrm flipH="1">
            <a:off x="5020467" y="3297269"/>
            <a:ext cx="1496615" cy="276999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/>
            <a:r>
              <a:rPr lang="zh-CN" altLang="en-US" sz="1200" b="1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单击键入标题 </a:t>
            </a:r>
          </a:p>
        </p:txBody>
      </p:sp>
      <p:sp>
        <p:nvSpPr>
          <p:cNvPr id="115" name="矩形 114">
            <a:extLst>
              <a:ext uri="{FF2B5EF4-FFF2-40B4-BE49-F238E27FC236}">
                <a16:creationId xmlns:a16="http://schemas.microsoft.com/office/drawing/2014/main" id="{CDD7C34A-D69B-4AA7-B0B5-518CABE1FF27}"/>
              </a:ext>
            </a:extLst>
          </p:cNvPr>
          <p:cNvSpPr/>
          <p:nvPr/>
        </p:nvSpPr>
        <p:spPr>
          <a:xfrm>
            <a:off x="5020076" y="1659618"/>
            <a:ext cx="3522182" cy="5539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用户可以在投影仪或者计算机上进行演示，也可以将演示文稿打印出来，制作成胶片</a:t>
            </a:r>
          </a:p>
        </p:txBody>
      </p:sp>
      <p:sp>
        <p:nvSpPr>
          <p:cNvPr id="116" name="矩形 115">
            <a:extLst>
              <a:ext uri="{FF2B5EF4-FFF2-40B4-BE49-F238E27FC236}">
                <a16:creationId xmlns:a16="http://schemas.microsoft.com/office/drawing/2014/main" id="{17969522-012C-4F89-8B4A-50488C432F42}"/>
              </a:ext>
            </a:extLst>
          </p:cNvPr>
          <p:cNvSpPr/>
          <p:nvPr/>
        </p:nvSpPr>
        <p:spPr>
          <a:xfrm>
            <a:off x="5020076" y="2660184"/>
            <a:ext cx="3522182" cy="5539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用户可以在投影仪或者计算机上进行演示，也可以将演示文稿打印出来，制作成胶片</a:t>
            </a:r>
          </a:p>
        </p:txBody>
      </p:sp>
      <p:sp>
        <p:nvSpPr>
          <p:cNvPr id="117" name="矩形 116">
            <a:extLst>
              <a:ext uri="{FF2B5EF4-FFF2-40B4-BE49-F238E27FC236}">
                <a16:creationId xmlns:a16="http://schemas.microsoft.com/office/drawing/2014/main" id="{27B7675C-B8A4-4594-B783-C905F6F52A6C}"/>
              </a:ext>
            </a:extLst>
          </p:cNvPr>
          <p:cNvSpPr/>
          <p:nvPr/>
        </p:nvSpPr>
        <p:spPr>
          <a:xfrm>
            <a:off x="5020076" y="3577209"/>
            <a:ext cx="3522182" cy="5539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用户可以在投影仪或者计算机上进行演示，也可以将演示文稿打印出来，制作成胶片</a:t>
            </a:r>
          </a:p>
        </p:txBody>
      </p:sp>
      <p:sp>
        <p:nvSpPr>
          <p:cNvPr id="118" name="Oval Callout 19">
            <a:extLst>
              <a:ext uri="{FF2B5EF4-FFF2-40B4-BE49-F238E27FC236}">
                <a16:creationId xmlns:a16="http://schemas.microsoft.com/office/drawing/2014/main" id="{74401047-EFE3-4B76-A245-B7FA5578FBA2}"/>
              </a:ext>
            </a:extLst>
          </p:cNvPr>
          <p:cNvSpPr/>
          <p:nvPr/>
        </p:nvSpPr>
        <p:spPr bwMode="auto">
          <a:xfrm>
            <a:off x="4472204" y="1485020"/>
            <a:ext cx="408598" cy="389666"/>
          </a:xfrm>
          <a:prstGeom prst="wedgeEllipseCallout">
            <a:avLst>
              <a:gd name="adj1" fmla="val -12056"/>
              <a:gd name="adj2" fmla="val 69050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1013"/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id="{46382523-7E96-4487-A0EB-599381616DE4}"/>
              </a:ext>
            </a:extLst>
          </p:cNvPr>
          <p:cNvSpPr txBox="1"/>
          <p:nvPr/>
        </p:nvSpPr>
        <p:spPr>
          <a:xfrm>
            <a:off x="4463495" y="1488585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01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20" name="Oval Callout 19">
            <a:extLst>
              <a:ext uri="{FF2B5EF4-FFF2-40B4-BE49-F238E27FC236}">
                <a16:creationId xmlns:a16="http://schemas.microsoft.com/office/drawing/2014/main" id="{6CC2EA9C-B364-4CFE-AAB9-85A11548F4B1}"/>
              </a:ext>
            </a:extLst>
          </p:cNvPr>
          <p:cNvSpPr/>
          <p:nvPr/>
        </p:nvSpPr>
        <p:spPr bwMode="auto">
          <a:xfrm>
            <a:off x="4486829" y="2410558"/>
            <a:ext cx="408598" cy="389666"/>
          </a:xfrm>
          <a:prstGeom prst="wedgeEllipseCallout">
            <a:avLst>
              <a:gd name="adj1" fmla="val -12056"/>
              <a:gd name="adj2" fmla="val 69050"/>
            </a:avLst>
          </a:prstGeom>
          <a:solidFill>
            <a:srgbClr val="5279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1013"/>
          </a:p>
        </p:txBody>
      </p:sp>
      <p:sp>
        <p:nvSpPr>
          <p:cNvPr id="121" name="文本框 120">
            <a:extLst>
              <a:ext uri="{FF2B5EF4-FFF2-40B4-BE49-F238E27FC236}">
                <a16:creationId xmlns:a16="http://schemas.microsoft.com/office/drawing/2014/main" id="{58F53B3A-11FA-4668-BF23-EC6BA98E594C}"/>
              </a:ext>
            </a:extLst>
          </p:cNvPr>
          <p:cNvSpPr txBox="1"/>
          <p:nvPr/>
        </p:nvSpPr>
        <p:spPr>
          <a:xfrm>
            <a:off x="4481776" y="2414123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02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22" name="Oval Callout 19">
            <a:extLst>
              <a:ext uri="{FF2B5EF4-FFF2-40B4-BE49-F238E27FC236}">
                <a16:creationId xmlns:a16="http://schemas.microsoft.com/office/drawing/2014/main" id="{222889B0-60FD-4AEE-8C39-D88EBFE9ABD6}"/>
              </a:ext>
            </a:extLst>
          </p:cNvPr>
          <p:cNvSpPr/>
          <p:nvPr/>
        </p:nvSpPr>
        <p:spPr bwMode="auto">
          <a:xfrm>
            <a:off x="4496748" y="3332531"/>
            <a:ext cx="408598" cy="389666"/>
          </a:xfrm>
          <a:prstGeom prst="wedgeEllipseCallout">
            <a:avLst>
              <a:gd name="adj1" fmla="val -12056"/>
              <a:gd name="adj2" fmla="val 69050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1013"/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id="{2D8BAAFD-F79B-4CA3-B157-3B070D259E93}"/>
              </a:ext>
            </a:extLst>
          </p:cNvPr>
          <p:cNvSpPr txBox="1"/>
          <p:nvPr/>
        </p:nvSpPr>
        <p:spPr>
          <a:xfrm>
            <a:off x="4488039" y="3336096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03</a:t>
            </a:r>
            <a:endParaRPr lang="zh-CN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1792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>
            <a:extLst>
              <a:ext uri="{FF2B5EF4-FFF2-40B4-BE49-F238E27FC236}">
                <a16:creationId xmlns:a16="http://schemas.microsoft.com/office/drawing/2014/main" id="{B04873A2-7A6F-4FAF-9D47-C525675CD1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5438" y="84501"/>
            <a:ext cx="219919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WRITE YOUR GREAT TITLE HERE</a:t>
            </a:r>
          </a:p>
        </p:txBody>
      </p:sp>
      <p:sp>
        <p:nvSpPr>
          <p:cNvPr id="3" name="Text Box 8">
            <a:extLst>
              <a:ext uri="{FF2B5EF4-FFF2-40B4-BE49-F238E27FC236}">
                <a16:creationId xmlns:a16="http://schemas.microsoft.com/office/drawing/2014/main" id="{8DA104A1-6C5F-46D1-AD98-40E4566D6A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6209" y="275020"/>
            <a:ext cx="124264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your other text here</a:t>
            </a:r>
          </a:p>
        </p:txBody>
      </p:sp>
      <p:grpSp>
        <p:nvGrpSpPr>
          <p:cNvPr id="4" name="Group 16">
            <a:extLst>
              <a:ext uri="{FF2B5EF4-FFF2-40B4-BE49-F238E27FC236}">
                <a16:creationId xmlns:a16="http://schemas.microsoft.com/office/drawing/2014/main" id="{34230568-3399-4A27-9F02-D8E3C10024F2}"/>
              </a:ext>
            </a:extLst>
          </p:cNvPr>
          <p:cNvGrpSpPr>
            <a:grpSpLocks/>
          </p:cNvGrpSpPr>
          <p:nvPr/>
        </p:nvGrpSpPr>
        <p:grpSpPr bwMode="auto">
          <a:xfrm>
            <a:off x="283617" y="153523"/>
            <a:ext cx="221436" cy="295248"/>
            <a:chOff x="0" y="168"/>
            <a:chExt cx="204" cy="318"/>
          </a:xfrm>
        </p:grpSpPr>
        <p:sp>
          <p:nvSpPr>
            <p:cNvPr id="5" name="Rectangle 14">
              <a:extLst>
                <a:ext uri="{FF2B5EF4-FFF2-40B4-BE49-F238E27FC236}">
                  <a16:creationId xmlns:a16="http://schemas.microsoft.com/office/drawing/2014/main" id="{BE77D9EC-6C43-4C46-BE12-76BB9695D9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" y="168"/>
              <a:ext cx="46" cy="318"/>
            </a:xfrm>
            <a:prstGeom prst="rect">
              <a:avLst/>
            </a:prstGeom>
            <a:solidFill>
              <a:srgbClr val="5279A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dirty="0"/>
            </a:p>
          </p:txBody>
        </p:sp>
        <p:sp>
          <p:nvSpPr>
            <p:cNvPr id="6" name="Rectangle 15">
              <a:extLst>
                <a:ext uri="{FF2B5EF4-FFF2-40B4-BE49-F238E27FC236}">
                  <a16:creationId xmlns:a16="http://schemas.microsoft.com/office/drawing/2014/main" id="{28008511-AFAB-4A2C-8951-11F9A73401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68"/>
              <a:ext cx="158" cy="318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CC78A3CE-EFCB-4FC0-9EFA-A6932CDE9D36}"/>
              </a:ext>
            </a:extLst>
          </p:cNvPr>
          <p:cNvGrpSpPr/>
          <p:nvPr/>
        </p:nvGrpSpPr>
        <p:grpSpPr>
          <a:xfrm>
            <a:off x="369656" y="1072017"/>
            <a:ext cx="4202344" cy="3279582"/>
            <a:chOff x="3734516" y="999104"/>
            <a:chExt cx="5408127" cy="4220596"/>
          </a:xfrm>
        </p:grpSpPr>
        <p:sp>
          <p:nvSpPr>
            <p:cNvPr id="10" name="Rectangle 10">
              <a:extLst>
                <a:ext uri="{FF2B5EF4-FFF2-40B4-BE49-F238E27FC236}">
                  <a16:creationId xmlns:a16="http://schemas.microsoft.com/office/drawing/2014/main" id="{89ED0581-B2C1-45BF-AF1E-06DDEFC879C3}"/>
                </a:ext>
              </a:extLst>
            </p:cNvPr>
            <p:cNvSpPr/>
            <p:nvPr/>
          </p:nvSpPr>
          <p:spPr>
            <a:xfrm>
              <a:off x="3734516" y="999104"/>
              <a:ext cx="2704063" cy="2110298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75" dirty="0">
                <a:latin typeface="Montserrat" charset="0"/>
              </a:endParaRPr>
            </a:p>
          </p:txBody>
        </p:sp>
        <p:sp>
          <p:nvSpPr>
            <p:cNvPr id="11" name="Rectangle 15">
              <a:extLst>
                <a:ext uri="{FF2B5EF4-FFF2-40B4-BE49-F238E27FC236}">
                  <a16:creationId xmlns:a16="http://schemas.microsoft.com/office/drawing/2014/main" id="{39A1936A-A6BA-4266-865C-A2C9D91F573B}"/>
                </a:ext>
              </a:extLst>
            </p:cNvPr>
            <p:cNvSpPr/>
            <p:nvPr/>
          </p:nvSpPr>
          <p:spPr>
            <a:xfrm>
              <a:off x="6428319" y="3109402"/>
              <a:ext cx="2714324" cy="2110298"/>
            </a:xfrm>
            <a:prstGeom prst="rect">
              <a:avLst/>
            </a:prstGeom>
            <a:solidFill>
              <a:srgbClr val="5279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75" dirty="0">
                <a:latin typeface="Montserrat" charset="0"/>
              </a:endParaRPr>
            </a:p>
          </p:txBody>
        </p:sp>
      </p:grpSp>
      <p:sp>
        <p:nvSpPr>
          <p:cNvPr id="12" name="Rectangle 24">
            <a:extLst>
              <a:ext uri="{FF2B5EF4-FFF2-40B4-BE49-F238E27FC236}">
                <a16:creationId xmlns:a16="http://schemas.microsoft.com/office/drawing/2014/main" id="{7AADE77B-15B0-4FAA-BBBF-73B59DC796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3475" y="1543560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13" name="Rectangle 24">
            <a:extLst>
              <a:ext uri="{FF2B5EF4-FFF2-40B4-BE49-F238E27FC236}">
                <a16:creationId xmlns:a16="http://schemas.microsoft.com/office/drawing/2014/main" id="{4CF41289-E4B6-4CDC-B122-1237464496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36237" y="3157503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91A3632-40FB-46F4-B140-EACE5931A870}"/>
              </a:ext>
            </a:extLst>
          </p:cNvPr>
          <p:cNvSpPr/>
          <p:nvPr/>
        </p:nvSpPr>
        <p:spPr>
          <a:xfrm>
            <a:off x="369656" y="1072015"/>
            <a:ext cx="4202344" cy="3279584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E235FF62-CE5D-43EF-AD17-EF25898B4230}"/>
              </a:ext>
            </a:extLst>
          </p:cNvPr>
          <p:cNvGrpSpPr/>
          <p:nvPr/>
        </p:nvGrpSpPr>
        <p:grpSpPr>
          <a:xfrm>
            <a:off x="4761238" y="1479805"/>
            <a:ext cx="2" cy="2068938"/>
            <a:chOff x="8245685" y="2193199"/>
            <a:chExt cx="3" cy="2949639"/>
          </a:xfrm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6F9E8247-E65C-47C7-BE71-7FAFDB21E2E6}"/>
                </a:ext>
              </a:extLst>
            </p:cNvPr>
            <p:cNvCxnSpPr/>
            <p:nvPr/>
          </p:nvCxnSpPr>
          <p:spPr>
            <a:xfrm>
              <a:off x="8245688" y="2193199"/>
              <a:ext cx="0" cy="283631"/>
            </a:xfrm>
            <a:prstGeom prst="line">
              <a:avLst/>
            </a:prstGeom>
            <a:ln w="38100">
              <a:solidFill>
                <a:srgbClr val="1C3A2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37F66879-2059-4423-BB15-05B2F5DA4DD6}"/>
                </a:ext>
              </a:extLst>
            </p:cNvPr>
            <p:cNvCxnSpPr/>
            <p:nvPr/>
          </p:nvCxnSpPr>
          <p:spPr>
            <a:xfrm>
              <a:off x="8245686" y="3551603"/>
              <a:ext cx="0" cy="283631"/>
            </a:xfrm>
            <a:prstGeom prst="line">
              <a:avLst/>
            </a:prstGeom>
            <a:ln w="38100">
              <a:solidFill>
                <a:srgbClr val="1C3A2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5428B41F-1768-4861-849D-83829F4F8688}"/>
                </a:ext>
              </a:extLst>
            </p:cNvPr>
            <p:cNvCxnSpPr/>
            <p:nvPr/>
          </p:nvCxnSpPr>
          <p:spPr>
            <a:xfrm>
              <a:off x="8245685" y="4859207"/>
              <a:ext cx="0" cy="283631"/>
            </a:xfrm>
            <a:prstGeom prst="line">
              <a:avLst/>
            </a:prstGeom>
            <a:ln w="38100">
              <a:solidFill>
                <a:srgbClr val="1C3A2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DF975D99-27CB-4897-9C15-3379FA4CBA7F}"/>
              </a:ext>
            </a:extLst>
          </p:cNvPr>
          <p:cNvSpPr txBox="1"/>
          <p:nvPr/>
        </p:nvSpPr>
        <p:spPr>
          <a:xfrm flipH="1">
            <a:off x="5025197" y="1406962"/>
            <a:ext cx="1496615" cy="276999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/>
            <a:r>
              <a:rPr lang="zh-CN" altLang="en-US" sz="1200" b="1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单击键入标题 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93C2851-2DEC-46DB-89CB-F218012DA595}"/>
              </a:ext>
            </a:extLst>
          </p:cNvPr>
          <p:cNvSpPr txBox="1"/>
          <p:nvPr/>
        </p:nvSpPr>
        <p:spPr>
          <a:xfrm flipH="1">
            <a:off x="5020076" y="2372210"/>
            <a:ext cx="1496615" cy="276999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/>
            <a:r>
              <a:rPr lang="zh-CN" altLang="en-US" sz="1200" b="1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单击键入标题 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8B269AD7-48D9-49C1-81EB-D2934BE51016}"/>
              </a:ext>
            </a:extLst>
          </p:cNvPr>
          <p:cNvSpPr txBox="1"/>
          <p:nvPr/>
        </p:nvSpPr>
        <p:spPr>
          <a:xfrm flipH="1">
            <a:off x="5020467" y="3297269"/>
            <a:ext cx="1496615" cy="276999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/>
            <a:r>
              <a:rPr lang="zh-CN" altLang="en-US" sz="1200" b="1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单击键入标题 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25307F32-5FD6-47F4-A10E-092E85161592}"/>
              </a:ext>
            </a:extLst>
          </p:cNvPr>
          <p:cNvSpPr/>
          <p:nvPr/>
        </p:nvSpPr>
        <p:spPr>
          <a:xfrm>
            <a:off x="5020076" y="1659618"/>
            <a:ext cx="3522182" cy="5539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用户可以在投影仪或者计算机上进行演示，也可以将演示文稿打印出来，制作成胶片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9E9B6F18-B344-4F88-A12E-53F9757DE1D5}"/>
              </a:ext>
            </a:extLst>
          </p:cNvPr>
          <p:cNvSpPr/>
          <p:nvPr/>
        </p:nvSpPr>
        <p:spPr>
          <a:xfrm>
            <a:off x="5020076" y="2660184"/>
            <a:ext cx="3522182" cy="5539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用户可以在投影仪或者计算机上进行演示，也可以将演示文稿打印出来，制作成胶片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2573BEE6-B527-4268-A862-63FBE675A733}"/>
              </a:ext>
            </a:extLst>
          </p:cNvPr>
          <p:cNvSpPr/>
          <p:nvPr/>
        </p:nvSpPr>
        <p:spPr>
          <a:xfrm>
            <a:off x="5020076" y="3577209"/>
            <a:ext cx="3522182" cy="5539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用户可以在投影仪或者计算机上进行演示，也可以将演示文稿打印出来，制作成胶片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FF7C8557-3FEB-42A3-97F7-0D2B9008D2BC}"/>
              </a:ext>
            </a:extLst>
          </p:cNvPr>
          <p:cNvSpPr/>
          <p:nvPr/>
        </p:nvSpPr>
        <p:spPr>
          <a:xfrm>
            <a:off x="532091" y="1747260"/>
            <a:ext cx="1856591" cy="7848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用户可以在投影仪或者计算机上进行演示，也可以将演示文稿打印出来，制作成胶片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16C158B5-2BA2-4557-A58F-6F333430A148}"/>
              </a:ext>
            </a:extLst>
          </p:cNvPr>
          <p:cNvSpPr/>
          <p:nvPr/>
        </p:nvSpPr>
        <p:spPr>
          <a:xfrm>
            <a:off x="2627301" y="3362855"/>
            <a:ext cx="1856591" cy="7848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用户可以在投影仪或者计算机上进行演示，也可以将演示文稿打印出来，制作成胶片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DAB4A010-939C-41FC-829D-C6CB2EB66DA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82"/>
          <a:stretch/>
        </p:blipFill>
        <p:spPr>
          <a:xfrm>
            <a:off x="2462855" y="1077869"/>
            <a:ext cx="2109145" cy="1633939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2C109AFF-18AD-4225-81E5-1589DD6F21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7473" y="2706025"/>
            <a:ext cx="2085382" cy="1651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582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>
            <a:extLst>
              <a:ext uri="{FF2B5EF4-FFF2-40B4-BE49-F238E27FC236}">
                <a16:creationId xmlns:a16="http://schemas.microsoft.com/office/drawing/2014/main" id="{E44ECC9C-1E25-4134-936C-0D1896AA4E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5438" y="84501"/>
            <a:ext cx="219919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WRITE YOUR GREAT TITLE HERE</a:t>
            </a:r>
          </a:p>
        </p:txBody>
      </p:sp>
      <p:sp>
        <p:nvSpPr>
          <p:cNvPr id="3" name="Text Box 8">
            <a:extLst>
              <a:ext uri="{FF2B5EF4-FFF2-40B4-BE49-F238E27FC236}">
                <a16:creationId xmlns:a16="http://schemas.microsoft.com/office/drawing/2014/main" id="{509524D2-561B-4EEC-A433-5EC01181D3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6209" y="275020"/>
            <a:ext cx="124264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your other text here</a:t>
            </a:r>
          </a:p>
        </p:txBody>
      </p:sp>
      <p:grpSp>
        <p:nvGrpSpPr>
          <p:cNvPr id="4" name="Group 16">
            <a:extLst>
              <a:ext uri="{FF2B5EF4-FFF2-40B4-BE49-F238E27FC236}">
                <a16:creationId xmlns:a16="http://schemas.microsoft.com/office/drawing/2014/main" id="{4FF069F9-12FD-4C14-ACD7-27EE6243A87D}"/>
              </a:ext>
            </a:extLst>
          </p:cNvPr>
          <p:cNvGrpSpPr>
            <a:grpSpLocks/>
          </p:cNvGrpSpPr>
          <p:nvPr/>
        </p:nvGrpSpPr>
        <p:grpSpPr bwMode="auto">
          <a:xfrm>
            <a:off x="283617" y="153523"/>
            <a:ext cx="221436" cy="295248"/>
            <a:chOff x="0" y="168"/>
            <a:chExt cx="204" cy="318"/>
          </a:xfrm>
        </p:grpSpPr>
        <p:sp>
          <p:nvSpPr>
            <p:cNvPr id="5" name="Rectangle 14">
              <a:extLst>
                <a:ext uri="{FF2B5EF4-FFF2-40B4-BE49-F238E27FC236}">
                  <a16:creationId xmlns:a16="http://schemas.microsoft.com/office/drawing/2014/main" id="{5BBC971A-44F7-49CB-BEAC-73CC1CD0F0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" y="168"/>
              <a:ext cx="46" cy="318"/>
            </a:xfrm>
            <a:prstGeom prst="rect">
              <a:avLst/>
            </a:prstGeom>
            <a:solidFill>
              <a:srgbClr val="5279A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dirty="0"/>
            </a:p>
          </p:txBody>
        </p:sp>
        <p:sp>
          <p:nvSpPr>
            <p:cNvPr id="6" name="Rectangle 15">
              <a:extLst>
                <a:ext uri="{FF2B5EF4-FFF2-40B4-BE49-F238E27FC236}">
                  <a16:creationId xmlns:a16="http://schemas.microsoft.com/office/drawing/2014/main" id="{6275E7EF-A4E4-4780-80A8-1DF3014123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68"/>
              <a:ext cx="158" cy="318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424BFE7D-A3F2-4FE4-A684-320DFCC14B6D}"/>
              </a:ext>
            </a:extLst>
          </p:cNvPr>
          <p:cNvSpPr txBox="1"/>
          <p:nvPr/>
        </p:nvSpPr>
        <p:spPr>
          <a:xfrm>
            <a:off x="614939" y="2926345"/>
            <a:ext cx="19638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输入替换内容输入替换内容</a:t>
            </a: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输入替换内容输入替换内容</a:t>
            </a: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38F1C07-D0AA-4507-88DC-38588FDD9FE0}"/>
              </a:ext>
            </a:extLst>
          </p:cNvPr>
          <p:cNvSpPr txBox="1"/>
          <p:nvPr/>
        </p:nvSpPr>
        <p:spPr>
          <a:xfrm>
            <a:off x="2507224" y="2926345"/>
            <a:ext cx="19638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输入替换内容输入替换内容</a:t>
            </a: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输入替换内容输入替换内容</a:t>
            </a: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E84F909-BF1C-43E1-903F-BC3D41CCDCA1}"/>
              </a:ext>
            </a:extLst>
          </p:cNvPr>
          <p:cNvSpPr txBox="1"/>
          <p:nvPr/>
        </p:nvSpPr>
        <p:spPr>
          <a:xfrm>
            <a:off x="4471068" y="2926345"/>
            <a:ext cx="19638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输入替换内容输入替换内容</a:t>
            </a: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输入替换内容输入替换内容</a:t>
            </a: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A8E259EA-A794-4199-97D4-A21C0BE7C40D}"/>
              </a:ext>
            </a:extLst>
          </p:cNvPr>
          <p:cNvSpPr txBox="1"/>
          <p:nvPr/>
        </p:nvSpPr>
        <p:spPr>
          <a:xfrm>
            <a:off x="6448891" y="2926345"/>
            <a:ext cx="19638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输入替换内容输入替换内容</a:t>
            </a: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输入替换内容输入替换内容</a:t>
            </a: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44348BE-3C66-4332-A049-810E0AE53796}"/>
              </a:ext>
            </a:extLst>
          </p:cNvPr>
          <p:cNvGrpSpPr/>
          <p:nvPr/>
        </p:nvGrpSpPr>
        <p:grpSpPr>
          <a:xfrm>
            <a:off x="1816080" y="1971417"/>
            <a:ext cx="6078833" cy="626481"/>
            <a:chOff x="1536750" y="2087771"/>
            <a:chExt cx="8090279" cy="833779"/>
          </a:xfrm>
        </p:grpSpPr>
        <p:sp>
          <p:nvSpPr>
            <p:cNvPr id="22" name="Freeform: Shape 8">
              <a:extLst>
                <a:ext uri="{FF2B5EF4-FFF2-40B4-BE49-F238E27FC236}">
                  <a16:creationId xmlns:a16="http://schemas.microsoft.com/office/drawing/2014/main" id="{A637BDE0-11EC-47D1-ABE3-90FF449F81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6750" y="2087771"/>
              <a:ext cx="859921" cy="833779"/>
            </a:xfrm>
            <a:custGeom>
              <a:avLst/>
              <a:gdLst>
                <a:gd name="T0" fmla="*/ 0 w 18961"/>
                <a:gd name="T1" fmla="*/ 0 h 18779"/>
                <a:gd name="T2" fmla="*/ 0 w 18961"/>
                <a:gd name="T3" fmla="*/ 0 h 18779"/>
                <a:gd name="T4" fmla="*/ 0 w 18961"/>
                <a:gd name="T5" fmla="*/ 0 h 18779"/>
                <a:gd name="T6" fmla="*/ 0 w 18961"/>
                <a:gd name="T7" fmla="*/ 0 h 18779"/>
                <a:gd name="T8" fmla="*/ 0 w 18961"/>
                <a:gd name="T9" fmla="*/ 0 h 187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961" h="18779">
                  <a:moveTo>
                    <a:pt x="0" y="15613"/>
                  </a:moveTo>
                  <a:cubicBezTo>
                    <a:pt x="1413" y="16591"/>
                    <a:pt x="2871" y="17662"/>
                    <a:pt x="4375" y="18779"/>
                  </a:cubicBezTo>
                  <a:cubicBezTo>
                    <a:pt x="12714" y="12495"/>
                    <a:pt x="21600" y="4395"/>
                    <a:pt x="18228" y="763"/>
                  </a:cubicBezTo>
                  <a:cubicBezTo>
                    <a:pt x="14537" y="-2821"/>
                    <a:pt x="6243" y="6908"/>
                    <a:pt x="0" y="15613"/>
                  </a:cubicBezTo>
                  <a:close/>
                  <a:moveTo>
                    <a:pt x="0" y="15613"/>
                  </a:move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chemeClr val="tx1">
                      <a:alpha val="0"/>
                    </a:schemeClr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Freeform: Shape 8">
              <a:extLst>
                <a:ext uri="{FF2B5EF4-FFF2-40B4-BE49-F238E27FC236}">
                  <a16:creationId xmlns:a16="http://schemas.microsoft.com/office/drawing/2014/main" id="{5831959B-6B0C-4BF9-9240-9308C2CEFC9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6862" y="2087771"/>
              <a:ext cx="859921" cy="833779"/>
            </a:xfrm>
            <a:custGeom>
              <a:avLst/>
              <a:gdLst>
                <a:gd name="T0" fmla="*/ 0 w 18961"/>
                <a:gd name="T1" fmla="*/ 0 h 18779"/>
                <a:gd name="T2" fmla="*/ 0 w 18961"/>
                <a:gd name="T3" fmla="*/ 0 h 18779"/>
                <a:gd name="T4" fmla="*/ 0 w 18961"/>
                <a:gd name="T5" fmla="*/ 0 h 18779"/>
                <a:gd name="T6" fmla="*/ 0 w 18961"/>
                <a:gd name="T7" fmla="*/ 0 h 18779"/>
                <a:gd name="T8" fmla="*/ 0 w 18961"/>
                <a:gd name="T9" fmla="*/ 0 h 187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961" h="18779">
                  <a:moveTo>
                    <a:pt x="0" y="15613"/>
                  </a:moveTo>
                  <a:cubicBezTo>
                    <a:pt x="1413" y="16591"/>
                    <a:pt x="2871" y="17662"/>
                    <a:pt x="4375" y="18779"/>
                  </a:cubicBezTo>
                  <a:cubicBezTo>
                    <a:pt x="12714" y="12495"/>
                    <a:pt x="21600" y="4395"/>
                    <a:pt x="18228" y="763"/>
                  </a:cubicBezTo>
                  <a:cubicBezTo>
                    <a:pt x="14537" y="-2821"/>
                    <a:pt x="6243" y="6908"/>
                    <a:pt x="0" y="15613"/>
                  </a:cubicBezTo>
                  <a:close/>
                  <a:moveTo>
                    <a:pt x="0" y="15613"/>
                  </a:moveTo>
                </a:path>
              </a:pathLst>
            </a:custGeom>
            <a:solidFill>
              <a:srgbClr val="5279A0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chemeClr val="tx1">
                      <a:alpha val="0"/>
                    </a:schemeClr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Freeform: Shape 8">
              <a:extLst>
                <a:ext uri="{FF2B5EF4-FFF2-40B4-BE49-F238E27FC236}">
                  <a16:creationId xmlns:a16="http://schemas.microsoft.com/office/drawing/2014/main" id="{0B1A75E3-C55A-4FD2-AE5C-E6E2CE826E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6974" y="2087771"/>
              <a:ext cx="859921" cy="833779"/>
            </a:xfrm>
            <a:custGeom>
              <a:avLst/>
              <a:gdLst>
                <a:gd name="T0" fmla="*/ 0 w 18961"/>
                <a:gd name="T1" fmla="*/ 0 h 18779"/>
                <a:gd name="T2" fmla="*/ 0 w 18961"/>
                <a:gd name="T3" fmla="*/ 0 h 18779"/>
                <a:gd name="T4" fmla="*/ 0 w 18961"/>
                <a:gd name="T5" fmla="*/ 0 h 18779"/>
                <a:gd name="T6" fmla="*/ 0 w 18961"/>
                <a:gd name="T7" fmla="*/ 0 h 18779"/>
                <a:gd name="T8" fmla="*/ 0 w 18961"/>
                <a:gd name="T9" fmla="*/ 0 h 187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961" h="18779">
                  <a:moveTo>
                    <a:pt x="0" y="15613"/>
                  </a:moveTo>
                  <a:cubicBezTo>
                    <a:pt x="1413" y="16591"/>
                    <a:pt x="2871" y="17662"/>
                    <a:pt x="4375" y="18779"/>
                  </a:cubicBezTo>
                  <a:cubicBezTo>
                    <a:pt x="12714" y="12495"/>
                    <a:pt x="21600" y="4395"/>
                    <a:pt x="18228" y="763"/>
                  </a:cubicBezTo>
                  <a:cubicBezTo>
                    <a:pt x="14537" y="-2821"/>
                    <a:pt x="6243" y="6908"/>
                    <a:pt x="0" y="15613"/>
                  </a:cubicBezTo>
                  <a:close/>
                  <a:moveTo>
                    <a:pt x="0" y="15613"/>
                  </a:move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chemeClr val="tx1">
                      <a:alpha val="0"/>
                    </a:schemeClr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Freeform: Shape 8">
              <a:extLst>
                <a:ext uri="{FF2B5EF4-FFF2-40B4-BE49-F238E27FC236}">
                  <a16:creationId xmlns:a16="http://schemas.microsoft.com/office/drawing/2014/main" id="{643D09D9-6BA1-4D5E-A6FB-5BF3F4EDA1AC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7108" y="2087771"/>
              <a:ext cx="859921" cy="833779"/>
            </a:xfrm>
            <a:custGeom>
              <a:avLst/>
              <a:gdLst>
                <a:gd name="T0" fmla="*/ 0 w 18961"/>
                <a:gd name="T1" fmla="*/ 0 h 18779"/>
                <a:gd name="T2" fmla="*/ 0 w 18961"/>
                <a:gd name="T3" fmla="*/ 0 h 18779"/>
                <a:gd name="T4" fmla="*/ 0 w 18961"/>
                <a:gd name="T5" fmla="*/ 0 h 18779"/>
                <a:gd name="T6" fmla="*/ 0 w 18961"/>
                <a:gd name="T7" fmla="*/ 0 h 18779"/>
                <a:gd name="T8" fmla="*/ 0 w 18961"/>
                <a:gd name="T9" fmla="*/ 0 h 187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961" h="18779">
                  <a:moveTo>
                    <a:pt x="0" y="15613"/>
                  </a:moveTo>
                  <a:cubicBezTo>
                    <a:pt x="1413" y="16591"/>
                    <a:pt x="2871" y="17662"/>
                    <a:pt x="4375" y="18779"/>
                  </a:cubicBezTo>
                  <a:cubicBezTo>
                    <a:pt x="12714" y="12495"/>
                    <a:pt x="21600" y="4395"/>
                    <a:pt x="18228" y="763"/>
                  </a:cubicBezTo>
                  <a:cubicBezTo>
                    <a:pt x="14537" y="-2821"/>
                    <a:pt x="6243" y="6908"/>
                    <a:pt x="0" y="15613"/>
                  </a:cubicBezTo>
                  <a:close/>
                  <a:moveTo>
                    <a:pt x="0" y="15613"/>
                  </a:moveTo>
                </a:path>
              </a:pathLst>
            </a:custGeom>
            <a:solidFill>
              <a:srgbClr val="5279A0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chemeClr val="tx1">
                      <a:alpha val="0"/>
                    </a:schemeClr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sp>
        <p:nvSpPr>
          <p:cNvPr id="29" name="TextBox 7">
            <a:extLst>
              <a:ext uri="{FF2B5EF4-FFF2-40B4-BE49-F238E27FC236}">
                <a16:creationId xmlns:a16="http://schemas.microsoft.com/office/drawing/2014/main" id="{E2E8741D-21F5-45F1-856C-BB0ED126592B}"/>
              </a:ext>
            </a:extLst>
          </p:cNvPr>
          <p:cNvSpPr txBox="1"/>
          <p:nvPr/>
        </p:nvSpPr>
        <p:spPr>
          <a:xfrm>
            <a:off x="1152259" y="1971416"/>
            <a:ext cx="9282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ONE</a:t>
            </a:r>
          </a:p>
        </p:txBody>
      </p:sp>
      <p:sp>
        <p:nvSpPr>
          <p:cNvPr id="30" name="TextBox 7">
            <a:extLst>
              <a:ext uri="{FF2B5EF4-FFF2-40B4-BE49-F238E27FC236}">
                <a16:creationId xmlns:a16="http://schemas.microsoft.com/office/drawing/2014/main" id="{5690E31B-3DD2-4A05-B658-4256B28745DE}"/>
              </a:ext>
            </a:extLst>
          </p:cNvPr>
          <p:cNvSpPr txBox="1"/>
          <p:nvPr/>
        </p:nvSpPr>
        <p:spPr>
          <a:xfrm>
            <a:off x="2940616" y="1980855"/>
            <a:ext cx="9282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TWO</a:t>
            </a:r>
          </a:p>
        </p:txBody>
      </p:sp>
      <p:sp>
        <p:nvSpPr>
          <p:cNvPr id="31" name="TextBox 7">
            <a:extLst>
              <a:ext uri="{FF2B5EF4-FFF2-40B4-BE49-F238E27FC236}">
                <a16:creationId xmlns:a16="http://schemas.microsoft.com/office/drawing/2014/main" id="{11BCAC1C-43BE-439C-8539-8BDC6F63DE94}"/>
              </a:ext>
            </a:extLst>
          </p:cNvPr>
          <p:cNvSpPr txBox="1"/>
          <p:nvPr/>
        </p:nvSpPr>
        <p:spPr>
          <a:xfrm>
            <a:off x="4592894" y="1983517"/>
            <a:ext cx="1238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THREE</a:t>
            </a:r>
          </a:p>
        </p:txBody>
      </p:sp>
      <p:sp>
        <p:nvSpPr>
          <p:cNvPr id="32" name="TextBox 7">
            <a:extLst>
              <a:ext uri="{FF2B5EF4-FFF2-40B4-BE49-F238E27FC236}">
                <a16:creationId xmlns:a16="http://schemas.microsoft.com/office/drawing/2014/main" id="{0CCD16A2-8C07-4060-ADAE-1F5E59BD729B}"/>
              </a:ext>
            </a:extLst>
          </p:cNvPr>
          <p:cNvSpPr txBox="1"/>
          <p:nvPr/>
        </p:nvSpPr>
        <p:spPr>
          <a:xfrm>
            <a:off x="6448891" y="1971416"/>
            <a:ext cx="1238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FOUR</a:t>
            </a:r>
          </a:p>
        </p:txBody>
      </p:sp>
    </p:spTree>
    <p:extLst>
      <p:ext uri="{BB962C8B-B14F-4D97-AF65-F5344CB8AC3E}">
        <p14:creationId xmlns:p14="http://schemas.microsoft.com/office/powerpoint/2010/main" val="3714254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>
            <a:extLst>
              <a:ext uri="{FF2B5EF4-FFF2-40B4-BE49-F238E27FC236}">
                <a16:creationId xmlns:a16="http://schemas.microsoft.com/office/drawing/2014/main" id="{6603DB13-C822-4515-9A98-DD51715F91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1427" y="906946"/>
            <a:ext cx="3063875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charset="0"/>
              <a:buNone/>
            </a:pPr>
            <a:endParaRPr lang="zh-CN" altLang="en-US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>
              <a:buFont typeface="Arial" charset="0"/>
              <a:buNone/>
            </a:pP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itchFamily="34" charset="-122"/>
              </a:rPr>
              <a:t>研 究 方 法</a:t>
            </a:r>
            <a:endParaRPr lang="zh-CN" altLang="zh-CN" sz="2800" b="1" dirty="0">
              <a:solidFill>
                <a:schemeClr val="tx1">
                  <a:lumMod val="95000"/>
                  <a:lumOff val="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21FC0AB-C9DB-4275-B675-0705F1B80A94}"/>
              </a:ext>
            </a:extLst>
          </p:cNvPr>
          <p:cNvSpPr/>
          <p:nvPr/>
        </p:nvSpPr>
        <p:spPr>
          <a:xfrm>
            <a:off x="4042767" y="1885931"/>
            <a:ext cx="4572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We have many PowerPoint </a:t>
            </a: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templates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that has been specifically designed</a:t>
            </a:r>
            <a:endParaRPr lang="zh-CN" altLang="en-US" sz="1000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7624ECB-BCCD-4AFA-8134-10EE075CB66C}"/>
              </a:ext>
            </a:extLst>
          </p:cNvPr>
          <p:cNvSpPr/>
          <p:nvPr/>
        </p:nvSpPr>
        <p:spPr>
          <a:xfrm>
            <a:off x="2413405" y="1107592"/>
            <a:ext cx="146386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7200" dirty="0">
                <a:solidFill>
                  <a:schemeClr val="tx1">
                    <a:lumMod val="95000"/>
                    <a:lumOff val="5000"/>
                  </a:schemeClr>
                </a:solidFill>
                <a:latin typeface="Bauhaus 93" panose="04030905020B02020C02" pitchFamily="82" charset="0"/>
              </a:rPr>
              <a:t>0</a:t>
            </a:r>
            <a:r>
              <a:rPr lang="en-US" altLang="zh-CN" sz="7200" dirty="0">
                <a:solidFill>
                  <a:schemeClr val="tx1">
                    <a:lumMod val="95000"/>
                    <a:lumOff val="5000"/>
                  </a:schemeClr>
                </a:solidFill>
                <a:latin typeface="Bauhaus 93" panose="04030905020B02020C02" pitchFamily="82" charset="0"/>
              </a:rPr>
              <a:t>3</a:t>
            </a:r>
            <a:r>
              <a:rPr lang="zh-CN" altLang="en-US" sz="7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Bauhaus 93" panose="04030905020B02020C02" pitchFamily="82" charset="0"/>
              </a:rPr>
              <a:t> </a:t>
            </a:r>
          </a:p>
        </p:txBody>
      </p:sp>
      <p:sp>
        <p:nvSpPr>
          <p:cNvPr id="6" name="任意多边形 46">
            <a:extLst>
              <a:ext uri="{FF2B5EF4-FFF2-40B4-BE49-F238E27FC236}">
                <a16:creationId xmlns:a16="http://schemas.microsoft.com/office/drawing/2014/main" id="{D503F6F0-4641-4611-A00B-4FA464049D85}"/>
              </a:ext>
            </a:extLst>
          </p:cNvPr>
          <p:cNvSpPr/>
          <p:nvPr/>
        </p:nvSpPr>
        <p:spPr>
          <a:xfrm>
            <a:off x="0" y="2834341"/>
            <a:ext cx="9936956" cy="2385359"/>
          </a:xfrm>
          <a:custGeom>
            <a:avLst/>
            <a:gdLst>
              <a:gd name="connsiteX0" fmla="*/ 9583815 w 13247013"/>
              <a:gd name="connsiteY0" fmla="*/ 173 h 3410281"/>
              <a:gd name="connsiteX1" fmla="*/ 10348686 w 13247013"/>
              <a:gd name="connsiteY1" fmla="*/ 452610 h 3410281"/>
              <a:gd name="connsiteX2" fmla="*/ 10972800 w 13247013"/>
              <a:gd name="connsiteY2" fmla="*/ 859010 h 3410281"/>
              <a:gd name="connsiteX3" fmla="*/ 11669486 w 13247013"/>
              <a:gd name="connsiteY3" fmla="*/ 554210 h 3410281"/>
              <a:gd name="connsiteX4" fmla="*/ 12438743 w 13247013"/>
              <a:gd name="connsiteY4" fmla="*/ 1033181 h 3410281"/>
              <a:gd name="connsiteX5" fmla="*/ 12612914 w 13247013"/>
              <a:gd name="connsiteY5" fmla="*/ 1308953 h 3410281"/>
              <a:gd name="connsiteX6" fmla="*/ 12290051 w 13247013"/>
              <a:gd name="connsiteY6" fmla="*/ 1318717 h 3410281"/>
              <a:gd name="connsiteX7" fmla="*/ 12192000 w 13247013"/>
              <a:gd name="connsiteY7" fmla="*/ 1320901 h 3410281"/>
              <a:gd name="connsiteX8" fmla="*/ 12192000 w 13247013"/>
              <a:gd name="connsiteY8" fmla="*/ 3410281 h 3410281"/>
              <a:gd name="connsiteX9" fmla="*/ 0 w 13247013"/>
              <a:gd name="connsiteY9" fmla="*/ 3410281 h 3410281"/>
              <a:gd name="connsiteX10" fmla="*/ 0 w 13247013"/>
              <a:gd name="connsiteY10" fmla="*/ 992908 h 3410281"/>
              <a:gd name="connsiteX11" fmla="*/ 4205901 w 13247013"/>
              <a:gd name="connsiteY11" fmla="*/ 992908 h 3410281"/>
              <a:gd name="connsiteX12" fmla="*/ 4255520 w 13247013"/>
              <a:gd name="connsiteY12" fmla="*/ 974473 h 3410281"/>
              <a:gd name="connsiteX13" fmla="*/ 5399315 w 13247013"/>
              <a:gd name="connsiteY13" fmla="*/ 641296 h 3410281"/>
              <a:gd name="connsiteX14" fmla="*/ 6255658 w 13247013"/>
              <a:gd name="connsiteY14" fmla="*/ 133296 h 3410281"/>
              <a:gd name="connsiteX15" fmla="*/ 6923314 w 13247013"/>
              <a:gd name="connsiteY15" fmla="*/ 655810 h 3410281"/>
              <a:gd name="connsiteX16" fmla="*/ 7808686 w 13247013"/>
              <a:gd name="connsiteY16" fmla="*/ 351010 h 3410281"/>
              <a:gd name="connsiteX17" fmla="*/ 8316686 w 13247013"/>
              <a:gd name="connsiteY17" fmla="*/ 670324 h 3410281"/>
              <a:gd name="connsiteX18" fmla="*/ 9521371 w 13247013"/>
              <a:gd name="connsiteY18" fmla="*/ 2667 h 3410281"/>
              <a:gd name="connsiteX19" fmla="*/ 9583815 w 13247013"/>
              <a:gd name="connsiteY19" fmla="*/ 173 h 3410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247013" h="3410281">
                <a:moveTo>
                  <a:pt x="9583815" y="173"/>
                </a:moveTo>
                <a:cubicBezTo>
                  <a:pt x="9890862" y="8535"/>
                  <a:pt x="10121900" y="318806"/>
                  <a:pt x="10348686" y="452610"/>
                </a:cubicBezTo>
                <a:cubicBezTo>
                  <a:pt x="10590591" y="595334"/>
                  <a:pt x="10752667" y="842077"/>
                  <a:pt x="10972800" y="859010"/>
                </a:cubicBezTo>
                <a:cubicBezTo>
                  <a:pt x="11192933" y="875943"/>
                  <a:pt x="11425162" y="525181"/>
                  <a:pt x="11669486" y="554210"/>
                </a:cubicBezTo>
                <a:cubicBezTo>
                  <a:pt x="11913810" y="583238"/>
                  <a:pt x="12281505" y="907391"/>
                  <a:pt x="12438743" y="1033181"/>
                </a:cubicBezTo>
                <a:cubicBezTo>
                  <a:pt x="12595981" y="1158971"/>
                  <a:pt x="14061924" y="1255734"/>
                  <a:pt x="12612914" y="1308953"/>
                </a:cubicBezTo>
                <a:cubicBezTo>
                  <a:pt x="12522351" y="1312279"/>
                  <a:pt x="12413985" y="1315540"/>
                  <a:pt x="12290051" y="1318717"/>
                </a:cubicBezTo>
                <a:lnTo>
                  <a:pt x="12192000" y="1320901"/>
                </a:lnTo>
                <a:lnTo>
                  <a:pt x="12192000" y="3410281"/>
                </a:lnTo>
                <a:lnTo>
                  <a:pt x="0" y="3410281"/>
                </a:lnTo>
                <a:lnTo>
                  <a:pt x="0" y="992908"/>
                </a:lnTo>
                <a:lnTo>
                  <a:pt x="4205901" y="992908"/>
                </a:lnTo>
                <a:lnTo>
                  <a:pt x="4255520" y="974473"/>
                </a:lnTo>
                <a:cubicBezTo>
                  <a:pt x="4566406" y="871748"/>
                  <a:pt x="5090281" y="770413"/>
                  <a:pt x="5399315" y="641296"/>
                </a:cubicBezTo>
                <a:cubicBezTo>
                  <a:pt x="5752495" y="493734"/>
                  <a:pt x="6001657" y="130877"/>
                  <a:pt x="6255658" y="133296"/>
                </a:cubicBezTo>
                <a:cubicBezTo>
                  <a:pt x="6509657" y="135715"/>
                  <a:pt x="6664476" y="619524"/>
                  <a:pt x="6923314" y="655810"/>
                </a:cubicBezTo>
                <a:cubicBezTo>
                  <a:pt x="7182152" y="692096"/>
                  <a:pt x="7576457" y="348591"/>
                  <a:pt x="7808686" y="351010"/>
                </a:cubicBezTo>
                <a:cubicBezTo>
                  <a:pt x="8040915" y="353429"/>
                  <a:pt x="8031238" y="728381"/>
                  <a:pt x="8316686" y="670324"/>
                </a:cubicBezTo>
                <a:cubicBezTo>
                  <a:pt x="8602134" y="612267"/>
                  <a:pt x="9182704" y="38953"/>
                  <a:pt x="9521371" y="2667"/>
                </a:cubicBezTo>
                <a:cubicBezTo>
                  <a:pt x="9542538" y="399"/>
                  <a:pt x="9563345" y="-385"/>
                  <a:pt x="9583815" y="173"/>
                </a:cubicBezTo>
                <a:close/>
              </a:path>
            </a:pathLst>
          </a:custGeom>
          <a:blipFill dpi="0" rotWithShape="1"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13633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>
            <a:extLst>
              <a:ext uri="{FF2B5EF4-FFF2-40B4-BE49-F238E27FC236}">
                <a16:creationId xmlns:a16="http://schemas.microsoft.com/office/drawing/2014/main" id="{B0E5A158-3427-4DE0-BA06-4711AD8870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5438" y="84501"/>
            <a:ext cx="219919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WRITE YOUR GREAT TITLE HERE</a:t>
            </a:r>
          </a:p>
        </p:txBody>
      </p:sp>
      <p:sp>
        <p:nvSpPr>
          <p:cNvPr id="3" name="Text Box 8">
            <a:extLst>
              <a:ext uri="{FF2B5EF4-FFF2-40B4-BE49-F238E27FC236}">
                <a16:creationId xmlns:a16="http://schemas.microsoft.com/office/drawing/2014/main" id="{BB9AD0CE-3AC2-4E4A-9EAA-72CA7031C7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6209" y="275020"/>
            <a:ext cx="124264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your other text here</a:t>
            </a:r>
          </a:p>
        </p:txBody>
      </p:sp>
      <p:grpSp>
        <p:nvGrpSpPr>
          <p:cNvPr id="4" name="Group 16">
            <a:extLst>
              <a:ext uri="{FF2B5EF4-FFF2-40B4-BE49-F238E27FC236}">
                <a16:creationId xmlns:a16="http://schemas.microsoft.com/office/drawing/2014/main" id="{448D61A4-98A0-4893-B44D-42624CC9F7CB}"/>
              </a:ext>
            </a:extLst>
          </p:cNvPr>
          <p:cNvGrpSpPr>
            <a:grpSpLocks/>
          </p:cNvGrpSpPr>
          <p:nvPr/>
        </p:nvGrpSpPr>
        <p:grpSpPr bwMode="auto">
          <a:xfrm>
            <a:off x="283617" y="153523"/>
            <a:ext cx="221436" cy="295248"/>
            <a:chOff x="0" y="168"/>
            <a:chExt cx="204" cy="318"/>
          </a:xfrm>
        </p:grpSpPr>
        <p:sp>
          <p:nvSpPr>
            <p:cNvPr id="5" name="Rectangle 14">
              <a:extLst>
                <a:ext uri="{FF2B5EF4-FFF2-40B4-BE49-F238E27FC236}">
                  <a16:creationId xmlns:a16="http://schemas.microsoft.com/office/drawing/2014/main" id="{D6A807AC-6A34-4697-A2DE-1C69079875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" y="168"/>
              <a:ext cx="46" cy="318"/>
            </a:xfrm>
            <a:prstGeom prst="rect">
              <a:avLst/>
            </a:prstGeom>
            <a:solidFill>
              <a:srgbClr val="5279A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dirty="0"/>
            </a:p>
          </p:txBody>
        </p:sp>
        <p:sp>
          <p:nvSpPr>
            <p:cNvPr id="6" name="Rectangle 15">
              <a:extLst>
                <a:ext uri="{FF2B5EF4-FFF2-40B4-BE49-F238E27FC236}">
                  <a16:creationId xmlns:a16="http://schemas.microsoft.com/office/drawing/2014/main" id="{66B0B524-0BC0-4B5A-9C8A-910E09EE9D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68"/>
              <a:ext cx="158" cy="318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65" name="矩形 64">
            <a:extLst>
              <a:ext uri="{FF2B5EF4-FFF2-40B4-BE49-F238E27FC236}">
                <a16:creationId xmlns:a16="http://schemas.microsoft.com/office/drawing/2014/main" id="{588464B9-EE73-4F3C-98AB-99E80BE672C0}"/>
              </a:ext>
            </a:extLst>
          </p:cNvPr>
          <p:cNvSpPr/>
          <p:nvPr/>
        </p:nvSpPr>
        <p:spPr>
          <a:xfrm>
            <a:off x="628581" y="1398707"/>
            <a:ext cx="2340258" cy="307296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sz="1400" b="1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id="{91518F7A-400B-4439-879C-33018ECE1CB4}"/>
              </a:ext>
            </a:extLst>
          </p:cNvPr>
          <p:cNvSpPr/>
          <p:nvPr/>
        </p:nvSpPr>
        <p:spPr>
          <a:xfrm>
            <a:off x="628582" y="3108897"/>
            <a:ext cx="2340257" cy="307296"/>
          </a:xfrm>
          <a:prstGeom prst="rect">
            <a:avLst/>
          </a:prstGeom>
          <a:solidFill>
            <a:srgbClr val="5279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sz="1400" b="1" dirty="0">
              <a:solidFill>
                <a:schemeClr val="bg1"/>
              </a:solidFill>
              <a:latin typeface="+mj-ea"/>
            </a:endParaRPr>
          </a:p>
        </p:txBody>
      </p:sp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id="{98799E7C-E2FC-48C3-84C9-FA9A7FA4B800}"/>
              </a:ext>
            </a:extLst>
          </p:cNvPr>
          <p:cNvCxnSpPr>
            <a:cxnSpLocks/>
          </p:cNvCxnSpPr>
          <p:nvPr/>
        </p:nvCxnSpPr>
        <p:spPr>
          <a:xfrm flipH="1">
            <a:off x="3131408" y="1398707"/>
            <a:ext cx="17452" cy="264214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97C2805F-5A3D-46E4-9AEB-9E233E0D23CB}"/>
              </a:ext>
            </a:extLst>
          </p:cNvPr>
          <p:cNvSpPr txBox="1"/>
          <p:nvPr/>
        </p:nvSpPr>
        <p:spPr>
          <a:xfrm flipH="1">
            <a:off x="702093" y="1425558"/>
            <a:ext cx="1496615" cy="276999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单击键入标题 </a:t>
            </a: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6A19D4E0-FD44-46D1-B628-EEC640EE9E45}"/>
              </a:ext>
            </a:extLst>
          </p:cNvPr>
          <p:cNvSpPr/>
          <p:nvPr/>
        </p:nvSpPr>
        <p:spPr>
          <a:xfrm>
            <a:off x="618569" y="1869443"/>
            <a:ext cx="2512839" cy="5539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用户可以在投影仪或者计算机上进行演示，也可以将演示文稿打印出来，制作成胶片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040E7D4F-92DF-4152-B579-BCB55FD183E4}"/>
              </a:ext>
            </a:extLst>
          </p:cNvPr>
          <p:cNvSpPr txBox="1"/>
          <p:nvPr/>
        </p:nvSpPr>
        <p:spPr>
          <a:xfrm flipH="1">
            <a:off x="702093" y="3108897"/>
            <a:ext cx="1496615" cy="276999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单击键入标题 </a:t>
            </a:r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E52C2EBC-DECA-4596-A80D-AD5AE4886A8E}"/>
              </a:ext>
            </a:extLst>
          </p:cNvPr>
          <p:cNvSpPr/>
          <p:nvPr/>
        </p:nvSpPr>
        <p:spPr>
          <a:xfrm>
            <a:off x="618569" y="3552782"/>
            <a:ext cx="2512839" cy="5539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用户可以在投影仪或者计算机上进行演示，也可以将演示文稿打印出来，制作成胶片</a:t>
            </a:r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D1369346-4D57-4997-8AAD-D3712BEC703D}"/>
              </a:ext>
            </a:extLst>
          </p:cNvPr>
          <p:cNvSpPr/>
          <p:nvPr/>
        </p:nvSpPr>
        <p:spPr>
          <a:xfrm>
            <a:off x="3321441" y="1398707"/>
            <a:ext cx="2340258" cy="307296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sz="1400" b="1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947E1936-CFC6-4300-8FDC-15EAC895879A}"/>
              </a:ext>
            </a:extLst>
          </p:cNvPr>
          <p:cNvSpPr/>
          <p:nvPr/>
        </p:nvSpPr>
        <p:spPr>
          <a:xfrm>
            <a:off x="3321442" y="3108897"/>
            <a:ext cx="2340257" cy="307296"/>
          </a:xfrm>
          <a:prstGeom prst="rect">
            <a:avLst/>
          </a:prstGeom>
          <a:solidFill>
            <a:srgbClr val="5279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sz="1400" b="1" dirty="0">
              <a:solidFill>
                <a:schemeClr val="bg1"/>
              </a:solidFill>
              <a:latin typeface="+mj-ea"/>
            </a:endParaRPr>
          </a:p>
        </p:txBody>
      </p:sp>
      <p:cxnSp>
        <p:nvCxnSpPr>
          <p:cNvPr id="79" name="直接连接符 78">
            <a:extLst>
              <a:ext uri="{FF2B5EF4-FFF2-40B4-BE49-F238E27FC236}">
                <a16:creationId xmlns:a16="http://schemas.microsoft.com/office/drawing/2014/main" id="{F345BB64-66D8-4B95-B79B-4CEEB50F4062}"/>
              </a:ext>
            </a:extLst>
          </p:cNvPr>
          <p:cNvCxnSpPr>
            <a:cxnSpLocks/>
          </p:cNvCxnSpPr>
          <p:nvPr/>
        </p:nvCxnSpPr>
        <p:spPr>
          <a:xfrm flipH="1">
            <a:off x="5824268" y="1398707"/>
            <a:ext cx="17452" cy="264214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文本框 79">
            <a:extLst>
              <a:ext uri="{FF2B5EF4-FFF2-40B4-BE49-F238E27FC236}">
                <a16:creationId xmlns:a16="http://schemas.microsoft.com/office/drawing/2014/main" id="{C715038F-0460-4B62-B819-274067A196FA}"/>
              </a:ext>
            </a:extLst>
          </p:cNvPr>
          <p:cNvSpPr txBox="1"/>
          <p:nvPr/>
        </p:nvSpPr>
        <p:spPr>
          <a:xfrm flipH="1">
            <a:off x="3394953" y="1425558"/>
            <a:ext cx="1496615" cy="276999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单击键入标题 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1C503A5E-43BE-49E3-85E7-BA78E908B19A}"/>
              </a:ext>
            </a:extLst>
          </p:cNvPr>
          <p:cNvSpPr/>
          <p:nvPr/>
        </p:nvSpPr>
        <p:spPr>
          <a:xfrm>
            <a:off x="3311429" y="1869443"/>
            <a:ext cx="2512839" cy="5539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用户可以在投影仪或者计算机上进行演示，也可以将演示文稿打印出来，制作成胶片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D40BBFC8-6E93-47DA-8A0D-50489BB1B144}"/>
              </a:ext>
            </a:extLst>
          </p:cNvPr>
          <p:cNvSpPr txBox="1"/>
          <p:nvPr/>
        </p:nvSpPr>
        <p:spPr>
          <a:xfrm flipH="1">
            <a:off x="3394953" y="3108897"/>
            <a:ext cx="1496615" cy="276999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单击键入标题 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4767204D-C795-4B07-84B8-EE3CB9620C51}"/>
              </a:ext>
            </a:extLst>
          </p:cNvPr>
          <p:cNvSpPr/>
          <p:nvPr/>
        </p:nvSpPr>
        <p:spPr>
          <a:xfrm>
            <a:off x="3311429" y="3552782"/>
            <a:ext cx="2512839" cy="5539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用户可以在投影仪或者计算机上进行演示，也可以将演示文稿打印出来，制作成胶片</a:t>
            </a:r>
          </a:p>
        </p:txBody>
      </p:sp>
      <p:sp>
        <p:nvSpPr>
          <p:cNvPr id="84" name="矩形 83">
            <a:extLst>
              <a:ext uri="{FF2B5EF4-FFF2-40B4-BE49-F238E27FC236}">
                <a16:creationId xmlns:a16="http://schemas.microsoft.com/office/drawing/2014/main" id="{AFCEBB8B-C6FA-439F-91DB-3A39376C5B7A}"/>
              </a:ext>
            </a:extLst>
          </p:cNvPr>
          <p:cNvSpPr/>
          <p:nvPr/>
        </p:nvSpPr>
        <p:spPr>
          <a:xfrm>
            <a:off x="6014301" y="1398707"/>
            <a:ext cx="2340258" cy="307296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sz="1400" b="1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85" name="矩形 84">
            <a:extLst>
              <a:ext uri="{FF2B5EF4-FFF2-40B4-BE49-F238E27FC236}">
                <a16:creationId xmlns:a16="http://schemas.microsoft.com/office/drawing/2014/main" id="{A0C44D04-0709-4EB3-8E59-D4F4297DB356}"/>
              </a:ext>
            </a:extLst>
          </p:cNvPr>
          <p:cNvSpPr/>
          <p:nvPr/>
        </p:nvSpPr>
        <p:spPr>
          <a:xfrm>
            <a:off x="6014302" y="3108897"/>
            <a:ext cx="2340257" cy="307296"/>
          </a:xfrm>
          <a:prstGeom prst="rect">
            <a:avLst/>
          </a:prstGeom>
          <a:solidFill>
            <a:srgbClr val="5279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sz="1400" b="1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7DEFA1A3-97DF-46CC-AA88-DFEE7A651D2C}"/>
              </a:ext>
            </a:extLst>
          </p:cNvPr>
          <p:cNvSpPr txBox="1"/>
          <p:nvPr/>
        </p:nvSpPr>
        <p:spPr>
          <a:xfrm flipH="1">
            <a:off x="6087813" y="1425558"/>
            <a:ext cx="1496615" cy="276999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单击键入标题 </a:t>
            </a:r>
          </a:p>
        </p:txBody>
      </p:sp>
      <p:sp>
        <p:nvSpPr>
          <p:cNvPr id="88" name="矩形 87">
            <a:extLst>
              <a:ext uri="{FF2B5EF4-FFF2-40B4-BE49-F238E27FC236}">
                <a16:creationId xmlns:a16="http://schemas.microsoft.com/office/drawing/2014/main" id="{D6198B92-A7A3-44F8-87A6-0C61243412E4}"/>
              </a:ext>
            </a:extLst>
          </p:cNvPr>
          <p:cNvSpPr/>
          <p:nvPr/>
        </p:nvSpPr>
        <p:spPr>
          <a:xfrm>
            <a:off x="6004289" y="1869443"/>
            <a:ext cx="2512839" cy="5539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用户可以在投影仪或者计算机上进行演示，也可以将演示文稿打印出来，制作成胶片</a:t>
            </a: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C433D516-213C-419A-98E3-A46E2351EB5C}"/>
              </a:ext>
            </a:extLst>
          </p:cNvPr>
          <p:cNvSpPr txBox="1"/>
          <p:nvPr/>
        </p:nvSpPr>
        <p:spPr>
          <a:xfrm flipH="1">
            <a:off x="6087813" y="3108897"/>
            <a:ext cx="1496615" cy="276999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单击键入标题 </a:t>
            </a:r>
          </a:p>
        </p:txBody>
      </p:sp>
      <p:sp>
        <p:nvSpPr>
          <p:cNvPr id="90" name="矩形 89">
            <a:extLst>
              <a:ext uri="{FF2B5EF4-FFF2-40B4-BE49-F238E27FC236}">
                <a16:creationId xmlns:a16="http://schemas.microsoft.com/office/drawing/2014/main" id="{1E3137F0-7CFE-4B2A-8194-D058444D4E18}"/>
              </a:ext>
            </a:extLst>
          </p:cNvPr>
          <p:cNvSpPr/>
          <p:nvPr/>
        </p:nvSpPr>
        <p:spPr>
          <a:xfrm>
            <a:off x="6004289" y="3552782"/>
            <a:ext cx="2512839" cy="5539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用户可以在投影仪或者计算机上进行演示，也可以将演示文稿打印出来，制作成胶片</a:t>
            </a:r>
          </a:p>
        </p:txBody>
      </p:sp>
    </p:spTree>
    <p:extLst>
      <p:ext uri="{BB962C8B-B14F-4D97-AF65-F5344CB8AC3E}">
        <p14:creationId xmlns:p14="http://schemas.microsoft.com/office/powerpoint/2010/main" val="1243763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>
            <a:extLst>
              <a:ext uri="{FF2B5EF4-FFF2-40B4-BE49-F238E27FC236}">
                <a16:creationId xmlns:a16="http://schemas.microsoft.com/office/drawing/2014/main" id="{BC936E53-F5EE-4940-8BC2-B83D8B12EC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5438" y="84501"/>
            <a:ext cx="219919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WRITE YOUR GREAT TITLE HERE</a:t>
            </a:r>
          </a:p>
        </p:txBody>
      </p:sp>
      <p:sp>
        <p:nvSpPr>
          <p:cNvPr id="3" name="Text Box 8">
            <a:extLst>
              <a:ext uri="{FF2B5EF4-FFF2-40B4-BE49-F238E27FC236}">
                <a16:creationId xmlns:a16="http://schemas.microsoft.com/office/drawing/2014/main" id="{7DF31C52-BA4F-46AD-8EAF-8E7E379FF3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6209" y="275020"/>
            <a:ext cx="124264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your other text here</a:t>
            </a:r>
          </a:p>
        </p:txBody>
      </p:sp>
      <p:grpSp>
        <p:nvGrpSpPr>
          <p:cNvPr id="4" name="Group 16">
            <a:extLst>
              <a:ext uri="{FF2B5EF4-FFF2-40B4-BE49-F238E27FC236}">
                <a16:creationId xmlns:a16="http://schemas.microsoft.com/office/drawing/2014/main" id="{B5157C80-CB2E-4A2B-AF76-4D83B3ECD685}"/>
              </a:ext>
            </a:extLst>
          </p:cNvPr>
          <p:cNvGrpSpPr>
            <a:grpSpLocks/>
          </p:cNvGrpSpPr>
          <p:nvPr/>
        </p:nvGrpSpPr>
        <p:grpSpPr bwMode="auto">
          <a:xfrm>
            <a:off x="283617" y="153523"/>
            <a:ext cx="221436" cy="295248"/>
            <a:chOff x="0" y="168"/>
            <a:chExt cx="204" cy="318"/>
          </a:xfrm>
        </p:grpSpPr>
        <p:sp>
          <p:nvSpPr>
            <p:cNvPr id="5" name="Rectangle 14">
              <a:extLst>
                <a:ext uri="{FF2B5EF4-FFF2-40B4-BE49-F238E27FC236}">
                  <a16:creationId xmlns:a16="http://schemas.microsoft.com/office/drawing/2014/main" id="{03393768-F212-48A4-8A6A-E098A5CA16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" y="168"/>
              <a:ext cx="46" cy="318"/>
            </a:xfrm>
            <a:prstGeom prst="rect">
              <a:avLst/>
            </a:prstGeom>
            <a:solidFill>
              <a:srgbClr val="5279A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dirty="0"/>
            </a:p>
          </p:txBody>
        </p:sp>
        <p:sp>
          <p:nvSpPr>
            <p:cNvPr id="6" name="Rectangle 15">
              <a:extLst>
                <a:ext uri="{FF2B5EF4-FFF2-40B4-BE49-F238E27FC236}">
                  <a16:creationId xmlns:a16="http://schemas.microsoft.com/office/drawing/2014/main" id="{6CA9FACF-DDFB-49AC-BFBC-2C9D4110FE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68"/>
              <a:ext cx="158" cy="318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F979B759-3CE7-4FC2-8DF4-D332BCFDB709}"/>
              </a:ext>
            </a:extLst>
          </p:cNvPr>
          <p:cNvSpPr/>
          <p:nvPr/>
        </p:nvSpPr>
        <p:spPr>
          <a:xfrm>
            <a:off x="515065" y="1241877"/>
            <a:ext cx="2340258" cy="307296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sz="1400" b="1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EB9604CB-6A9C-453D-8702-76C878C15314}"/>
              </a:ext>
            </a:extLst>
          </p:cNvPr>
          <p:cNvSpPr/>
          <p:nvPr/>
        </p:nvSpPr>
        <p:spPr>
          <a:xfrm>
            <a:off x="515066" y="2952067"/>
            <a:ext cx="2340257" cy="307296"/>
          </a:xfrm>
          <a:prstGeom prst="rect">
            <a:avLst/>
          </a:prstGeom>
          <a:solidFill>
            <a:srgbClr val="5279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sz="1400" b="1" dirty="0">
              <a:solidFill>
                <a:schemeClr val="bg1"/>
              </a:solidFill>
              <a:latin typeface="+mj-ea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E11EEB28-20DB-41D1-A3DE-C5CC06A55A16}"/>
              </a:ext>
            </a:extLst>
          </p:cNvPr>
          <p:cNvCxnSpPr>
            <a:cxnSpLocks/>
          </p:cNvCxnSpPr>
          <p:nvPr/>
        </p:nvCxnSpPr>
        <p:spPr>
          <a:xfrm flipH="1">
            <a:off x="3017892" y="1241877"/>
            <a:ext cx="17452" cy="264214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id="{4F0466C9-6042-4655-8DAD-D09A2252E42D}"/>
              </a:ext>
            </a:extLst>
          </p:cNvPr>
          <p:cNvSpPr txBox="1"/>
          <p:nvPr/>
        </p:nvSpPr>
        <p:spPr>
          <a:xfrm>
            <a:off x="3258505" y="3432110"/>
            <a:ext cx="19638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输入替换内容输入替换内容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输入替换内容输入替换内容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B89E3628-AE64-44CC-BC72-A9F3FDA9B14E}"/>
              </a:ext>
            </a:extLst>
          </p:cNvPr>
          <p:cNvSpPr txBox="1"/>
          <p:nvPr/>
        </p:nvSpPr>
        <p:spPr>
          <a:xfrm>
            <a:off x="4963774" y="3432110"/>
            <a:ext cx="19638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输入替换内容输入替换内容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输入替换内容输入替换内容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0D493BF0-2515-44EB-9D0C-293F380F9A28}"/>
              </a:ext>
            </a:extLst>
          </p:cNvPr>
          <p:cNvSpPr txBox="1"/>
          <p:nvPr/>
        </p:nvSpPr>
        <p:spPr>
          <a:xfrm>
            <a:off x="6676641" y="3432110"/>
            <a:ext cx="19638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输入替换内容输入替换内容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输入替换内容输入替换内容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DA4A8E61-63A0-4878-9E13-5DAD458E38C8}"/>
              </a:ext>
            </a:extLst>
          </p:cNvPr>
          <p:cNvSpPr txBox="1"/>
          <p:nvPr/>
        </p:nvSpPr>
        <p:spPr>
          <a:xfrm flipH="1">
            <a:off x="588577" y="1268728"/>
            <a:ext cx="1496615" cy="276999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单击键入标题 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83A90E0A-3464-4120-BE7A-B5EC6297D36D}"/>
              </a:ext>
            </a:extLst>
          </p:cNvPr>
          <p:cNvSpPr/>
          <p:nvPr/>
        </p:nvSpPr>
        <p:spPr>
          <a:xfrm>
            <a:off x="505053" y="1712613"/>
            <a:ext cx="2512839" cy="5539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用户可以在投影仪或者计算机上进行演示，也可以将演示文稿打印出来，制作成胶片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37650CF2-3F15-4714-A285-1DDD89590435}"/>
              </a:ext>
            </a:extLst>
          </p:cNvPr>
          <p:cNvSpPr txBox="1"/>
          <p:nvPr/>
        </p:nvSpPr>
        <p:spPr>
          <a:xfrm flipH="1">
            <a:off x="588577" y="2952067"/>
            <a:ext cx="1496615" cy="276999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单击键入标题 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792FAA5C-8977-4738-A289-748312F2F9EA}"/>
              </a:ext>
            </a:extLst>
          </p:cNvPr>
          <p:cNvSpPr/>
          <p:nvPr/>
        </p:nvSpPr>
        <p:spPr>
          <a:xfrm>
            <a:off x="505053" y="3395952"/>
            <a:ext cx="2512839" cy="5539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用户可以在投影仪或者计算机上进行演示，也可以将演示文稿打印出来，制作成胶片</a:t>
            </a:r>
          </a:p>
        </p:txBody>
      </p:sp>
      <p:grpSp>
        <p:nvGrpSpPr>
          <p:cNvPr id="31" name="Group 138">
            <a:extLst>
              <a:ext uri="{FF2B5EF4-FFF2-40B4-BE49-F238E27FC236}">
                <a16:creationId xmlns:a16="http://schemas.microsoft.com/office/drawing/2014/main" id="{D3F6BE2B-39CE-4693-8D33-64DEB65A6E5E}"/>
              </a:ext>
            </a:extLst>
          </p:cNvPr>
          <p:cNvGrpSpPr/>
          <p:nvPr/>
        </p:nvGrpSpPr>
        <p:grpSpPr>
          <a:xfrm>
            <a:off x="3197913" y="1241877"/>
            <a:ext cx="1857356" cy="1571618"/>
            <a:chOff x="0" y="3571882"/>
            <a:chExt cx="1857356" cy="1571618"/>
          </a:xfrm>
        </p:grpSpPr>
        <p:sp>
          <p:nvSpPr>
            <p:cNvPr id="32" name="Rectangle 7">
              <a:extLst>
                <a:ext uri="{FF2B5EF4-FFF2-40B4-BE49-F238E27FC236}">
                  <a16:creationId xmlns:a16="http://schemas.microsoft.com/office/drawing/2014/main" id="{92E7EC6D-1936-4FAA-AE0C-4DD939EA6775}"/>
                </a:ext>
              </a:extLst>
            </p:cNvPr>
            <p:cNvSpPr/>
            <p:nvPr/>
          </p:nvSpPr>
          <p:spPr>
            <a:xfrm>
              <a:off x="0" y="3571882"/>
              <a:ext cx="1857356" cy="1571618"/>
            </a:xfrm>
            <a:prstGeom prst="rect">
              <a:avLst/>
            </a:prstGeom>
            <a:solidFill>
              <a:srgbClr val="5279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AutoShape 59">
              <a:extLst>
                <a:ext uri="{FF2B5EF4-FFF2-40B4-BE49-F238E27FC236}">
                  <a16:creationId xmlns:a16="http://schemas.microsoft.com/office/drawing/2014/main" id="{10E7FA96-5DEF-44E9-969C-D786979A6F00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748" y="3856868"/>
              <a:ext cx="383000" cy="382346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34" name="Group 137">
            <a:extLst>
              <a:ext uri="{FF2B5EF4-FFF2-40B4-BE49-F238E27FC236}">
                <a16:creationId xmlns:a16="http://schemas.microsoft.com/office/drawing/2014/main" id="{02322DCB-FE5D-4BD7-B7A9-0D5471D2212D}"/>
              </a:ext>
            </a:extLst>
          </p:cNvPr>
          <p:cNvGrpSpPr/>
          <p:nvPr/>
        </p:nvGrpSpPr>
        <p:grpSpPr>
          <a:xfrm>
            <a:off x="5120835" y="1241877"/>
            <a:ext cx="1857356" cy="1571618"/>
            <a:chOff x="1857356" y="3571882"/>
            <a:chExt cx="1857356" cy="1571618"/>
          </a:xfrm>
        </p:grpSpPr>
        <p:sp>
          <p:nvSpPr>
            <p:cNvPr id="35" name="Rectangle 19">
              <a:extLst>
                <a:ext uri="{FF2B5EF4-FFF2-40B4-BE49-F238E27FC236}">
                  <a16:creationId xmlns:a16="http://schemas.microsoft.com/office/drawing/2014/main" id="{7B5700AD-1484-432C-8540-A437A9603C70}"/>
                </a:ext>
              </a:extLst>
            </p:cNvPr>
            <p:cNvSpPr/>
            <p:nvPr/>
          </p:nvSpPr>
          <p:spPr>
            <a:xfrm>
              <a:off x="1857356" y="3571882"/>
              <a:ext cx="1857356" cy="1571618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95343888-3EC3-458B-956F-96B37FF44C0E}"/>
                </a:ext>
              </a:extLst>
            </p:cNvPr>
            <p:cNvGrpSpPr/>
            <p:nvPr/>
          </p:nvGrpSpPr>
          <p:grpSpPr>
            <a:xfrm>
              <a:off x="2563587" y="3856868"/>
              <a:ext cx="382350" cy="382346"/>
              <a:chOff x="5533232" y="2031421"/>
              <a:chExt cx="366051" cy="366050"/>
            </a:xfrm>
            <a:solidFill>
              <a:schemeClr val="bg1"/>
            </a:solidFill>
          </p:grpSpPr>
          <p:sp>
            <p:nvSpPr>
              <p:cNvPr id="37" name="AutoShape 56">
                <a:extLst>
                  <a:ext uri="{FF2B5EF4-FFF2-40B4-BE49-F238E27FC236}">
                    <a16:creationId xmlns:a16="http://schemas.microsoft.com/office/drawing/2014/main" id="{89FB77C3-E7BA-41A8-A80D-41190F2ED2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33232" y="2031421"/>
                <a:ext cx="114508" cy="36605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38" name="AutoShape 57">
                <a:extLst>
                  <a:ext uri="{FF2B5EF4-FFF2-40B4-BE49-F238E27FC236}">
                    <a16:creationId xmlns:a16="http://schemas.microsoft.com/office/drawing/2014/main" id="{1381736F-0463-46F2-A179-BDB9C235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4775" y="2031421"/>
                <a:ext cx="114508" cy="36605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39" name="AutoShape 58">
                <a:extLst>
                  <a:ext uri="{FF2B5EF4-FFF2-40B4-BE49-F238E27FC236}">
                    <a16:creationId xmlns:a16="http://schemas.microsoft.com/office/drawing/2014/main" id="{962F394A-4A5F-43DB-8D21-A7BC224906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59003" y="2031421"/>
                <a:ext cx="114508" cy="36605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15416"/>
                    </a:moveTo>
                    <a:cubicBezTo>
                      <a:pt x="16954" y="15452"/>
                      <a:pt x="16923" y="15487"/>
                      <a:pt x="16883" y="15523"/>
                    </a:cubicBezTo>
                    <a:cubicBezTo>
                      <a:pt x="16677" y="15701"/>
                      <a:pt x="16414" y="15870"/>
                      <a:pt x="16066" y="16020"/>
                    </a:cubicBezTo>
                    <a:cubicBezTo>
                      <a:pt x="16057" y="16024"/>
                      <a:pt x="16044" y="16027"/>
                      <a:pt x="16038" y="16031"/>
                    </a:cubicBezTo>
                    <a:cubicBezTo>
                      <a:pt x="15662" y="16192"/>
                      <a:pt x="15214" y="16334"/>
                      <a:pt x="14705" y="16454"/>
                    </a:cubicBezTo>
                    <a:cubicBezTo>
                      <a:pt x="14697" y="16457"/>
                      <a:pt x="14692" y="16458"/>
                      <a:pt x="14686" y="16459"/>
                    </a:cubicBezTo>
                    <a:cubicBezTo>
                      <a:pt x="14163" y="16582"/>
                      <a:pt x="13584" y="16681"/>
                      <a:pt x="12960" y="16749"/>
                    </a:cubicBezTo>
                    <a:cubicBezTo>
                      <a:pt x="12279" y="16826"/>
                      <a:pt x="11560" y="16875"/>
                      <a:pt x="10800" y="16875"/>
                    </a:cubicBezTo>
                    <a:cubicBezTo>
                      <a:pt x="10037" y="16875"/>
                      <a:pt x="9318" y="16826"/>
                      <a:pt x="8640" y="16749"/>
                    </a:cubicBezTo>
                    <a:cubicBezTo>
                      <a:pt x="8016" y="16681"/>
                      <a:pt x="7435" y="16582"/>
                      <a:pt x="6914" y="16459"/>
                    </a:cubicBezTo>
                    <a:cubicBezTo>
                      <a:pt x="6908" y="16458"/>
                      <a:pt x="6901" y="16457"/>
                      <a:pt x="6893" y="16454"/>
                    </a:cubicBezTo>
                    <a:cubicBezTo>
                      <a:pt x="6385" y="16334"/>
                      <a:pt x="5937" y="16192"/>
                      <a:pt x="5562" y="16031"/>
                    </a:cubicBezTo>
                    <a:cubicBezTo>
                      <a:pt x="5553" y="16027"/>
                      <a:pt x="5541" y="16024"/>
                      <a:pt x="5531" y="16020"/>
                    </a:cubicBezTo>
                    <a:cubicBezTo>
                      <a:pt x="5184" y="15870"/>
                      <a:pt x="4921" y="15701"/>
                      <a:pt x="4715" y="15523"/>
                    </a:cubicBezTo>
                    <a:cubicBezTo>
                      <a:pt x="4676" y="15487"/>
                      <a:pt x="4644" y="15452"/>
                      <a:pt x="4612" y="15416"/>
                    </a:cubicBezTo>
                    <a:cubicBezTo>
                      <a:pt x="4437" y="15236"/>
                      <a:pt x="4320" y="15047"/>
                      <a:pt x="4320" y="14850"/>
                    </a:cubicBezTo>
                    <a:cubicBezTo>
                      <a:pt x="4320" y="14650"/>
                      <a:pt x="4437" y="14462"/>
                      <a:pt x="4612" y="14281"/>
                    </a:cubicBezTo>
                    <a:cubicBezTo>
                      <a:pt x="4644" y="14246"/>
                      <a:pt x="4676" y="14210"/>
                      <a:pt x="4715" y="14176"/>
                    </a:cubicBezTo>
                    <a:cubicBezTo>
                      <a:pt x="4921" y="13998"/>
                      <a:pt x="5184" y="13829"/>
                      <a:pt x="5531" y="13677"/>
                    </a:cubicBezTo>
                    <a:cubicBezTo>
                      <a:pt x="5541" y="13674"/>
                      <a:pt x="5553" y="13671"/>
                      <a:pt x="5562" y="13667"/>
                    </a:cubicBezTo>
                    <a:cubicBezTo>
                      <a:pt x="5937" y="13507"/>
                      <a:pt x="6385" y="13364"/>
                      <a:pt x="6893" y="13244"/>
                    </a:cubicBezTo>
                    <a:cubicBezTo>
                      <a:pt x="6901" y="13242"/>
                      <a:pt x="6908" y="13240"/>
                      <a:pt x="6914" y="13238"/>
                    </a:cubicBezTo>
                    <a:cubicBezTo>
                      <a:pt x="7435" y="13117"/>
                      <a:pt x="8016" y="13018"/>
                      <a:pt x="8640" y="12948"/>
                    </a:cubicBezTo>
                    <a:cubicBezTo>
                      <a:pt x="9318" y="12873"/>
                      <a:pt x="10037" y="12825"/>
                      <a:pt x="10800" y="12825"/>
                    </a:cubicBezTo>
                    <a:cubicBezTo>
                      <a:pt x="11560" y="12825"/>
                      <a:pt x="12279" y="12873"/>
                      <a:pt x="12960" y="12948"/>
                    </a:cubicBezTo>
                    <a:cubicBezTo>
                      <a:pt x="13584" y="13018"/>
                      <a:pt x="14163" y="13117"/>
                      <a:pt x="14686" y="13238"/>
                    </a:cubicBezTo>
                    <a:cubicBezTo>
                      <a:pt x="14692" y="13240"/>
                      <a:pt x="14697" y="13242"/>
                      <a:pt x="14705" y="13244"/>
                    </a:cubicBezTo>
                    <a:cubicBezTo>
                      <a:pt x="15214" y="13364"/>
                      <a:pt x="15662" y="13507"/>
                      <a:pt x="16038" y="13667"/>
                    </a:cubicBezTo>
                    <a:cubicBezTo>
                      <a:pt x="16044" y="13671"/>
                      <a:pt x="16057" y="13674"/>
                      <a:pt x="16066" y="13677"/>
                    </a:cubicBezTo>
                    <a:cubicBezTo>
                      <a:pt x="16414" y="13829"/>
                      <a:pt x="16677" y="13998"/>
                      <a:pt x="16883" y="14176"/>
                    </a:cubicBezTo>
                    <a:cubicBezTo>
                      <a:pt x="16923" y="14210"/>
                      <a:pt x="16954" y="14246"/>
                      <a:pt x="16988" y="14281"/>
                    </a:cubicBezTo>
                    <a:cubicBezTo>
                      <a:pt x="17161" y="14462"/>
                      <a:pt x="17280" y="14650"/>
                      <a:pt x="17280" y="14850"/>
                    </a:cubicBezTo>
                    <a:cubicBezTo>
                      <a:pt x="17280" y="15047"/>
                      <a:pt x="17161" y="15236"/>
                      <a:pt x="16988" y="154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8156"/>
                    </a:lnTo>
                    <a:cubicBezTo>
                      <a:pt x="9338" y="18201"/>
                      <a:pt x="10059" y="18225"/>
                      <a:pt x="10800" y="18225"/>
                    </a:cubicBezTo>
                    <a:cubicBezTo>
                      <a:pt x="11541" y="18225"/>
                      <a:pt x="12262" y="18201"/>
                      <a:pt x="12960" y="18156"/>
                    </a:cubicBezTo>
                    <a:cubicBezTo>
                      <a:pt x="12960" y="181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11542"/>
                    </a:lnTo>
                    <a:cubicBezTo>
                      <a:pt x="12262" y="11498"/>
                      <a:pt x="11541" y="11475"/>
                      <a:pt x="10800" y="11475"/>
                    </a:cubicBezTo>
                    <a:cubicBezTo>
                      <a:pt x="10059" y="11475"/>
                      <a:pt x="9338" y="11498"/>
                      <a:pt x="8640" y="11542"/>
                    </a:cubicBezTo>
                    <a:cubicBezTo>
                      <a:pt x="8640" y="11542"/>
                      <a:pt x="8640" y="2025"/>
                      <a:pt x="8640" y="2025"/>
                    </a:cubicBezTo>
                    <a:close/>
                    <a:moveTo>
                      <a:pt x="17280" y="121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12164"/>
                    </a:lnTo>
                    <a:cubicBezTo>
                      <a:pt x="1710" y="12781"/>
                      <a:pt x="0" y="13749"/>
                      <a:pt x="0" y="14850"/>
                    </a:cubicBezTo>
                    <a:cubicBezTo>
                      <a:pt x="0" y="15950"/>
                      <a:pt x="1710" y="16918"/>
                      <a:pt x="4320" y="175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17534"/>
                    </a:lnTo>
                    <a:cubicBezTo>
                      <a:pt x="19889" y="16918"/>
                      <a:pt x="21600" y="15950"/>
                      <a:pt x="21600" y="14850"/>
                    </a:cubicBezTo>
                    <a:cubicBezTo>
                      <a:pt x="21600" y="13749"/>
                      <a:pt x="19889" y="12781"/>
                      <a:pt x="17280" y="121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</p:grpSp>
      <p:grpSp>
        <p:nvGrpSpPr>
          <p:cNvPr id="40" name="Group 136">
            <a:extLst>
              <a:ext uri="{FF2B5EF4-FFF2-40B4-BE49-F238E27FC236}">
                <a16:creationId xmlns:a16="http://schemas.microsoft.com/office/drawing/2014/main" id="{BC7A0288-C2E5-4C2B-9EC6-4686B7136D01}"/>
              </a:ext>
            </a:extLst>
          </p:cNvPr>
          <p:cNvGrpSpPr/>
          <p:nvPr/>
        </p:nvGrpSpPr>
        <p:grpSpPr>
          <a:xfrm>
            <a:off x="7072107" y="1241877"/>
            <a:ext cx="1857356" cy="1571618"/>
            <a:chOff x="3714744" y="3571882"/>
            <a:chExt cx="1857356" cy="1571618"/>
          </a:xfrm>
          <a:solidFill>
            <a:srgbClr val="407671"/>
          </a:solidFill>
        </p:grpSpPr>
        <p:sp>
          <p:nvSpPr>
            <p:cNvPr id="41" name="Rectangle 20">
              <a:extLst>
                <a:ext uri="{FF2B5EF4-FFF2-40B4-BE49-F238E27FC236}">
                  <a16:creationId xmlns:a16="http://schemas.microsoft.com/office/drawing/2014/main" id="{4538A795-006C-4B10-BCEC-B2F2A4E54AB1}"/>
                </a:ext>
              </a:extLst>
            </p:cNvPr>
            <p:cNvSpPr/>
            <p:nvPr/>
          </p:nvSpPr>
          <p:spPr>
            <a:xfrm>
              <a:off x="3714744" y="3571882"/>
              <a:ext cx="1857356" cy="1571618"/>
            </a:xfrm>
            <a:prstGeom prst="rect">
              <a:avLst/>
            </a:prstGeom>
            <a:solidFill>
              <a:srgbClr val="5279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AutoShape 46">
              <a:extLst>
                <a:ext uri="{FF2B5EF4-FFF2-40B4-BE49-F238E27FC236}">
                  <a16:creationId xmlns:a16="http://schemas.microsoft.com/office/drawing/2014/main" id="{73857235-4D66-4699-9C0B-72FC51168867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2413" y="3856868"/>
              <a:ext cx="382350" cy="38234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874" y="17549"/>
                  </a:moveTo>
                  <a:cubicBezTo>
                    <a:pt x="15513" y="17549"/>
                    <a:pt x="14343" y="15612"/>
                    <a:pt x="13809" y="12825"/>
                  </a:cubicBezTo>
                  <a:lnTo>
                    <a:pt x="15524" y="12825"/>
                  </a:lnTo>
                  <a:cubicBezTo>
                    <a:pt x="17038" y="12825"/>
                    <a:pt x="18224" y="11343"/>
                    <a:pt x="18224" y="9450"/>
                  </a:cubicBezTo>
                  <a:cubicBezTo>
                    <a:pt x="18224" y="7558"/>
                    <a:pt x="17038" y="6075"/>
                    <a:pt x="15524" y="6075"/>
                  </a:cubicBezTo>
                  <a:lnTo>
                    <a:pt x="13809" y="6075"/>
                  </a:lnTo>
                  <a:cubicBezTo>
                    <a:pt x="14343" y="3289"/>
                    <a:pt x="15513" y="1350"/>
                    <a:pt x="16874" y="1350"/>
                  </a:cubicBezTo>
                  <a:cubicBezTo>
                    <a:pt x="18739" y="1350"/>
                    <a:pt x="20249" y="4976"/>
                    <a:pt x="20249" y="9450"/>
                  </a:cubicBezTo>
                  <a:cubicBezTo>
                    <a:pt x="20249" y="13923"/>
                    <a:pt x="18739" y="17549"/>
                    <a:pt x="16874" y="17549"/>
                  </a:cubicBezTo>
                  <a:moveTo>
                    <a:pt x="8926" y="11482"/>
                  </a:moveTo>
                  <a:lnTo>
                    <a:pt x="8774" y="11482"/>
                  </a:lnTo>
                  <a:lnTo>
                    <a:pt x="8774" y="11475"/>
                  </a:lnTo>
                  <a:cubicBezTo>
                    <a:pt x="8028" y="11475"/>
                    <a:pt x="7424" y="10569"/>
                    <a:pt x="7424" y="9450"/>
                  </a:cubicBezTo>
                  <a:cubicBezTo>
                    <a:pt x="7424" y="8332"/>
                    <a:pt x="8028" y="7425"/>
                    <a:pt x="8774" y="7425"/>
                  </a:cubicBezTo>
                  <a:lnTo>
                    <a:pt x="8926" y="7425"/>
                  </a:lnTo>
                  <a:cubicBezTo>
                    <a:pt x="10200" y="7425"/>
                    <a:pt x="11391" y="6924"/>
                    <a:pt x="12441" y="6063"/>
                  </a:cubicBezTo>
                  <a:cubicBezTo>
                    <a:pt x="12248" y="7149"/>
                    <a:pt x="12149" y="8300"/>
                    <a:pt x="12149" y="9450"/>
                  </a:cubicBezTo>
                  <a:cubicBezTo>
                    <a:pt x="12149" y="10603"/>
                    <a:pt x="12248" y="11758"/>
                    <a:pt x="12442" y="12846"/>
                  </a:cubicBezTo>
                  <a:cubicBezTo>
                    <a:pt x="11393" y="11983"/>
                    <a:pt x="10200" y="11482"/>
                    <a:pt x="8926" y="11482"/>
                  </a:cubicBezTo>
                  <a:moveTo>
                    <a:pt x="8096" y="20249"/>
                  </a:moveTo>
                  <a:lnTo>
                    <a:pt x="5396" y="20249"/>
                  </a:lnTo>
                  <a:lnTo>
                    <a:pt x="5396" y="14175"/>
                  </a:lnTo>
                  <a:cubicBezTo>
                    <a:pt x="5396" y="13683"/>
                    <a:pt x="5264" y="13223"/>
                    <a:pt x="5033" y="12825"/>
                  </a:cubicBezTo>
                  <a:lnTo>
                    <a:pt x="5505" y="12825"/>
                  </a:lnTo>
                  <a:lnTo>
                    <a:pt x="5505" y="12832"/>
                  </a:lnTo>
                  <a:lnTo>
                    <a:pt x="7535" y="12832"/>
                  </a:lnTo>
                  <a:cubicBezTo>
                    <a:pt x="7463" y="13042"/>
                    <a:pt x="7421" y="13265"/>
                    <a:pt x="7421" y="13500"/>
                  </a:cubicBezTo>
                  <a:lnTo>
                    <a:pt x="7421" y="18225"/>
                  </a:lnTo>
                  <a:cubicBezTo>
                    <a:pt x="7421" y="18874"/>
                    <a:pt x="7784" y="19307"/>
                    <a:pt x="8001" y="19565"/>
                  </a:cubicBezTo>
                  <a:cubicBezTo>
                    <a:pt x="8031" y="19601"/>
                    <a:pt x="8065" y="19638"/>
                    <a:pt x="8096" y="19677"/>
                  </a:cubicBezTo>
                  <a:cubicBezTo>
                    <a:pt x="8096" y="19677"/>
                    <a:pt x="8096" y="20249"/>
                    <a:pt x="8096" y="20249"/>
                  </a:cubicBezTo>
                  <a:close/>
                  <a:moveTo>
                    <a:pt x="1349" y="9450"/>
                  </a:moveTo>
                  <a:cubicBezTo>
                    <a:pt x="1349" y="8332"/>
                    <a:pt x="1953" y="7425"/>
                    <a:pt x="2699" y="7425"/>
                  </a:cubicBezTo>
                  <a:lnTo>
                    <a:pt x="7434" y="7425"/>
                  </a:lnTo>
                  <a:cubicBezTo>
                    <a:pt x="7014" y="7916"/>
                    <a:pt x="6749" y="8631"/>
                    <a:pt x="6749" y="9450"/>
                  </a:cubicBezTo>
                  <a:cubicBezTo>
                    <a:pt x="6749" y="10270"/>
                    <a:pt x="7014" y="10984"/>
                    <a:pt x="7434" y="11475"/>
                  </a:cubicBezTo>
                  <a:lnTo>
                    <a:pt x="2699" y="11475"/>
                  </a:lnTo>
                  <a:cubicBezTo>
                    <a:pt x="1953" y="11475"/>
                    <a:pt x="1349" y="10569"/>
                    <a:pt x="1349" y="9450"/>
                  </a:cubicBezTo>
                  <a:moveTo>
                    <a:pt x="13499" y="9450"/>
                  </a:moveTo>
                  <a:cubicBezTo>
                    <a:pt x="13499" y="8749"/>
                    <a:pt x="13540" y="8073"/>
                    <a:pt x="13610" y="7425"/>
                  </a:cubicBezTo>
                  <a:lnTo>
                    <a:pt x="15524" y="7425"/>
                  </a:lnTo>
                  <a:cubicBezTo>
                    <a:pt x="16269" y="7425"/>
                    <a:pt x="16874" y="8332"/>
                    <a:pt x="16874" y="9450"/>
                  </a:cubicBezTo>
                  <a:cubicBezTo>
                    <a:pt x="16874" y="10569"/>
                    <a:pt x="16269" y="11475"/>
                    <a:pt x="15524" y="11475"/>
                  </a:cubicBezTo>
                  <a:lnTo>
                    <a:pt x="13610" y="11475"/>
                  </a:lnTo>
                  <a:cubicBezTo>
                    <a:pt x="13540" y="10826"/>
                    <a:pt x="13499" y="10151"/>
                    <a:pt x="13499" y="9450"/>
                  </a:cubicBezTo>
                  <a:moveTo>
                    <a:pt x="16874" y="0"/>
                  </a:moveTo>
                  <a:cubicBezTo>
                    <a:pt x="15489" y="0"/>
                    <a:pt x="14400" y="951"/>
                    <a:pt x="13618" y="2420"/>
                  </a:cubicBezTo>
                  <a:lnTo>
                    <a:pt x="13604" y="2412"/>
                  </a:lnTo>
                  <a:cubicBezTo>
                    <a:pt x="12469" y="4635"/>
                    <a:pt x="10778" y="6075"/>
                    <a:pt x="8926" y="6075"/>
                  </a:cubicBezTo>
                  <a:lnTo>
                    <a:pt x="8479" y="6075"/>
                  </a:lnTo>
                  <a:lnTo>
                    <a:pt x="5505" y="6075"/>
                  </a:lnTo>
                  <a:lnTo>
                    <a:pt x="2699" y="6075"/>
                  </a:lnTo>
                  <a:cubicBezTo>
                    <a:pt x="1185" y="6075"/>
                    <a:pt x="0" y="7558"/>
                    <a:pt x="0" y="9450"/>
                  </a:cubicBezTo>
                  <a:cubicBezTo>
                    <a:pt x="0" y="11343"/>
                    <a:pt x="1185" y="12825"/>
                    <a:pt x="2699" y="12825"/>
                  </a:cubicBezTo>
                  <a:cubicBezTo>
                    <a:pt x="3443" y="12827"/>
                    <a:pt x="4046" y="13430"/>
                    <a:pt x="4046" y="14175"/>
                  </a:cubicBezTo>
                  <a:lnTo>
                    <a:pt x="4046" y="20249"/>
                  </a:lnTo>
                  <a:cubicBezTo>
                    <a:pt x="4046" y="20996"/>
                    <a:pt x="4651" y="21599"/>
                    <a:pt x="5396" y="21599"/>
                  </a:cubicBezTo>
                  <a:lnTo>
                    <a:pt x="8096" y="21599"/>
                  </a:lnTo>
                  <a:cubicBezTo>
                    <a:pt x="8842" y="21599"/>
                    <a:pt x="9446" y="20996"/>
                    <a:pt x="9446" y="20249"/>
                  </a:cubicBezTo>
                  <a:lnTo>
                    <a:pt x="9446" y="19575"/>
                  </a:lnTo>
                  <a:cubicBezTo>
                    <a:pt x="9446" y="18900"/>
                    <a:pt x="8771" y="18598"/>
                    <a:pt x="8771" y="18225"/>
                  </a:cubicBezTo>
                  <a:lnTo>
                    <a:pt x="8771" y="13500"/>
                  </a:lnTo>
                  <a:cubicBezTo>
                    <a:pt x="8771" y="13484"/>
                    <a:pt x="8781" y="13473"/>
                    <a:pt x="8782" y="13458"/>
                  </a:cubicBezTo>
                  <a:cubicBezTo>
                    <a:pt x="8789" y="13361"/>
                    <a:pt x="8815" y="13271"/>
                    <a:pt x="8859" y="13191"/>
                  </a:cubicBezTo>
                  <a:cubicBezTo>
                    <a:pt x="8871" y="13169"/>
                    <a:pt x="8884" y="13151"/>
                    <a:pt x="8898" y="13132"/>
                  </a:cubicBezTo>
                  <a:cubicBezTo>
                    <a:pt x="8952" y="13051"/>
                    <a:pt x="9020" y="12985"/>
                    <a:pt x="9103" y="12934"/>
                  </a:cubicBezTo>
                  <a:cubicBezTo>
                    <a:pt x="9107" y="12931"/>
                    <a:pt x="9108" y="12927"/>
                    <a:pt x="9112" y="12925"/>
                  </a:cubicBezTo>
                  <a:cubicBezTo>
                    <a:pt x="9115" y="12925"/>
                    <a:pt x="9117" y="12922"/>
                    <a:pt x="9120" y="12922"/>
                  </a:cubicBezTo>
                  <a:cubicBezTo>
                    <a:pt x="9174" y="12892"/>
                    <a:pt x="9238" y="12885"/>
                    <a:pt x="9299" y="12868"/>
                  </a:cubicBezTo>
                  <a:cubicBezTo>
                    <a:pt x="11003" y="13049"/>
                    <a:pt x="12545" y="14424"/>
                    <a:pt x="13604" y="16495"/>
                  </a:cubicBezTo>
                  <a:lnTo>
                    <a:pt x="13621" y="16487"/>
                  </a:lnTo>
                  <a:cubicBezTo>
                    <a:pt x="14404" y="17950"/>
                    <a:pt x="15490" y="18900"/>
                    <a:pt x="16874" y="18900"/>
                  </a:cubicBezTo>
                  <a:cubicBezTo>
                    <a:pt x="19977" y="18900"/>
                    <a:pt x="21600" y="14145"/>
                    <a:pt x="21600" y="9450"/>
                  </a:cubicBezTo>
                  <a:cubicBezTo>
                    <a:pt x="21600" y="4754"/>
                    <a:pt x="19977" y="0"/>
                    <a:pt x="16874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21" name="Rectangle 24">
            <a:extLst>
              <a:ext uri="{FF2B5EF4-FFF2-40B4-BE49-F238E27FC236}">
                <a16:creationId xmlns:a16="http://schemas.microsoft.com/office/drawing/2014/main" id="{948BFC48-FBF9-4A94-A3B6-D604D24007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9482" y="2237347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23" name="Rectangle 24">
            <a:extLst>
              <a:ext uri="{FF2B5EF4-FFF2-40B4-BE49-F238E27FC236}">
                <a16:creationId xmlns:a16="http://schemas.microsoft.com/office/drawing/2014/main" id="{86C850E8-20A1-479F-AC1D-0D40E0F8C8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22385" y="2237347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C2ED067-1349-4065-9320-A5FBB8A083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86229" y="2237347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308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26" grpId="0"/>
      <p:bldP spid="21" grpId="0"/>
      <p:bldP spid="23" grpId="0"/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>
            <a:extLst>
              <a:ext uri="{FF2B5EF4-FFF2-40B4-BE49-F238E27FC236}">
                <a16:creationId xmlns:a16="http://schemas.microsoft.com/office/drawing/2014/main" id="{13D5CC0F-408D-42C0-AABF-F34E1B5924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5438" y="84501"/>
            <a:ext cx="219919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WRITE YOUR GREAT TITLE HERE</a:t>
            </a:r>
          </a:p>
        </p:txBody>
      </p:sp>
      <p:sp>
        <p:nvSpPr>
          <p:cNvPr id="3" name="Text Box 8">
            <a:extLst>
              <a:ext uri="{FF2B5EF4-FFF2-40B4-BE49-F238E27FC236}">
                <a16:creationId xmlns:a16="http://schemas.microsoft.com/office/drawing/2014/main" id="{C30EC05D-8328-4210-93B4-6BE399A908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6209" y="275020"/>
            <a:ext cx="124264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your other text here</a:t>
            </a:r>
          </a:p>
        </p:txBody>
      </p:sp>
      <p:grpSp>
        <p:nvGrpSpPr>
          <p:cNvPr id="4" name="Group 16">
            <a:extLst>
              <a:ext uri="{FF2B5EF4-FFF2-40B4-BE49-F238E27FC236}">
                <a16:creationId xmlns:a16="http://schemas.microsoft.com/office/drawing/2014/main" id="{F520E775-3EF6-41B4-A593-5CA35DD9B9E4}"/>
              </a:ext>
            </a:extLst>
          </p:cNvPr>
          <p:cNvGrpSpPr>
            <a:grpSpLocks/>
          </p:cNvGrpSpPr>
          <p:nvPr/>
        </p:nvGrpSpPr>
        <p:grpSpPr bwMode="auto">
          <a:xfrm>
            <a:off x="283617" y="153523"/>
            <a:ext cx="221436" cy="295248"/>
            <a:chOff x="0" y="168"/>
            <a:chExt cx="204" cy="318"/>
          </a:xfrm>
        </p:grpSpPr>
        <p:sp>
          <p:nvSpPr>
            <p:cNvPr id="5" name="Rectangle 14">
              <a:extLst>
                <a:ext uri="{FF2B5EF4-FFF2-40B4-BE49-F238E27FC236}">
                  <a16:creationId xmlns:a16="http://schemas.microsoft.com/office/drawing/2014/main" id="{ED8EE021-2F85-4206-A6E0-FB39218F0B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" y="168"/>
              <a:ext cx="46" cy="318"/>
            </a:xfrm>
            <a:prstGeom prst="rect">
              <a:avLst/>
            </a:prstGeom>
            <a:solidFill>
              <a:srgbClr val="5279A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dirty="0"/>
            </a:p>
          </p:txBody>
        </p:sp>
        <p:sp>
          <p:nvSpPr>
            <p:cNvPr id="6" name="Rectangle 15">
              <a:extLst>
                <a:ext uri="{FF2B5EF4-FFF2-40B4-BE49-F238E27FC236}">
                  <a16:creationId xmlns:a16="http://schemas.microsoft.com/office/drawing/2014/main" id="{8B7A4A72-34E1-4FF3-816F-466152F789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68"/>
              <a:ext cx="158" cy="318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" name="Group 138">
            <a:extLst>
              <a:ext uri="{FF2B5EF4-FFF2-40B4-BE49-F238E27FC236}">
                <a16:creationId xmlns:a16="http://schemas.microsoft.com/office/drawing/2014/main" id="{55CB44F3-B250-44C7-9CC0-DF28DDC727D0}"/>
              </a:ext>
            </a:extLst>
          </p:cNvPr>
          <p:cNvGrpSpPr/>
          <p:nvPr/>
        </p:nvGrpSpPr>
        <p:grpSpPr>
          <a:xfrm>
            <a:off x="0" y="1407416"/>
            <a:ext cx="1857356" cy="1571618"/>
            <a:chOff x="0" y="3571882"/>
            <a:chExt cx="1857356" cy="1571618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125F1CD6-236A-4B39-9E6F-D830330E99A0}"/>
                </a:ext>
              </a:extLst>
            </p:cNvPr>
            <p:cNvSpPr/>
            <p:nvPr/>
          </p:nvSpPr>
          <p:spPr>
            <a:xfrm>
              <a:off x="0" y="3571882"/>
              <a:ext cx="1857356" cy="1571618"/>
            </a:xfrm>
            <a:prstGeom prst="rect">
              <a:avLst/>
            </a:prstGeom>
            <a:solidFill>
              <a:srgbClr val="5279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AutoShape 59">
              <a:extLst>
                <a:ext uri="{FF2B5EF4-FFF2-40B4-BE49-F238E27FC236}">
                  <a16:creationId xmlns:a16="http://schemas.microsoft.com/office/drawing/2014/main" id="{51333C4C-E691-4060-978B-DBD60DC6BE2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748" y="3856868"/>
              <a:ext cx="383000" cy="382346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10" name="Group 137">
            <a:extLst>
              <a:ext uri="{FF2B5EF4-FFF2-40B4-BE49-F238E27FC236}">
                <a16:creationId xmlns:a16="http://schemas.microsoft.com/office/drawing/2014/main" id="{CE5E7D07-A131-41A9-B9FB-CEF4E7C753CB}"/>
              </a:ext>
            </a:extLst>
          </p:cNvPr>
          <p:cNvGrpSpPr/>
          <p:nvPr/>
        </p:nvGrpSpPr>
        <p:grpSpPr>
          <a:xfrm>
            <a:off x="1857356" y="1407416"/>
            <a:ext cx="1857356" cy="1571618"/>
            <a:chOff x="1857356" y="3571882"/>
            <a:chExt cx="1857356" cy="1571618"/>
          </a:xfrm>
        </p:grpSpPr>
        <p:sp>
          <p:nvSpPr>
            <p:cNvPr id="11" name="Rectangle 19">
              <a:extLst>
                <a:ext uri="{FF2B5EF4-FFF2-40B4-BE49-F238E27FC236}">
                  <a16:creationId xmlns:a16="http://schemas.microsoft.com/office/drawing/2014/main" id="{DC42D4B6-4C35-4539-B1C4-B4C1F437CE6C}"/>
                </a:ext>
              </a:extLst>
            </p:cNvPr>
            <p:cNvSpPr/>
            <p:nvPr/>
          </p:nvSpPr>
          <p:spPr>
            <a:xfrm>
              <a:off x="1857356" y="3571882"/>
              <a:ext cx="1857356" cy="1571618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2" name="Group 35">
              <a:extLst>
                <a:ext uri="{FF2B5EF4-FFF2-40B4-BE49-F238E27FC236}">
                  <a16:creationId xmlns:a16="http://schemas.microsoft.com/office/drawing/2014/main" id="{B24B695A-359D-41FB-86EF-9B0FE86A474D}"/>
                </a:ext>
              </a:extLst>
            </p:cNvPr>
            <p:cNvGrpSpPr/>
            <p:nvPr/>
          </p:nvGrpSpPr>
          <p:grpSpPr>
            <a:xfrm>
              <a:off x="2563587" y="3856868"/>
              <a:ext cx="382350" cy="382346"/>
              <a:chOff x="5533232" y="2031421"/>
              <a:chExt cx="366051" cy="366050"/>
            </a:xfrm>
            <a:solidFill>
              <a:schemeClr val="bg1"/>
            </a:solidFill>
          </p:grpSpPr>
          <p:sp>
            <p:nvSpPr>
              <p:cNvPr id="13" name="AutoShape 56">
                <a:extLst>
                  <a:ext uri="{FF2B5EF4-FFF2-40B4-BE49-F238E27FC236}">
                    <a16:creationId xmlns:a16="http://schemas.microsoft.com/office/drawing/2014/main" id="{8FE9AEB1-F25C-4212-AFD3-6020E5B49C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33232" y="2031421"/>
                <a:ext cx="114508" cy="36605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4" name="AutoShape 57">
                <a:extLst>
                  <a:ext uri="{FF2B5EF4-FFF2-40B4-BE49-F238E27FC236}">
                    <a16:creationId xmlns:a16="http://schemas.microsoft.com/office/drawing/2014/main" id="{63997C84-3A7C-402D-8075-BA790A1D03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4775" y="2031421"/>
                <a:ext cx="114508" cy="36605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5" name="AutoShape 58">
                <a:extLst>
                  <a:ext uri="{FF2B5EF4-FFF2-40B4-BE49-F238E27FC236}">
                    <a16:creationId xmlns:a16="http://schemas.microsoft.com/office/drawing/2014/main" id="{C565B82B-43D5-4EE1-A409-E4129A4A6A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59003" y="2031421"/>
                <a:ext cx="114508" cy="36605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15416"/>
                    </a:moveTo>
                    <a:cubicBezTo>
                      <a:pt x="16954" y="15452"/>
                      <a:pt x="16923" y="15487"/>
                      <a:pt x="16883" y="15523"/>
                    </a:cubicBezTo>
                    <a:cubicBezTo>
                      <a:pt x="16677" y="15701"/>
                      <a:pt x="16414" y="15870"/>
                      <a:pt x="16066" y="16020"/>
                    </a:cubicBezTo>
                    <a:cubicBezTo>
                      <a:pt x="16057" y="16024"/>
                      <a:pt x="16044" y="16027"/>
                      <a:pt x="16038" y="16031"/>
                    </a:cubicBezTo>
                    <a:cubicBezTo>
                      <a:pt x="15662" y="16192"/>
                      <a:pt x="15214" y="16334"/>
                      <a:pt x="14705" y="16454"/>
                    </a:cubicBezTo>
                    <a:cubicBezTo>
                      <a:pt x="14697" y="16457"/>
                      <a:pt x="14692" y="16458"/>
                      <a:pt x="14686" y="16459"/>
                    </a:cubicBezTo>
                    <a:cubicBezTo>
                      <a:pt x="14163" y="16582"/>
                      <a:pt x="13584" y="16681"/>
                      <a:pt x="12960" y="16749"/>
                    </a:cubicBezTo>
                    <a:cubicBezTo>
                      <a:pt x="12279" y="16826"/>
                      <a:pt x="11560" y="16875"/>
                      <a:pt x="10800" y="16875"/>
                    </a:cubicBezTo>
                    <a:cubicBezTo>
                      <a:pt x="10037" y="16875"/>
                      <a:pt x="9318" y="16826"/>
                      <a:pt x="8640" y="16749"/>
                    </a:cubicBezTo>
                    <a:cubicBezTo>
                      <a:pt x="8016" y="16681"/>
                      <a:pt x="7435" y="16582"/>
                      <a:pt x="6914" y="16459"/>
                    </a:cubicBezTo>
                    <a:cubicBezTo>
                      <a:pt x="6908" y="16458"/>
                      <a:pt x="6901" y="16457"/>
                      <a:pt x="6893" y="16454"/>
                    </a:cubicBezTo>
                    <a:cubicBezTo>
                      <a:pt x="6385" y="16334"/>
                      <a:pt x="5937" y="16192"/>
                      <a:pt x="5562" y="16031"/>
                    </a:cubicBezTo>
                    <a:cubicBezTo>
                      <a:pt x="5553" y="16027"/>
                      <a:pt x="5541" y="16024"/>
                      <a:pt x="5531" y="16020"/>
                    </a:cubicBezTo>
                    <a:cubicBezTo>
                      <a:pt x="5184" y="15870"/>
                      <a:pt x="4921" y="15701"/>
                      <a:pt x="4715" y="15523"/>
                    </a:cubicBezTo>
                    <a:cubicBezTo>
                      <a:pt x="4676" y="15487"/>
                      <a:pt x="4644" y="15452"/>
                      <a:pt x="4612" y="15416"/>
                    </a:cubicBezTo>
                    <a:cubicBezTo>
                      <a:pt x="4437" y="15236"/>
                      <a:pt x="4320" y="15047"/>
                      <a:pt x="4320" y="14850"/>
                    </a:cubicBezTo>
                    <a:cubicBezTo>
                      <a:pt x="4320" y="14650"/>
                      <a:pt x="4437" y="14462"/>
                      <a:pt x="4612" y="14281"/>
                    </a:cubicBezTo>
                    <a:cubicBezTo>
                      <a:pt x="4644" y="14246"/>
                      <a:pt x="4676" y="14210"/>
                      <a:pt x="4715" y="14176"/>
                    </a:cubicBezTo>
                    <a:cubicBezTo>
                      <a:pt x="4921" y="13998"/>
                      <a:pt x="5184" y="13829"/>
                      <a:pt x="5531" y="13677"/>
                    </a:cubicBezTo>
                    <a:cubicBezTo>
                      <a:pt x="5541" y="13674"/>
                      <a:pt x="5553" y="13671"/>
                      <a:pt x="5562" y="13667"/>
                    </a:cubicBezTo>
                    <a:cubicBezTo>
                      <a:pt x="5937" y="13507"/>
                      <a:pt x="6385" y="13364"/>
                      <a:pt x="6893" y="13244"/>
                    </a:cubicBezTo>
                    <a:cubicBezTo>
                      <a:pt x="6901" y="13242"/>
                      <a:pt x="6908" y="13240"/>
                      <a:pt x="6914" y="13238"/>
                    </a:cubicBezTo>
                    <a:cubicBezTo>
                      <a:pt x="7435" y="13117"/>
                      <a:pt x="8016" y="13018"/>
                      <a:pt x="8640" y="12948"/>
                    </a:cubicBezTo>
                    <a:cubicBezTo>
                      <a:pt x="9318" y="12873"/>
                      <a:pt x="10037" y="12825"/>
                      <a:pt x="10800" y="12825"/>
                    </a:cubicBezTo>
                    <a:cubicBezTo>
                      <a:pt x="11560" y="12825"/>
                      <a:pt x="12279" y="12873"/>
                      <a:pt x="12960" y="12948"/>
                    </a:cubicBezTo>
                    <a:cubicBezTo>
                      <a:pt x="13584" y="13018"/>
                      <a:pt x="14163" y="13117"/>
                      <a:pt x="14686" y="13238"/>
                    </a:cubicBezTo>
                    <a:cubicBezTo>
                      <a:pt x="14692" y="13240"/>
                      <a:pt x="14697" y="13242"/>
                      <a:pt x="14705" y="13244"/>
                    </a:cubicBezTo>
                    <a:cubicBezTo>
                      <a:pt x="15214" y="13364"/>
                      <a:pt x="15662" y="13507"/>
                      <a:pt x="16038" y="13667"/>
                    </a:cubicBezTo>
                    <a:cubicBezTo>
                      <a:pt x="16044" y="13671"/>
                      <a:pt x="16057" y="13674"/>
                      <a:pt x="16066" y="13677"/>
                    </a:cubicBezTo>
                    <a:cubicBezTo>
                      <a:pt x="16414" y="13829"/>
                      <a:pt x="16677" y="13998"/>
                      <a:pt x="16883" y="14176"/>
                    </a:cubicBezTo>
                    <a:cubicBezTo>
                      <a:pt x="16923" y="14210"/>
                      <a:pt x="16954" y="14246"/>
                      <a:pt x="16988" y="14281"/>
                    </a:cubicBezTo>
                    <a:cubicBezTo>
                      <a:pt x="17161" y="14462"/>
                      <a:pt x="17280" y="14650"/>
                      <a:pt x="17280" y="14850"/>
                    </a:cubicBezTo>
                    <a:cubicBezTo>
                      <a:pt x="17280" y="15047"/>
                      <a:pt x="17161" y="15236"/>
                      <a:pt x="16988" y="154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8156"/>
                    </a:lnTo>
                    <a:cubicBezTo>
                      <a:pt x="9338" y="18201"/>
                      <a:pt x="10059" y="18225"/>
                      <a:pt x="10800" y="18225"/>
                    </a:cubicBezTo>
                    <a:cubicBezTo>
                      <a:pt x="11541" y="18225"/>
                      <a:pt x="12262" y="18201"/>
                      <a:pt x="12960" y="18156"/>
                    </a:cubicBezTo>
                    <a:cubicBezTo>
                      <a:pt x="12960" y="181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11542"/>
                    </a:lnTo>
                    <a:cubicBezTo>
                      <a:pt x="12262" y="11498"/>
                      <a:pt x="11541" y="11475"/>
                      <a:pt x="10800" y="11475"/>
                    </a:cubicBezTo>
                    <a:cubicBezTo>
                      <a:pt x="10059" y="11475"/>
                      <a:pt x="9338" y="11498"/>
                      <a:pt x="8640" y="11542"/>
                    </a:cubicBezTo>
                    <a:cubicBezTo>
                      <a:pt x="8640" y="11542"/>
                      <a:pt x="8640" y="2025"/>
                      <a:pt x="8640" y="2025"/>
                    </a:cubicBezTo>
                    <a:close/>
                    <a:moveTo>
                      <a:pt x="17280" y="121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12164"/>
                    </a:lnTo>
                    <a:cubicBezTo>
                      <a:pt x="1710" y="12781"/>
                      <a:pt x="0" y="13749"/>
                      <a:pt x="0" y="14850"/>
                    </a:cubicBezTo>
                    <a:cubicBezTo>
                      <a:pt x="0" y="15950"/>
                      <a:pt x="1710" y="16918"/>
                      <a:pt x="4320" y="175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17534"/>
                    </a:lnTo>
                    <a:cubicBezTo>
                      <a:pt x="19889" y="16918"/>
                      <a:pt x="21600" y="15950"/>
                      <a:pt x="21600" y="14850"/>
                    </a:cubicBezTo>
                    <a:cubicBezTo>
                      <a:pt x="21600" y="13749"/>
                      <a:pt x="19889" y="12781"/>
                      <a:pt x="17280" y="121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</p:grpSp>
      <p:grpSp>
        <p:nvGrpSpPr>
          <p:cNvPr id="16" name="Group 136">
            <a:extLst>
              <a:ext uri="{FF2B5EF4-FFF2-40B4-BE49-F238E27FC236}">
                <a16:creationId xmlns:a16="http://schemas.microsoft.com/office/drawing/2014/main" id="{25BF713E-5123-4FAE-8EB5-BA785183FD7C}"/>
              </a:ext>
            </a:extLst>
          </p:cNvPr>
          <p:cNvGrpSpPr/>
          <p:nvPr/>
        </p:nvGrpSpPr>
        <p:grpSpPr>
          <a:xfrm>
            <a:off x="3714744" y="1407416"/>
            <a:ext cx="1857356" cy="1571618"/>
            <a:chOff x="3714744" y="3571882"/>
            <a:chExt cx="1857356" cy="1571618"/>
          </a:xfrm>
          <a:solidFill>
            <a:srgbClr val="407671"/>
          </a:solidFill>
        </p:grpSpPr>
        <p:sp>
          <p:nvSpPr>
            <p:cNvPr id="17" name="Rectangle 20">
              <a:extLst>
                <a:ext uri="{FF2B5EF4-FFF2-40B4-BE49-F238E27FC236}">
                  <a16:creationId xmlns:a16="http://schemas.microsoft.com/office/drawing/2014/main" id="{671D5FCE-FCD2-497B-A57D-C0CC886BA591}"/>
                </a:ext>
              </a:extLst>
            </p:cNvPr>
            <p:cNvSpPr/>
            <p:nvPr/>
          </p:nvSpPr>
          <p:spPr>
            <a:xfrm>
              <a:off x="3714744" y="3571882"/>
              <a:ext cx="1857356" cy="1571618"/>
            </a:xfrm>
            <a:prstGeom prst="rect">
              <a:avLst/>
            </a:prstGeom>
            <a:solidFill>
              <a:srgbClr val="5279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AutoShape 46">
              <a:extLst>
                <a:ext uri="{FF2B5EF4-FFF2-40B4-BE49-F238E27FC236}">
                  <a16:creationId xmlns:a16="http://schemas.microsoft.com/office/drawing/2014/main" id="{54390A38-01E9-46F5-AB06-A0EE56CBA34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2413" y="3856868"/>
              <a:ext cx="382350" cy="38234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874" y="17549"/>
                  </a:moveTo>
                  <a:cubicBezTo>
                    <a:pt x="15513" y="17549"/>
                    <a:pt x="14343" y="15612"/>
                    <a:pt x="13809" y="12825"/>
                  </a:cubicBezTo>
                  <a:lnTo>
                    <a:pt x="15524" y="12825"/>
                  </a:lnTo>
                  <a:cubicBezTo>
                    <a:pt x="17038" y="12825"/>
                    <a:pt x="18224" y="11343"/>
                    <a:pt x="18224" y="9450"/>
                  </a:cubicBezTo>
                  <a:cubicBezTo>
                    <a:pt x="18224" y="7558"/>
                    <a:pt x="17038" y="6075"/>
                    <a:pt x="15524" y="6075"/>
                  </a:cubicBezTo>
                  <a:lnTo>
                    <a:pt x="13809" y="6075"/>
                  </a:lnTo>
                  <a:cubicBezTo>
                    <a:pt x="14343" y="3289"/>
                    <a:pt x="15513" y="1350"/>
                    <a:pt x="16874" y="1350"/>
                  </a:cubicBezTo>
                  <a:cubicBezTo>
                    <a:pt x="18739" y="1350"/>
                    <a:pt x="20249" y="4976"/>
                    <a:pt x="20249" y="9450"/>
                  </a:cubicBezTo>
                  <a:cubicBezTo>
                    <a:pt x="20249" y="13923"/>
                    <a:pt x="18739" y="17549"/>
                    <a:pt x="16874" y="17549"/>
                  </a:cubicBezTo>
                  <a:moveTo>
                    <a:pt x="8926" y="11482"/>
                  </a:moveTo>
                  <a:lnTo>
                    <a:pt x="8774" y="11482"/>
                  </a:lnTo>
                  <a:lnTo>
                    <a:pt x="8774" y="11475"/>
                  </a:lnTo>
                  <a:cubicBezTo>
                    <a:pt x="8028" y="11475"/>
                    <a:pt x="7424" y="10569"/>
                    <a:pt x="7424" y="9450"/>
                  </a:cubicBezTo>
                  <a:cubicBezTo>
                    <a:pt x="7424" y="8332"/>
                    <a:pt x="8028" y="7425"/>
                    <a:pt x="8774" y="7425"/>
                  </a:cubicBezTo>
                  <a:lnTo>
                    <a:pt x="8926" y="7425"/>
                  </a:lnTo>
                  <a:cubicBezTo>
                    <a:pt x="10200" y="7425"/>
                    <a:pt x="11391" y="6924"/>
                    <a:pt x="12441" y="6063"/>
                  </a:cubicBezTo>
                  <a:cubicBezTo>
                    <a:pt x="12248" y="7149"/>
                    <a:pt x="12149" y="8300"/>
                    <a:pt x="12149" y="9450"/>
                  </a:cubicBezTo>
                  <a:cubicBezTo>
                    <a:pt x="12149" y="10603"/>
                    <a:pt x="12248" y="11758"/>
                    <a:pt x="12442" y="12846"/>
                  </a:cubicBezTo>
                  <a:cubicBezTo>
                    <a:pt x="11393" y="11983"/>
                    <a:pt x="10200" y="11482"/>
                    <a:pt x="8926" y="11482"/>
                  </a:cubicBezTo>
                  <a:moveTo>
                    <a:pt x="8096" y="20249"/>
                  </a:moveTo>
                  <a:lnTo>
                    <a:pt x="5396" y="20249"/>
                  </a:lnTo>
                  <a:lnTo>
                    <a:pt x="5396" y="14175"/>
                  </a:lnTo>
                  <a:cubicBezTo>
                    <a:pt x="5396" y="13683"/>
                    <a:pt x="5264" y="13223"/>
                    <a:pt x="5033" y="12825"/>
                  </a:cubicBezTo>
                  <a:lnTo>
                    <a:pt x="5505" y="12825"/>
                  </a:lnTo>
                  <a:lnTo>
                    <a:pt x="5505" y="12832"/>
                  </a:lnTo>
                  <a:lnTo>
                    <a:pt x="7535" y="12832"/>
                  </a:lnTo>
                  <a:cubicBezTo>
                    <a:pt x="7463" y="13042"/>
                    <a:pt x="7421" y="13265"/>
                    <a:pt x="7421" y="13500"/>
                  </a:cubicBezTo>
                  <a:lnTo>
                    <a:pt x="7421" y="18225"/>
                  </a:lnTo>
                  <a:cubicBezTo>
                    <a:pt x="7421" y="18874"/>
                    <a:pt x="7784" y="19307"/>
                    <a:pt x="8001" y="19565"/>
                  </a:cubicBezTo>
                  <a:cubicBezTo>
                    <a:pt x="8031" y="19601"/>
                    <a:pt x="8065" y="19638"/>
                    <a:pt x="8096" y="19677"/>
                  </a:cubicBezTo>
                  <a:cubicBezTo>
                    <a:pt x="8096" y="19677"/>
                    <a:pt x="8096" y="20249"/>
                    <a:pt x="8096" y="20249"/>
                  </a:cubicBezTo>
                  <a:close/>
                  <a:moveTo>
                    <a:pt x="1349" y="9450"/>
                  </a:moveTo>
                  <a:cubicBezTo>
                    <a:pt x="1349" y="8332"/>
                    <a:pt x="1953" y="7425"/>
                    <a:pt x="2699" y="7425"/>
                  </a:cubicBezTo>
                  <a:lnTo>
                    <a:pt x="7434" y="7425"/>
                  </a:lnTo>
                  <a:cubicBezTo>
                    <a:pt x="7014" y="7916"/>
                    <a:pt x="6749" y="8631"/>
                    <a:pt x="6749" y="9450"/>
                  </a:cubicBezTo>
                  <a:cubicBezTo>
                    <a:pt x="6749" y="10270"/>
                    <a:pt x="7014" y="10984"/>
                    <a:pt x="7434" y="11475"/>
                  </a:cubicBezTo>
                  <a:lnTo>
                    <a:pt x="2699" y="11475"/>
                  </a:lnTo>
                  <a:cubicBezTo>
                    <a:pt x="1953" y="11475"/>
                    <a:pt x="1349" y="10569"/>
                    <a:pt x="1349" y="9450"/>
                  </a:cubicBezTo>
                  <a:moveTo>
                    <a:pt x="13499" y="9450"/>
                  </a:moveTo>
                  <a:cubicBezTo>
                    <a:pt x="13499" y="8749"/>
                    <a:pt x="13540" y="8073"/>
                    <a:pt x="13610" y="7425"/>
                  </a:cubicBezTo>
                  <a:lnTo>
                    <a:pt x="15524" y="7425"/>
                  </a:lnTo>
                  <a:cubicBezTo>
                    <a:pt x="16269" y="7425"/>
                    <a:pt x="16874" y="8332"/>
                    <a:pt x="16874" y="9450"/>
                  </a:cubicBezTo>
                  <a:cubicBezTo>
                    <a:pt x="16874" y="10569"/>
                    <a:pt x="16269" y="11475"/>
                    <a:pt x="15524" y="11475"/>
                  </a:cubicBezTo>
                  <a:lnTo>
                    <a:pt x="13610" y="11475"/>
                  </a:lnTo>
                  <a:cubicBezTo>
                    <a:pt x="13540" y="10826"/>
                    <a:pt x="13499" y="10151"/>
                    <a:pt x="13499" y="9450"/>
                  </a:cubicBezTo>
                  <a:moveTo>
                    <a:pt x="16874" y="0"/>
                  </a:moveTo>
                  <a:cubicBezTo>
                    <a:pt x="15489" y="0"/>
                    <a:pt x="14400" y="951"/>
                    <a:pt x="13618" y="2420"/>
                  </a:cubicBezTo>
                  <a:lnTo>
                    <a:pt x="13604" y="2412"/>
                  </a:lnTo>
                  <a:cubicBezTo>
                    <a:pt x="12469" y="4635"/>
                    <a:pt x="10778" y="6075"/>
                    <a:pt x="8926" y="6075"/>
                  </a:cubicBezTo>
                  <a:lnTo>
                    <a:pt x="8479" y="6075"/>
                  </a:lnTo>
                  <a:lnTo>
                    <a:pt x="5505" y="6075"/>
                  </a:lnTo>
                  <a:lnTo>
                    <a:pt x="2699" y="6075"/>
                  </a:lnTo>
                  <a:cubicBezTo>
                    <a:pt x="1185" y="6075"/>
                    <a:pt x="0" y="7558"/>
                    <a:pt x="0" y="9450"/>
                  </a:cubicBezTo>
                  <a:cubicBezTo>
                    <a:pt x="0" y="11343"/>
                    <a:pt x="1185" y="12825"/>
                    <a:pt x="2699" y="12825"/>
                  </a:cubicBezTo>
                  <a:cubicBezTo>
                    <a:pt x="3443" y="12827"/>
                    <a:pt x="4046" y="13430"/>
                    <a:pt x="4046" y="14175"/>
                  </a:cubicBezTo>
                  <a:lnTo>
                    <a:pt x="4046" y="20249"/>
                  </a:lnTo>
                  <a:cubicBezTo>
                    <a:pt x="4046" y="20996"/>
                    <a:pt x="4651" y="21599"/>
                    <a:pt x="5396" y="21599"/>
                  </a:cubicBezTo>
                  <a:lnTo>
                    <a:pt x="8096" y="21599"/>
                  </a:lnTo>
                  <a:cubicBezTo>
                    <a:pt x="8842" y="21599"/>
                    <a:pt x="9446" y="20996"/>
                    <a:pt x="9446" y="20249"/>
                  </a:cubicBezTo>
                  <a:lnTo>
                    <a:pt x="9446" y="19575"/>
                  </a:lnTo>
                  <a:cubicBezTo>
                    <a:pt x="9446" y="18900"/>
                    <a:pt x="8771" y="18598"/>
                    <a:pt x="8771" y="18225"/>
                  </a:cubicBezTo>
                  <a:lnTo>
                    <a:pt x="8771" y="13500"/>
                  </a:lnTo>
                  <a:cubicBezTo>
                    <a:pt x="8771" y="13484"/>
                    <a:pt x="8781" y="13473"/>
                    <a:pt x="8782" y="13458"/>
                  </a:cubicBezTo>
                  <a:cubicBezTo>
                    <a:pt x="8789" y="13361"/>
                    <a:pt x="8815" y="13271"/>
                    <a:pt x="8859" y="13191"/>
                  </a:cubicBezTo>
                  <a:cubicBezTo>
                    <a:pt x="8871" y="13169"/>
                    <a:pt x="8884" y="13151"/>
                    <a:pt x="8898" y="13132"/>
                  </a:cubicBezTo>
                  <a:cubicBezTo>
                    <a:pt x="8952" y="13051"/>
                    <a:pt x="9020" y="12985"/>
                    <a:pt x="9103" y="12934"/>
                  </a:cubicBezTo>
                  <a:cubicBezTo>
                    <a:pt x="9107" y="12931"/>
                    <a:pt x="9108" y="12927"/>
                    <a:pt x="9112" y="12925"/>
                  </a:cubicBezTo>
                  <a:cubicBezTo>
                    <a:pt x="9115" y="12925"/>
                    <a:pt x="9117" y="12922"/>
                    <a:pt x="9120" y="12922"/>
                  </a:cubicBezTo>
                  <a:cubicBezTo>
                    <a:pt x="9174" y="12892"/>
                    <a:pt x="9238" y="12885"/>
                    <a:pt x="9299" y="12868"/>
                  </a:cubicBezTo>
                  <a:cubicBezTo>
                    <a:pt x="11003" y="13049"/>
                    <a:pt x="12545" y="14424"/>
                    <a:pt x="13604" y="16495"/>
                  </a:cubicBezTo>
                  <a:lnTo>
                    <a:pt x="13621" y="16487"/>
                  </a:lnTo>
                  <a:cubicBezTo>
                    <a:pt x="14404" y="17950"/>
                    <a:pt x="15490" y="18900"/>
                    <a:pt x="16874" y="18900"/>
                  </a:cubicBezTo>
                  <a:cubicBezTo>
                    <a:pt x="19977" y="18900"/>
                    <a:pt x="21600" y="14145"/>
                    <a:pt x="21600" y="9450"/>
                  </a:cubicBezTo>
                  <a:cubicBezTo>
                    <a:pt x="21600" y="4754"/>
                    <a:pt x="19977" y="0"/>
                    <a:pt x="16874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19" name="Group 135">
            <a:extLst>
              <a:ext uri="{FF2B5EF4-FFF2-40B4-BE49-F238E27FC236}">
                <a16:creationId xmlns:a16="http://schemas.microsoft.com/office/drawing/2014/main" id="{644A1764-A8D6-4B59-9BFF-A23A01E035EF}"/>
              </a:ext>
            </a:extLst>
          </p:cNvPr>
          <p:cNvGrpSpPr/>
          <p:nvPr/>
        </p:nvGrpSpPr>
        <p:grpSpPr>
          <a:xfrm>
            <a:off x="5572132" y="1407416"/>
            <a:ext cx="1785950" cy="1571618"/>
            <a:chOff x="5572132" y="3571882"/>
            <a:chExt cx="1785950" cy="1571618"/>
          </a:xfrm>
        </p:grpSpPr>
        <p:sp>
          <p:nvSpPr>
            <p:cNvPr id="20" name="Rectangle 21">
              <a:extLst>
                <a:ext uri="{FF2B5EF4-FFF2-40B4-BE49-F238E27FC236}">
                  <a16:creationId xmlns:a16="http://schemas.microsoft.com/office/drawing/2014/main" id="{068A4CC2-738E-4FBA-901A-C9A766D14F29}"/>
                </a:ext>
              </a:extLst>
            </p:cNvPr>
            <p:cNvSpPr/>
            <p:nvPr/>
          </p:nvSpPr>
          <p:spPr>
            <a:xfrm>
              <a:off x="5572132" y="3571882"/>
              <a:ext cx="1785950" cy="1571618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AutoShape 29">
              <a:extLst>
                <a:ext uri="{FF2B5EF4-FFF2-40B4-BE49-F238E27FC236}">
                  <a16:creationId xmlns:a16="http://schemas.microsoft.com/office/drawing/2014/main" id="{4F4DFCDF-73DC-4B8F-91E0-36A4CB149B9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8364" y="3857634"/>
              <a:ext cx="382348" cy="346400"/>
            </a:xfrm>
            <a:custGeom>
              <a:avLst/>
              <a:gdLst>
                <a:gd name="T0" fmla="+- 0 10736 439"/>
                <a:gd name="T1" fmla="*/ T0 w 20595"/>
                <a:gd name="T2" fmla="+- 0 10869 621"/>
                <a:gd name="T3" fmla="*/ 10869 h 20497"/>
                <a:gd name="T4" fmla="+- 0 10736 439"/>
                <a:gd name="T5" fmla="*/ T4 w 20595"/>
                <a:gd name="T6" fmla="+- 0 10869 621"/>
                <a:gd name="T7" fmla="*/ 10869 h 20497"/>
                <a:gd name="T8" fmla="+- 0 10736 439"/>
                <a:gd name="T9" fmla="*/ T8 w 20595"/>
                <a:gd name="T10" fmla="+- 0 10869 621"/>
                <a:gd name="T11" fmla="*/ 10869 h 20497"/>
                <a:gd name="T12" fmla="+- 0 10736 439"/>
                <a:gd name="T13" fmla="*/ T12 w 20595"/>
                <a:gd name="T14" fmla="+- 0 10869 621"/>
                <a:gd name="T15" fmla="*/ 10869 h 2049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595" h="20497">
                  <a:moveTo>
                    <a:pt x="18898" y="1863"/>
                  </a:moveTo>
                  <a:cubicBezTo>
                    <a:pt x="16636" y="-621"/>
                    <a:pt x="12968" y="-621"/>
                    <a:pt x="10707" y="1863"/>
                  </a:cubicBezTo>
                  <a:lnTo>
                    <a:pt x="1317" y="12053"/>
                  </a:lnTo>
                  <a:cubicBezTo>
                    <a:pt x="-439" y="13982"/>
                    <a:pt x="-439" y="17121"/>
                    <a:pt x="1317" y="19050"/>
                  </a:cubicBezTo>
                  <a:cubicBezTo>
                    <a:pt x="3073" y="20979"/>
                    <a:pt x="5931" y="20979"/>
                    <a:pt x="7687" y="19050"/>
                  </a:cubicBezTo>
                  <a:lnTo>
                    <a:pt x="17078" y="8860"/>
                  </a:lnTo>
                  <a:cubicBezTo>
                    <a:pt x="18335" y="7479"/>
                    <a:pt x="18335" y="5242"/>
                    <a:pt x="17078" y="3862"/>
                  </a:cubicBezTo>
                  <a:cubicBezTo>
                    <a:pt x="15821" y="2482"/>
                    <a:pt x="13783" y="2482"/>
                    <a:pt x="12527" y="3862"/>
                  </a:cubicBezTo>
                  <a:lnTo>
                    <a:pt x="5467" y="11614"/>
                  </a:lnTo>
                  <a:cubicBezTo>
                    <a:pt x="5216" y="11891"/>
                    <a:pt x="5216" y="12337"/>
                    <a:pt x="5467" y="12614"/>
                  </a:cubicBezTo>
                  <a:cubicBezTo>
                    <a:pt x="5719" y="12890"/>
                    <a:pt x="6126" y="12890"/>
                    <a:pt x="6378" y="12614"/>
                  </a:cubicBezTo>
                  <a:lnTo>
                    <a:pt x="13437" y="4861"/>
                  </a:lnTo>
                  <a:cubicBezTo>
                    <a:pt x="14190" y="4035"/>
                    <a:pt x="15414" y="4035"/>
                    <a:pt x="16167" y="4861"/>
                  </a:cubicBezTo>
                  <a:cubicBezTo>
                    <a:pt x="16920" y="5688"/>
                    <a:pt x="16920" y="7034"/>
                    <a:pt x="16167" y="7860"/>
                  </a:cubicBezTo>
                  <a:lnTo>
                    <a:pt x="6777" y="18050"/>
                  </a:lnTo>
                  <a:cubicBezTo>
                    <a:pt x="5520" y="19430"/>
                    <a:pt x="3484" y="19430"/>
                    <a:pt x="2227" y="18050"/>
                  </a:cubicBezTo>
                  <a:cubicBezTo>
                    <a:pt x="970" y="16670"/>
                    <a:pt x="970" y="14433"/>
                    <a:pt x="2227" y="13053"/>
                  </a:cubicBezTo>
                  <a:lnTo>
                    <a:pt x="11525" y="2963"/>
                  </a:lnTo>
                  <a:cubicBezTo>
                    <a:pt x="13285" y="1030"/>
                    <a:pt x="16139" y="1030"/>
                    <a:pt x="17896" y="2963"/>
                  </a:cubicBezTo>
                  <a:cubicBezTo>
                    <a:pt x="19657" y="4896"/>
                    <a:pt x="19657" y="8027"/>
                    <a:pt x="17897" y="9959"/>
                  </a:cubicBezTo>
                  <a:lnTo>
                    <a:pt x="10929" y="17611"/>
                  </a:lnTo>
                  <a:cubicBezTo>
                    <a:pt x="10677" y="17888"/>
                    <a:pt x="10677" y="18334"/>
                    <a:pt x="10929" y="18610"/>
                  </a:cubicBezTo>
                  <a:cubicBezTo>
                    <a:pt x="11181" y="18887"/>
                    <a:pt x="11588" y="18887"/>
                    <a:pt x="11839" y="18610"/>
                  </a:cubicBezTo>
                  <a:lnTo>
                    <a:pt x="18898" y="10859"/>
                  </a:lnTo>
                  <a:cubicBezTo>
                    <a:pt x="21160" y="8375"/>
                    <a:pt x="21160" y="4347"/>
                    <a:pt x="18898" y="186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22" name="Group 134">
            <a:extLst>
              <a:ext uri="{FF2B5EF4-FFF2-40B4-BE49-F238E27FC236}">
                <a16:creationId xmlns:a16="http://schemas.microsoft.com/office/drawing/2014/main" id="{BD6513C1-D801-47FD-8CC5-472230551182}"/>
              </a:ext>
            </a:extLst>
          </p:cNvPr>
          <p:cNvGrpSpPr/>
          <p:nvPr/>
        </p:nvGrpSpPr>
        <p:grpSpPr>
          <a:xfrm>
            <a:off x="7358082" y="1407416"/>
            <a:ext cx="1785918" cy="1571618"/>
            <a:chOff x="7358082" y="3571882"/>
            <a:chExt cx="1785918" cy="1571618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E13157A4-970E-4A8D-942A-2926CD49EDCD}"/>
                </a:ext>
              </a:extLst>
            </p:cNvPr>
            <p:cNvSpPr/>
            <p:nvPr/>
          </p:nvSpPr>
          <p:spPr>
            <a:xfrm>
              <a:off x="7358082" y="3571882"/>
              <a:ext cx="1785918" cy="1571618"/>
            </a:xfrm>
            <a:prstGeom prst="rect">
              <a:avLst/>
            </a:prstGeom>
            <a:solidFill>
              <a:srgbClr val="5279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4" name="Group 38">
              <a:extLst>
                <a:ext uri="{FF2B5EF4-FFF2-40B4-BE49-F238E27FC236}">
                  <a16:creationId xmlns:a16="http://schemas.microsoft.com/office/drawing/2014/main" id="{F413ED9F-E049-4EA0-94A9-BC0E139837C4}"/>
                </a:ext>
              </a:extLst>
            </p:cNvPr>
            <p:cNvGrpSpPr/>
            <p:nvPr/>
          </p:nvGrpSpPr>
          <p:grpSpPr>
            <a:xfrm>
              <a:off x="8066863" y="3856854"/>
              <a:ext cx="262742" cy="383000"/>
              <a:chOff x="2612963" y="2767277"/>
              <a:chExt cx="251543" cy="366676"/>
            </a:xfrm>
            <a:solidFill>
              <a:schemeClr val="bg1"/>
            </a:solidFill>
          </p:grpSpPr>
          <p:sp>
            <p:nvSpPr>
              <p:cNvPr id="25" name="AutoShape 113">
                <a:extLst>
                  <a:ext uri="{FF2B5EF4-FFF2-40B4-BE49-F238E27FC236}">
                    <a16:creationId xmlns:a16="http://schemas.microsoft.com/office/drawing/2014/main" id="{82E0EB5D-8975-4847-8F01-E780654427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963" y="2767277"/>
                <a:ext cx="251543" cy="36667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26" name="AutoShape 114">
                <a:extLst>
                  <a:ext uri="{FF2B5EF4-FFF2-40B4-BE49-F238E27FC236}">
                    <a16:creationId xmlns:a16="http://schemas.microsoft.com/office/drawing/2014/main" id="{20EAA5C2-442D-4697-A8AD-853E5E77DB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9904" y="2824844"/>
                <a:ext cx="74461" cy="7446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</p:grpSp>
      <p:sp>
        <p:nvSpPr>
          <p:cNvPr id="27" name="Rectangle 23">
            <a:extLst>
              <a:ext uri="{FF2B5EF4-FFF2-40B4-BE49-F238E27FC236}">
                <a16:creationId xmlns:a16="http://schemas.microsoft.com/office/drawing/2014/main" id="{F0060002-7D9B-4F87-9AD1-9E0353A774CD}"/>
              </a:ext>
            </a:extLst>
          </p:cNvPr>
          <p:cNvSpPr/>
          <p:nvPr/>
        </p:nvSpPr>
        <p:spPr>
          <a:xfrm>
            <a:off x="0" y="2336110"/>
            <a:ext cx="9144000" cy="357172"/>
          </a:xfrm>
          <a:prstGeom prst="rect">
            <a:avLst/>
          </a:prstGeom>
          <a:solidFill>
            <a:schemeClr val="bg1">
              <a:lumMod val="6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41">
            <a:extLst>
              <a:ext uri="{FF2B5EF4-FFF2-40B4-BE49-F238E27FC236}">
                <a16:creationId xmlns:a16="http://schemas.microsoft.com/office/drawing/2014/main" id="{58B769C4-775D-4BE0-8F8A-5BD445B9507B}"/>
              </a:ext>
            </a:extLst>
          </p:cNvPr>
          <p:cNvSpPr/>
          <p:nvPr/>
        </p:nvSpPr>
        <p:spPr>
          <a:xfrm>
            <a:off x="571472" y="2336110"/>
            <a:ext cx="59984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Plan</a:t>
            </a:r>
          </a:p>
        </p:txBody>
      </p:sp>
      <p:sp>
        <p:nvSpPr>
          <p:cNvPr id="29" name="Rectangle 42">
            <a:extLst>
              <a:ext uri="{FF2B5EF4-FFF2-40B4-BE49-F238E27FC236}">
                <a16:creationId xmlns:a16="http://schemas.microsoft.com/office/drawing/2014/main" id="{C1148597-96A8-4E93-BB31-11F11B33B5B5}"/>
              </a:ext>
            </a:extLst>
          </p:cNvPr>
          <p:cNvSpPr/>
          <p:nvPr/>
        </p:nvSpPr>
        <p:spPr>
          <a:xfrm>
            <a:off x="2357422" y="2336110"/>
            <a:ext cx="8467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Setting</a:t>
            </a:r>
          </a:p>
        </p:txBody>
      </p:sp>
      <p:sp>
        <p:nvSpPr>
          <p:cNvPr id="30" name="Rectangle 43">
            <a:extLst>
              <a:ext uri="{FF2B5EF4-FFF2-40B4-BE49-F238E27FC236}">
                <a16:creationId xmlns:a16="http://schemas.microsoft.com/office/drawing/2014/main" id="{CABB67DF-CAE7-44C5-A0AD-C5632629A546}"/>
              </a:ext>
            </a:extLst>
          </p:cNvPr>
          <p:cNvSpPr/>
          <p:nvPr/>
        </p:nvSpPr>
        <p:spPr>
          <a:xfrm>
            <a:off x="4357686" y="2336110"/>
            <a:ext cx="68550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Work</a:t>
            </a:r>
          </a:p>
        </p:txBody>
      </p:sp>
      <p:sp>
        <p:nvSpPr>
          <p:cNvPr id="31" name="Rectangle 44">
            <a:extLst>
              <a:ext uri="{FF2B5EF4-FFF2-40B4-BE49-F238E27FC236}">
                <a16:creationId xmlns:a16="http://schemas.microsoft.com/office/drawing/2014/main" id="{128F82EF-65B3-4EB8-BE10-17823677CC57}"/>
              </a:ext>
            </a:extLst>
          </p:cNvPr>
          <p:cNvSpPr/>
          <p:nvPr/>
        </p:nvSpPr>
        <p:spPr>
          <a:xfrm>
            <a:off x="6215074" y="2336110"/>
            <a:ext cx="57579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Link</a:t>
            </a:r>
          </a:p>
        </p:txBody>
      </p:sp>
      <p:sp>
        <p:nvSpPr>
          <p:cNvPr id="32" name="Rectangle 45">
            <a:extLst>
              <a:ext uri="{FF2B5EF4-FFF2-40B4-BE49-F238E27FC236}">
                <a16:creationId xmlns:a16="http://schemas.microsoft.com/office/drawing/2014/main" id="{43CB67D9-F5DA-48F5-BB6D-1BFE94A8F4C7}"/>
              </a:ext>
            </a:extLst>
          </p:cNvPr>
          <p:cNvSpPr/>
          <p:nvPr/>
        </p:nvSpPr>
        <p:spPr>
          <a:xfrm>
            <a:off x="7929586" y="2336110"/>
            <a:ext cx="59663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Idea</a:t>
            </a:r>
          </a:p>
        </p:txBody>
      </p:sp>
      <p:sp>
        <p:nvSpPr>
          <p:cNvPr id="33" name="TextBox 7">
            <a:extLst>
              <a:ext uri="{FF2B5EF4-FFF2-40B4-BE49-F238E27FC236}">
                <a16:creationId xmlns:a16="http://schemas.microsoft.com/office/drawing/2014/main" id="{6C4B419D-9071-47C9-91DA-F7231550FF01}"/>
              </a:ext>
            </a:extLst>
          </p:cNvPr>
          <p:cNvSpPr txBox="1"/>
          <p:nvPr/>
        </p:nvSpPr>
        <p:spPr>
          <a:xfrm>
            <a:off x="2991912" y="3601971"/>
            <a:ext cx="33351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pc="300" dirty="0"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b="1" spc="300" dirty="0"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b="1" spc="300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7800171F-D757-4C44-BA4D-C480719112E5}"/>
              </a:ext>
            </a:extLst>
          </p:cNvPr>
          <p:cNvSpPr txBox="1"/>
          <p:nvPr/>
        </p:nvSpPr>
        <p:spPr>
          <a:xfrm>
            <a:off x="1265561" y="4069535"/>
            <a:ext cx="6612878" cy="4770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675805">
              <a:lnSpc>
                <a:spcPct val="125000"/>
              </a:lnSpc>
              <a:defRPr/>
            </a:pPr>
            <a:r>
              <a:rPr lang="en-US" altLang="zh-CN" sz="10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325168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/>
      <p:bldP spid="29" grpId="0"/>
      <p:bldP spid="30" grpId="0"/>
      <p:bldP spid="31" grpId="0"/>
      <p:bldP spid="32" grpId="0"/>
      <p:bldP spid="3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>
            <a:extLst>
              <a:ext uri="{FF2B5EF4-FFF2-40B4-BE49-F238E27FC236}">
                <a16:creationId xmlns:a16="http://schemas.microsoft.com/office/drawing/2014/main" id="{72262899-5787-423D-B164-52277950E0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5438" y="84501"/>
            <a:ext cx="219919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WRITE YOUR GREAT TITLE HERE</a:t>
            </a:r>
          </a:p>
        </p:txBody>
      </p:sp>
      <p:sp>
        <p:nvSpPr>
          <p:cNvPr id="3" name="Text Box 8">
            <a:extLst>
              <a:ext uri="{FF2B5EF4-FFF2-40B4-BE49-F238E27FC236}">
                <a16:creationId xmlns:a16="http://schemas.microsoft.com/office/drawing/2014/main" id="{CE8E4F9F-1EC6-4EF3-B481-4116DAABC4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6209" y="275020"/>
            <a:ext cx="124264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your other text here</a:t>
            </a:r>
          </a:p>
        </p:txBody>
      </p:sp>
      <p:grpSp>
        <p:nvGrpSpPr>
          <p:cNvPr id="4" name="Group 16">
            <a:extLst>
              <a:ext uri="{FF2B5EF4-FFF2-40B4-BE49-F238E27FC236}">
                <a16:creationId xmlns:a16="http://schemas.microsoft.com/office/drawing/2014/main" id="{8F7F2771-A930-40B2-9EAD-BFE5B544ECED}"/>
              </a:ext>
            </a:extLst>
          </p:cNvPr>
          <p:cNvGrpSpPr>
            <a:grpSpLocks/>
          </p:cNvGrpSpPr>
          <p:nvPr/>
        </p:nvGrpSpPr>
        <p:grpSpPr bwMode="auto">
          <a:xfrm>
            <a:off x="283617" y="153523"/>
            <a:ext cx="221436" cy="295248"/>
            <a:chOff x="0" y="168"/>
            <a:chExt cx="204" cy="318"/>
          </a:xfrm>
        </p:grpSpPr>
        <p:sp>
          <p:nvSpPr>
            <p:cNvPr id="5" name="Rectangle 14">
              <a:extLst>
                <a:ext uri="{FF2B5EF4-FFF2-40B4-BE49-F238E27FC236}">
                  <a16:creationId xmlns:a16="http://schemas.microsoft.com/office/drawing/2014/main" id="{96C3DD05-1973-4FCE-8E2E-319884ADD2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" y="168"/>
              <a:ext cx="46" cy="318"/>
            </a:xfrm>
            <a:prstGeom prst="rect">
              <a:avLst/>
            </a:prstGeom>
            <a:solidFill>
              <a:srgbClr val="5279A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dirty="0"/>
            </a:p>
          </p:txBody>
        </p:sp>
        <p:sp>
          <p:nvSpPr>
            <p:cNvPr id="6" name="Rectangle 15">
              <a:extLst>
                <a:ext uri="{FF2B5EF4-FFF2-40B4-BE49-F238E27FC236}">
                  <a16:creationId xmlns:a16="http://schemas.microsoft.com/office/drawing/2014/main" id="{55221F75-F0DB-4C41-8A54-1167E0C18F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68"/>
              <a:ext cx="158" cy="318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29AF0D1D-70E1-425D-8F93-DB69261510C6}"/>
              </a:ext>
            </a:extLst>
          </p:cNvPr>
          <p:cNvGrpSpPr/>
          <p:nvPr/>
        </p:nvGrpSpPr>
        <p:grpSpPr>
          <a:xfrm>
            <a:off x="0" y="1184636"/>
            <a:ext cx="9144000" cy="2081078"/>
            <a:chOff x="1" y="1463688"/>
            <a:chExt cx="12192000" cy="2639097"/>
          </a:xfrm>
        </p:grpSpPr>
        <p:pic>
          <p:nvPicPr>
            <p:cNvPr id="7" name="08_Video Showcase.psd">
              <a:extLst>
                <a:ext uri="{FF2B5EF4-FFF2-40B4-BE49-F238E27FC236}">
                  <a16:creationId xmlns:a16="http://schemas.microsoft.com/office/drawing/2014/main" id="{06CF26D5-F794-47E2-BAFE-61C998D38702}"/>
                </a:ext>
              </a:extLst>
            </p:cNvPr>
            <p:cNvPicPr/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01" b="63859"/>
            <a:stretch/>
          </p:blipFill>
          <p:spPr>
            <a:xfrm>
              <a:off x="1" y="1463688"/>
              <a:ext cx="12192000" cy="263909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FFB8F91B-758B-47FD-8438-D4B77FE5579E}"/>
                </a:ext>
              </a:extLst>
            </p:cNvPr>
            <p:cNvSpPr/>
            <p:nvPr/>
          </p:nvSpPr>
          <p:spPr>
            <a:xfrm>
              <a:off x="1" y="1463688"/>
              <a:ext cx="12191999" cy="2639097"/>
            </a:xfrm>
            <a:prstGeom prst="rect">
              <a:avLst/>
            </a:prstGeom>
            <a:solidFill>
              <a:srgbClr val="5279A0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7EAFAE46-B779-47BA-9CE6-178F782DEFF5}"/>
                </a:ext>
              </a:extLst>
            </p:cNvPr>
            <p:cNvPicPr preferRelativeResize="0">
              <a:picLocks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0837" y="1778719"/>
              <a:ext cx="1999108" cy="1999108"/>
            </a:xfrm>
            <a:prstGeom prst="ellipse">
              <a:avLst/>
            </a:prstGeom>
            <a:ln w="34925">
              <a:solidFill>
                <a:schemeClr val="bg1"/>
              </a:solidFill>
            </a:ln>
            <a:effectLst>
              <a:outerShdw blurRad="25400" dist="254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B7031444-545F-4ED6-835C-3D9AB29B2076}"/>
                </a:ext>
              </a:extLst>
            </p:cNvPr>
            <p:cNvPicPr preferRelativeResize="0">
              <a:picLocks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71590" y="1778719"/>
              <a:ext cx="2096684" cy="1996031"/>
            </a:xfrm>
            <a:prstGeom prst="ellipse">
              <a:avLst/>
            </a:prstGeom>
            <a:ln w="34925">
              <a:solidFill>
                <a:schemeClr val="bg1"/>
              </a:solidFill>
            </a:ln>
            <a:effectLst>
              <a:outerShdw blurRad="25400" dist="254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8B11AB1D-94B4-4CEA-BEF9-6858802EBB7A}"/>
                </a:ext>
              </a:extLst>
            </p:cNvPr>
            <p:cNvPicPr preferRelativeResize="0">
              <a:picLocks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23768" y="1778719"/>
              <a:ext cx="2096415" cy="1996031"/>
            </a:xfrm>
            <a:prstGeom prst="ellipse">
              <a:avLst/>
            </a:prstGeom>
            <a:ln w="34925">
              <a:solidFill>
                <a:schemeClr val="bg1"/>
              </a:solidFill>
            </a:ln>
            <a:effectLst>
              <a:outerShdw blurRad="25400" dist="254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CA9917C9-F6A3-4573-BE95-E4A454A391C6}"/>
                </a:ext>
              </a:extLst>
            </p:cNvPr>
            <p:cNvPicPr preferRelativeResize="0">
              <a:picLocks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67393" y="1781795"/>
              <a:ext cx="1999108" cy="1992956"/>
            </a:xfrm>
            <a:prstGeom prst="ellipse">
              <a:avLst/>
            </a:prstGeom>
            <a:ln w="34925">
              <a:solidFill>
                <a:schemeClr val="bg1"/>
              </a:solidFill>
            </a:ln>
            <a:effectLst>
              <a:outerShdw blurRad="25400" dist="254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65666CBA-4625-4178-A0ED-BEC8F8F309D1}"/>
              </a:ext>
            </a:extLst>
          </p:cNvPr>
          <p:cNvSpPr txBox="1"/>
          <p:nvPr/>
        </p:nvSpPr>
        <p:spPr>
          <a:xfrm>
            <a:off x="696633" y="4001579"/>
            <a:ext cx="7413713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685800">
              <a:lnSpc>
                <a:spcPct val="120000"/>
              </a:lnSpc>
              <a:defRPr/>
            </a:pPr>
            <a:r>
              <a:rPr lang="en-US" altLang="zh-CN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The user can demonstrate on a projector or computer or print the it into a film to be used in a wider </a:t>
            </a:r>
            <a:r>
              <a:rPr lang="en-US" altLang="zh-CN" sz="10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fieldThe</a:t>
            </a:r>
            <a:r>
              <a:rPr lang="en-US" altLang="zh-CN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 user can demonstrate on a projector or computer or print the it into a film to be used in a wider field</a:t>
            </a:r>
          </a:p>
          <a:p>
            <a:pPr algn="ctr" defTabSz="685800">
              <a:lnSpc>
                <a:spcPct val="120000"/>
              </a:lnSpc>
              <a:defRPr/>
            </a:pPr>
            <a:endParaRPr lang="en-US" altLang="zh-CN" sz="1000" dirty="0">
              <a:solidFill>
                <a:prstClr val="black">
                  <a:lumMod val="65000"/>
                  <a:lumOff val="35000"/>
                </a:prstClr>
              </a:solidFill>
              <a:latin typeface="Calibri" panose="020F0502020204030204" pitchFamily="34" charset="0"/>
              <a:ea typeface="微软雅黑"/>
              <a:cs typeface="Calibri" panose="020F0502020204030204" pitchFamily="34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5EF977C-0784-47C2-A2F1-219D95D2A984}"/>
              </a:ext>
            </a:extLst>
          </p:cNvPr>
          <p:cNvSpPr txBox="1"/>
          <p:nvPr/>
        </p:nvSpPr>
        <p:spPr>
          <a:xfrm>
            <a:off x="3128330" y="3632036"/>
            <a:ext cx="5573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ea typeface="+mj-ea"/>
              </a:rPr>
              <a:t>ADD YOUR TITLE HERE</a:t>
            </a:r>
            <a:endParaRPr lang="zh-CN" altLang="en-US" b="1" dirty="0"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598630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>
            <a:extLst>
              <a:ext uri="{FF2B5EF4-FFF2-40B4-BE49-F238E27FC236}">
                <a16:creationId xmlns:a16="http://schemas.microsoft.com/office/drawing/2014/main" id="{FB9579C4-617A-4CA8-9973-089726C824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5438" y="84501"/>
            <a:ext cx="219919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WRITE YOUR GREAT TITLE HERE</a:t>
            </a:r>
          </a:p>
        </p:txBody>
      </p:sp>
      <p:sp>
        <p:nvSpPr>
          <p:cNvPr id="3" name="Text Box 8">
            <a:extLst>
              <a:ext uri="{FF2B5EF4-FFF2-40B4-BE49-F238E27FC236}">
                <a16:creationId xmlns:a16="http://schemas.microsoft.com/office/drawing/2014/main" id="{490CF4AC-7941-4644-952D-3CEE19E35F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6209" y="275020"/>
            <a:ext cx="124264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your other text here</a:t>
            </a:r>
          </a:p>
        </p:txBody>
      </p:sp>
      <p:grpSp>
        <p:nvGrpSpPr>
          <p:cNvPr id="4" name="Group 16">
            <a:extLst>
              <a:ext uri="{FF2B5EF4-FFF2-40B4-BE49-F238E27FC236}">
                <a16:creationId xmlns:a16="http://schemas.microsoft.com/office/drawing/2014/main" id="{3C8CCADB-ED43-4D9F-97E3-DEC839334993}"/>
              </a:ext>
            </a:extLst>
          </p:cNvPr>
          <p:cNvGrpSpPr>
            <a:grpSpLocks/>
          </p:cNvGrpSpPr>
          <p:nvPr/>
        </p:nvGrpSpPr>
        <p:grpSpPr bwMode="auto">
          <a:xfrm>
            <a:off x="283617" y="153523"/>
            <a:ext cx="221436" cy="295248"/>
            <a:chOff x="0" y="168"/>
            <a:chExt cx="204" cy="318"/>
          </a:xfrm>
        </p:grpSpPr>
        <p:sp>
          <p:nvSpPr>
            <p:cNvPr id="5" name="Rectangle 14">
              <a:extLst>
                <a:ext uri="{FF2B5EF4-FFF2-40B4-BE49-F238E27FC236}">
                  <a16:creationId xmlns:a16="http://schemas.microsoft.com/office/drawing/2014/main" id="{9A8C82F0-0DE9-4F11-8F94-ADAA91A08A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" y="168"/>
              <a:ext cx="46" cy="318"/>
            </a:xfrm>
            <a:prstGeom prst="rect">
              <a:avLst/>
            </a:prstGeom>
            <a:solidFill>
              <a:srgbClr val="5279A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dirty="0"/>
            </a:p>
          </p:txBody>
        </p:sp>
        <p:sp>
          <p:nvSpPr>
            <p:cNvPr id="6" name="Rectangle 15">
              <a:extLst>
                <a:ext uri="{FF2B5EF4-FFF2-40B4-BE49-F238E27FC236}">
                  <a16:creationId xmlns:a16="http://schemas.microsoft.com/office/drawing/2014/main" id="{30191969-A3C9-4016-BE0B-A3B40F98FD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68"/>
              <a:ext cx="158" cy="318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85A35860-5032-4920-9D0C-8A78F158FC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741"/>
            <a:ext cx="9144000" cy="51435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AF02EE30-EC54-4C5B-AA6F-8B27E955CDC5}"/>
              </a:ext>
            </a:extLst>
          </p:cNvPr>
          <p:cNvSpPr/>
          <p:nvPr/>
        </p:nvSpPr>
        <p:spPr>
          <a:xfrm>
            <a:off x="-2" y="1842771"/>
            <a:ext cx="2666075" cy="1514902"/>
          </a:xfrm>
          <a:prstGeom prst="rect">
            <a:avLst/>
          </a:prstGeom>
          <a:solidFill>
            <a:srgbClr val="5279A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4B19F3B-E6EB-444A-A76A-1B64F7BFADE1}"/>
              </a:ext>
            </a:extLst>
          </p:cNvPr>
          <p:cNvSpPr/>
          <p:nvPr/>
        </p:nvSpPr>
        <p:spPr>
          <a:xfrm>
            <a:off x="2666075" y="1818956"/>
            <a:ext cx="6477925" cy="1514902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7">
            <a:extLst>
              <a:ext uri="{FF2B5EF4-FFF2-40B4-BE49-F238E27FC236}">
                <a16:creationId xmlns:a16="http://schemas.microsoft.com/office/drawing/2014/main" id="{79FE3C7F-B2E3-4E32-BDDA-AC4DD2265E6B}"/>
              </a:ext>
            </a:extLst>
          </p:cNvPr>
          <p:cNvSpPr txBox="1"/>
          <p:nvPr/>
        </p:nvSpPr>
        <p:spPr>
          <a:xfrm>
            <a:off x="4189997" y="2077971"/>
            <a:ext cx="33351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pc="300" dirty="0"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b="1" spc="300" dirty="0"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b="1" spc="300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CC28864-8B73-44B8-8E03-0CEAA0734013}"/>
              </a:ext>
            </a:extLst>
          </p:cNvPr>
          <p:cNvSpPr txBox="1"/>
          <p:nvPr/>
        </p:nvSpPr>
        <p:spPr>
          <a:xfrm>
            <a:off x="2869003" y="2576407"/>
            <a:ext cx="6072067" cy="4770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675805">
              <a:lnSpc>
                <a:spcPct val="125000"/>
              </a:lnSpc>
              <a:defRPr/>
            </a:pPr>
            <a:r>
              <a:rPr lang="en-US" altLang="zh-CN" sz="10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3539481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>
            <a:extLst>
              <a:ext uri="{FF2B5EF4-FFF2-40B4-BE49-F238E27FC236}">
                <a16:creationId xmlns:a16="http://schemas.microsoft.com/office/drawing/2014/main" id="{6603DB13-C822-4515-9A98-DD51715F91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1427" y="906946"/>
            <a:ext cx="3063875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charset="0"/>
              <a:buNone/>
            </a:pPr>
            <a:endParaRPr lang="zh-CN" altLang="en-US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>
              <a:buFont typeface="Arial" charset="0"/>
              <a:buNone/>
            </a:pP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itchFamily="34" charset="-122"/>
              </a:rPr>
              <a:t>论 文 总 结</a:t>
            </a:r>
            <a:endParaRPr lang="zh-CN" altLang="zh-CN" sz="2800" b="1" dirty="0">
              <a:solidFill>
                <a:schemeClr val="tx1">
                  <a:lumMod val="95000"/>
                  <a:lumOff val="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21FC0AB-C9DB-4275-B675-0705F1B80A94}"/>
              </a:ext>
            </a:extLst>
          </p:cNvPr>
          <p:cNvSpPr/>
          <p:nvPr/>
        </p:nvSpPr>
        <p:spPr>
          <a:xfrm>
            <a:off x="4042767" y="1885931"/>
            <a:ext cx="4572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We have many PowerPoint </a:t>
            </a: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templates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that has been specifically designed</a:t>
            </a:r>
            <a:endParaRPr lang="zh-CN" altLang="en-US" sz="1000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7624ECB-BCCD-4AFA-8134-10EE075CB66C}"/>
              </a:ext>
            </a:extLst>
          </p:cNvPr>
          <p:cNvSpPr/>
          <p:nvPr/>
        </p:nvSpPr>
        <p:spPr>
          <a:xfrm>
            <a:off x="2528821" y="1107592"/>
            <a:ext cx="123303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7200" dirty="0">
                <a:solidFill>
                  <a:schemeClr val="tx1">
                    <a:lumMod val="95000"/>
                    <a:lumOff val="5000"/>
                  </a:schemeClr>
                </a:solidFill>
                <a:latin typeface="Bauhaus 93" panose="04030905020B02020C02" pitchFamily="82" charset="0"/>
              </a:rPr>
              <a:t>0</a:t>
            </a:r>
            <a:r>
              <a:rPr lang="en-US" altLang="zh-CN" sz="7200" dirty="0">
                <a:solidFill>
                  <a:schemeClr val="tx1">
                    <a:lumMod val="95000"/>
                    <a:lumOff val="5000"/>
                  </a:schemeClr>
                </a:solidFill>
                <a:latin typeface="Bauhaus 93" panose="04030905020B02020C02" pitchFamily="82" charset="0"/>
              </a:rPr>
              <a:t>4</a:t>
            </a:r>
            <a:endParaRPr lang="zh-CN" altLang="en-US" sz="7200" b="1" dirty="0">
              <a:solidFill>
                <a:schemeClr val="tx1">
                  <a:lumMod val="95000"/>
                  <a:lumOff val="5000"/>
                </a:schemeClr>
              </a:solidFill>
              <a:latin typeface="Bauhaus 93" panose="04030905020B02020C02" pitchFamily="82" charset="0"/>
            </a:endParaRPr>
          </a:p>
        </p:txBody>
      </p:sp>
      <p:sp>
        <p:nvSpPr>
          <p:cNvPr id="6" name="任意多边形 46">
            <a:extLst>
              <a:ext uri="{FF2B5EF4-FFF2-40B4-BE49-F238E27FC236}">
                <a16:creationId xmlns:a16="http://schemas.microsoft.com/office/drawing/2014/main" id="{D503F6F0-4641-4611-A00B-4FA464049D85}"/>
              </a:ext>
            </a:extLst>
          </p:cNvPr>
          <p:cNvSpPr/>
          <p:nvPr/>
        </p:nvSpPr>
        <p:spPr>
          <a:xfrm>
            <a:off x="0" y="2834341"/>
            <a:ext cx="9936956" cy="2385359"/>
          </a:xfrm>
          <a:custGeom>
            <a:avLst/>
            <a:gdLst>
              <a:gd name="connsiteX0" fmla="*/ 9583815 w 13247013"/>
              <a:gd name="connsiteY0" fmla="*/ 173 h 3410281"/>
              <a:gd name="connsiteX1" fmla="*/ 10348686 w 13247013"/>
              <a:gd name="connsiteY1" fmla="*/ 452610 h 3410281"/>
              <a:gd name="connsiteX2" fmla="*/ 10972800 w 13247013"/>
              <a:gd name="connsiteY2" fmla="*/ 859010 h 3410281"/>
              <a:gd name="connsiteX3" fmla="*/ 11669486 w 13247013"/>
              <a:gd name="connsiteY3" fmla="*/ 554210 h 3410281"/>
              <a:gd name="connsiteX4" fmla="*/ 12438743 w 13247013"/>
              <a:gd name="connsiteY4" fmla="*/ 1033181 h 3410281"/>
              <a:gd name="connsiteX5" fmla="*/ 12612914 w 13247013"/>
              <a:gd name="connsiteY5" fmla="*/ 1308953 h 3410281"/>
              <a:gd name="connsiteX6" fmla="*/ 12290051 w 13247013"/>
              <a:gd name="connsiteY6" fmla="*/ 1318717 h 3410281"/>
              <a:gd name="connsiteX7" fmla="*/ 12192000 w 13247013"/>
              <a:gd name="connsiteY7" fmla="*/ 1320901 h 3410281"/>
              <a:gd name="connsiteX8" fmla="*/ 12192000 w 13247013"/>
              <a:gd name="connsiteY8" fmla="*/ 3410281 h 3410281"/>
              <a:gd name="connsiteX9" fmla="*/ 0 w 13247013"/>
              <a:gd name="connsiteY9" fmla="*/ 3410281 h 3410281"/>
              <a:gd name="connsiteX10" fmla="*/ 0 w 13247013"/>
              <a:gd name="connsiteY10" fmla="*/ 992908 h 3410281"/>
              <a:gd name="connsiteX11" fmla="*/ 4205901 w 13247013"/>
              <a:gd name="connsiteY11" fmla="*/ 992908 h 3410281"/>
              <a:gd name="connsiteX12" fmla="*/ 4255520 w 13247013"/>
              <a:gd name="connsiteY12" fmla="*/ 974473 h 3410281"/>
              <a:gd name="connsiteX13" fmla="*/ 5399315 w 13247013"/>
              <a:gd name="connsiteY13" fmla="*/ 641296 h 3410281"/>
              <a:gd name="connsiteX14" fmla="*/ 6255658 w 13247013"/>
              <a:gd name="connsiteY14" fmla="*/ 133296 h 3410281"/>
              <a:gd name="connsiteX15" fmla="*/ 6923314 w 13247013"/>
              <a:gd name="connsiteY15" fmla="*/ 655810 h 3410281"/>
              <a:gd name="connsiteX16" fmla="*/ 7808686 w 13247013"/>
              <a:gd name="connsiteY16" fmla="*/ 351010 h 3410281"/>
              <a:gd name="connsiteX17" fmla="*/ 8316686 w 13247013"/>
              <a:gd name="connsiteY17" fmla="*/ 670324 h 3410281"/>
              <a:gd name="connsiteX18" fmla="*/ 9521371 w 13247013"/>
              <a:gd name="connsiteY18" fmla="*/ 2667 h 3410281"/>
              <a:gd name="connsiteX19" fmla="*/ 9583815 w 13247013"/>
              <a:gd name="connsiteY19" fmla="*/ 173 h 3410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247013" h="3410281">
                <a:moveTo>
                  <a:pt x="9583815" y="173"/>
                </a:moveTo>
                <a:cubicBezTo>
                  <a:pt x="9890862" y="8535"/>
                  <a:pt x="10121900" y="318806"/>
                  <a:pt x="10348686" y="452610"/>
                </a:cubicBezTo>
                <a:cubicBezTo>
                  <a:pt x="10590591" y="595334"/>
                  <a:pt x="10752667" y="842077"/>
                  <a:pt x="10972800" y="859010"/>
                </a:cubicBezTo>
                <a:cubicBezTo>
                  <a:pt x="11192933" y="875943"/>
                  <a:pt x="11425162" y="525181"/>
                  <a:pt x="11669486" y="554210"/>
                </a:cubicBezTo>
                <a:cubicBezTo>
                  <a:pt x="11913810" y="583238"/>
                  <a:pt x="12281505" y="907391"/>
                  <a:pt x="12438743" y="1033181"/>
                </a:cubicBezTo>
                <a:cubicBezTo>
                  <a:pt x="12595981" y="1158971"/>
                  <a:pt x="14061924" y="1255734"/>
                  <a:pt x="12612914" y="1308953"/>
                </a:cubicBezTo>
                <a:cubicBezTo>
                  <a:pt x="12522351" y="1312279"/>
                  <a:pt x="12413985" y="1315540"/>
                  <a:pt x="12290051" y="1318717"/>
                </a:cubicBezTo>
                <a:lnTo>
                  <a:pt x="12192000" y="1320901"/>
                </a:lnTo>
                <a:lnTo>
                  <a:pt x="12192000" y="3410281"/>
                </a:lnTo>
                <a:lnTo>
                  <a:pt x="0" y="3410281"/>
                </a:lnTo>
                <a:lnTo>
                  <a:pt x="0" y="992908"/>
                </a:lnTo>
                <a:lnTo>
                  <a:pt x="4205901" y="992908"/>
                </a:lnTo>
                <a:lnTo>
                  <a:pt x="4255520" y="974473"/>
                </a:lnTo>
                <a:cubicBezTo>
                  <a:pt x="4566406" y="871748"/>
                  <a:pt x="5090281" y="770413"/>
                  <a:pt x="5399315" y="641296"/>
                </a:cubicBezTo>
                <a:cubicBezTo>
                  <a:pt x="5752495" y="493734"/>
                  <a:pt x="6001657" y="130877"/>
                  <a:pt x="6255658" y="133296"/>
                </a:cubicBezTo>
                <a:cubicBezTo>
                  <a:pt x="6509657" y="135715"/>
                  <a:pt x="6664476" y="619524"/>
                  <a:pt x="6923314" y="655810"/>
                </a:cubicBezTo>
                <a:cubicBezTo>
                  <a:pt x="7182152" y="692096"/>
                  <a:pt x="7576457" y="348591"/>
                  <a:pt x="7808686" y="351010"/>
                </a:cubicBezTo>
                <a:cubicBezTo>
                  <a:pt x="8040915" y="353429"/>
                  <a:pt x="8031238" y="728381"/>
                  <a:pt x="8316686" y="670324"/>
                </a:cubicBezTo>
                <a:cubicBezTo>
                  <a:pt x="8602134" y="612267"/>
                  <a:pt x="9182704" y="38953"/>
                  <a:pt x="9521371" y="2667"/>
                </a:cubicBezTo>
                <a:cubicBezTo>
                  <a:pt x="9542538" y="399"/>
                  <a:pt x="9563345" y="-385"/>
                  <a:pt x="9583815" y="173"/>
                </a:cubicBezTo>
                <a:close/>
              </a:path>
            </a:pathLst>
          </a:custGeom>
          <a:blipFill dpi="0" rotWithShape="1"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79413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4">
            <a:extLst>
              <a:ext uri="{FF2B5EF4-FFF2-40B4-BE49-F238E27FC236}">
                <a16:creationId xmlns:a16="http://schemas.microsoft.com/office/drawing/2014/main" id="{28A08243-827B-45D2-8873-98E2166B79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5855" y="1422673"/>
            <a:ext cx="1296987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4000">
                <a:solidFill>
                  <a:schemeClr val="tx1">
                    <a:lumMod val="95000"/>
                    <a:lumOff val="5000"/>
                  </a:schemeClr>
                </a:solidFill>
              </a:rPr>
              <a:t>01</a:t>
            </a:r>
            <a:r>
              <a:rPr lang="zh-CN" altLang="en-US" sz="1000" b="1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</a:p>
          <a:p>
            <a:pPr algn="ctr">
              <a:buFont typeface="Arial" charset="0"/>
              <a:buNone/>
            </a:pPr>
            <a:endParaRPr lang="zh-CN" altLang="en-US" sz="1000" b="1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>
              <a:buFont typeface="Arial" charset="0"/>
              <a:buNone/>
            </a:pPr>
            <a:r>
              <a:rPr lang="zh-CN" altLang="en-US" sz="1200" b="1">
                <a:solidFill>
                  <a:schemeClr val="tx1">
                    <a:lumMod val="95000"/>
                    <a:lumOff val="5000"/>
                  </a:schemeClr>
                </a:solidFill>
                <a:ea typeface="微软雅黑" pitchFamily="34" charset="-122"/>
              </a:rPr>
              <a:t>选题背景</a:t>
            </a:r>
            <a:endParaRPr lang="zh-CN" sz="1200" b="1">
              <a:solidFill>
                <a:schemeClr val="tx1">
                  <a:lumMod val="95000"/>
                  <a:lumOff val="5000"/>
                </a:schemeClr>
              </a:solidFill>
              <a:ea typeface="微软雅黑" pitchFamily="34" charset="-122"/>
            </a:endParaRPr>
          </a:p>
          <a:p>
            <a:pPr algn="ctr">
              <a:buFont typeface="Arial" charset="0"/>
              <a:buNone/>
            </a:pPr>
            <a:r>
              <a:rPr lang="en-US" sz="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95000"/>
                    <a:lumOff val="5000"/>
                  </a:schemeClr>
                </a:solidFill>
              </a:rPr>
              <a:t>templates</a:t>
            </a:r>
            <a:r>
              <a:rPr lang="en-US" sz="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</a:p>
        </p:txBody>
      </p:sp>
      <p:sp>
        <p:nvSpPr>
          <p:cNvPr id="5" name="Rectangle 15">
            <a:extLst>
              <a:ext uri="{FF2B5EF4-FFF2-40B4-BE49-F238E27FC236}">
                <a16:creationId xmlns:a16="http://schemas.microsoft.com/office/drawing/2014/main" id="{648C9A92-A22C-4832-907D-4E948AE444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24980" y="1422673"/>
            <a:ext cx="1296987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02</a:t>
            </a:r>
            <a:r>
              <a:rPr lang="zh-CN" altLang="en-US" sz="1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</a:p>
          <a:p>
            <a:pPr algn="ctr">
              <a:buFont typeface="Arial" charset="0"/>
              <a:buNone/>
            </a:pPr>
            <a:endParaRPr lang="zh-CN" altLang="en-US" sz="1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>
              <a:buFont typeface="Arial" charset="0"/>
              <a:buNone/>
            </a:pPr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itchFamily="34" charset="-122"/>
              </a:rPr>
              <a:t>论文综述</a:t>
            </a:r>
            <a:endParaRPr lang="zh-CN" sz="1200" b="1" dirty="0">
              <a:solidFill>
                <a:schemeClr val="tx1">
                  <a:lumMod val="95000"/>
                  <a:lumOff val="5000"/>
                </a:schemeClr>
              </a:solidFill>
              <a:ea typeface="微软雅黑" pitchFamily="34" charset="-122"/>
            </a:endParaRPr>
          </a:p>
          <a:p>
            <a:pPr algn="ctr">
              <a:buFont typeface="Arial" charset="0"/>
              <a:buNone/>
            </a:pPr>
            <a:r>
              <a:rPr lang="en-US" sz="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templates</a:t>
            </a:r>
            <a:r>
              <a:rPr lang="en-US" sz="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</a:p>
        </p:txBody>
      </p:sp>
      <p:sp>
        <p:nvSpPr>
          <p:cNvPr id="6" name="Rectangle 16">
            <a:extLst>
              <a:ext uri="{FF2B5EF4-FFF2-40B4-BE49-F238E27FC236}">
                <a16:creationId xmlns:a16="http://schemas.microsoft.com/office/drawing/2014/main" id="{98B98F33-BE92-4E8E-9B0D-DBF37CFC1F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60155" y="1422673"/>
            <a:ext cx="1296987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03</a:t>
            </a:r>
            <a:endParaRPr lang="zh-CN" altLang="en-US" sz="1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>
              <a:buFont typeface="Arial" charset="0"/>
              <a:buNone/>
            </a:pPr>
            <a:endParaRPr lang="zh-CN" altLang="en-US" sz="1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>
              <a:buFont typeface="Arial" charset="0"/>
              <a:buNone/>
            </a:pPr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itchFamily="34" charset="-122"/>
              </a:rPr>
              <a:t>研究方法</a:t>
            </a:r>
            <a:endParaRPr lang="zh-CN" sz="1200" b="1" dirty="0">
              <a:solidFill>
                <a:schemeClr val="tx1">
                  <a:lumMod val="95000"/>
                  <a:lumOff val="5000"/>
                </a:schemeClr>
              </a:solidFill>
              <a:ea typeface="微软雅黑" pitchFamily="34" charset="-122"/>
            </a:endParaRPr>
          </a:p>
          <a:p>
            <a:pPr algn="ctr">
              <a:buFont typeface="Arial" charset="0"/>
              <a:buNone/>
            </a:pPr>
            <a:r>
              <a:rPr lang="en-US" sz="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templates</a:t>
            </a:r>
            <a:r>
              <a:rPr lang="en-US" sz="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</a:p>
        </p:txBody>
      </p:sp>
      <p:sp>
        <p:nvSpPr>
          <p:cNvPr id="7" name="Rectangle 17">
            <a:extLst>
              <a:ext uri="{FF2B5EF4-FFF2-40B4-BE49-F238E27FC236}">
                <a16:creationId xmlns:a16="http://schemas.microsoft.com/office/drawing/2014/main" id="{04CB684E-0D72-4426-A5EF-35FE587AD2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7230" y="1422673"/>
            <a:ext cx="1296987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04</a:t>
            </a:r>
            <a:r>
              <a:rPr lang="zh-CN" altLang="en-US" sz="1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</a:p>
          <a:p>
            <a:pPr algn="ctr">
              <a:buFont typeface="Arial" charset="0"/>
              <a:buNone/>
            </a:pPr>
            <a:endParaRPr lang="zh-CN" altLang="en-US" sz="1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>
              <a:buFont typeface="Arial" charset="0"/>
              <a:buNone/>
            </a:pPr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itchFamily="34" charset="-122"/>
              </a:rPr>
              <a:t>论文总结</a:t>
            </a:r>
            <a:endParaRPr lang="zh-CN" sz="1200" b="1" dirty="0">
              <a:solidFill>
                <a:schemeClr val="tx1">
                  <a:lumMod val="95000"/>
                  <a:lumOff val="5000"/>
                </a:schemeClr>
              </a:solidFill>
              <a:ea typeface="微软雅黑" pitchFamily="34" charset="-122"/>
            </a:endParaRPr>
          </a:p>
          <a:p>
            <a:pPr algn="ctr">
              <a:buFont typeface="Arial" charset="0"/>
              <a:buNone/>
            </a:pPr>
            <a:r>
              <a:rPr lang="en-US" sz="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templates</a:t>
            </a:r>
            <a:r>
              <a:rPr lang="en-US" sz="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</a:p>
        </p:txBody>
      </p:sp>
      <p:sp>
        <p:nvSpPr>
          <p:cNvPr id="8" name="Line 18">
            <a:extLst>
              <a:ext uri="{FF2B5EF4-FFF2-40B4-BE49-F238E27FC236}">
                <a16:creationId xmlns:a16="http://schemas.microsoft.com/office/drawing/2014/main" id="{2B96DD0C-B90C-4E0A-BD28-FEF098F6BBEC}"/>
              </a:ext>
            </a:extLst>
          </p:cNvPr>
          <p:cNvSpPr>
            <a:spLocks noChangeShapeType="1"/>
          </p:cNvSpPr>
          <p:nvPr/>
        </p:nvSpPr>
        <p:spPr bwMode="auto">
          <a:xfrm>
            <a:off x="1216842" y="2071961"/>
            <a:ext cx="720725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" name="Line 19">
            <a:extLst>
              <a:ext uri="{FF2B5EF4-FFF2-40B4-BE49-F238E27FC236}">
                <a16:creationId xmlns:a16="http://schemas.microsoft.com/office/drawing/2014/main" id="{376292D0-6834-4976-8BF1-90E448ED44F0}"/>
              </a:ext>
            </a:extLst>
          </p:cNvPr>
          <p:cNvSpPr>
            <a:spLocks noChangeShapeType="1"/>
          </p:cNvSpPr>
          <p:nvPr/>
        </p:nvSpPr>
        <p:spPr bwMode="auto">
          <a:xfrm>
            <a:off x="3121842" y="2071961"/>
            <a:ext cx="720725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Line 20">
            <a:extLst>
              <a:ext uri="{FF2B5EF4-FFF2-40B4-BE49-F238E27FC236}">
                <a16:creationId xmlns:a16="http://schemas.microsoft.com/office/drawing/2014/main" id="{A94585DD-3A50-4419-86F6-CE2C300885CB}"/>
              </a:ext>
            </a:extLst>
          </p:cNvPr>
          <p:cNvSpPr>
            <a:spLocks noChangeShapeType="1"/>
          </p:cNvSpPr>
          <p:nvPr/>
        </p:nvSpPr>
        <p:spPr bwMode="auto">
          <a:xfrm>
            <a:off x="5149080" y="2071961"/>
            <a:ext cx="720725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" name="Line 21">
            <a:extLst>
              <a:ext uri="{FF2B5EF4-FFF2-40B4-BE49-F238E27FC236}">
                <a16:creationId xmlns:a16="http://schemas.microsoft.com/office/drawing/2014/main" id="{B6B77508-5929-441A-847B-288A6CAF8010}"/>
              </a:ext>
            </a:extLst>
          </p:cNvPr>
          <p:cNvSpPr>
            <a:spLocks noChangeShapeType="1"/>
          </p:cNvSpPr>
          <p:nvPr/>
        </p:nvSpPr>
        <p:spPr bwMode="auto">
          <a:xfrm>
            <a:off x="7144567" y="2071961"/>
            <a:ext cx="720725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3" name="任意多边形 46">
            <a:extLst>
              <a:ext uri="{FF2B5EF4-FFF2-40B4-BE49-F238E27FC236}">
                <a16:creationId xmlns:a16="http://schemas.microsoft.com/office/drawing/2014/main" id="{0E8716DA-1FB4-4213-B121-AB205A1EF2CF}"/>
              </a:ext>
            </a:extLst>
          </p:cNvPr>
          <p:cNvSpPr/>
          <p:nvPr/>
        </p:nvSpPr>
        <p:spPr>
          <a:xfrm>
            <a:off x="0" y="2834341"/>
            <a:ext cx="9936956" cy="2385359"/>
          </a:xfrm>
          <a:custGeom>
            <a:avLst/>
            <a:gdLst>
              <a:gd name="connsiteX0" fmla="*/ 9583815 w 13247013"/>
              <a:gd name="connsiteY0" fmla="*/ 173 h 3410281"/>
              <a:gd name="connsiteX1" fmla="*/ 10348686 w 13247013"/>
              <a:gd name="connsiteY1" fmla="*/ 452610 h 3410281"/>
              <a:gd name="connsiteX2" fmla="*/ 10972800 w 13247013"/>
              <a:gd name="connsiteY2" fmla="*/ 859010 h 3410281"/>
              <a:gd name="connsiteX3" fmla="*/ 11669486 w 13247013"/>
              <a:gd name="connsiteY3" fmla="*/ 554210 h 3410281"/>
              <a:gd name="connsiteX4" fmla="*/ 12438743 w 13247013"/>
              <a:gd name="connsiteY4" fmla="*/ 1033181 h 3410281"/>
              <a:gd name="connsiteX5" fmla="*/ 12612914 w 13247013"/>
              <a:gd name="connsiteY5" fmla="*/ 1308953 h 3410281"/>
              <a:gd name="connsiteX6" fmla="*/ 12290051 w 13247013"/>
              <a:gd name="connsiteY6" fmla="*/ 1318717 h 3410281"/>
              <a:gd name="connsiteX7" fmla="*/ 12192000 w 13247013"/>
              <a:gd name="connsiteY7" fmla="*/ 1320901 h 3410281"/>
              <a:gd name="connsiteX8" fmla="*/ 12192000 w 13247013"/>
              <a:gd name="connsiteY8" fmla="*/ 3410281 h 3410281"/>
              <a:gd name="connsiteX9" fmla="*/ 0 w 13247013"/>
              <a:gd name="connsiteY9" fmla="*/ 3410281 h 3410281"/>
              <a:gd name="connsiteX10" fmla="*/ 0 w 13247013"/>
              <a:gd name="connsiteY10" fmla="*/ 992908 h 3410281"/>
              <a:gd name="connsiteX11" fmla="*/ 4205901 w 13247013"/>
              <a:gd name="connsiteY11" fmla="*/ 992908 h 3410281"/>
              <a:gd name="connsiteX12" fmla="*/ 4255520 w 13247013"/>
              <a:gd name="connsiteY12" fmla="*/ 974473 h 3410281"/>
              <a:gd name="connsiteX13" fmla="*/ 5399315 w 13247013"/>
              <a:gd name="connsiteY13" fmla="*/ 641296 h 3410281"/>
              <a:gd name="connsiteX14" fmla="*/ 6255658 w 13247013"/>
              <a:gd name="connsiteY14" fmla="*/ 133296 h 3410281"/>
              <a:gd name="connsiteX15" fmla="*/ 6923314 w 13247013"/>
              <a:gd name="connsiteY15" fmla="*/ 655810 h 3410281"/>
              <a:gd name="connsiteX16" fmla="*/ 7808686 w 13247013"/>
              <a:gd name="connsiteY16" fmla="*/ 351010 h 3410281"/>
              <a:gd name="connsiteX17" fmla="*/ 8316686 w 13247013"/>
              <a:gd name="connsiteY17" fmla="*/ 670324 h 3410281"/>
              <a:gd name="connsiteX18" fmla="*/ 9521371 w 13247013"/>
              <a:gd name="connsiteY18" fmla="*/ 2667 h 3410281"/>
              <a:gd name="connsiteX19" fmla="*/ 9583815 w 13247013"/>
              <a:gd name="connsiteY19" fmla="*/ 173 h 3410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247013" h="3410281">
                <a:moveTo>
                  <a:pt x="9583815" y="173"/>
                </a:moveTo>
                <a:cubicBezTo>
                  <a:pt x="9890862" y="8535"/>
                  <a:pt x="10121900" y="318806"/>
                  <a:pt x="10348686" y="452610"/>
                </a:cubicBezTo>
                <a:cubicBezTo>
                  <a:pt x="10590591" y="595334"/>
                  <a:pt x="10752667" y="842077"/>
                  <a:pt x="10972800" y="859010"/>
                </a:cubicBezTo>
                <a:cubicBezTo>
                  <a:pt x="11192933" y="875943"/>
                  <a:pt x="11425162" y="525181"/>
                  <a:pt x="11669486" y="554210"/>
                </a:cubicBezTo>
                <a:cubicBezTo>
                  <a:pt x="11913810" y="583238"/>
                  <a:pt x="12281505" y="907391"/>
                  <a:pt x="12438743" y="1033181"/>
                </a:cubicBezTo>
                <a:cubicBezTo>
                  <a:pt x="12595981" y="1158971"/>
                  <a:pt x="14061924" y="1255734"/>
                  <a:pt x="12612914" y="1308953"/>
                </a:cubicBezTo>
                <a:cubicBezTo>
                  <a:pt x="12522351" y="1312279"/>
                  <a:pt x="12413985" y="1315540"/>
                  <a:pt x="12290051" y="1318717"/>
                </a:cubicBezTo>
                <a:lnTo>
                  <a:pt x="12192000" y="1320901"/>
                </a:lnTo>
                <a:lnTo>
                  <a:pt x="12192000" y="3410281"/>
                </a:lnTo>
                <a:lnTo>
                  <a:pt x="0" y="3410281"/>
                </a:lnTo>
                <a:lnTo>
                  <a:pt x="0" y="992908"/>
                </a:lnTo>
                <a:lnTo>
                  <a:pt x="4205901" y="992908"/>
                </a:lnTo>
                <a:lnTo>
                  <a:pt x="4255520" y="974473"/>
                </a:lnTo>
                <a:cubicBezTo>
                  <a:pt x="4566406" y="871748"/>
                  <a:pt x="5090281" y="770413"/>
                  <a:pt x="5399315" y="641296"/>
                </a:cubicBezTo>
                <a:cubicBezTo>
                  <a:pt x="5752495" y="493734"/>
                  <a:pt x="6001657" y="130877"/>
                  <a:pt x="6255658" y="133296"/>
                </a:cubicBezTo>
                <a:cubicBezTo>
                  <a:pt x="6509657" y="135715"/>
                  <a:pt x="6664476" y="619524"/>
                  <a:pt x="6923314" y="655810"/>
                </a:cubicBezTo>
                <a:cubicBezTo>
                  <a:pt x="7182152" y="692096"/>
                  <a:pt x="7576457" y="348591"/>
                  <a:pt x="7808686" y="351010"/>
                </a:cubicBezTo>
                <a:cubicBezTo>
                  <a:pt x="8040915" y="353429"/>
                  <a:pt x="8031238" y="728381"/>
                  <a:pt x="8316686" y="670324"/>
                </a:cubicBezTo>
                <a:cubicBezTo>
                  <a:pt x="8602134" y="612267"/>
                  <a:pt x="9182704" y="38953"/>
                  <a:pt x="9521371" y="2667"/>
                </a:cubicBezTo>
                <a:cubicBezTo>
                  <a:pt x="9542538" y="399"/>
                  <a:pt x="9563345" y="-385"/>
                  <a:pt x="9583815" y="173"/>
                </a:cubicBezTo>
                <a:close/>
              </a:path>
            </a:pathLst>
          </a:custGeom>
          <a:blipFill dpi="0" rotWithShape="1"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DC3A0BD-6AF3-42F2-BEBC-728D143F01D8}"/>
              </a:ext>
            </a:extLst>
          </p:cNvPr>
          <p:cNvSpPr txBox="1"/>
          <p:nvPr/>
        </p:nvSpPr>
        <p:spPr>
          <a:xfrm>
            <a:off x="1208133" y="169526"/>
            <a:ext cx="6856412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Aparajita" panose="020B0604020202020204" pitchFamily="34" charset="0"/>
                <a:ea typeface="华文细黑" panose="02010600040101010101" pitchFamily="2" charset="-122"/>
                <a:cs typeface="Aparajita" panose="020B0604020202020204" pitchFamily="34" charset="0"/>
              </a:rPr>
              <a:t>CONTENTS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  <a:latin typeface="Aparajita" panose="020B0604020202020204" pitchFamily="34" charset="0"/>
              <a:ea typeface="华文细黑" panose="02010600040101010101" pitchFamily="2" charset="-122"/>
              <a:cs typeface="Aparajit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5936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>
            <a:extLst>
              <a:ext uri="{FF2B5EF4-FFF2-40B4-BE49-F238E27FC236}">
                <a16:creationId xmlns:a16="http://schemas.microsoft.com/office/drawing/2014/main" id="{C5384372-3442-4EDF-9906-5EBB6AE988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5438" y="84501"/>
            <a:ext cx="219919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WRITE YOUR GREAT TITLE HERE</a:t>
            </a:r>
          </a:p>
        </p:txBody>
      </p:sp>
      <p:sp>
        <p:nvSpPr>
          <p:cNvPr id="3" name="Text Box 8">
            <a:extLst>
              <a:ext uri="{FF2B5EF4-FFF2-40B4-BE49-F238E27FC236}">
                <a16:creationId xmlns:a16="http://schemas.microsoft.com/office/drawing/2014/main" id="{BAADB87F-D52C-4766-BA93-BC6A221541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6209" y="275020"/>
            <a:ext cx="124264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your other text here</a:t>
            </a:r>
          </a:p>
        </p:txBody>
      </p:sp>
      <p:grpSp>
        <p:nvGrpSpPr>
          <p:cNvPr id="4" name="Group 16">
            <a:extLst>
              <a:ext uri="{FF2B5EF4-FFF2-40B4-BE49-F238E27FC236}">
                <a16:creationId xmlns:a16="http://schemas.microsoft.com/office/drawing/2014/main" id="{87F27280-9EAC-4EF1-AA45-761A8D09F609}"/>
              </a:ext>
            </a:extLst>
          </p:cNvPr>
          <p:cNvGrpSpPr>
            <a:grpSpLocks/>
          </p:cNvGrpSpPr>
          <p:nvPr/>
        </p:nvGrpSpPr>
        <p:grpSpPr bwMode="auto">
          <a:xfrm>
            <a:off x="283617" y="153523"/>
            <a:ext cx="221436" cy="295248"/>
            <a:chOff x="0" y="168"/>
            <a:chExt cx="204" cy="318"/>
          </a:xfrm>
        </p:grpSpPr>
        <p:sp>
          <p:nvSpPr>
            <p:cNvPr id="5" name="Rectangle 14">
              <a:extLst>
                <a:ext uri="{FF2B5EF4-FFF2-40B4-BE49-F238E27FC236}">
                  <a16:creationId xmlns:a16="http://schemas.microsoft.com/office/drawing/2014/main" id="{B71BC800-1F70-4190-8B6F-3EABCAB573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" y="168"/>
              <a:ext cx="46" cy="318"/>
            </a:xfrm>
            <a:prstGeom prst="rect">
              <a:avLst/>
            </a:prstGeom>
            <a:solidFill>
              <a:srgbClr val="5279A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dirty="0"/>
            </a:p>
          </p:txBody>
        </p:sp>
        <p:sp>
          <p:nvSpPr>
            <p:cNvPr id="6" name="Rectangle 15">
              <a:extLst>
                <a:ext uri="{FF2B5EF4-FFF2-40B4-BE49-F238E27FC236}">
                  <a16:creationId xmlns:a16="http://schemas.microsoft.com/office/drawing/2014/main" id="{E34DC9D1-23EC-4963-80BA-D5D219F2A7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68"/>
              <a:ext cx="158" cy="318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0B87ACC3-34ED-4C27-80B4-D925C07FA488}"/>
              </a:ext>
            </a:extLst>
          </p:cNvPr>
          <p:cNvGrpSpPr/>
          <p:nvPr/>
        </p:nvGrpSpPr>
        <p:grpSpPr>
          <a:xfrm>
            <a:off x="733795" y="1544746"/>
            <a:ext cx="7790953" cy="1128785"/>
            <a:chOff x="1525588" y="3889375"/>
            <a:chExt cx="9571037" cy="1479550"/>
          </a:xfrm>
        </p:grpSpPr>
        <p:sp>
          <p:nvSpPr>
            <p:cNvPr id="8" name="AutoShape 7">
              <a:extLst>
                <a:ext uri="{FF2B5EF4-FFF2-40B4-BE49-F238E27FC236}">
                  <a16:creationId xmlns:a16="http://schemas.microsoft.com/office/drawing/2014/main" id="{E773DF21-0BF3-4173-86C3-49343EF16C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5588" y="3889375"/>
              <a:ext cx="2079625" cy="1479550"/>
            </a:xfrm>
            <a:prstGeom prst="homePlate">
              <a:avLst>
                <a:gd name="adj" fmla="val 35139"/>
              </a:avLst>
            </a:prstGeom>
            <a:solidFill>
              <a:srgbClr val="3C333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56803" tIns="78402" rIns="156803" bIns="78402" anchor="ctr"/>
            <a:lstStyle/>
            <a:p>
              <a:pPr algn="r"/>
              <a:r>
                <a:rPr lang="zh-CN" altLang="en-US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20%</a:t>
              </a:r>
            </a:p>
          </p:txBody>
        </p:sp>
        <p:sp>
          <p:nvSpPr>
            <p:cNvPr id="9" name="AutoShape 8">
              <a:extLst>
                <a:ext uri="{FF2B5EF4-FFF2-40B4-BE49-F238E27FC236}">
                  <a16:creationId xmlns:a16="http://schemas.microsoft.com/office/drawing/2014/main" id="{1A5FBCE1-7439-4AEF-B96F-24F42BDC1C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26595" y="3905251"/>
              <a:ext cx="2251075" cy="1460500"/>
            </a:xfrm>
            <a:prstGeom prst="chevron">
              <a:avLst>
                <a:gd name="adj" fmla="val 38533"/>
              </a:avLst>
            </a:prstGeom>
            <a:solidFill>
              <a:srgbClr val="5279A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56803" tIns="78402" rIns="156803" bIns="78402" anchor="ctr"/>
            <a:lstStyle/>
            <a:p>
              <a:pPr algn="r"/>
              <a:r>
                <a:rPr lang="zh-CN" altLang="en-US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30%</a:t>
              </a:r>
            </a:p>
          </p:txBody>
        </p:sp>
        <p:sp>
          <p:nvSpPr>
            <p:cNvPr id="10" name="AutoShape 9">
              <a:extLst>
                <a:ext uri="{FF2B5EF4-FFF2-40B4-BE49-F238E27FC236}">
                  <a16:creationId xmlns:a16="http://schemas.microsoft.com/office/drawing/2014/main" id="{5D0A42E4-D777-442B-B038-3986373C4A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9050" y="3905250"/>
              <a:ext cx="2251075" cy="1460500"/>
            </a:xfrm>
            <a:prstGeom prst="chevron">
              <a:avLst>
                <a:gd name="adj" fmla="val 38533"/>
              </a:avLst>
            </a:prstGeom>
            <a:solidFill>
              <a:srgbClr val="3C333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56803" tIns="78402" rIns="156803" bIns="78402" anchor="ctr"/>
            <a:lstStyle/>
            <a:p>
              <a:pPr algn="r"/>
              <a:r>
                <a:rPr lang="zh-CN" altLang="en-US"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40%</a:t>
              </a:r>
            </a:p>
          </p:txBody>
        </p:sp>
        <p:sp>
          <p:nvSpPr>
            <p:cNvPr id="11" name="AutoShape 10">
              <a:extLst>
                <a:ext uri="{FF2B5EF4-FFF2-40B4-BE49-F238E27FC236}">
                  <a16:creationId xmlns:a16="http://schemas.microsoft.com/office/drawing/2014/main" id="{ABA1B6DC-4209-4A4D-AC22-9E6A19241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1508" y="3905251"/>
              <a:ext cx="2251075" cy="1460500"/>
            </a:xfrm>
            <a:prstGeom prst="chevron">
              <a:avLst>
                <a:gd name="adj" fmla="val 38533"/>
              </a:avLst>
            </a:prstGeom>
            <a:solidFill>
              <a:srgbClr val="5279A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56803" tIns="78402" rIns="156803" bIns="78402" anchor="ctr"/>
            <a:lstStyle/>
            <a:p>
              <a:pPr algn="r"/>
              <a:r>
                <a:rPr lang="zh-CN" altLang="en-US"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50%</a:t>
              </a:r>
            </a:p>
          </p:txBody>
        </p:sp>
        <p:sp>
          <p:nvSpPr>
            <p:cNvPr id="12" name="AutoShape 11">
              <a:extLst>
                <a:ext uri="{FF2B5EF4-FFF2-40B4-BE49-F238E27FC236}">
                  <a16:creationId xmlns:a16="http://schemas.microsoft.com/office/drawing/2014/main" id="{226A5F93-8E43-4362-AFB4-3D3220A570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43963" y="3905250"/>
              <a:ext cx="2252662" cy="1460500"/>
            </a:xfrm>
            <a:prstGeom prst="chevron">
              <a:avLst>
                <a:gd name="adj" fmla="val 38560"/>
              </a:avLst>
            </a:prstGeom>
            <a:solidFill>
              <a:srgbClr val="3C333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56803" tIns="78402" rIns="156803" bIns="78402" anchor="ctr"/>
            <a:lstStyle/>
            <a:p>
              <a:pPr algn="r"/>
              <a:r>
                <a:rPr lang="zh-CN" altLang="en-US"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60%</a:t>
              </a:r>
            </a:p>
          </p:txBody>
        </p:sp>
      </p:grpSp>
      <p:grpSp>
        <p:nvGrpSpPr>
          <p:cNvPr id="13" name="Group 344">
            <a:extLst>
              <a:ext uri="{FF2B5EF4-FFF2-40B4-BE49-F238E27FC236}">
                <a16:creationId xmlns:a16="http://schemas.microsoft.com/office/drawing/2014/main" id="{DDDDC00A-A916-4504-84E3-40AE45254B55}"/>
              </a:ext>
            </a:extLst>
          </p:cNvPr>
          <p:cNvGrpSpPr/>
          <p:nvPr/>
        </p:nvGrpSpPr>
        <p:grpSpPr>
          <a:xfrm>
            <a:off x="835698" y="3154104"/>
            <a:ext cx="3691060" cy="288476"/>
            <a:chOff x="4643438" y="2786064"/>
            <a:chExt cx="3691060" cy="288476"/>
          </a:xfrm>
        </p:grpSpPr>
        <p:sp>
          <p:nvSpPr>
            <p:cNvPr id="14" name="Rectangle 330">
              <a:extLst>
                <a:ext uri="{FF2B5EF4-FFF2-40B4-BE49-F238E27FC236}">
                  <a16:creationId xmlns:a16="http://schemas.microsoft.com/office/drawing/2014/main" id="{39FAF084-8E14-4CF0-A1AF-8E6BC99FFC47}"/>
                </a:ext>
              </a:extLst>
            </p:cNvPr>
            <p:cNvSpPr/>
            <p:nvPr/>
          </p:nvSpPr>
          <p:spPr>
            <a:xfrm>
              <a:off x="5072066" y="2786064"/>
              <a:ext cx="326243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ms-MY" sz="1000" dirty="0">
                  <a:solidFill>
                    <a:schemeClr val="bg1">
                      <a:lumMod val="65000"/>
                    </a:schemeClr>
                  </a:solidFill>
                  <a:latin typeface="Source Sans Pro" pitchFamily="34" charset="0"/>
                </a:rPr>
                <a:t>Praesent sodales odio sit amet odio tristique quis tempus</a:t>
              </a: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grpSp>
          <p:nvGrpSpPr>
            <p:cNvPr id="15" name="Group 332">
              <a:extLst>
                <a:ext uri="{FF2B5EF4-FFF2-40B4-BE49-F238E27FC236}">
                  <a16:creationId xmlns:a16="http://schemas.microsoft.com/office/drawing/2014/main" id="{F1E531CB-3C85-4B9C-BA6B-88F30757846B}"/>
                </a:ext>
              </a:extLst>
            </p:cNvPr>
            <p:cNvGrpSpPr/>
            <p:nvPr/>
          </p:nvGrpSpPr>
          <p:grpSpPr>
            <a:xfrm>
              <a:off x="4643438" y="2786064"/>
              <a:ext cx="288476" cy="288476"/>
              <a:chOff x="4643438" y="2786064"/>
              <a:chExt cx="288476" cy="288476"/>
            </a:xfrm>
          </p:grpSpPr>
          <p:sp>
            <p:nvSpPr>
              <p:cNvPr id="16" name="Oval 326">
                <a:extLst>
                  <a:ext uri="{FF2B5EF4-FFF2-40B4-BE49-F238E27FC236}">
                    <a16:creationId xmlns:a16="http://schemas.microsoft.com/office/drawing/2014/main" id="{D50E27F3-D85C-455A-B9E8-32EF3F2C97D4}"/>
                  </a:ext>
                </a:extLst>
              </p:cNvPr>
              <p:cNvSpPr/>
              <p:nvPr/>
            </p:nvSpPr>
            <p:spPr>
              <a:xfrm>
                <a:off x="4643438" y="2786064"/>
                <a:ext cx="288476" cy="288476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Freeform 26">
                <a:extLst>
                  <a:ext uri="{FF2B5EF4-FFF2-40B4-BE49-F238E27FC236}">
                    <a16:creationId xmlns:a16="http://schemas.microsoft.com/office/drawing/2014/main" id="{F512CF5C-D772-4150-B0B2-0AC2D02A14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5506" y="2871746"/>
                <a:ext cx="114518" cy="118766"/>
              </a:xfrm>
              <a:custGeom>
                <a:avLst/>
                <a:gdLst>
                  <a:gd name="T0" fmla="*/ 103 w 274"/>
                  <a:gd name="T1" fmla="*/ 284 h 284"/>
                  <a:gd name="T2" fmla="*/ 80 w 274"/>
                  <a:gd name="T3" fmla="*/ 273 h 284"/>
                  <a:gd name="T4" fmla="*/ 9 w 274"/>
                  <a:gd name="T5" fmla="*/ 178 h 284"/>
                  <a:gd name="T6" fmla="*/ 14 w 274"/>
                  <a:gd name="T7" fmla="*/ 139 h 284"/>
                  <a:gd name="T8" fmla="*/ 53 w 274"/>
                  <a:gd name="T9" fmla="*/ 145 h 284"/>
                  <a:gd name="T10" fmla="*/ 100 w 274"/>
                  <a:gd name="T11" fmla="*/ 207 h 284"/>
                  <a:gd name="T12" fmla="*/ 219 w 274"/>
                  <a:gd name="T13" fmla="*/ 17 h 284"/>
                  <a:gd name="T14" fmla="*/ 257 w 274"/>
                  <a:gd name="T15" fmla="*/ 8 h 284"/>
                  <a:gd name="T16" fmla="*/ 266 w 274"/>
                  <a:gd name="T17" fmla="*/ 47 h 284"/>
                  <a:gd name="T18" fmla="*/ 126 w 274"/>
                  <a:gd name="T19" fmla="*/ 271 h 284"/>
                  <a:gd name="T20" fmla="*/ 104 w 274"/>
                  <a:gd name="T21" fmla="*/ 284 h 284"/>
                  <a:gd name="T22" fmla="*/ 103 w 274"/>
                  <a:gd name="T23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4" h="284">
                    <a:moveTo>
                      <a:pt x="103" y="284"/>
                    </a:moveTo>
                    <a:cubicBezTo>
                      <a:pt x="94" y="284"/>
                      <a:pt x="86" y="280"/>
                      <a:pt x="80" y="273"/>
                    </a:cubicBezTo>
                    <a:cubicBezTo>
                      <a:pt x="9" y="178"/>
                      <a:pt x="9" y="178"/>
                      <a:pt x="9" y="178"/>
                    </a:cubicBezTo>
                    <a:cubicBezTo>
                      <a:pt x="0" y="166"/>
                      <a:pt x="2" y="149"/>
                      <a:pt x="14" y="139"/>
                    </a:cubicBezTo>
                    <a:cubicBezTo>
                      <a:pt x="27" y="130"/>
                      <a:pt x="44" y="133"/>
                      <a:pt x="53" y="145"/>
                    </a:cubicBezTo>
                    <a:cubicBezTo>
                      <a:pt x="100" y="207"/>
                      <a:pt x="100" y="207"/>
                      <a:pt x="100" y="207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227" y="4"/>
                      <a:pt x="244" y="0"/>
                      <a:pt x="257" y="8"/>
                    </a:cubicBezTo>
                    <a:cubicBezTo>
                      <a:pt x="270" y="16"/>
                      <a:pt x="274" y="33"/>
                      <a:pt x="266" y="47"/>
                    </a:cubicBezTo>
                    <a:cubicBezTo>
                      <a:pt x="126" y="271"/>
                      <a:pt x="126" y="271"/>
                      <a:pt x="126" y="271"/>
                    </a:cubicBezTo>
                    <a:cubicBezTo>
                      <a:pt x="121" y="279"/>
                      <a:pt x="113" y="283"/>
                      <a:pt x="104" y="284"/>
                    </a:cubicBezTo>
                    <a:cubicBezTo>
                      <a:pt x="104" y="284"/>
                      <a:pt x="103" y="284"/>
                      <a:pt x="103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grpSp>
        <p:nvGrpSpPr>
          <p:cNvPr id="18" name="Group 345">
            <a:extLst>
              <a:ext uri="{FF2B5EF4-FFF2-40B4-BE49-F238E27FC236}">
                <a16:creationId xmlns:a16="http://schemas.microsoft.com/office/drawing/2014/main" id="{FEE1F3E6-A896-4ED0-A48F-B3E5925F324E}"/>
              </a:ext>
            </a:extLst>
          </p:cNvPr>
          <p:cNvGrpSpPr/>
          <p:nvPr/>
        </p:nvGrpSpPr>
        <p:grpSpPr>
          <a:xfrm>
            <a:off x="835698" y="3582732"/>
            <a:ext cx="2256372" cy="288476"/>
            <a:chOff x="4643438" y="3214692"/>
            <a:chExt cx="2256372" cy="288476"/>
          </a:xfrm>
        </p:grpSpPr>
        <p:sp>
          <p:nvSpPr>
            <p:cNvPr id="19" name="Rectangle 334">
              <a:extLst>
                <a:ext uri="{FF2B5EF4-FFF2-40B4-BE49-F238E27FC236}">
                  <a16:creationId xmlns:a16="http://schemas.microsoft.com/office/drawing/2014/main" id="{C320F25F-8550-45B5-BAC0-D9E3CE3C6CCA}"/>
                </a:ext>
              </a:extLst>
            </p:cNvPr>
            <p:cNvSpPr/>
            <p:nvPr/>
          </p:nvSpPr>
          <p:spPr>
            <a:xfrm>
              <a:off x="5072066" y="3214692"/>
              <a:ext cx="1827744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ms-MY" sz="1000" dirty="0">
                  <a:solidFill>
                    <a:schemeClr val="bg1">
                      <a:lumMod val="65000"/>
                    </a:schemeClr>
                  </a:solidFill>
                  <a:latin typeface="Source Sans Pro" pitchFamily="34" charset="0"/>
                </a:rPr>
                <a:t>Praesent sodales odio sit amet</a:t>
              </a: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grpSp>
          <p:nvGrpSpPr>
            <p:cNvPr id="20" name="Group 333">
              <a:extLst>
                <a:ext uri="{FF2B5EF4-FFF2-40B4-BE49-F238E27FC236}">
                  <a16:creationId xmlns:a16="http://schemas.microsoft.com/office/drawing/2014/main" id="{C3676F46-B5A6-4479-9AA6-CFC50CE2326F}"/>
                </a:ext>
              </a:extLst>
            </p:cNvPr>
            <p:cNvGrpSpPr/>
            <p:nvPr/>
          </p:nvGrpSpPr>
          <p:grpSpPr>
            <a:xfrm>
              <a:off x="4643438" y="3214692"/>
              <a:ext cx="288476" cy="288476"/>
              <a:chOff x="4643438" y="3214692"/>
              <a:chExt cx="288476" cy="288476"/>
            </a:xfrm>
          </p:grpSpPr>
          <p:sp>
            <p:nvSpPr>
              <p:cNvPr id="21" name="Oval 327">
                <a:extLst>
                  <a:ext uri="{FF2B5EF4-FFF2-40B4-BE49-F238E27FC236}">
                    <a16:creationId xmlns:a16="http://schemas.microsoft.com/office/drawing/2014/main" id="{8D5FF72A-B3A3-46C6-B5CF-C3317EEFE475}"/>
                  </a:ext>
                </a:extLst>
              </p:cNvPr>
              <p:cNvSpPr/>
              <p:nvPr/>
            </p:nvSpPr>
            <p:spPr>
              <a:xfrm>
                <a:off x="4643438" y="3214692"/>
                <a:ext cx="288476" cy="288476"/>
              </a:xfrm>
              <a:prstGeom prst="ellipse">
                <a:avLst/>
              </a:prstGeom>
              <a:solidFill>
                <a:srgbClr val="5279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Freeform 105">
                <a:extLst>
                  <a:ext uri="{FF2B5EF4-FFF2-40B4-BE49-F238E27FC236}">
                    <a16:creationId xmlns:a16="http://schemas.microsoft.com/office/drawing/2014/main" id="{0A4A6B7D-17D1-4229-92A7-C28985D31E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9688" y="3310676"/>
                <a:ext cx="105018" cy="105018"/>
              </a:xfrm>
              <a:custGeom>
                <a:avLst/>
                <a:gdLst/>
                <a:ahLst/>
                <a:cxnLst>
                  <a:cxn ang="0">
                    <a:pos x="255" y="58"/>
                  </a:cxn>
                  <a:cxn ang="0">
                    <a:pos x="257" y="53"/>
                  </a:cxn>
                  <a:cxn ang="0">
                    <a:pos x="262" y="38"/>
                  </a:cxn>
                  <a:cxn ang="0">
                    <a:pos x="257" y="24"/>
                  </a:cxn>
                  <a:cxn ang="0">
                    <a:pos x="244" y="9"/>
                  </a:cxn>
                  <a:cxn ang="0">
                    <a:pos x="241" y="5"/>
                  </a:cxn>
                  <a:cxn ang="0">
                    <a:pos x="224" y="0"/>
                  </a:cxn>
                  <a:cxn ang="0">
                    <a:pos x="210" y="5"/>
                  </a:cxn>
                  <a:cxn ang="0">
                    <a:pos x="132" y="82"/>
                  </a:cxn>
                  <a:cxn ang="0">
                    <a:pos x="58" y="9"/>
                  </a:cxn>
                  <a:cxn ang="0">
                    <a:pos x="49" y="2"/>
                  </a:cxn>
                  <a:cxn ang="0">
                    <a:pos x="27" y="2"/>
                  </a:cxn>
                  <a:cxn ang="0">
                    <a:pos x="18" y="9"/>
                  </a:cxn>
                  <a:cxn ang="0">
                    <a:pos x="9" y="18"/>
                  </a:cxn>
                  <a:cxn ang="0">
                    <a:pos x="3" y="27"/>
                  </a:cxn>
                  <a:cxn ang="0">
                    <a:pos x="3" y="49"/>
                  </a:cxn>
                  <a:cxn ang="0">
                    <a:pos x="9" y="58"/>
                  </a:cxn>
                  <a:cxn ang="0">
                    <a:pos x="9" y="205"/>
                  </a:cxn>
                  <a:cxn ang="0">
                    <a:pos x="5" y="210"/>
                  </a:cxn>
                  <a:cxn ang="0">
                    <a:pos x="0" y="225"/>
                  </a:cxn>
                  <a:cxn ang="0">
                    <a:pos x="5" y="241"/>
                  </a:cxn>
                  <a:cxn ang="0">
                    <a:pos x="18" y="254"/>
                  </a:cxn>
                  <a:cxn ang="0">
                    <a:pos x="23" y="257"/>
                  </a:cxn>
                  <a:cxn ang="0">
                    <a:pos x="38" y="263"/>
                  </a:cxn>
                  <a:cxn ang="0">
                    <a:pos x="54" y="257"/>
                  </a:cxn>
                  <a:cxn ang="0">
                    <a:pos x="132" y="181"/>
                  </a:cxn>
                  <a:cxn ang="0">
                    <a:pos x="204" y="254"/>
                  </a:cxn>
                  <a:cxn ang="0">
                    <a:pos x="214" y="261"/>
                  </a:cxn>
                  <a:cxn ang="0">
                    <a:pos x="235" y="261"/>
                  </a:cxn>
                  <a:cxn ang="0">
                    <a:pos x="244" y="254"/>
                  </a:cxn>
                  <a:cxn ang="0">
                    <a:pos x="255" y="245"/>
                  </a:cxn>
                  <a:cxn ang="0">
                    <a:pos x="261" y="236"/>
                  </a:cxn>
                  <a:cxn ang="0">
                    <a:pos x="261" y="214"/>
                  </a:cxn>
                  <a:cxn ang="0">
                    <a:pos x="255" y="205"/>
                  </a:cxn>
                </a:cxnLst>
                <a:rect l="0" t="0" r="r" b="b"/>
                <a:pathLst>
                  <a:path w="262" h="263">
                    <a:moveTo>
                      <a:pt x="181" y="132"/>
                    </a:moveTo>
                    <a:lnTo>
                      <a:pt x="255" y="58"/>
                    </a:lnTo>
                    <a:lnTo>
                      <a:pt x="255" y="58"/>
                    </a:lnTo>
                    <a:lnTo>
                      <a:pt x="257" y="53"/>
                    </a:lnTo>
                    <a:lnTo>
                      <a:pt x="261" y="49"/>
                    </a:lnTo>
                    <a:lnTo>
                      <a:pt x="262" y="38"/>
                    </a:lnTo>
                    <a:lnTo>
                      <a:pt x="261" y="27"/>
                    </a:lnTo>
                    <a:lnTo>
                      <a:pt x="257" y="24"/>
                    </a:lnTo>
                    <a:lnTo>
                      <a:pt x="255" y="18"/>
                    </a:lnTo>
                    <a:lnTo>
                      <a:pt x="244" y="9"/>
                    </a:lnTo>
                    <a:lnTo>
                      <a:pt x="244" y="9"/>
                    </a:lnTo>
                    <a:lnTo>
                      <a:pt x="241" y="5"/>
                    </a:lnTo>
                    <a:lnTo>
                      <a:pt x="235" y="2"/>
                    </a:lnTo>
                    <a:lnTo>
                      <a:pt x="224" y="0"/>
                    </a:lnTo>
                    <a:lnTo>
                      <a:pt x="214" y="2"/>
                    </a:lnTo>
                    <a:lnTo>
                      <a:pt x="210" y="5"/>
                    </a:lnTo>
                    <a:lnTo>
                      <a:pt x="204" y="9"/>
                    </a:lnTo>
                    <a:lnTo>
                      <a:pt x="132" y="82"/>
                    </a:lnTo>
                    <a:lnTo>
                      <a:pt x="58" y="9"/>
                    </a:lnTo>
                    <a:lnTo>
                      <a:pt x="58" y="9"/>
                    </a:lnTo>
                    <a:lnTo>
                      <a:pt x="54" y="5"/>
                    </a:lnTo>
                    <a:lnTo>
                      <a:pt x="49" y="2"/>
                    </a:lnTo>
                    <a:lnTo>
                      <a:pt x="38" y="0"/>
                    </a:lnTo>
                    <a:lnTo>
                      <a:pt x="27" y="2"/>
                    </a:lnTo>
                    <a:lnTo>
                      <a:pt x="23" y="5"/>
                    </a:lnTo>
                    <a:lnTo>
                      <a:pt x="18" y="9"/>
                    </a:lnTo>
                    <a:lnTo>
                      <a:pt x="9" y="18"/>
                    </a:lnTo>
                    <a:lnTo>
                      <a:pt x="9" y="18"/>
                    </a:lnTo>
                    <a:lnTo>
                      <a:pt x="5" y="24"/>
                    </a:lnTo>
                    <a:lnTo>
                      <a:pt x="3" y="27"/>
                    </a:lnTo>
                    <a:lnTo>
                      <a:pt x="0" y="38"/>
                    </a:lnTo>
                    <a:lnTo>
                      <a:pt x="3" y="49"/>
                    </a:lnTo>
                    <a:lnTo>
                      <a:pt x="5" y="53"/>
                    </a:lnTo>
                    <a:lnTo>
                      <a:pt x="9" y="58"/>
                    </a:lnTo>
                    <a:lnTo>
                      <a:pt x="83" y="132"/>
                    </a:lnTo>
                    <a:lnTo>
                      <a:pt x="9" y="205"/>
                    </a:lnTo>
                    <a:lnTo>
                      <a:pt x="9" y="205"/>
                    </a:lnTo>
                    <a:lnTo>
                      <a:pt x="5" y="210"/>
                    </a:lnTo>
                    <a:lnTo>
                      <a:pt x="3" y="214"/>
                    </a:lnTo>
                    <a:lnTo>
                      <a:pt x="0" y="225"/>
                    </a:lnTo>
                    <a:lnTo>
                      <a:pt x="3" y="236"/>
                    </a:lnTo>
                    <a:lnTo>
                      <a:pt x="5" y="241"/>
                    </a:lnTo>
                    <a:lnTo>
                      <a:pt x="9" y="245"/>
                    </a:lnTo>
                    <a:lnTo>
                      <a:pt x="18" y="254"/>
                    </a:lnTo>
                    <a:lnTo>
                      <a:pt x="18" y="254"/>
                    </a:lnTo>
                    <a:lnTo>
                      <a:pt x="23" y="257"/>
                    </a:lnTo>
                    <a:lnTo>
                      <a:pt x="27" y="261"/>
                    </a:lnTo>
                    <a:lnTo>
                      <a:pt x="38" y="263"/>
                    </a:lnTo>
                    <a:lnTo>
                      <a:pt x="49" y="261"/>
                    </a:lnTo>
                    <a:lnTo>
                      <a:pt x="54" y="257"/>
                    </a:lnTo>
                    <a:lnTo>
                      <a:pt x="58" y="254"/>
                    </a:lnTo>
                    <a:lnTo>
                      <a:pt x="132" y="181"/>
                    </a:lnTo>
                    <a:lnTo>
                      <a:pt x="204" y="254"/>
                    </a:lnTo>
                    <a:lnTo>
                      <a:pt x="204" y="254"/>
                    </a:lnTo>
                    <a:lnTo>
                      <a:pt x="210" y="257"/>
                    </a:lnTo>
                    <a:lnTo>
                      <a:pt x="214" y="261"/>
                    </a:lnTo>
                    <a:lnTo>
                      <a:pt x="224" y="263"/>
                    </a:lnTo>
                    <a:lnTo>
                      <a:pt x="235" y="261"/>
                    </a:lnTo>
                    <a:lnTo>
                      <a:pt x="241" y="257"/>
                    </a:lnTo>
                    <a:lnTo>
                      <a:pt x="244" y="254"/>
                    </a:lnTo>
                    <a:lnTo>
                      <a:pt x="255" y="245"/>
                    </a:lnTo>
                    <a:lnTo>
                      <a:pt x="255" y="245"/>
                    </a:lnTo>
                    <a:lnTo>
                      <a:pt x="257" y="241"/>
                    </a:lnTo>
                    <a:lnTo>
                      <a:pt x="261" y="236"/>
                    </a:lnTo>
                    <a:lnTo>
                      <a:pt x="262" y="225"/>
                    </a:lnTo>
                    <a:lnTo>
                      <a:pt x="261" y="214"/>
                    </a:lnTo>
                    <a:lnTo>
                      <a:pt x="257" y="210"/>
                    </a:lnTo>
                    <a:lnTo>
                      <a:pt x="255" y="205"/>
                    </a:lnTo>
                    <a:lnTo>
                      <a:pt x="181" y="132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23" name="Group 344">
            <a:extLst>
              <a:ext uri="{FF2B5EF4-FFF2-40B4-BE49-F238E27FC236}">
                <a16:creationId xmlns:a16="http://schemas.microsoft.com/office/drawing/2014/main" id="{2544D8FB-72E9-45CA-8147-8683FC8E90DD}"/>
              </a:ext>
            </a:extLst>
          </p:cNvPr>
          <p:cNvGrpSpPr/>
          <p:nvPr/>
        </p:nvGrpSpPr>
        <p:grpSpPr>
          <a:xfrm>
            <a:off x="4833688" y="3154104"/>
            <a:ext cx="3691060" cy="288476"/>
            <a:chOff x="4643438" y="2786064"/>
            <a:chExt cx="3691060" cy="288476"/>
          </a:xfrm>
        </p:grpSpPr>
        <p:sp>
          <p:nvSpPr>
            <p:cNvPr id="24" name="Rectangle 330">
              <a:extLst>
                <a:ext uri="{FF2B5EF4-FFF2-40B4-BE49-F238E27FC236}">
                  <a16:creationId xmlns:a16="http://schemas.microsoft.com/office/drawing/2014/main" id="{1CE20242-9385-4A6E-A170-71D710AA05E1}"/>
                </a:ext>
              </a:extLst>
            </p:cNvPr>
            <p:cNvSpPr/>
            <p:nvPr/>
          </p:nvSpPr>
          <p:spPr>
            <a:xfrm>
              <a:off x="5072066" y="2786064"/>
              <a:ext cx="326243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ms-MY" sz="1000" dirty="0">
                  <a:solidFill>
                    <a:schemeClr val="bg1">
                      <a:lumMod val="65000"/>
                    </a:schemeClr>
                  </a:solidFill>
                  <a:latin typeface="Source Sans Pro" pitchFamily="34" charset="0"/>
                </a:rPr>
                <a:t>Praesent sodales odio sit amet odio tristique quis tempus</a:t>
              </a: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grpSp>
          <p:nvGrpSpPr>
            <p:cNvPr id="25" name="Group 332">
              <a:extLst>
                <a:ext uri="{FF2B5EF4-FFF2-40B4-BE49-F238E27FC236}">
                  <a16:creationId xmlns:a16="http://schemas.microsoft.com/office/drawing/2014/main" id="{12B528E6-600F-441B-A631-3AE27D171386}"/>
                </a:ext>
              </a:extLst>
            </p:cNvPr>
            <p:cNvGrpSpPr/>
            <p:nvPr/>
          </p:nvGrpSpPr>
          <p:grpSpPr>
            <a:xfrm>
              <a:off x="4643438" y="2786064"/>
              <a:ext cx="288476" cy="288476"/>
              <a:chOff x="4643438" y="2786064"/>
              <a:chExt cx="288476" cy="288476"/>
            </a:xfrm>
          </p:grpSpPr>
          <p:sp>
            <p:nvSpPr>
              <p:cNvPr id="26" name="Oval 326">
                <a:extLst>
                  <a:ext uri="{FF2B5EF4-FFF2-40B4-BE49-F238E27FC236}">
                    <a16:creationId xmlns:a16="http://schemas.microsoft.com/office/drawing/2014/main" id="{65527D4E-511C-43EF-A1FA-B4EC0796F6AE}"/>
                  </a:ext>
                </a:extLst>
              </p:cNvPr>
              <p:cNvSpPr/>
              <p:nvPr/>
            </p:nvSpPr>
            <p:spPr>
              <a:xfrm>
                <a:off x="4643438" y="2786064"/>
                <a:ext cx="288476" cy="288476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7" name="Freeform 26">
                <a:extLst>
                  <a:ext uri="{FF2B5EF4-FFF2-40B4-BE49-F238E27FC236}">
                    <a16:creationId xmlns:a16="http://schemas.microsoft.com/office/drawing/2014/main" id="{8412161B-9635-4DB9-85B9-FC7736F399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5506" y="2871746"/>
                <a:ext cx="114518" cy="118766"/>
              </a:xfrm>
              <a:custGeom>
                <a:avLst/>
                <a:gdLst>
                  <a:gd name="T0" fmla="*/ 103 w 274"/>
                  <a:gd name="T1" fmla="*/ 284 h 284"/>
                  <a:gd name="T2" fmla="*/ 80 w 274"/>
                  <a:gd name="T3" fmla="*/ 273 h 284"/>
                  <a:gd name="T4" fmla="*/ 9 w 274"/>
                  <a:gd name="T5" fmla="*/ 178 h 284"/>
                  <a:gd name="T6" fmla="*/ 14 w 274"/>
                  <a:gd name="T7" fmla="*/ 139 h 284"/>
                  <a:gd name="T8" fmla="*/ 53 w 274"/>
                  <a:gd name="T9" fmla="*/ 145 h 284"/>
                  <a:gd name="T10" fmla="*/ 100 w 274"/>
                  <a:gd name="T11" fmla="*/ 207 h 284"/>
                  <a:gd name="T12" fmla="*/ 219 w 274"/>
                  <a:gd name="T13" fmla="*/ 17 h 284"/>
                  <a:gd name="T14" fmla="*/ 257 w 274"/>
                  <a:gd name="T15" fmla="*/ 8 h 284"/>
                  <a:gd name="T16" fmla="*/ 266 w 274"/>
                  <a:gd name="T17" fmla="*/ 47 h 284"/>
                  <a:gd name="T18" fmla="*/ 126 w 274"/>
                  <a:gd name="T19" fmla="*/ 271 h 284"/>
                  <a:gd name="T20" fmla="*/ 104 w 274"/>
                  <a:gd name="T21" fmla="*/ 284 h 284"/>
                  <a:gd name="T22" fmla="*/ 103 w 274"/>
                  <a:gd name="T23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4" h="284">
                    <a:moveTo>
                      <a:pt x="103" y="284"/>
                    </a:moveTo>
                    <a:cubicBezTo>
                      <a:pt x="94" y="284"/>
                      <a:pt x="86" y="280"/>
                      <a:pt x="80" y="273"/>
                    </a:cubicBezTo>
                    <a:cubicBezTo>
                      <a:pt x="9" y="178"/>
                      <a:pt x="9" y="178"/>
                      <a:pt x="9" y="178"/>
                    </a:cubicBezTo>
                    <a:cubicBezTo>
                      <a:pt x="0" y="166"/>
                      <a:pt x="2" y="149"/>
                      <a:pt x="14" y="139"/>
                    </a:cubicBezTo>
                    <a:cubicBezTo>
                      <a:pt x="27" y="130"/>
                      <a:pt x="44" y="133"/>
                      <a:pt x="53" y="145"/>
                    </a:cubicBezTo>
                    <a:cubicBezTo>
                      <a:pt x="100" y="207"/>
                      <a:pt x="100" y="207"/>
                      <a:pt x="100" y="207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227" y="4"/>
                      <a:pt x="244" y="0"/>
                      <a:pt x="257" y="8"/>
                    </a:cubicBezTo>
                    <a:cubicBezTo>
                      <a:pt x="270" y="16"/>
                      <a:pt x="274" y="33"/>
                      <a:pt x="266" y="47"/>
                    </a:cubicBezTo>
                    <a:cubicBezTo>
                      <a:pt x="126" y="271"/>
                      <a:pt x="126" y="271"/>
                      <a:pt x="126" y="271"/>
                    </a:cubicBezTo>
                    <a:cubicBezTo>
                      <a:pt x="121" y="279"/>
                      <a:pt x="113" y="283"/>
                      <a:pt x="104" y="284"/>
                    </a:cubicBezTo>
                    <a:cubicBezTo>
                      <a:pt x="104" y="284"/>
                      <a:pt x="103" y="284"/>
                      <a:pt x="103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grpSp>
        <p:nvGrpSpPr>
          <p:cNvPr id="28" name="Group 345">
            <a:extLst>
              <a:ext uri="{FF2B5EF4-FFF2-40B4-BE49-F238E27FC236}">
                <a16:creationId xmlns:a16="http://schemas.microsoft.com/office/drawing/2014/main" id="{E17592AA-730B-48C7-A18F-988FC89D6CB8}"/>
              </a:ext>
            </a:extLst>
          </p:cNvPr>
          <p:cNvGrpSpPr/>
          <p:nvPr/>
        </p:nvGrpSpPr>
        <p:grpSpPr>
          <a:xfrm>
            <a:off x="4833688" y="3582732"/>
            <a:ext cx="2256372" cy="288476"/>
            <a:chOff x="4643438" y="3214692"/>
            <a:chExt cx="2256372" cy="288476"/>
          </a:xfrm>
        </p:grpSpPr>
        <p:sp>
          <p:nvSpPr>
            <p:cNvPr id="29" name="Rectangle 334">
              <a:extLst>
                <a:ext uri="{FF2B5EF4-FFF2-40B4-BE49-F238E27FC236}">
                  <a16:creationId xmlns:a16="http://schemas.microsoft.com/office/drawing/2014/main" id="{BC005F6B-868A-4EEF-B5F0-882ED2BDDADB}"/>
                </a:ext>
              </a:extLst>
            </p:cNvPr>
            <p:cNvSpPr/>
            <p:nvPr/>
          </p:nvSpPr>
          <p:spPr>
            <a:xfrm>
              <a:off x="5072066" y="3214692"/>
              <a:ext cx="1827744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ms-MY" sz="1000" dirty="0">
                  <a:solidFill>
                    <a:schemeClr val="bg1">
                      <a:lumMod val="65000"/>
                    </a:schemeClr>
                  </a:solidFill>
                  <a:latin typeface="Source Sans Pro" pitchFamily="34" charset="0"/>
                </a:rPr>
                <a:t>Praesent sodales odio sit amet</a:t>
              </a: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grpSp>
          <p:nvGrpSpPr>
            <p:cNvPr id="30" name="Group 333">
              <a:extLst>
                <a:ext uri="{FF2B5EF4-FFF2-40B4-BE49-F238E27FC236}">
                  <a16:creationId xmlns:a16="http://schemas.microsoft.com/office/drawing/2014/main" id="{5ABE5132-F5B7-472B-BF7B-27D09A66D27E}"/>
                </a:ext>
              </a:extLst>
            </p:cNvPr>
            <p:cNvGrpSpPr/>
            <p:nvPr/>
          </p:nvGrpSpPr>
          <p:grpSpPr>
            <a:xfrm>
              <a:off x="4643438" y="3214692"/>
              <a:ext cx="288476" cy="288476"/>
              <a:chOff x="4643438" y="3214692"/>
              <a:chExt cx="288476" cy="288476"/>
            </a:xfrm>
          </p:grpSpPr>
          <p:sp>
            <p:nvSpPr>
              <p:cNvPr id="31" name="Oval 327">
                <a:extLst>
                  <a:ext uri="{FF2B5EF4-FFF2-40B4-BE49-F238E27FC236}">
                    <a16:creationId xmlns:a16="http://schemas.microsoft.com/office/drawing/2014/main" id="{88A93168-19DD-47C8-AFDB-1E27D22DF4BB}"/>
                  </a:ext>
                </a:extLst>
              </p:cNvPr>
              <p:cNvSpPr/>
              <p:nvPr/>
            </p:nvSpPr>
            <p:spPr>
              <a:xfrm>
                <a:off x="4643438" y="3214692"/>
                <a:ext cx="288476" cy="288476"/>
              </a:xfrm>
              <a:prstGeom prst="ellipse">
                <a:avLst/>
              </a:prstGeom>
              <a:solidFill>
                <a:srgbClr val="5279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2" name="Freeform 105">
                <a:extLst>
                  <a:ext uri="{FF2B5EF4-FFF2-40B4-BE49-F238E27FC236}">
                    <a16:creationId xmlns:a16="http://schemas.microsoft.com/office/drawing/2014/main" id="{9C646721-07A6-4725-8371-0748CA3F24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9688" y="3310676"/>
                <a:ext cx="105018" cy="105018"/>
              </a:xfrm>
              <a:custGeom>
                <a:avLst/>
                <a:gdLst/>
                <a:ahLst/>
                <a:cxnLst>
                  <a:cxn ang="0">
                    <a:pos x="255" y="58"/>
                  </a:cxn>
                  <a:cxn ang="0">
                    <a:pos x="257" y="53"/>
                  </a:cxn>
                  <a:cxn ang="0">
                    <a:pos x="262" y="38"/>
                  </a:cxn>
                  <a:cxn ang="0">
                    <a:pos x="257" y="24"/>
                  </a:cxn>
                  <a:cxn ang="0">
                    <a:pos x="244" y="9"/>
                  </a:cxn>
                  <a:cxn ang="0">
                    <a:pos x="241" y="5"/>
                  </a:cxn>
                  <a:cxn ang="0">
                    <a:pos x="224" y="0"/>
                  </a:cxn>
                  <a:cxn ang="0">
                    <a:pos x="210" y="5"/>
                  </a:cxn>
                  <a:cxn ang="0">
                    <a:pos x="132" y="82"/>
                  </a:cxn>
                  <a:cxn ang="0">
                    <a:pos x="58" y="9"/>
                  </a:cxn>
                  <a:cxn ang="0">
                    <a:pos x="49" y="2"/>
                  </a:cxn>
                  <a:cxn ang="0">
                    <a:pos x="27" y="2"/>
                  </a:cxn>
                  <a:cxn ang="0">
                    <a:pos x="18" y="9"/>
                  </a:cxn>
                  <a:cxn ang="0">
                    <a:pos x="9" y="18"/>
                  </a:cxn>
                  <a:cxn ang="0">
                    <a:pos x="3" y="27"/>
                  </a:cxn>
                  <a:cxn ang="0">
                    <a:pos x="3" y="49"/>
                  </a:cxn>
                  <a:cxn ang="0">
                    <a:pos x="9" y="58"/>
                  </a:cxn>
                  <a:cxn ang="0">
                    <a:pos x="9" y="205"/>
                  </a:cxn>
                  <a:cxn ang="0">
                    <a:pos x="5" y="210"/>
                  </a:cxn>
                  <a:cxn ang="0">
                    <a:pos x="0" y="225"/>
                  </a:cxn>
                  <a:cxn ang="0">
                    <a:pos x="5" y="241"/>
                  </a:cxn>
                  <a:cxn ang="0">
                    <a:pos x="18" y="254"/>
                  </a:cxn>
                  <a:cxn ang="0">
                    <a:pos x="23" y="257"/>
                  </a:cxn>
                  <a:cxn ang="0">
                    <a:pos x="38" y="263"/>
                  </a:cxn>
                  <a:cxn ang="0">
                    <a:pos x="54" y="257"/>
                  </a:cxn>
                  <a:cxn ang="0">
                    <a:pos x="132" y="181"/>
                  </a:cxn>
                  <a:cxn ang="0">
                    <a:pos x="204" y="254"/>
                  </a:cxn>
                  <a:cxn ang="0">
                    <a:pos x="214" y="261"/>
                  </a:cxn>
                  <a:cxn ang="0">
                    <a:pos x="235" y="261"/>
                  </a:cxn>
                  <a:cxn ang="0">
                    <a:pos x="244" y="254"/>
                  </a:cxn>
                  <a:cxn ang="0">
                    <a:pos x="255" y="245"/>
                  </a:cxn>
                  <a:cxn ang="0">
                    <a:pos x="261" y="236"/>
                  </a:cxn>
                  <a:cxn ang="0">
                    <a:pos x="261" y="214"/>
                  </a:cxn>
                  <a:cxn ang="0">
                    <a:pos x="255" y="205"/>
                  </a:cxn>
                </a:cxnLst>
                <a:rect l="0" t="0" r="r" b="b"/>
                <a:pathLst>
                  <a:path w="262" h="263">
                    <a:moveTo>
                      <a:pt x="181" y="132"/>
                    </a:moveTo>
                    <a:lnTo>
                      <a:pt x="255" y="58"/>
                    </a:lnTo>
                    <a:lnTo>
                      <a:pt x="255" y="58"/>
                    </a:lnTo>
                    <a:lnTo>
                      <a:pt x="257" y="53"/>
                    </a:lnTo>
                    <a:lnTo>
                      <a:pt x="261" y="49"/>
                    </a:lnTo>
                    <a:lnTo>
                      <a:pt x="262" y="38"/>
                    </a:lnTo>
                    <a:lnTo>
                      <a:pt x="261" y="27"/>
                    </a:lnTo>
                    <a:lnTo>
                      <a:pt x="257" y="24"/>
                    </a:lnTo>
                    <a:lnTo>
                      <a:pt x="255" y="18"/>
                    </a:lnTo>
                    <a:lnTo>
                      <a:pt x="244" y="9"/>
                    </a:lnTo>
                    <a:lnTo>
                      <a:pt x="244" y="9"/>
                    </a:lnTo>
                    <a:lnTo>
                      <a:pt x="241" y="5"/>
                    </a:lnTo>
                    <a:lnTo>
                      <a:pt x="235" y="2"/>
                    </a:lnTo>
                    <a:lnTo>
                      <a:pt x="224" y="0"/>
                    </a:lnTo>
                    <a:lnTo>
                      <a:pt x="214" y="2"/>
                    </a:lnTo>
                    <a:lnTo>
                      <a:pt x="210" y="5"/>
                    </a:lnTo>
                    <a:lnTo>
                      <a:pt x="204" y="9"/>
                    </a:lnTo>
                    <a:lnTo>
                      <a:pt x="132" y="82"/>
                    </a:lnTo>
                    <a:lnTo>
                      <a:pt x="58" y="9"/>
                    </a:lnTo>
                    <a:lnTo>
                      <a:pt x="58" y="9"/>
                    </a:lnTo>
                    <a:lnTo>
                      <a:pt x="54" y="5"/>
                    </a:lnTo>
                    <a:lnTo>
                      <a:pt x="49" y="2"/>
                    </a:lnTo>
                    <a:lnTo>
                      <a:pt x="38" y="0"/>
                    </a:lnTo>
                    <a:lnTo>
                      <a:pt x="27" y="2"/>
                    </a:lnTo>
                    <a:lnTo>
                      <a:pt x="23" y="5"/>
                    </a:lnTo>
                    <a:lnTo>
                      <a:pt x="18" y="9"/>
                    </a:lnTo>
                    <a:lnTo>
                      <a:pt x="9" y="18"/>
                    </a:lnTo>
                    <a:lnTo>
                      <a:pt x="9" y="18"/>
                    </a:lnTo>
                    <a:lnTo>
                      <a:pt x="5" y="24"/>
                    </a:lnTo>
                    <a:lnTo>
                      <a:pt x="3" y="27"/>
                    </a:lnTo>
                    <a:lnTo>
                      <a:pt x="0" y="38"/>
                    </a:lnTo>
                    <a:lnTo>
                      <a:pt x="3" y="49"/>
                    </a:lnTo>
                    <a:lnTo>
                      <a:pt x="5" y="53"/>
                    </a:lnTo>
                    <a:lnTo>
                      <a:pt x="9" y="58"/>
                    </a:lnTo>
                    <a:lnTo>
                      <a:pt x="83" y="132"/>
                    </a:lnTo>
                    <a:lnTo>
                      <a:pt x="9" y="205"/>
                    </a:lnTo>
                    <a:lnTo>
                      <a:pt x="9" y="205"/>
                    </a:lnTo>
                    <a:lnTo>
                      <a:pt x="5" y="210"/>
                    </a:lnTo>
                    <a:lnTo>
                      <a:pt x="3" y="214"/>
                    </a:lnTo>
                    <a:lnTo>
                      <a:pt x="0" y="225"/>
                    </a:lnTo>
                    <a:lnTo>
                      <a:pt x="3" y="236"/>
                    </a:lnTo>
                    <a:lnTo>
                      <a:pt x="5" y="241"/>
                    </a:lnTo>
                    <a:lnTo>
                      <a:pt x="9" y="245"/>
                    </a:lnTo>
                    <a:lnTo>
                      <a:pt x="18" y="254"/>
                    </a:lnTo>
                    <a:lnTo>
                      <a:pt x="18" y="254"/>
                    </a:lnTo>
                    <a:lnTo>
                      <a:pt x="23" y="257"/>
                    </a:lnTo>
                    <a:lnTo>
                      <a:pt x="27" y="261"/>
                    </a:lnTo>
                    <a:lnTo>
                      <a:pt x="38" y="263"/>
                    </a:lnTo>
                    <a:lnTo>
                      <a:pt x="49" y="261"/>
                    </a:lnTo>
                    <a:lnTo>
                      <a:pt x="54" y="257"/>
                    </a:lnTo>
                    <a:lnTo>
                      <a:pt x="58" y="254"/>
                    </a:lnTo>
                    <a:lnTo>
                      <a:pt x="132" y="181"/>
                    </a:lnTo>
                    <a:lnTo>
                      <a:pt x="204" y="254"/>
                    </a:lnTo>
                    <a:lnTo>
                      <a:pt x="204" y="254"/>
                    </a:lnTo>
                    <a:lnTo>
                      <a:pt x="210" y="257"/>
                    </a:lnTo>
                    <a:lnTo>
                      <a:pt x="214" y="261"/>
                    </a:lnTo>
                    <a:lnTo>
                      <a:pt x="224" y="263"/>
                    </a:lnTo>
                    <a:lnTo>
                      <a:pt x="235" y="261"/>
                    </a:lnTo>
                    <a:lnTo>
                      <a:pt x="241" y="257"/>
                    </a:lnTo>
                    <a:lnTo>
                      <a:pt x="244" y="254"/>
                    </a:lnTo>
                    <a:lnTo>
                      <a:pt x="255" y="245"/>
                    </a:lnTo>
                    <a:lnTo>
                      <a:pt x="255" y="245"/>
                    </a:lnTo>
                    <a:lnTo>
                      <a:pt x="257" y="241"/>
                    </a:lnTo>
                    <a:lnTo>
                      <a:pt x="261" y="236"/>
                    </a:lnTo>
                    <a:lnTo>
                      <a:pt x="262" y="225"/>
                    </a:lnTo>
                    <a:lnTo>
                      <a:pt x="261" y="214"/>
                    </a:lnTo>
                    <a:lnTo>
                      <a:pt x="257" y="210"/>
                    </a:lnTo>
                    <a:lnTo>
                      <a:pt x="255" y="205"/>
                    </a:lnTo>
                    <a:lnTo>
                      <a:pt x="181" y="132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33" name="Group 344">
            <a:extLst>
              <a:ext uri="{FF2B5EF4-FFF2-40B4-BE49-F238E27FC236}">
                <a16:creationId xmlns:a16="http://schemas.microsoft.com/office/drawing/2014/main" id="{B7BF0EDD-10B8-48C7-BB0F-3A2CDAE70C61}"/>
              </a:ext>
            </a:extLst>
          </p:cNvPr>
          <p:cNvGrpSpPr/>
          <p:nvPr/>
        </p:nvGrpSpPr>
        <p:grpSpPr>
          <a:xfrm>
            <a:off x="835698" y="4040638"/>
            <a:ext cx="3691060" cy="288476"/>
            <a:chOff x="4643438" y="2786064"/>
            <a:chExt cx="3691060" cy="288476"/>
          </a:xfrm>
        </p:grpSpPr>
        <p:sp>
          <p:nvSpPr>
            <p:cNvPr id="34" name="Rectangle 330">
              <a:extLst>
                <a:ext uri="{FF2B5EF4-FFF2-40B4-BE49-F238E27FC236}">
                  <a16:creationId xmlns:a16="http://schemas.microsoft.com/office/drawing/2014/main" id="{FBC00C56-F4F8-414E-BE27-D5D76FB0DD2B}"/>
                </a:ext>
              </a:extLst>
            </p:cNvPr>
            <p:cNvSpPr/>
            <p:nvPr/>
          </p:nvSpPr>
          <p:spPr>
            <a:xfrm>
              <a:off x="5072066" y="2786064"/>
              <a:ext cx="326243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ms-MY" sz="1000" dirty="0">
                  <a:solidFill>
                    <a:schemeClr val="bg1">
                      <a:lumMod val="65000"/>
                    </a:schemeClr>
                  </a:solidFill>
                  <a:latin typeface="Source Sans Pro" pitchFamily="34" charset="0"/>
                </a:rPr>
                <a:t>Praesent sodales odio sit amet odio tristique quis tempus</a:t>
              </a: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grpSp>
          <p:nvGrpSpPr>
            <p:cNvPr id="35" name="Group 332">
              <a:extLst>
                <a:ext uri="{FF2B5EF4-FFF2-40B4-BE49-F238E27FC236}">
                  <a16:creationId xmlns:a16="http://schemas.microsoft.com/office/drawing/2014/main" id="{4DC4D1F1-4EE9-41CE-BD45-34FE0BEB036C}"/>
                </a:ext>
              </a:extLst>
            </p:cNvPr>
            <p:cNvGrpSpPr/>
            <p:nvPr/>
          </p:nvGrpSpPr>
          <p:grpSpPr>
            <a:xfrm>
              <a:off x="4643438" y="2786064"/>
              <a:ext cx="288476" cy="288476"/>
              <a:chOff x="4643438" y="2786064"/>
              <a:chExt cx="288476" cy="288476"/>
            </a:xfrm>
          </p:grpSpPr>
          <p:sp>
            <p:nvSpPr>
              <p:cNvPr id="36" name="Oval 326">
                <a:extLst>
                  <a:ext uri="{FF2B5EF4-FFF2-40B4-BE49-F238E27FC236}">
                    <a16:creationId xmlns:a16="http://schemas.microsoft.com/office/drawing/2014/main" id="{F9A30729-9FD8-4A89-B146-9DA3A9CC22B4}"/>
                  </a:ext>
                </a:extLst>
              </p:cNvPr>
              <p:cNvSpPr/>
              <p:nvPr/>
            </p:nvSpPr>
            <p:spPr>
              <a:xfrm>
                <a:off x="4643438" y="2786064"/>
                <a:ext cx="288476" cy="288476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Freeform 26">
                <a:extLst>
                  <a:ext uri="{FF2B5EF4-FFF2-40B4-BE49-F238E27FC236}">
                    <a16:creationId xmlns:a16="http://schemas.microsoft.com/office/drawing/2014/main" id="{B5EBDC1C-BFA7-46E3-AC4C-009794A862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5506" y="2871746"/>
                <a:ext cx="114518" cy="118766"/>
              </a:xfrm>
              <a:custGeom>
                <a:avLst/>
                <a:gdLst>
                  <a:gd name="T0" fmla="*/ 103 w 274"/>
                  <a:gd name="T1" fmla="*/ 284 h 284"/>
                  <a:gd name="T2" fmla="*/ 80 w 274"/>
                  <a:gd name="T3" fmla="*/ 273 h 284"/>
                  <a:gd name="T4" fmla="*/ 9 w 274"/>
                  <a:gd name="T5" fmla="*/ 178 h 284"/>
                  <a:gd name="T6" fmla="*/ 14 w 274"/>
                  <a:gd name="T7" fmla="*/ 139 h 284"/>
                  <a:gd name="T8" fmla="*/ 53 w 274"/>
                  <a:gd name="T9" fmla="*/ 145 h 284"/>
                  <a:gd name="T10" fmla="*/ 100 w 274"/>
                  <a:gd name="T11" fmla="*/ 207 h 284"/>
                  <a:gd name="T12" fmla="*/ 219 w 274"/>
                  <a:gd name="T13" fmla="*/ 17 h 284"/>
                  <a:gd name="T14" fmla="*/ 257 w 274"/>
                  <a:gd name="T15" fmla="*/ 8 h 284"/>
                  <a:gd name="T16" fmla="*/ 266 w 274"/>
                  <a:gd name="T17" fmla="*/ 47 h 284"/>
                  <a:gd name="T18" fmla="*/ 126 w 274"/>
                  <a:gd name="T19" fmla="*/ 271 h 284"/>
                  <a:gd name="T20" fmla="*/ 104 w 274"/>
                  <a:gd name="T21" fmla="*/ 284 h 284"/>
                  <a:gd name="T22" fmla="*/ 103 w 274"/>
                  <a:gd name="T23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4" h="284">
                    <a:moveTo>
                      <a:pt x="103" y="284"/>
                    </a:moveTo>
                    <a:cubicBezTo>
                      <a:pt x="94" y="284"/>
                      <a:pt x="86" y="280"/>
                      <a:pt x="80" y="273"/>
                    </a:cubicBezTo>
                    <a:cubicBezTo>
                      <a:pt x="9" y="178"/>
                      <a:pt x="9" y="178"/>
                      <a:pt x="9" y="178"/>
                    </a:cubicBezTo>
                    <a:cubicBezTo>
                      <a:pt x="0" y="166"/>
                      <a:pt x="2" y="149"/>
                      <a:pt x="14" y="139"/>
                    </a:cubicBezTo>
                    <a:cubicBezTo>
                      <a:pt x="27" y="130"/>
                      <a:pt x="44" y="133"/>
                      <a:pt x="53" y="145"/>
                    </a:cubicBezTo>
                    <a:cubicBezTo>
                      <a:pt x="100" y="207"/>
                      <a:pt x="100" y="207"/>
                      <a:pt x="100" y="207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227" y="4"/>
                      <a:pt x="244" y="0"/>
                      <a:pt x="257" y="8"/>
                    </a:cubicBezTo>
                    <a:cubicBezTo>
                      <a:pt x="270" y="16"/>
                      <a:pt x="274" y="33"/>
                      <a:pt x="266" y="47"/>
                    </a:cubicBezTo>
                    <a:cubicBezTo>
                      <a:pt x="126" y="271"/>
                      <a:pt x="126" y="271"/>
                      <a:pt x="126" y="271"/>
                    </a:cubicBezTo>
                    <a:cubicBezTo>
                      <a:pt x="121" y="279"/>
                      <a:pt x="113" y="283"/>
                      <a:pt x="104" y="284"/>
                    </a:cubicBezTo>
                    <a:cubicBezTo>
                      <a:pt x="104" y="284"/>
                      <a:pt x="103" y="284"/>
                      <a:pt x="103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grpSp>
        <p:nvGrpSpPr>
          <p:cNvPr id="38" name="Group 344">
            <a:extLst>
              <a:ext uri="{FF2B5EF4-FFF2-40B4-BE49-F238E27FC236}">
                <a16:creationId xmlns:a16="http://schemas.microsoft.com/office/drawing/2014/main" id="{D1AF703F-C301-46C3-B8E7-9C276C364177}"/>
              </a:ext>
            </a:extLst>
          </p:cNvPr>
          <p:cNvGrpSpPr/>
          <p:nvPr/>
        </p:nvGrpSpPr>
        <p:grpSpPr>
          <a:xfrm>
            <a:off x="4833688" y="4040638"/>
            <a:ext cx="3691060" cy="288476"/>
            <a:chOff x="4643438" y="2786064"/>
            <a:chExt cx="3691060" cy="288476"/>
          </a:xfrm>
        </p:grpSpPr>
        <p:sp>
          <p:nvSpPr>
            <p:cNvPr id="39" name="Rectangle 330">
              <a:extLst>
                <a:ext uri="{FF2B5EF4-FFF2-40B4-BE49-F238E27FC236}">
                  <a16:creationId xmlns:a16="http://schemas.microsoft.com/office/drawing/2014/main" id="{27316D35-444A-463B-8E16-D846BC992724}"/>
                </a:ext>
              </a:extLst>
            </p:cNvPr>
            <p:cNvSpPr/>
            <p:nvPr/>
          </p:nvSpPr>
          <p:spPr>
            <a:xfrm>
              <a:off x="5072066" y="2786064"/>
              <a:ext cx="326243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ms-MY" sz="1000" dirty="0">
                  <a:solidFill>
                    <a:schemeClr val="bg1">
                      <a:lumMod val="65000"/>
                    </a:schemeClr>
                  </a:solidFill>
                  <a:latin typeface="Source Sans Pro" pitchFamily="34" charset="0"/>
                </a:rPr>
                <a:t>Praesent sodales odio sit amet odio tristique quis tempus</a:t>
              </a: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grpSp>
          <p:nvGrpSpPr>
            <p:cNvPr id="40" name="Group 332">
              <a:extLst>
                <a:ext uri="{FF2B5EF4-FFF2-40B4-BE49-F238E27FC236}">
                  <a16:creationId xmlns:a16="http://schemas.microsoft.com/office/drawing/2014/main" id="{121759D6-0D98-4827-BDEC-4D96797213D1}"/>
                </a:ext>
              </a:extLst>
            </p:cNvPr>
            <p:cNvGrpSpPr/>
            <p:nvPr/>
          </p:nvGrpSpPr>
          <p:grpSpPr>
            <a:xfrm>
              <a:off x="4643438" y="2786064"/>
              <a:ext cx="288476" cy="288476"/>
              <a:chOff x="4643438" y="2786064"/>
              <a:chExt cx="288476" cy="288476"/>
            </a:xfrm>
          </p:grpSpPr>
          <p:sp>
            <p:nvSpPr>
              <p:cNvPr id="41" name="Oval 326">
                <a:extLst>
                  <a:ext uri="{FF2B5EF4-FFF2-40B4-BE49-F238E27FC236}">
                    <a16:creationId xmlns:a16="http://schemas.microsoft.com/office/drawing/2014/main" id="{17C49275-DE2B-4AB2-88B3-9F1D96B8F096}"/>
                  </a:ext>
                </a:extLst>
              </p:cNvPr>
              <p:cNvSpPr/>
              <p:nvPr/>
            </p:nvSpPr>
            <p:spPr>
              <a:xfrm>
                <a:off x="4643438" y="2786064"/>
                <a:ext cx="288476" cy="288476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2" name="Freeform 26">
                <a:extLst>
                  <a:ext uri="{FF2B5EF4-FFF2-40B4-BE49-F238E27FC236}">
                    <a16:creationId xmlns:a16="http://schemas.microsoft.com/office/drawing/2014/main" id="{BFCB2550-5E29-4606-9EF8-A6A1699978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5506" y="2871746"/>
                <a:ext cx="114518" cy="118766"/>
              </a:xfrm>
              <a:custGeom>
                <a:avLst/>
                <a:gdLst>
                  <a:gd name="T0" fmla="*/ 103 w 274"/>
                  <a:gd name="T1" fmla="*/ 284 h 284"/>
                  <a:gd name="T2" fmla="*/ 80 w 274"/>
                  <a:gd name="T3" fmla="*/ 273 h 284"/>
                  <a:gd name="T4" fmla="*/ 9 w 274"/>
                  <a:gd name="T5" fmla="*/ 178 h 284"/>
                  <a:gd name="T6" fmla="*/ 14 w 274"/>
                  <a:gd name="T7" fmla="*/ 139 h 284"/>
                  <a:gd name="T8" fmla="*/ 53 w 274"/>
                  <a:gd name="T9" fmla="*/ 145 h 284"/>
                  <a:gd name="T10" fmla="*/ 100 w 274"/>
                  <a:gd name="T11" fmla="*/ 207 h 284"/>
                  <a:gd name="T12" fmla="*/ 219 w 274"/>
                  <a:gd name="T13" fmla="*/ 17 h 284"/>
                  <a:gd name="T14" fmla="*/ 257 w 274"/>
                  <a:gd name="T15" fmla="*/ 8 h 284"/>
                  <a:gd name="T16" fmla="*/ 266 w 274"/>
                  <a:gd name="T17" fmla="*/ 47 h 284"/>
                  <a:gd name="T18" fmla="*/ 126 w 274"/>
                  <a:gd name="T19" fmla="*/ 271 h 284"/>
                  <a:gd name="T20" fmla="*/ 104 w 274"/>
                  <a:gd name="T21" fmla="*/ 284 h 284"/>
                  <a:gd name="T22" fmla="*/ 103 w 274"/>
                  <a:gd name="T23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4" h="284">
                    <a:moveTo>
                      <a:pt x="103" y="284"/>
                    </a:moveTo>
                    <a:cubicBezTo>
                      <a:pt x="94" y="284"/>
                      <a:pt x="86" y="280"/>
                      <a:pt x="80" y="273"/>
                    </a:cubicBezTo>
                    <a:cubicBezTo>
                      <a:pt x="9" y="178"/>
                      <a:pt x="9" y="178"/>
                      <a:pt x="9" y="178"/>
                    </a:cubicBezTo>
                    <a:cubicBezTo>
                      <a:pt x="0" y="166"/>
                      <a:pt x="2" y="149"/>
                      <a:pt x="14" y="139"/>
                    </a:cubicBezTo>
                    <a:cubicBezTo>
                      <a:pt x="27" y="130"/>
                      <a:pt x="44" y="133"/>
                      <a:pt x="53" y="145"/>
                    </a:cubicBezTo>
                    <a:cubicBezTo>
                      <a:pt x="100" y="207"/>
                      <a:pt x="100" y="207"/>
                      <a:pt x="100" y="207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227" y="4"/>
                      <a:pt x="244" y="0"/>
                      <a:pt x="257" y="8"/>
                    </a:cubicBezTo>
                    <a:cubicBezTo>
                      <a:pt x="270" y="16"/>
                      <a:pt x="274" y="33"/>
                      <a:pt x="266" y="47"/>
                    </a:cubicBezTo>
                    <a:cubicBezTo>
                      <a:pt x="126" y="271"/>
                      <a:pt x="126" y="271"/>
                      <a:pt x="126" y="271"/>
                    </a:cubicBezTo>
                    <a:cubicBezTo>
                      <a:pt x="121" y="279"/>
                      <a:pt x="113" y="283"/>
                      <a:pt x="104" y="284"/>
                    </a:cubicBezTo>
                    <a:cubicBezTo>
                      <a:pt x="104" y="284"/>
                      <a:pt x="103" y="284"/>
                      <a:pt x="103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42253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04_Portfolio Square.jpg">
            <a:extLst>
              <a:ext uri="{FF2B5EF4-FFF2-40B4-BE49-F238E27FC236}">
                <a16:creationId xmlns:a16="http://schemas.microsoft.com/office/drawing/2014/main" id="{724EBD11-4EB0-40FF-919B-E03A7E020E1F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11" r="10840" b="50241"/>
          <a:stretch/>
        </p:blipFill>
        <p:spPr>
          <a:xfrm>
            <a:off x="0" y="0"/>
            <a:ext cx="9144000" cy="3242918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Text Box 7">
            <a:extLst>
              <a:ext uri="{FF2B5EF4-FFF2-40B4-BE49-F238E27FC236}">
                <a16:creationId xmlns:a16="http://schemas.microsoft.com/office/drawing/2014/main" id="{C607A34E-7E10-4814-9C92-8B9ADBA948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5438" y="84501"/>
            <a:ext cx="219919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WRITE YOUR GREAT TITLE HERE</a:t>
            </a:r>
          </a:p>
        </p:txBody>
      </p:sp>
      <p:sp>
        <p:nvSpPr>
          <p:cNvPr id="3" name="Text Box 8">
            <a:extLst>
              <a:ext uri="{FF2B5EF4-FFF2-40B4-BE49-F238E27FC236}">
                <a16:creationId xmlns:a16="http://schemas.microsoft.com/office/drawing/2014/main" id="{83DD18F2-A122-446A-895C-256E3EB006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6209" y="275020"/>
            <a:ext cx="124264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your other text here</a:t>
            </a:r>
          </a:p>
        </p:txBody>
      </p:sp>
      <p:grpSp>
        <p:nvGrpSpPr>
          <p:cNvPr id="4" name="Group 16">
            <a:extLst>
              <a:ext uri="{FF2B5EF4-FFF2-40B4-BE49-F238E27FC236}">
                <a16:creationId xmlns:a16="http://schemas.microsoft.com/office/drawing/2014/main" id="{B6417AA5-7FDA-4154-96C5-80853B3E2769}"/>
              </a:ext>
            </a:extLst>
          </p:cNvPr>
          <p:cNvGrpSpPr>
            <a:grpSpLocks/>
          </p:cNvGrpSpPr>
          <p:nvPr/>
        </p:nvGrpSpPr>
        <p:grpSpPr bwMode="auto">
          <a:xfrm>
            <a:off x="283617" y="153523"/>
            <a:ext cx="221436" cy="295248"/>
            <a:chOff x="0" y="168"/>
            <a:chExt cx="204" cy="318"/>
          </a:xfrm>
        </p:grpSpPr>
        <p:sp>
          <p:nvSpPr>
            <p:cNvPr id="5" name="Rectangle 14">
              <a:extLst>
                <a:ext uri="{FF2B5EF4-FFF2-40B4-BE49-F238E27FC236}">
                  <a16:creationId xmlns:a16="http://schemas.microsoft.com/office/drawing/2014/main" id="{CB9088DA-DBA5-4AC8-8151-8E167591A0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" y="168"/>
              <a:ext cx="46" cy="318"/>
            </a:xfrm>
            <a:prstGeom prst="rect">
              <a:avLst/>
            </a:prstGeom>
            <a:solidFill>
              <a:srgbClr val="5279A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dirty="0"/>
            </a:p>
          </p:txBody>
        </p:sp>
        <p:sp>
          <p:nvSpPr>
            <p:cNvPr id="6" name="Rectangle 15">
              <a:extLst>
                <a:ext uri="{FF2B5EF4-FFF2-40B4-BE49-F238E27FC236}">
                  <a16:creationId xmlns:a16="http://schemas.microsoft.com/office/drawing/2014/main" id="{25200732-598F-41D3-8BD0-743E4978A7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68"/>
              <a:ext cx="158" cy="318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C3063556-749F-4490-9649-3A94D3B2C667}"/>
              </a:ext>
            </a:extLst>
          </p:cNvPr>
          <p:cNvSpPr txBox="1"/>
          <p:nvPr/>
        </p:nvSpPr>
        <p:spPr>
          <a:xfrm>
            <a:off x="692209" y="3711204"/>
            <a:ext cx="746349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</a:rPr>
              <a:t>This power point is made by mike.everything in this template is all original. This power point is made by mike. This power point is made by </a:t>
            </a:r>
            <a:r>
              <a:rPr lang="en-US" altLang="zh-CN" sz="1000" dirty="0" err="1">
                <a:solidFill>
                  <a:schemeClr val="bg2">
                    <a:lumMod val="50000"/>
                  </a:schemeClr>
                </a:solidFill>
              </a:rPr>
              <a:t>mike.everything</a:t>
            </a:r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</a:rPr>
              <a:t> in this template is all original. This power point is made by mike. made by </a:t>
            </a:r>
            <a:r>
              <a:rPr lang="en-US" altLang="zh-CN" sz="1000" dirty="0" err="1">
                <a:solidFill>
                  <a:schemeClr val="bg2">
                    <a:lumMod val="50000"/>
                  </a:schemeClr>
                </a:solidFill>
              </a:rPr>
              <a:t>mike.everything</a:t>
            </a:r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</a:rPr>
              <a:t> in this template is all original. This power point is made by mike. </a:t>
            </a:r>
            <a:endParaRPr lang="zh-CN" altLang="en-US" sz="1000" dirty="0">
              <a:solidFill>
                <a:schemeClr val="bg2">
                  <a:lumMod val="50000"/>
                </a:schemeClr>
              </a:solidFill>
            </a:endParaRPr>
          </a:p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</a:rPr>
              <a:t>  </a:t>
            </a:r>
            <a:endParaRPr lang="zh-CN" altLang="en-US" sz="10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1656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900"/>
                            </p:stCondLst>
                            <p:childTnLst>
                              <p:par>
                                <p:cTn id="9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>
            <a:extLst>
              <a:ext uri="{FF2B5EF4-FFF2-40B4-BE49-F238E27FC236}">
                <a16:creationId xmlns:a16="http://schemas.microsoft.com/office/drawing/2014/main" id="{C82D75FF-3477-4B2A-BDAA-C4F852755E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5438" y="84501"/>
            <a:ext cx="219919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WRITE YOUR GREAT TITLE HERE</a:t>
            </a:r>
          </a:p>
        </p:txBody>
      </p:sp>
      <p:sp>
        <p:nvSpPr>
          <p:cNvPr id="3" name="Text Box 8">
            <a:extLst>
              <a:ext uri="{FF2B5EF4-FFF2-40B4-BE49-F238E27FC236}">
                <a16:creationId xmlns:a16="http://schemas.microsoft.com/office/drawing/2014/main" id="{ADB04CA8-483E-40BE-92E5-21E4543BD8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6209" y="275020"/>
            <a:ext cx="124264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your other text here</a:t>
            </a:r>
          </a:p>
        </p:txBody>
      </p:sp>
      <p:grpSp>
        <p:nvGrpSpPr>
          <p:cNvPr id="4" name="Group 16">
            <a:extLst>
              <a:ext uri="{FF2B5EF4-FFF2-40B4-BE49-F238E27FC236}">
                <a16:creationId xmlns:a16="http://schemas.microsoft.com/office/drawing/2014/main" id="{A482A08D-6168-419D-B371-07B7EE6BB264}"/>
              </a:ext>
            </a:extLst>
          </p:cNvPr>
          <p:cNvGrpSpPr>
            <a:grpSpLocks/>
          </p:cNvGrpSpPr>
          <p:nvPr/>
        </p:nvGrpSpPr>
        <p:grpSpPr bwMode="auto">
          <a:xfrm>
            <a:off x="283617" y="153523"/>
            <a:ext cx="221436" cy="295248"/>
            <a:chOff x="0" y="168"/>
            <a:chExt cx="204" cy="318"/>
          </a:xfrm>
        </p:grpSpPr>
        <p:sp>
          <p:nvSpPr>
            <p:cNvPr id="5" name="Rectangle 14">
              <a:extLst>
                <a:ext uri="{FF2B5EF4-FFF2-40B4-BE49-F238E27FC236}">
                  <a16:creationId xmlns:a16="http://schemas.microsoft.com/office/drawing/2014/main" id="{7242B718-4D26-442B-8898-2A9E2E52AD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" y="168"/>
              <a:ext cx="46" cy="318"/>
            </a:xfrm>
            <a:prstGeom prst="rect">
              <a:avLst/>
            </a:prstGeom>
            <a:solidFill>
              <a:srgbClr val="5279A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dirty="0"/>
            </a:p>
          </p:txBody>
        </p:sp>
        <p:sp>
          <p:nvSpPr>
            <p:cNvPr id="6" name="Rectangle 15">
              <a:extLst>
                <a:ext uri="{FF2B5EF4-FFF2-40B4-BE49-F238E27FC236}">
                  <a16:creationId xmlns:a16="http://schemas.microsoft.com/office/drawing/2014/main" id="{74130BAA-D4E1-4556-BA94-64962C154B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68"/>
              <a:ext cx="158" cy="318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A4E2E4B4-DB01-48B5-8237-53F0C50DAEB8}"/>
              </a:ext>
            </a:extLst>
          </p:cNvPr>
          <p:cNvGrpSpPr>
            <a:grpSpLocks/>
          </p:cNvGrpSpPr>
          <p:nvPr/>
        </p:nvGrpSpPr>
        <p:grpSpPr bwMode="auto">
          <a:xfrm>
            <a:off x="3123148" y="1481138"/>
            <a:ext cx="2981325" cy="3738562"/>
            <a:chOff x="2977484" y="1071882"/>
            <a:chExt cx="3246853" cy="4071617"/>
          </a:xfrm>
        </p:grpSpPr>
        <p:pic>
          <p:nvPicPr>
            <p:cNvPr id="8" name="Picture 4">
              <a:extLst>
                <a:ext uri="{FF2B5EF4-FFF2-40B4-BE49-F238E27FC236}">
                  <a16:creationId xmlns:a16="http://schemas.microsoft.com/office/drawing/2014/main" id="{CB8D4F52-465E-462D-9DF0-F8843E39C7A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7484" y="1071882"/>
              <a:ext cx="3246853" cy="4071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Rectangle 5">
              <a:extLst>
                <a:ext uri="{FF2B5EF4-FFF2-40B4-BE49-F238E27FC236}">
                  <a16:creationId xmlns:a16="http://schemas.microsoft.com/office/drawing/2014/main" id="{4904B389-CF45-42ED-9C50-DF7DFBEE7A9C}"/>
                </a:ext>
              </a:extLst>
            </p:cNvPr>
            <p:cNvSpPr/>
            <p:nvPr/>
          </p:nvSpPr>
          <p:spPr>
            <a:xfrm>
              <a:off x="3402791" y="1409022"/>
              <a:ext cx="2066021" cy="2740346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/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83E9D562-259C-4810-BBD7-32C9CB990301}"/>
              </a:ext>
            </a:extLst>
          </p:cNvPr>
          <p:cNvSpPr/>
          <p:nvPr/>
        </p:nvSpPr>
        <p:spPr>
          <a:xfrm>
            <a:off x="546221" y="1294128"/>
            <a:ext cx="2340258" cy="307296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sz="1400" b="1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2F30001-F8FA-4774-8893-9E4B77C49EC0}"/>
              </a:ext>
            </a:extLst>
          </p:cNvPr>
          <p:cNvSpPr/>
          <p:nvPr/>
        </p:nvSpPr>
        <p:spPr>
          <a:xfrm>
            <a:off x="546222" y="3004318"/>
            <a:ext cx="2340257" cy="307296"/>
          </a:xfrm>
          <a:prstGeom prst="rect">
            <a:avLst/>
          </a:prstGeom>
          <a:solidFill>
            <a:srgbClr val="5279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sz="1400" b="1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77164FD-8A62-40F2-86AA-335B5D90A3A3}"/>
              </a:ext>
            </a:extLst>
          </p:cNvPr>
          <p:cNvSpPr txBox="1"/>
          <p:nvPr/>
        </p:nvSpPr>
        <p:spPr>
          <a:xfrm flipH="1">
            <a:off x="619733" y="1320979"/>
            <a:ext cx="1496615" cy="276999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单击键入标题 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D0F37C0E-3369-4772-8A3D-3B3B3FEFABDF}"/>
              </a:ext>
            </a:extLst>
          </p:cNvPr>
          <p:cNvSpPr/>
          <p:nvPr/>
        </p:nvSpPr>
        <p:spPr>
          <a:xfrm>
            <a:off x="536209" y="1764864"/>
            <a:ext cx="2512839" cy="5539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用户可以在投影仪或者计算机上进行演示，也可以将演示文稿打印出来，制作成胶片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77D5B9C-C402-458D-B109-E73E6E7546D2}"/>
              </a:ext>
            </a:extLst>
          </p:cNvPr>
          <p:cNvSpPr txBox="1"/>
          <p:nvPr/>
        </p:nvSpPr>
        <p:spPr>
          <a:xfrm flipH="1">
            <a:off x="619733" y="3004318"/>
            <a:ext cx="1496615" cy="276999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单击键入标题 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F77540B7-BF4B-417E-8C56-3B6C484BB2E1}"/>
              </a:ext>
            </a:extLst>
          </p:cNvPr>
          <p:cNvSpPr/>
          <p:nvPr/>
        </p:nvSpPr>
        <p:spPr>
          <a:xfrm>
            <a:off x="536209" y="3448203"/>
            <a:ext cx="2512839" cy="5539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用户可以在投影仪或者计算机上进行演示，也可以将演示文稿打印出来，制作成胶片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852B3B7C-CBF7-437B-8096-A4B275BF0482}"/>
              </a:ext>
            </a:extLst>
          </p:cNvPr>
          <p:cNvSpPr/>
          <p:nvPr/>
        </p:nvSpPr>
        <p:spPr>
          <a:xfrm>
            <a:off x="6138166" y="1294128"/>
            <a:ext cx="2340258" cy="307296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sz="1400" b="1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A6137DCE-F8E1-4A43-B9DD-425D02972E9A}"/>
              </a:ext>
            </a:extLst>
          </p:cNvPr>
          <p:cNvSpPr/>
          <p:nvPr/>
        </p:nvSpPr>
        <p:spPr>
          <a:xfrm>
            <a:off x="6138167" y="3004318"/>
            <a:ext cx="2340257" cy="307296"/>
          </a:xfrm>
          <a:prstGeom prst="rect">
            <a:avLst/>
          </a:prstGeom>
          <a:solidFill>
            <a:srgbClr val="5279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sz="1400" b="1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291131F-6264-4830-B3BD-99A262C45CEF}"/>
              </a:ext>
            </a:extLst>
          </p:cNvPr>
          <p:cNvSpPr txBox="1"/>
          <p:nvPr/>
        </p:nvSpPr>
        <p:spPr>
          <a:xfrm flipH="1">
            <a:off x="6211678" y="1320979"/>
            <a:ext cx="1496615" cy="276999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单击键入标题 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E874149B-0980-48C7-A60F-4C92332E202F}"/>
              </a:ext>
            </a:extLst>
          </p:cNvPr>
          <p:cNvSpPr/>
          <p:nvPr/>
        </p:nvSpPr>
        <p:spPr>
          <a:xfrm>
            <a:off x="6128154" y="1764864"/>
            <a:ext cx="2512839" cy="5539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用户可以在投影仪或者计算机上进行演示，也可以将演示文稿打印出来，制作成胶片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B29AA74-5E89-4A2B-9CFD-4F59AA064B8B}"/>
              </a:ext>
            </a:extLst>
          </p:cNvPr>
          <p:cNvSpPr txBox="1"/>
          <p:nvPr/>
        </p:nvSpPr>
        <p:spPr>
          <a:xfrm flipH="1">
            <a:off x="6211678" y="3004318"/>
            <a:ext cx="1496615" cy="276999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单击键入标题 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37387959-2A2F-455E-8BB6-E389038B61AE}"/>
              </a:ext>
            </a:extLst>
          </p:cNvPr>
          <p:cNvSpPr/>
          <p:nvPr/>
        </p:nvSpPr>
        <p:spPr>
          <a:xfrm>
            <a:off x="6128154" y="3448203"/>
            <a:ext cx="2512839" cy="5539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用户可以在投影仪或者计算机上进行演示，也可以将演示文稿打印出来，制作成胶片</a:t>
            </a:r>
          </a:p>
        </p:txBody>
      </p:sp>
    </p:spTree>
    <p:extLst>
      <p:ext uri="{BB962C8B-B14F-4D97-AF65-F5344CB8AC3E}">
        <p14:creationId xmlns:p14="http://schemas.microsoft.com/office/powerpoint/2010/main" val="1406079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>
            <a:extLst>
              <a:ext uri="{FF2B5EF4-FFF2-40B4-BE49-F238E27FC236}">
                <a16:creationId xmlns:a16="http://schemas.microsoft.com/office/drawing/2014/main" id="{26A5D710-40D7-444F-97F6-70B72CAE51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5438" y="84501"/>
            <a:ext cx="219919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WRITE YOUR GREAT TITLE HERE</a:t>
            </a:r>
          </a:p>
        </p:txBody>
      </p:sp>
      <p:sp>
        <p:nvSpPr>
          <p:cNvPr id="3" name="Text Box 8">
            <a:extLst>
              <a:ext uri="{FF2B5EF4-FFF2-40B4-BE49-F238E27FC236}">
                <a16:creationId xmlns:a16="http://schemas.microsoft.com/office/drawing/2014/main" id="{C6CAF1C5-794D-4928-8BAB-CC13B52C2D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6209" y="275020"/>
            <a:ext cx="124264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your other text here</a:t>
            </a:r>
          </a:p>
        </p:txBody>
      </p:sp>
      <p:grpSp>
        <p:nvGrpSpPr>
          <p:cNvPr id="4" name="Group 16">
            <a:extLst>
              <a:ext uri="{FF2B5EF4-FFF2-40B4-BE49-F238E27FC236}">
                <a16:creationId xmlns:a16="http://schemas.microsoft.com/office/drawing/2014/main" id="{0756E604-4665-4D77-8959-1DDC255C6FAB}"/>
              </a:ext>
            </a:extLst>
          </p:cNvPr>
          <p:cNvGrpSpPr>
            <a:grpSpLocks/>
          </p:cNvGrpSpPr>
          <p:nvPr/>
        </p:nvGrpSpPr>
        <p:grpSpPr bwMode="auto">
          <a:xfrm>
            <a:off x="283617" y="153523"/>
            <a:ext cx="221436" cy="295248"/>
            <a:chOff x="0" y="168"/>
            <a:chExt cx="204" cy="318"/>
          </a:xfrm>
        </p:grpSpPr>
        <p:sp>
          <p:nvSpPr>
            <p:cNvPr id="5" name="Rectangle 14">
              <a:extLst>
                <a:ext uri="{FF2B5EF4-FFF2-40B4-BE49-F238E27FC236}">
                  <a16:creationId xmlns:a16="http://schemas.microsoft.com/office/drawing/2014/main" id="{629155F3-FB2E-416C-B4BE-B5F509A672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" y="168"/>
              <a:ext cx="46" cy="318"/>
            </a:xfrm>
            <a:prstGeom prst="rect">
              <a:avLst/>
            </a:prstGeom>
            <a:solidFill>
              <a:srgbClr val="5279A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dirty="0"/>
            </a:p>
          </p:txBody>
        </p:sp>
        <p:sp>
          <p:nvSpPr>
            <p:cNvPr id="6" name="Rectangle 15">
              <a:extLst>
                <a:ext uri="{FF2B5EF4-FFF2-40B4-BE49-F238E27FC236}">
                  <a16:creationId xmlns:a16="http://schemas.microsoft.com/office/drawing/2014/main" id="{118BA5AB-E8AC-4473-ABC9-6C963DE6A0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68"/>
              <a:ext cx="158" cy="318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D95A9A1B-185C-44F9-9AEE-A723CC61E0E1}"/>
              </a:ext>
            </a:extLst>
          </p:cNvPr>
          <p:cNvGrpSpPr/>
          <p:nvPr/>
        </p:nvGrpSpPr>
        <p:grpSpPr>
          <a:xfrm>
            <a:off x="536209" y="985514"/>
            <a:ext cx="3200691" cy="3248297"/>
            <a:chOff x="1119289" y="1956633"/>
            <a:chExt cx="4192170" cy="4220303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5395FEC-D6F3-4F42-8510-ED6EFC7D21E7}"/>
                </a:ext>
              </a:extLst>
            </p:cNvPr>
            <p:cNvGrpSpPr/>
            <p:nvPr/>
          </p:nvGrpSpPr>
          <p:grpSpPr>
            <a:xfrm>
              <a:off x="2540125" y="1956633"/>
              <a:ext cx="618978" cy="2039814"/>
              <a:chOff x="5240216" y="1758467"/>
              <a:chExt cx="618978" cy="2039814"/>
            </a:xfrm>
          </p:grpSpPr>
          <p:sp>
            <p:nvSpPr>
              <p:cNvPr id="8" name="圆角矩形 6">
                <a:extLst>
                  <a:ext uri="{FF2B5EF4-FFF2-40B4-BE49-F238E27FC236}">
                    <a16:creationId xmlns:a16="http://schemas.microsoft.com/office/drawing/2014/main" id="{7DA5610F-B9C6-4FFF-983B-6BB3719C49DE}"/>
                  </a:ext>
                </a:extLst>
              </p:cNvPr>
              <p:cNvSpPr/>
              <p:nvPr/>
            </p:nvSpPr>
            <p:spPr>
              <a:xfrm rot="5400000">
                <a:off x="4529798" y="2468885"/>
                <a:ext cx="2039814" cy="618978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r>
                  <a:rPr lang="en-US" altLang="zh-CN" sz="1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CONTENTS</a:t>
                </a:r>
                <a:endPara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7709BFCD-7FCD-4680-B2AA-794AF423FAA9}"/>
                  </a:ext>
                </a:extLst>
              </p:cNvPr>
              <p:cNvSpPr/>
              <p:nvPr/>
            </p:nvSpPr>
            <p:spPr>
              <a:xfrm>
                <a:off x="5315704" y="1842867"/>
                <a:ext cx="468000" cy="46800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4E32DF47-7D57-45FE-87D7-61CE614DCB89}"/>
                </a:ext>
              </a:extLst>
            </p:cNvPr>
            <p:cNvGrpSpPr/>
            <p:nvPr/>
          </p:nvGrpSpPr>
          <p:grpSpPr>
            <a:xfrm>
              <a:off x="3271645" y="4137122"/>
              <a:ext cx="618978" cy="2039814"/>
              <a:chOff x="5971736" y="3938956"/>
              <a:chExt cx="618978" cy="2039814"/>
            </a:xfrm>
          </p:grpSpPr>
          <p:sp>
            <p:nvSpPr>
              <p:cNvPr id="11" name="圆角矩形 9">
                <a:extLst>
                  <a:ext uri="{FF2B5EF4-FFF2-40B4-BE49-F238E27FC236}">
                    <a16:creationId xmlns:a16="http://schemas.microsoft.com/office/drawing/2014/main" id="{1562E0BC-0946-4105-8360-88D530928220}"/>
                  </a:ext>
                </a:extLst>
              </p:cNvPr>
              <p:cNvSpPr/>
              <p:nvPr/>
            </p:nvSpPr>
            <p:spPr>
              <a:xfrm rot="5400000">
                <a:off x="5261318" y="4649374"/>
                <a:ext cx="2039814" cy="618978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altLang="zh-CN" sz="1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CONTENTS</a:t>
                </a:r>
                <a:endPara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5F33B25E-8FBE-4835-9BF7-91E9777A329A}"/>
                  </a:ext>
                </a:extLst>
              </p:cNvPr>
              <p:cNvSpPr/>
              <p:nvPr/>
            </p:nvSpPr>
            <p:spPr>
              <a:xfrm>
                <a:off x="6047224" y="5444194"/>
                <a:ext cx="468000" cy="46800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endParaRPr lang="zh-CN" altLang="en-US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85445F93-CF49-4FE6-AFF4-ED667A385B78}"/>
                </a:ext>
              </a:extLst>
            </p:cNvPr>
            <p:cNvGrpSpPr/>
            <p:nvPr/>
          </p:nvGrpSpPr>
          <p:grpSpPr>
            <a:xfrm>
              <a:off x="3271645" y="3377469"/>
              <a:ext cx="2039814" cy="618978"/>
              <a:chOff x="5971736" y="3179303"/>
              <a:chExt cx="2039814" cy="618978"/>
            </a:xfrm>
          </p:grpSpPr>
          <p:sp>
            <p:nvSpPr>
              <p:cNvPr id="14" name="圆角矩形 12">
                <a:extLst>
                  <a:ext uri="{FF2B5EF4-FFF2-40B4-BE49-F238E27FC236}">
                    <a16:creationId xmlns:a16="http://schemas.microsoft.com/office/drawing/2014/main" id="{DBB4C062-BAA3-4190-BFC5-748295657F35}"/>
                  </a:ext>
                </a:extLst>
              </p:cNvPr>
              <p:cNvSpPr/>
              <p:nvPr/>
            </p:nvSpPr>
            <p:spPr>
              <a:xfrm>
                <a:off x="5971736" y="3179303"/>
                <a:ext cx="2039814" cy="618978"/>
              </a:xfrm>
              <a:prstGeom prst="roundRect">
                <a:avLst>
                  <a:gd name="adj" fmla="val 50000"/>
                </a:avLst>
              </a:prstGeom>
              <a:solidFill>
                <a:srgbClr val="5279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altLang="zh-CN" sz="1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CONTENTS</a:t>
                </a:r>
                <a:endPara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D15269FD-831F-4353-B7C8-E38968B8B5B1}"/>
                  </a:ext>
                </a:extLst>
              </p:cNvPr>
              <p:cNvSpPr/>
              <p:nvPr/>
            </p:nvSpPr>
            <p:spPr>
              <a:xfrm>
                <a:off x="7468062" y="3254792"/>
                <a:ext cx="468000" cy="46800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zh-CN" altLang="en-US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81BE30E3-8AE7-431A-85EC-A1A6FE783E5B}"/>
                </a:ext>
              </a:extLst>
            </p:cNvPr>
            <p:cNvGrpSpPr/>
            <p:nvPr/>
          </p:nvGrpSpPr>
          <p:grpSpPr>
            <a:xfrm>
              <a:off x="1119289" y="4137122"/>
              <a:ext cx="2039814" cy="618978"/>
              <a:chOff x="3819380" y="3938956"/>
              <a:chExt cx="2039814" cy="618978"/>
            </a:xfrm>
          </p:grpSpPr>
          <p:sp>
            <p:nvSpPr>
              <p:cNvPr id="17" name="圆角矩形 15">
                <a:extLst>
                  <a:ext uri="{FF2B5EF4-FFF2-40B4-BE49-F238E27FC236}">
                    <a16:creationId xmlns:a16="http://schemas.microsoft.com/office/drawing/2014/main" id="{280959B7-7EB7-471D-B1D8-04D9D7D13230}"/>
                  </a:ext>
                </a:extLst>
              </p:cNvPr>
              <p:cNvSpPr/>
              <p:nvPr/>
            </p:nvSpPr>
            <p:spPr>
              <a:xfrm>
                <a:off x="3819380" y="3938956"/>
                <a:ext cx="2039814" cy="618978"/>
              </a:xfrm>
              <a:prstGeom prst="roundRect">
                <a:avLst>
                  <a:gd name="adj" fmla="val 50000"/>
                </a:avLst>
              </a:prstGeom>
              <a:solidFill>
                <a:srgbClr val="5279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r>
                  <a:rPr lang="en-US" altLang="zh-CN" sz="1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CONTENTS</a:t>
                </a:r>
                <a:endPara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44366303-C30C-435A-8A78-199EAA29D888}"/>
                  </a:ext>
                </a:extLst>
              </p:cNvPr>
              <p:cNvSpPr/>
              <p:nvPr/>
            </p:nvSpPr>
            <p:spPr>
              <a:xfrm>
                <a:off x="3908936" y="4014445"/>
                <a:ext cx="468000" cy="46800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  <a:endParaRPr lang="zh-CN" altLang="en-US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4" name="TextBox 33">
            <a:extLst>
              <a:ext uri="{FF2B5EF4-FFF2-40B4-BE49-F238E27FC236}">
                <a16:creationId xmlns:a16="http://schemas.microsoft.com/office/drawing/2014/main" id="{74D2FEF3-7883-46D9-8380-E91A9B5B9527}"/>
              </a:ext>
            </a:extLst>
          </p:cNvPr>
          <p:cNvSpPr txBox="1"/>
          <p:nvPr/>
        </p:nvSpPr>
        <p:spPr bwMode="auto">
          <a:xfrm>
            <a:off x="4293326" y="1243852"/>
            <a:ext cx="518091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Adobe Garamond Pro Bold" panose="02020702060506020403" pitchFamily="18" charset="0"/>
              </a:rPr>
              <a:t>01.</a:t>
            </a:r>
            <a:endParaRPr lang="en-GB" sz="2000" b="1">
              <a:solidFill>
                <a:schemeClr val="tx1">
                  <a:lumMod val="95000"/>
                  <a:lumOff val="5000"/>
                </a:schemeClr>
              </a:solidFill>
              <a:latin typeface="Adobe Garamond Pro Bold" panose="02020702060506020403" pitchFamily="18" charset="0"/>
            </a:endParaRPr>
          </a:p>
        </p:txBody>
      </p:sp>
      <p:sp>
        <p:nvSpPr>
          <p:cNvPr id="25" name="TextBox 37">
            <a:extLst>
              <a:ext uri="{FF2B5EF4-FFF2-40B4-BE49-F238E27FC236}">
                <a16:creationId xmlns:a16="http://schemas.microsoft.com/office/drawing/2014/main" id="{9305F28D-3346-4DC3-A38C-6C7AAC938FE5}"/>
              </a:ext>
            </a:extLst>
          </p:cNvPr>
          <p:cNvSpPr txBox="1"/>
          <p:nvPr/>
        </p:nvSpPr>
        <p:spPr bwMode="auto">
          <a:xfrm>
            <a:off x="4293326" y="2020866"/>
            <a:ext cx="518091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Adobe Garamond Pro Bold" panose="02020702060506020403" pitchFamily="18" charset="0"/>
              </a:rPr>
              <a:t>02.</a:t>
            </a:r>
            <a:endParaRPr lang="en-GB" sz="2000" b="1">
              <a:solidFill>
                <a:schemeClr val="tx1">
                  <a:lumMod val="95000"/>
                  <a:lumOff val="5000"/>
                </a:schemeClr>
              </a:solidFill>
              <a:latin typeface="Adobe Garamond Pro Bold" panose="02020702060506020403" pitchFamily="18" charset="0"/>
            </a:endParaRPr>
          </a:p>
        </p:txBody>
      </p:sp>
      <p:sp>
        <p:nvSpPr>
          <p:cNvPr id="26" name="TextBox 41">
            <a:extLst>
              <a:ext uri="{FF2B5EF4-FFF2-40B4-BE49-F238E27FC236}">
                <a16:creationId xmlns:a16="http://schemas.microsoft.com/office/drawing/2014/main" id="{F6C5E2A0-72FA-4E05-B96E-98A0FE759FB8}"/>
              </a:ext>
            </a:extLst>
          </p:cNvPr>
          <p:cNvSpPr txBox="1"/>
          <p:nvPr/>
        </p:nvSpPr>
        <p:spPr bwMode="auto">
          <a:xfrm>
            <a:off x="4293326" y="2797881"/>
            <a:ext cx="518091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Adobe Garamond Pro Bold" panose="02020702060506020403" pitchFamily="18" charset="0"/>
              </a:rPr>
              <a:t>03.</a:t>
            </a:r>
            <a:endParaRPr lang="en-GB" sz="2000" b="1">
              <a:solidFill>
                <a:schemeClr val="tx1">
                  <a:lumMod val="95000"/>
                  <a:lumOff val="5000"/>
                </a:schemeClr>
              </a:solidFill>
              <a:latin typeface="Adobe Garamond Pro Bold" panose="02020702060506020403" pitchFamily="18" charset="0"/>
            </a:endParaRPr>
          </a:p>
        </p:txBody>
      </p:sp>
      <p:sp>
        <p:nvSpPr>
          <p:cNvPr id="27" name="TextBox 45">
            <a:extLst>
              <a:ext uri="{FF2B5EF4-FFF2-40B4-BE49-F238E27FC236}">
                <a16:creationId xmlns:a16="http://schemas.microsoft.com/office/drawing/2014/main" id="{867220EB-C6A4-4E98-B748-33ADD923327E}"/>
              </a:ext>
            </a:extLst>
          </p:cNvPr>
          <p:cNvSpPr txBox="1"/>
          <p:nvPr/>
        </p:nvSpPr>
        <p:spPr bwMode="auto">
          <a:xfrm>
            <a:off x="4293326" y="3556982"/>
            <a:ext cx="518091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Adobe Garamond Pro Bold" panose="02020702060506020403" pitchFamily="18" charset="0"/>
              </a:rPr>
              <a:t>04.</a:t>
            </a:r>
            <a:endParaRPr lang="en-GB" sz="2000" b="1">
              <a:solidFill>
                <a:schemeClr val="tx1">
                  <a:lumMod val="95000"/>
                  <a:lumOff val="5000"/>
                </a:schemeClr>
              </a:solidFill>
              <a:latin typeface="Adobe Garamond Pro Bold" panose="02020702060506020403" pitchFamily="18" charset="0"/>
            </a:endParaRPr>
          </a:p>
        </p:txBody>
      </p:sp>
      <p:sp>
        <p:nvSpPr>
          <p:cNvPr id="28" name="TextBox 7">
            <a:extLst>
              <a:ext uri="{FF2B5EF4-FFF2-40B4-BE49-F238E27FC236}">
                <a16:creationId xmlns:a16="http://schemas.microsoft.com/office/drawing/2014/main" id="{B2640A94-3854-4517-A965-D4ECAF41C31F}"/>
              </a:ext>
            </a:extLst>
          </p:cNvPr>
          <p:cNvSpPr txBox="1"/>
          <p:nvPr/>
        </p:nvSpPr>
        <p:spPr>
          <a:xfrm>
            <a:off x="4351391" y="1184366"/>
            <a:ext cx="3528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spc="300" dirty="0"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400" b="1" spc="300" dirty="0"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400" b="1" spc="300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5ED4269B-87BC-40AF-A60A-AF2875B897F2}"/>
              </a:ext>
            </a:extLst>
          </p:cNvPr>
          <p:cNvSpPr txBox="1"/>
          <p:nvPr/>
        </p:nvSpPr>
        <p:spPr>
          <a:xfrm>
            <a:off x="4551415" y="1483575"/>
            <a:ext cx="360480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zh-CN" altLang="en-US" sz="1000" spc="3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输入替换内容输入替换内容输入替换内容</a:t>
            </a:r>
            <a:endParaRPr lang="en-US" altLang="zh-CN" sz="1000" spc="3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0" name="TextBox 7">
            <a:extLst>
              <a:ext uri="{FF2B5EF4-FFF2-40B4-BE49-F238E27FC236}">
                <a16:creationId xmlns:a16="http://schemas.microsoft.com/office/drawing/2014/main" id="{230BA3E9-7A1D-4101-8B5A-DB530E530CD0}"/>
              </a:ext>
            </a:extLst>
          </p:cNvPr>
          <p:cNvSpPr txBox="1"/>
          <p:nvPr/>
        </p:nvSpPr>
        <p:spPr>
          <a:xfrm>
            <a:off x="4351391" y="1987289"/>
            <a:ext cx="3528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spc="300" dirty="0"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400" b="1" spc="300" dirty="0"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400" b="1" spc="300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BD7989F-CF3D-4ED1-9510-A5A7E37F6DBA}"/>
              </a:ext>
            </a:extLst>
          </p:cNvPr>
          <p:cNvSpPr txBox="1"/>
          <p:nvPr/>
        </p:nvSpPr>
        <p:spPr>
          <a:xfrm>
            <a:off x="4551415" y="2286498"/>
            <a:ext cx="360480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zh-CN" altLang="en-US" sz="1000" spc="3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输入替换内容输入替换内容输入替换内容</a:t>
            </a:r>
            <a:endParaRPr lang="en-US" altLang="zh-CN" sz="1000" spc="3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2" name="TextBox 7">
            <a:extLst>
              <a:ext uri="{FF2B5EF4-FFF2-40B4-BE49-F238E27FC236}">
                <a16:creationId xmlns:a16="http://schemas.microsoft.com/office/drawing/2014/main" id="{B643E40F-17A4-4DD3-9A4B-6EAF0636B63E}"/>
              </a:ext>
            </a:extLst>
          </p:cNvPr>
          <p:cNvSpPr txBox="1"/>
          <p:nvPr/>
        </p:nvSpPr>
        <p:spPr>
          <a:xfrm>
            <a:off x="4351391" y="2777093"/>
            <a:ext cx="3528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spc="300" dirty="0"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400" b="1" spc="300" dirty="0"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400" b="1" spc="300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F73CCB2A-095F-47A9-9F3E-DACECFB0D7C2}"/>
              </a:ext>
            </a:extLst>
          </p:cNvPr>
          <p:cNvSpPr txBox="1"/>
          <p:nvPr/>
        </p:nvSpPr>
        <p:spPr>
          <a:xfrm>
            <a:off x="4551415" y="3076302"/>
            <a:ext cx="360480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zh-CN" altLang="en-US" sz="1000" spc="3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输入替换内容输入替换内容输入替换内容</a:t>
            </a:r>
            <a:endParaRPr lang="en-US" altLang="zh-CN" sz="1000" spc="3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4" name="TextBox 7">
            <a:extLst>
              <a:ext uri="{FF2B5EF4-FFF2-40B4-BE49-F238E27FC236}">
                <a16:creationId xmlns:a16="http://schemas.microsoft.com/office/drawing/2014/main" id="{B861F0D8-16A2-439D-B5B9-AF10FFF1D8E6}"/>
              </a:ext>
            </a:extLst>
          </p:cNvPr>
          <p:cNvSpPr txBox="1"/>
          <p:nvPr/>
        </p:nvSpPr>
        <p:spPr>
          <a:xfrm>
            <a:off x="4351391" y="3518737"/>
            <a:ext cx="3528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spc="300" dirty="0"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400" b="1" spc="300" dirty="0"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400" b="1" spc="300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8A358F7B-9B0C-4A81-988F-929885EF51BE}"/>
              </a:ext>
            </a:extLst>
          </p:cNvPr>
          <p:cNvSpPr txBox="1"/>
          <p:nvPr/>
        </p:nvSpPr>
        <p:spPr>
          <a:xfrm>
            <a:off x="4551415" y="3817946"/>
            <a:ext cx="360480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zh-CN" altLang="en-US" sz="1000" spc="3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输入替换内容输入替换内容输入替换内容</a:t>
            </a:r>
            <a:endParaRPr lang="en-US" altLang="zh-CN" sz="1000" spc="3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8179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1" grpId="0"/>
      <p:bldP spid="33" grpId="0"/>
      <p:bldP spid="3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54F02E1E-BD77-4C22-B0A5-75F846B2E36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11"/>
          <a:stretch/>
        </p:blipFill>
        <p:spPr>
          <a:xfrm>
            <a:off x="0" y="1"/>
            <a:ext cx="9221638" cy="5219699"/>
          </a:xfrm>
          <a:prstGeom prst="rect">
            <a:avLst/>
          </a:prstGeom>
        </p:spPr>
      </p:pic>
      <p:sp>
        <p:nvSpPr>
          <p:cNvPr id="9" name="Rectangle 405">
            <a:extLst>
              <a:ext uri="{FF2B5EF4-FFF2-40B4-BE49-F238E27FC236}">
                <a16:creationId xmlns:a16="http://schemas.microsoft.com/office/drawing/2014/main" id="{F9B33968-8378-45BA-8635-70B4279129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4057" y="3035036"/>
            <a:ext cx="397544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演讲结束，谢谢观看！</a:t>
            </a:r>
            <a:endParaRPr lang="zh-CN" altLang="en-US" sz="2800" b="1" spc="30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10" name="Rectangle 406">
            <a:extLst>
              <a:ext uri="{FF2B5EF4-FFF2-40B4-BE49-F238E27FC236}">
                <a16:creationId xmlns:a16="http://schemas.microsoft.com/office/drawing/2014/main" id="{0CE7F16B-EEB4-4897-A95C-2D1D61470C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4543" y="3545598"/>
            <a:ext cx="2467791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900" dirty="0">
                <a:solidFill>
                  <a:schemeClr val="bg1"/>
                </a:solidFill>
              </a:rPr>
              <a:t>POWERPOINT TEMPLATE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11" name="Rectangle 407">
            <a:extLst>
              <a:ext uri="{FF2B5EF4-FFF2-40B4-BE49-F238E27FC236}">
                <a16:creationId xmlns:a16="http://schemas.microsoft.com/office/drawing/2014/main" id="{353A1196-138D-49DA-A28B-040C871109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4544" y="3953803"/>
            <a:ext cx="392496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2" name="Rectangle 408">
            <a:extLst>
              <a:ext uri="{FF2B5EF4-FFF2-40B4-BE49-F238E27FC236}">
                <a16:creationId xmlns:a16="http://schemas.microsoft.com/office/drawing/2014/main" id="{DA8CB697-949E-4E98-917E-BE7651F172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4543" y="4428190"/>
            <a:ext cx="927100" cy="203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/>
            <a:r>
              <a:rPr lang="zh-CN" altLang="en-US" sz="1000" dirty="0" smtClean="0"/>
              <a:t>猪七爷</a:t>
            </a:r>
            <a:endParaRPr lang="en-US" altLang="zh-CN" sz="1000" dirty="0"/>
          </a:p>
        </p:txBody>
      </p:sp>
      <p:sp>
        <p:nvSpPr>
          <p:cNvPr id="13" name="Rectangle 409">
            <a:extLst>
              <a:ext uri="{FF2B5EF4-FFF2-40B4-BE49-F238E27FC236}">
                <a16:creationId xmlns:a16="http://schemas.microsoft.com/office/drawing/2014/main" id="{C814FA0D-75F2-45DD-93DD-F8910057D6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43418" y="4428190"/>
            <a:ext cx="927100" cy="203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/>
            <a:r>
              <a:rPr lang="en-US" altLang="zh-CN" sz="1000" dirty="0"/>
              <a:t>2019.05.21</a:t>
            </a:r>
          </a:p>
        </p:txBody>
      </p:sp>
    </p:spTree>
    <p:extLst>
      <p:ext uri="{BB962C8B-B14F-4D97-AF65-F5344CB8AC3E}">
        <p14:creationId xmlns:p14="http://schemas.microsoft.com/office/powerpoint/2010/main" val="2604780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>
            <a:extLst>
              <a:ext uri="{FF2B5EF4-FFF2-40B4-BE49-F238E27FC236}">
                <a16:creationId xmlns:a16="http://schemas.microsoft.com/office/drawing/2014/main" id="{6603DB13-C822-4515-9A98-DD51715F91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1427" y="906946"/>
            <a:ext cx="3063875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charset="0"/>
              <a:buNone/>
            </a:pPr>
            <a:endParaRPr lang="zh-CN" altLang="en-US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>
              <a:buFont typeface="Arial" charset="0"/>
              <a:buNone/>
            </a:pP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itchFamily="34" charset="-122"/>
              </a:rPr>
              <a:t>选 题 背 景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21FC0AB-C9DB-4275-B675-0705F1B80A94}"/>
              </a:ext>
            </a:extLst>
          </p:cNvPr>
          <p:cNvSpPr/>
          <p:nvPr/>
        </p:nvSpPr>
        <p:spPr>
          <a:xfrm>
            <a:off x="4042767" y="1885931"/>
            <a:ext cx="4572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We have many PowerPoint </a:t>
            </a: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templates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that has been specifically designed</a:t>
            </a:r>
            <a:endParaRPr lang="zh-CN" altLang="en-US" sz="1000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7624ECB-BCCD-4AFA-8134-10EE075CB66C}"/>
              </a:ext>
            </a:extLst>
          </p:cNvPr>
          <p:cNvSpPr/>
          <p:nvPr/>
        </p:nvSpPr>
        <p:spPr>
          <a:xfrm>
            <a:off x="2413405" y="1107592"/>
            <a:ext cx="146386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7200" dirty="0">
                <a:solidFill>
                  <a:schemeClr val="tx1">
                    <a:lumMod val="95000"/>
                    <a:lumOff val="5000"/>
                  </a:schemeClr>
                </a:solidFill>
                <a:latin typeface="Bauhaus 93" panose="04030905020B02020C02" pitchFamily="82" charset="0"/>
              </a:rPr>
              <a:t>01</a:t>
            </a:r>
            <a:r>
              <a:rPr lang="zh-CN" altLang="en-US" sz="7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Bauhaus 93" panose="04030905020B02020C02" pitchFamily="82" charset="0"/>
              </a:rPr>
              <a:t> </a:t>
            </a:r>
          </a:p>
        </p:txBody>
      </p:sp>
      <p:sp>
        <p:nvSpPr>
          <p:cNvPr id="6" name="任意多边形 46">
            <a:extLst>
              <a:ext uri="{FF2B5EF4-FFF2-40B4-BE49-F238E27FC236}">
                <a16:creationId xmlns:a16="http://schemas.microsoft.com/office/drawing/2014/main" id="{D503F6F0-4641-4611-A00B-4FA464049D85}"/>
              </a:ext>
            </a:extLst>
          </p:cNvPr>
          <p:cNvSpPr/>
          <p:nvPr/>
        </p:nvSpPr>
        <p:spPr>
          <a:xfrm>
            <a:off x="0" y="2834341"/>
            <a:ext cx="9936956" cy="2385359"/>
          </a:xfrm>
          <a:custGeom>
            <a:avLst/>
            <a:gdLst>
              <a:gd name="connsiteX0" fmla="*/ 9583815 w 13247013"/>
              <a:gd name="connsiteY0" fmla="*/ 173 h 3410281"/>
              <a:gd name="connsiteX1" fmla="*/ 10348686 w 13247013"/>
              <a:gd name="connsiteY1" fmla="*/ 452610 h 3410281"/>
              <a:gd name="connsiteX2" fmla="*/ 10972800 w 13247013"/>
              <a:gd name="connsiteY2" fmla="*/ 859010 h 3410281"/>
              <a:gd name="connsiteX3" fmla="*/ 11669486 w 13247013"/>
              <a:gd name="connsiteY3" fmla="*/ 554210 h 3410281"/>
              <a:gd name="connsiteX4" fmla="*/ 12438743 w 13247013"/>
              <a:gd name="connsiteY4" fmla="*/ 1033181 h 3410281"/>
              <a:gd name="connsiteX5" fmla="*/ 12612914 w 13247013"/>
              <a:gd name="connsiteY5" fmla="*/ 1308953 h 3410281"/>
              <a:gd name="connsiteX6" fmla="*/ 12290051 w 13247013"/>
              <a:gd name="connsiteY6" fmla="*/ 1318717 h 3410281"/>
              <a:gd name="connsiteX7" fmla="*/ 12192000 w 13247013"/>
              <a:gd name="connsiteY7" fmla="*/ 1320901 h 3410281"/>
              <a:gd name="connsiteX8" fmla="*/ 12192000 w 13247013"/>
              <a:gd name="connsiteY8" fmla="*/ 3410281 h 3410281"/>
              <a:gd name="connsiteX9" fmla="*/ 0 w 13247013"/>
              <a:gd name="connsiteY9" fmla="*/ 3410281 h 3410281"/>
              <a:gd name="connsiteX10" fmla="*/ 0 w 13247013"/>
              <a:gd name="connsiteY10" fmla="*/ 992908 h 3410281"/>
              <a:gd name="connsiteX11" fmla="*/ 4205901 w 13247013"/>
              <a:gd name="connsiteY11" fmla="*/ 992908 h 3410281"/>
              <a:gd name="connsiteX12" fmla="*/ 4255520 w 13247013"/>
              <a:gd name="connsiteY12" fmla="*/ 974473 h 3410281"/>
              <a:gd name="connsiteX13" fmla="*/ 5399315 w 13247013"/>
              <a:gd name="connsiteY13" fmla="*/ 641296 h 3410281"/>
              <a:gd name="connsiteX14" fmla="*/ 6255658 w 13247013"/>
              <a:gd name="connsiteY14" fmla="*/ 133296 h 3410281"/>
              <a:gd name="connsiteX15" fmla="*/ 6923314 w 13247013"/>
              <a:gd name="connsiteY15" fmla="*/ 655810 h 3410281"/>
              <a:gd name="connsiteX16" fmla="*/ 7808686 w 13247013"/>
              <a:gd name="connsiteY16" fmla="*/ 351010 h 3410281"/>
              <a:gd name="connsiteX17" fmla="*/ 8316686 w 13247013"/>
              <a:gd name="connsiteY17" fmla="*/ 670324 h 3410281"/>
              <a:gd name="connsiteX18" fmla="*/ 9521371 w 13247013"/>
              <a:gd name="connsiteY18" fmla="*/ 2667 h 3410281"/>
              <a:gd name="connsiteX19" fmla="*/ 9583815 w 13247013"/>
              <a:gd name="connsiteY19" fmla="*/ 173 h 3410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247013" h="3410281">
                <a:moveTo>
                  <a:pt x="9583815" y="173"/>
                </a:moveTo>
                <a:cubicBezTo>
                  <a:pt x="9890862" y="8535"/>
                  <a:pt x="10121900" y="318806"/>
                  <a:pt x="10348686" y="452610"/>
                </a:cubicBezTo>
                <a:cubicBezTo>
                  <a:pt x="10590591" y="595334"/>
                  <a:pt x="10752667" y="842077"/>
                  <a:pt x="10972800" y="859010"/>
                </a:cubicBezTo>
                <a:cubicBezTo>
                  <a:pt x="11192933" y="875943"/>
                  <a:pt x="11425162" y="525181"/>
                  <a:pt x="11669486" y="554210"/>
                </a:cubicBezTo>
                <a:cubicBezTo>
                  <a:pt x="11913810" y="583238"/>
                  <a:pt x="12281505" y="907391"/>
                  <a:pt x="12438743" y="1033181"/>
                </a:cubicBezTo>
                <a:cubicBezTo>
                  <a:pt x="12595981" y="1158971"/>
                  <a:pt x="14061924" y="1255734"/>
                  <a:pt x="12612914" y="1308953"/>
                </a:cubicBezTo>
                <a:cubicBezTo>
                  <a:pt x="12522351" y="1312279"/>
                  <a:pt x="12413985" y="1315540"/>
                  <a:pt x="12290051" y="1318717"/>
                </a:cubicBezTo>
                <a:lnTo>
                  <a:pt x="12192000" y="1320901"/>
                </a:lnTo>
                <a:lnTo>
                  <a:pt x="12192000" y="3410281"/>
                </a:lnTo>
                <a:lnTo>
                  <a:pt x="0" y="3410281"/>
                </a:lnTo>
                <a:lnTo>
                  <a:pt x="0" y="992908"/>
                </a:lnTo>
                <a:lnTo>
                  <a:pt x="4205901" y="992908"/>
                </a:lnTo>
                <a:lnTo>
                  <a:pt x="4255520" y="974473"/>
                </a:lnTo>
                <a:cubicBezTo>
                  <a:pt x="4566406" y="871748"/>
                  <a:pt x="5090281" y="770413"/>
                  <a:pt x="5399315" y="641296"/>
                </a:cubicBezTo>
                <a:cubicBezTo>
                  <a:pt x="5752495" y="493734"/>
                  <a:pt x="6001657" y="130877"/>
                  <a:pt x="6255658" y="133296"/>
                </a:cubicBezTo>
                <a:cubicBezTo>
                  <a:pt x="6509657" y="135715"/>
                  <a:pt x="6664476" y="619524"/>
                  <a:pt x="6923314" y="655810"/>
                </a:cubicBezTo>
                <a:cubicBezTo>
                  <a:pt x="7182152" y="692096"/>
                  <a:pt x="7576457" y="348591"/>
                  <a:pt x="7808686" y="351010"/>
                </a:cubicBezTo>
                <a:cubicBezTo>
                  <a:pt x="8040915" y="353429"/>
                  <a:pt x="8031238" y="728381"/>
                  <a:pt x="8316686" y="670324"/>
                </a:cubicBezTo>
                <a:cubicBezTo>
                  <a:pt x="8602134" y="612267"/>
                  <a:pt x="9182704" y="38953"/>
                  <a:pt x="9521371" y="2667"/>
                </a:cubicBezTo>
                <a:cubicBezTo>
                  <a:pt x="9542538" y="399"/>
                  <a:pt x="9563345" y="-385"/>
                  <a:pt x="9583815" y="173"/>
                </a:cubicBezTo>
                <a:close/>
              </a:path>
            </a:pathLst>
          </a:custGeom>
          <a:blipFill dpi="0" rotWithShape="1"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22202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>
            <a:extLst>
              <a:ext uri="{FF2B5EF4-FFF2-40B4-BE49-F238E27FC236}">
                <a16:creationId xmlns:a16="http://schemas.microsoft.com/office/drawing/2014/main" id="{E6B046BE-F508-45D1-9801-23BF395414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5438" y="84501"/>
            <a:ext cx="219919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WRITE YOUR GREAT TITLE HERE</a:t>
            </a:r>
          </a:p>
        </p:txBody>
      </p:sp>
      <p:sp>
        <p:nvSpPr>
          <p:cNvPr id="3" name="Text Box 8">
            <a:extLst>
              <a:ext uri="{FF2B5EF4-FFF2-40B4-BE49-F238E27FC236}">
                <a16:creationId xmlns:a16="http://schemas.microsoft.com/office/drawing/2014/main" id="{5B23E70F-8E28-4B58-9DD7-5524D267C8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6209" y="275020"/>
            <a:ext cx="124264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your other text here</a:t>
            </a:r>
          </a:p>
        </p:txBody>
      </p:sp>
      <p:grpSp>
        <p:nvGrpSpPr>
          <p:cNvPr id="4" name="Group 16">
            <a:extLst>
              <a:ext uri="{FF2B5EF4-FFF2-40B4-BE49-F238E27FC236}">
                <a16:creationId xmlns:a16="http://schemas.microsoft.com/office/drawing/2014/main" id="{03613119-D632-44B2-8EEE-E1633FA125BA}"/>
              </a:ext>
            </a:extLst>
          </p:cNvPr>
          <p:cNvGrpSpPr>
            <a:grpSpLocks/>
          </p:cNvGrpSpPr>
          <p:nvPr/>
        </p:nvGrpSpPr>
        <p:grpSpPr bwMode="auto">
          <a:xfrm>
            <a:off x="283617" y="153523"/>
            <a:ext cx="221436" cy="295248"/>
            <a:chOff x="0" y="168"/>
            <a:chExt cx="204" cy="318"/>
          </a:xfrm>
        </p:grpSpPr>
        <p:sp>
          <p:nvSpPr>
            <p:cNvPr id="5" name="Rectangle 14">
              <a:extLst>
                <a:ext uri="{FF2B5EF4-FFF2-40B4-BE49-F238E27FC236}">
                  <a16:creationId xmlns:a16="http://schemas.microsoft.com/office/drawing/2014/main" id="{51732652-AFA4-4987-90BE-CE5560663F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" y="168"/>
              <a:ext cx="46" cy="318"/>
            </a:xfrm>
            <a:prstGeom prst="rect">
              <a:avLst/>
            </a:prstGeom>
            <a:solidFill>
              <a:srgbClr val="5279A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dirty="0"/>
            </a:p>
          </p:txBody>
        </p:sp>
        <p:sp>
          <p:nvSpPr>
            <p:cNvPr id="6" name="Rectangle 15">
              <a:extLst>
                <a:ext uri="{FF2B5EF4-FFF2-40B4-BE49-F238E27FC236}">
                  <a16:creationId xmlns:a16="http://schemas.microsoft.com/office/drawing/2014/main" id="{C134D62E-DD0E-4528-BD20-4A2F35C27E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68"/>
              <a:ext cx="158" cy="318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C75CE612-8BAC-417B-9907-DEDF40BF1792}"/>
              </a:ext>
            </a:extLst>
          </p:cNvPr>
          <p:cNvGrpSpPr/>
          <p:nvPr/>
        </p:nvGrpSpPr>
        <p:grpSpPr>
          <a:xfrm>
            <a:off x="3172006" y="1271451"/>
            <a:ext cx="2749181" cy="2620885"/>
            <a:chOff x="2989127" y="984717"/>
            <a:chExt cx="3095625" cy="2951162"/>
          </a:xfrm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EF88C4DE-DCB8-4B6D-B64D-2216AEA35F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7827" y="984717"/>
              <a:ext cx="1038225" cy="915987"/>
            </a:xfrm>
            <a:custGeom>
              <a:avLst/>
              <a:gdLst>
                <a:gd name="T0" fmla="*/ 2684 w 2684"/>
                <a:gd name="T1" fmla="*/ 2365 h 2365"/>
                <a:gd name="T2" fmla="*/ 1342 w 2684"/>
                <a:gd name="T3" fmla="*/ 0 h 2365"/>
                <a:gd name="T4" fmla="*/ 0 w 2684"/>
                <a:gd name="T5" fmla="*/ 2365 h 2365"/>
                <a:gd name="T6" fmla="*/ 2684 w 2684"/>
                <a:gd name="T7" fmla="*/ 2365 h 236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84"/>
                <a:gd name="T13" fmla="*/ 0 h 2365"/>
                <a:gd name="T14" fmla="*/ 2684 w 2684"/>
                <a:gd name="T15" fmla="*/ 2365 h 236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84" h="2365">
                  <a:moveTo>
                    <a:pt x="2684" y="2365"/>
                  </a:moveTo>
                  <a:lnTo>
                    <a:pt x="1342" y="0"/>
                  </a:lnTo>
                  <a:lnTo>
                    <a:pt x="0" y="2365"/>
                  </a:lnTo>
                  <a:lnTo>
                    <a:pt x="2684" y="2365"/>
                  </a:lnTo>
                  <a:close/>
                </a:path>
              </a:pathLst>
            </a:custGeom>
            <a:solidFill>
              <a:srgbClr val="5279A0"/>
            </a:solidFill>
            <a:ln>
              <a:noFill/>
            </a:ln>
          </p:spPr>
          <p:txBody>
            <a:bodyPr/>
            <a:lstStyle/>
            <a:p>
              <a:endParaRPr lang="zh-CN" altLang="zh-CN">
                <a:solidFill>
                  <a:schemeClr val="bg2">
                    <a:lumMod val="10000"/>
                  </a:schemeClr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F43E0094-C713-4612-8BEC-E52D6A7C59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9127" y="1900704"/>
              <a:ext cx="1028700" cy="990600"/>
            </a:xfrm>
            <a:custGeom>
              <a:avLst/>
              <a:gdLst>
                <a:gd name="T0" fmla="*/ 2664 w 2664"/>
                <a:gd name="T1" fmla="*/ 0 h 2553"/>
                <a:gd name="T2" fmla="*/ 0 w 2664"/>
                <a:gd name="T3" fmla="*/ 546 h 2553"/>
                <a:gd name="T4" fmla="*/ 1835 w 2664"/>
                <a:gd name="T5" fmla="*/ 2553 h 2553"/>
                <a:gd name="T6" fmla="*/ 2664 w 2664"/>
                <a:gd name="T7" fmla="*/ 0 h 25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64"/>
                <a:gd name="T13" fmla="*/ 0 h 2553"/>
                <a:gd name="T14" fmla="*/ 2664 w 2664"/>
                <a:gd name="T15" fmla="*/ 2553 h 25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64" h="2553">
                  <a:moveTo>
                    <a:pt x="2664" y="0"/>
                  </a:moveTo>
                  <a:lnTo>
                    <a:pt x="0" y="546"/>
                  </a:lnTo>
                  <a:lnTo>
                    <a:pt x="1835" y="2553"/>
                  </a:lnTo>
                  <a:lnTo>
                    <a:pt x="2664" y="0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zh-CN" sz="1600" dirty="0">
                <a:solidFill>
                  <a:schemeClr val="bg2">
                    <a:lumMod val="10000"/>
                  </a:schemeClr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0C8461AF-E10F-4946-8630-ACD19DBF26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9677" y="2891304"/>
              <a:ext cx="955675" cy="1044575"/>
            </a:xfrm>
            <a:custGeom>
              <a:avLst/>
              <a:gdLst>
                <a:gd name="T0" fmla="*/ 305 w 2476"/>
                <a:gd name="T1" fmla="*/ 0 h 2702"/>
                <a:gd name="T2" fmla="*/ 0 w 2476"/>
                <a:gd name="T3" fmla="*/ 2702 h 2702"/>
                <a:gd name="T4" fmla="*/ 2476 w 2476"/>
                <a:gd name="T5" fmla="*/ 1578 h 2702"/>
                <a:gd name="T6" fmla="*/ 305 w 2476"/>
                <a:gd name="T7" fmla="*/ 0 h 270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76"/>
                <a:gd name="T13" fmla="*/ 0 h 2702"/>
                <a:gd name="T14" fmla="*/ 2476 w 2476"/>
                <a:gd name="T15" fmla="*/ 2702 h 270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76" h="2702">
                  <a:moveTo>
                    <a:pt x="305" y="0"/>
                  </a:moveTo>
                  <a:lnTo>
                    <a:pt x="0" y="2702"/>
                  </a:lnTo>
                  <a:lnTo>
                    <a:pt x="2476" y="1578"/>
                  </a:lnTo>
                  <a:lnTo>
                    <a:pt x="305" y="0"/>
                  </a:lnTo>
                  <a:close/>
                </a:path>
              </a:pathLst>
            </a:custGeom>
            <a:solidFill>
              <a:srgbClr val="5279A0"/>
            </a:solidFill>
            <a:ln>
              <a:noFill/>
            </a:ln>
          </p:spPr>
          <p:txBody>
            <a:bodyPr/>
            <a:lstStyle/>
            <a:p>
              <a:endParaRPr lang="zh-CN" altLang="zh-CN" sz="1600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920AB16E-078B-45C4-B0DA-D65681B2E0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35352" y="2891304"/>
              <a:ext cx="958850" cy="1044575"/>
            </a:xfrm>
            <a:custGeom>
              <a:avLst/>
              <a:gdLst>
                <a:gd name="T0" fmla="*/ 0 w 2476"/>
                <a:gd name="T1" fmla="*/ 1578 h 2702"/>
                <a:gd name="T2" fmla="*/ 2476 w 2476"/>
                <a:gd name="T3" fmla="*/ 2702 h 2702"/>
                <a:gd name="T4" fmla="*/ 2172 w 2476"/>
                <a:gd name="T5" fmla="*/ 0 h 2702"/>
                <a:gd name="T6" fmla="*/ 0 w 2476"/>
                <a:gd name="T7" fmla="*/ 1578 h 270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76"/>
                <a:gd name="T13" fmla="*/ 0 h 2702"/>
                <a:gd name="T14" fmla="*/ 2476 w 2476"/>
                <a:gd name="T15" fmla="*/ 2702 h 270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76" h="2702">
                  <a:moveTo>
                    <a:pt x="0" y="1578"/>
                  </a:moveTo>
                  <a:lnTo>
                    <a:pt x="2476" y="2702"/>
                  </a:lnTo>
                  <a:lnTo>
                    <a:pt x="2172" y="0"/>
                  </a:lnTo>
                  <a:lnTo>
                    <a:pt x="0" y="1578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zh-CN" sz="1600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id="{57D8F0C9-BA18-4910-94F4-627674BA63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56052" y="1900704"/>
              <a:ext cx="1028700" cy="990600"/>
            </a:xfrm>
            <a:custGeom>
              <a:avLst/>
              <a:gdLst>
                <a:gd name="T0" fmla="*/ 830 w 2664"/>
                <a:gd name="T1" fmla="*/ 2553 h 2553"/>
                <a:gd name="T2" fmla="*/ 2664 w 2664"/>
                <a:gd name="T3" fmla="*/ 546 h 2553"/>
                <a:gd name="T4" fmla="*/ 0 w 2664"/>
                <a:gd name="T5" fmla="*/ 0 h 2553"/>
                <a:gd name="T6" fmla="*/ 830 w 2664"/>
                <a:gd name="T7" fmla="*/ 2553 h 25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64"/>
                <a:gd name="T13" fmla="*/ 0 h 2553"/>
                <a:gd name="T14" fmla="*/ 2664 w 2664"/>
                <a:gd name="T15" fmla="*/ 2553 h 25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64" h="2553">
                  <a:moveTo>
                    <a:pt x="830" y="2553"/>
                  </a:moveTo>
                  <a:lnTo>
                    <a:pt x="2664" y="546"/>
                  </a:lnTo>
                  <a:lnTo>
                    <a:pt x="0" y="0"/>
                  </a:lnTo>
                  <a:lnTo>
                    <a:pt x="830" y="2553"/>
                  </a:lnTo>
                  <a:close/>
                </a:path>
              </a:pathLst>
            </a:custGeom>
            <a:solidFill>
              <a:srgbClr val="5279A0"/>
            </a:solidFill>
            <a:ln>
              <a:noFill/>
            </a:ln>
          </p:spPr>
          <p:txBody>
            <a:bodyPr/>
            <a:lstStyle/>
            <a:p>
              <a:endParaRPr lang="zh-CN" altLang="zh-CN" sz="1600">
                <a:solidFill>
                  <a:srgbClr val="5279A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" name="矩形 7">
              <a:extLst>
                <a:ext uri="{FF2B5EF4-FFF2-40B4-BE49-F238E27FC236}">
                  <a16:creationId xmlns:a16="http://schemas.microsoft.com/office/drawing/2014/main" id="{1F02A88E-E5B0-4050-BFBB-005A7FCFE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5965" y="1403817"/>
              <a:ext cx="357187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altLang="zh-CN" sz="1600">
                  <a:solidFill>
                    <a:schemeClr val="bg1"/>
                  </a:solidFill>
                  <a:latin typeface="Swiss911 UCm BT" pitchFamily="2" charset="0"/>
                  <a:sym typeface="Swiss911 UCm BT" pitchFamily="2" charset="0"/>
                </a:rPr>
                <a:t>01</a:t>
              </a:r>
              <a:endParaRPr lang="zh-CN" altLang="en-US" sz="1600">
                <a:solidFill>
                  <a:schemeClr val="bg1"/>
                </a:solidFill>
                <a:latin typeface="Swiss911 UCm BT" pitchFamily="2" charset="0"/>
                <a:sym typeface="Swiss911 UCm BT" pitchFamily="2" charset="0"/>
              </a:endParaRPr>
            </a:p>
          </p:txBody>
        </p:sp>
        <p:sp>
          <p:nvSpPr>
            <p:cNvPr id="13" name="矩形 8">
              <a:extLst>
                <a:ext uri="{FF2B5EF4-FFF2-40B4-BE49-F238E27FC236}">
                  <a16:creationId xmlns:a16="http://schemas.microsoft.com/office/drawing/2014/main" id="{CA31A634-7F20-48E9-97B6-019C6A0CE7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16402" y="2088029"/>
              <a:ext cx="35718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altLang="zh-CN" sz="1600">
                  <a:solidFill>
                    <a:schemeClr val="bg1"/>
                  </a:solidFill>
                  <a:latin typeface="Swiss911 UCm BT" pitchFamily="2" charset="0"/>
                  <a:sym typeface="Swiss911 UCm BT" pitchFamily="2" charset="0"/>
                </a:rPr>
                <a:t>02</a:t>
              </a:r>
              <a:endParaRPr lang="zh-CN" altLang="en-US" sz="1600">
                <a:solidFill>
                  <a:schemeClr val="bg1"/>
                </a:solidFill>
                <a:latin typeface="Swiss911 UCm BT" pitchFamily="2" charset="0"/>
                <a:sym typeface="Swiss911 UCm BT" pitchFamily="2" charset="0"/>
              </a:endParaRPr>
            </a:p>
          </p:txBody>
        </p:sp>
        <p:sp>
          <p:nvSpPr>
            <p:cNvPr id="14" name="矩形 9">
              <a:extLst>
                <a:ext uri="{FF2B5EF4-FFF2-40B4-BE49-F238E27FC236}">
                  <a16:creationId xmlns:a16="http://schemas.microsoft.com/office/drawing/2014/main" id="{17925669-074E-422B-8D46-1F2EC9DA8C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7627" y="3227854"/>
              <a:ext cx="35718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altLang="zh-CN" sz="1600">
                  <a:solidFill>
                    <a:schemeClr val="bg1"/>
                  </a:solidFill>
                  <a:latin typeface="Swiss911 UCm BT" pitchFamily="2" charset="0"/>
                  <a:sym typeface="Swiss911 UCm BT" pitchFamily="2" charset="0"/>
                </a:rPr>
                <a:t>03</a:t>
              </a:r>
              <a:endParaRPr lang="zh-CN" altLang="en-US" sz="1600">
                <a:solidFill>
                  <a:schemeClr val="bg1"/>
                </a:solidFill>
                <a:latin typeface="Swiss911 UCm BT" pitchFamily="2" charset="0"/>
                <a:sym typeface="Swiss911 UCm BT" pitchFamily="2" charset="0"/>
              </a:endParaRPr>
            </a:p>
          </p:txBody>
        </p:sp>
        <p:sp>
          <p:nvSpPr>
            <p:cNvPr id="15" name="矩形 10">
              <a:extLst>
                <a:ext uri="{FF2B5EF4-FFF2-40B4-BE49-F238E27FC236}">
                  <a16:creationId xmlns:a16="http://schemas.microsoft.com/office/drawing/2014/main" id="{9A66ACB0-EAB5-41A1-9717-103D61F6C5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8740" y="3242142"/>
              <a:ext cx="357187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altLang="zh-CN" sz="1600">
                  <a:solidFill>
                    <a:schemeClr val="bg1"/>
                  </a:solidFill>
                  <a:latin typeface="Swiss911 UCm BT" pitchFamily="2" charset="0"/>
                  <a:sym typeface="Swiss911 UCm BT" pitchFamily="2" charset="0"/>
                </a:rPr>
                <a:t>04</a:t>
              </a:r>
              <a:endParaRPr lang="zh-CN" altLang="en-US" sz="1600">
                <a:solidFill>
                  <a:schemeClr val="bg1"/>
                </a:solidFill>
                <a:latin typeface="Swiss911 UCm BT" pitchFamily="2" charset="0"/>
                <a:sym typeface="Swiss911 UCm BT" pitchFamily="2" charset="0"/>
              </a:endParaRPr>
            </a:p>
          </p:txBody>
        </p:sp>
        <p:sp>
          <p:nvSpPr>
            <p:cNvPr id="16" name="矩形 11">
              <a:extLst>
                <a:ext uri="{FF2B5EF4-FFF2-40B4-BE49-F238E27FC236}">
                  <a16:creationId xmlns:a16="http://schemas.microsoft.com/office/drawing/2014/main" id="{D67EB4D6-BE35-4CC3-88FB-B920C1B815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0290" y="2097554"/>
              <a:ext cx="357187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Swiss911 UCm BT" pitchFamily="2" charset="0"/>
                  <a:sym typeface="Swiss911 UCm BT" pitchFamily="2" charset="0"/>
                </a:rPr>
                <a:t>05</a:t>
              </a:r>
              <a:endParaRPr lang="zh-CN" altLang="en-US" sz="1600" dirty="0">
                <a:solidFill>
                  <a:schemeClr val="bg1"/>
                </a:solidFill>
                <a:latin typeface="Swiss911 UCm BT" pitchFamily="2" charset="0"/>
                <a:sym typeface="Swiss911 UCm BT" pitchFamily="2" charset="0"/>
              </a:endParaRPr>
            </a:p>
          </p:txBody>
        </p:sp>
        <p:sp>
          <p:nvSpPr>
            <p:cNvPr id="17" name="TextBox 22">
              <a:extLst>
                <a:ext uri="{FF2B5EF4-FFF2-40B4-BE49-F238E27FC236}">
                  <a16:creationId xmlns:a16="http://schemas.microsoft.com/office/drawing/2014/main" id="{FA87EEFB-9179-42D2-9845-AD051EDA8A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3626" y="2334250"/>
              <a:ext cx="1266627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点击添加标题内容</a:t>
              </a: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2650ADEE-70C5-4D78-BA6A-9D621072B21A}"/>
              </a:ext>
            </a:extLst>
          </p:cNvPr>
          <p:cNvSpPr txBox="1"/>
          <p:nvPr/>
        </p:nvSpPr>
        <p:spPr>
          <a:xfrm>
            <a:off x="749272" y="1492698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此处输入标题文字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75C0349-7533-43B1-8BB1-DDDD56AF6D47}"/>
              </a:ext>
            </a:extLst>
          </p:cNvPr>
          <p:cNvSpPr txBox="1"/>
          <p:nvPr/>
        </p:nvSpPr>
        <p:spPr>
          <a:xfrm>
            <a:off x="749272" y="2769252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此处输入标题文字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7730C3A6-AAC4-4CD7-8BCC-86C890431CA1}"/>
              </a:ext>
            </a:extLst>
          </p:cNvPr>
          <p:cNvSpPr/>
          <p:nvPr/>
        </p:nvSpPr>
        <p:spPr>
          <a:xfrm>
            <a:off x="673964" y="1897592"/>
            <a:ext cx="2696979" cy="52681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用户可以在投影仪或者计算机上进行演示，也可以将演示文稿打印出来，制作成胶片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39549FA5-EA40-4BD8-8ABB-5A5607AAD570}"/>
              </a:ext>
            </a:extLst>
          </p:cNvPr>
          <p:cNvSpPr/>
          <p:nvPr/>
        </p:nvSpPr>
        <p:spPr>
          <a:xfrm>
            <a:off x="749272" y="3159284"/>
            <a:ext cx="2696979" cy="52681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用户可以在投影仪或者计算机上进行演示，也可以将演示文稿打印出来，制作成胶片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AB7500E-A5EE-494F-9BC8-6DC41AFAF543}"/>
              </a:ext>
            </a:extLst>
          </p:cNvPr>
          <p:cNvSpPr txBox="1"/>
          <p:nvPr/>
        </p:nvSpPr>
        <p:spPr>
          <a:xfrm>
            <a:off x="6231676" y="1492698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此处输入标题文字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D0C689B-3B4F-4911-BBA1-26044A677D1E}"/>
              </a:ext>
            </a:extLst>
          </p:cNvPr>
          <p:cNvSpPr txBox="1"/>
          <p:nvPr/>
        </p:nvSpPr>
        <p:spPr>
          <a:xfrm>
            <a:off x="6231676" y="2769252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此处输入标题文字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5BA02134-8CD7-40DD-96D4-A8F4CE55C9DF}"/>
              </a:ext>
            </a:extLst>
          </p:cNvPr>
          <p:cNvSpPr/>
          <p:nvPr/>
        </p:nvSpPr>
        <p:spPr>
          <a:xfrm>
            <a:off x="6156368" y="1897592"/>
            <a:ext cx="2696979" cy="52681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用户可以在投影仪或者计算机上进行演示，也可以将演示文稿打印出来，制作成胶片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5C9A5051-8F85-4DE5-A857-769B7EF37BFC}"/>
              </a:ext>
            </a:extLst>
          </p:cNvPr>
          <p:cNvSpPr/>
          <p:nvPr/>
        </p:nvSpPr>
        <p:spPr>
          <a:xfrm>
            <a:off x="6231676" y="3159284"/>
            <a:ext cx="2696979" cy="52681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用户可以在投影仪或者计算机上进行演示，也可以将演示文稿打印出来，制作成胶片</a:t>
            </a:r>
          </a:p>
        </p:txBody>
      </p:sp>
    </p:spTree>
    <p:extLst>
      <p:ext uri="{BB962C8B-B14F-4D97-AF65-F5344CB8AC3E}">
        <p14:creationId xmlns:p14="http://schemas.microsoft.com/office/powerpoint/2010/main" val="86465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93F387C5-B06B-4195-BEAE-DCEB3B02FC72}"/>
              </a:ext>
            </a:extLst>
          </p:cNvPr>
          <p:cNvSpPr/>
          <p:nvPr/>
        </p:nvSpPr>
        <p:spPr>
          <a:xfrm>
            <a:off x="0" y="963583"/>
            <a:ext cx="9144000" cy="2081348"/>
          </a:xfrm>
          <a:prstGeom prst="rect">
            <a:avLst/>
          </a:prstGeom>
          <a:solidFill>
            <a:srgbClr val="5279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 Box 7">
            <a:extLst>
              <a:ext uri="{FF2B5EF4-FFF2-40B4-BE49-F238E27FC236}">
                <a16:creationId xmlns:a16="http://schemas.microsoft.com/office/drawing/2014/main" id="{9A240632-4BDA-4576-9499-114BBF0EDC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5438" y="84501"/>
            <a:ext cx="219919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WRITE YOUR GREAT TITLE HERE</a:t>
            </a:r>
          </a:p>
        </p:txBody>
      </p:sp>
      <p:sp>
        <p:nvSpPr>
          <p:cNvPr id="3" name="Text Box 8">
            <a:extLst>
              <a:ext uri="{FF2B5EF4-FFF2-40B4-BE49-F238E27FC236}">
                <a16:creationId xmlns:a16="http://schemas.microsoft.com/office/drawing/2014/main" id="{A3015A76-894E-42A7-93B2-CC5065D7F3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6209" y="275020"/>
            <a:ext cx="124264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your other text here</a:t>
            </a:r>
          </a:p>
        </p:txBody>
      </p:sp>
      <p:grpSp>
        <p:nvGrpSpPr>
          <p:cNvPr id="4" name="Group 16">
            <a:extLst>
              <a:ext uri="{FF2B5EF4-FFF2-40B4-BE49-F238E27FC236}">
                <a16:creationId xmlns:a16="http://schemas.microsoft.com/office/drawing/2014/main" id="{D2ABB229-A202-484D-AA35-3F28FCEEFA68}"/>
              </a:ext>
            </a:extLst>
          </p:cNvPr>
          <p:cNvGrpSpPr>
            <a:grpSpLocks/>
          </p:cNvGrpSpPr>
          <p:nvPr/>
        </p:nvGrpSpPr>
        <p:grpSpPr bwMode="auto">
          <a:xfrm>
            <a:off x="283617" y="153523"/>
            <a:ext cx="221436" cy="295248"/>
            <a:chOff x="0" y="168"/>
            <a:chExt cx="204" cy="318"/>
          </a:xfrm>
        </p:grpSpPr>
        <p:sp>
          <p:nvSpPr>
            <p:cNvPr id="5" name="Rectangle 14">
              <a:extLst>
                <a:ext uri="{FF2B5EF4-FFF2-40B4-BE49-F238E27FC236}">
                  <a16:creationId xmlns:a16="http://schemas.microsoft.com/office/drawing/2014/main" id="{74712817-3FEA-4F89-B7BF-A9F0E6B19D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" y="168"/>
              <a:ext cx="46" cy="318"/>
            </a:xfrm>
            <a:prstGeom prst="rect">
              <a:avLst/>
            </a:prstGeom>
            <a:solidFill>
              <a:srgbClr val="5279A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dirty="0"/>
            </a:p>
          </p:txBody>
        </p:sp>
        <p:sp>
          <p:nvSpPr>
            <p:cNvPr id="6" name="Rectangle 15">
              <a:extLst>
                <a:ext uri="{FF2B5EF4-FFF2-40B4-BE49-F238E27FC236}">
                  <a16:creationId xmlns:a16="http://schemas.microsoft.com/office/drawing/2014/main" id="{FA7F504D-A297-417E-B14A-F3680523BB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68"/>
              <a:ext cx="158" cy="318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pic>
        <p:nvPicPr>
          <p:cNvPr id="8" name="Picture 3" descr="C:\Documents and Settings\Administrator\桌面\高清配图\高清图片01\20.jpg">
            <a:extLst>
              <a:ext uri="{FF2B5EF4-FFF2-40B4-BE49-F238E27FC236}">
                <a16:creationId xmlns:a16="http://schemas.microsoft.com/office/drawing/2014/main" id="{428C2746-80C2-42FF-970F-C5AEF618012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392"/>
          <a:stretch/>
        </p:blipFill>
        <p:spPr bwMode="auto">
          <a:xfrm>
            <a:off x="2033534" y="1896239"/>
            <a:ext cx="1727952" cy="149547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Documents and Settings\Administrator\桌面\高清配图\高清图片01\20.jpg">
            <a:extLst>
              <a:ext uri="{FF2B5EF4-FFF2-40B4-BE49-F238E27FC236}">
                <a16:creationId xmlns:a16="http://schemas.microsoft.com/office/drawing/2014/main" id="{7C836154-0C93-45F3-9BD5-62EB74E913A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392"/>
          <a:stretch/>
        </p:blipFill>
        <p:spPr bwMode="auto">
          <a:xfrm>
            <a:off x="3877681" y="1913655"/>
            <a:ext cx="1727952" cy="149547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Documents and Settings\Administrator\桌面\高清配图\高清图片01\20.jpg">
            <a:extLst>
              <a:ext uri="{FF2B5EF4-FFF2-40B4-BE49-F238E27FC236}">
                <a16:creationId xmlns:a16="http://schemas.microsoft.com/office/drawing/2014/main" id="{0515F330-29C3-4B7D-BA91-813803D1D08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392"/>
          <a:stretch/>
        </p:blipFill>
        <p:spPr bwMode="auto">
          <a:xfrm>
            <a:off x="189387" y="1896239"/>
            <a:ext cx="1727952" cy="149547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2E4DA46E-9DF1-4ECF-B900-3FF52471BFA9}"/>
              </a:ext>
            </a:extLst>
          </p:cNvPr>
          <p:cNvCxnSpPr/>
          <p:nvPr/>
        </p:nvCxnSpPr>
        <p:spPr>
          <a:xfrm>
            <a:off x="236842" y="3923937"/>
            <a:ext cx="8592344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D72E8AAF-229C-49C2-942F-B74AB9626646}"/>
              </a:ext>
            </a:extLst>
          </p:cNvPr>
          <p:cNvSpPr txBox="1"/>
          <p:nvPr/>
        </p:nvSpPr>
        <p:spPr>
          <a:xfrm>
            <a:off x="590043" y="4127438"/>
            <a:ext cx="808011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Flattening of the concept of the core meaning is: remove redundancy, messiness and multifarious adornment effect. Flattening of the concept of the core meaning is: remove redundancy, messiness and multifarious </a:t>
            </a:r>
            <a:endParaRPr lang="zh-CN" altLang="en-US" sz="1000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algn="ctr">
              <a:lnSpc>
                <a:spcPts val="2200"/>
              </a:lnSpc>
            </a:pPr>
            <a:endParaRPr lang="zh-CN" altLang="en-US" sz="1000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5250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>
            <a:extLst>
              <a:ext uri="{FF2B5EF4-FFF2-40B4-BE49-F238E27FC236}">
                <a16:creationId xmlns:a16="http://schemas.microsoft.com/office/drawing/2014/main" id="{E1DD7928-D2C9-474A-BE7A-F1FC3B5B3D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5438" y="84501"/>
            <a:ext cx="219919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WRITE YOUR GREAT TITLE HERE</a:t>
            </a:r>
          </a:p>
        </p:txBody>
      </p:sp>
      <p:sp>
        <p:nvSpPr>
          <p:cNvPr id="3" name="Text Box 8">
            <a:extLst>
              <a:ext uri="{FF2B5EF4-FFF2-40B4-BE49-F238E27FC236}">
                <a16:creationId xmlns:a16="http://schemas.microsoft.com/office/drawing/2014/main" id="{02BDA42B-4D8B-4FF0-B493-F6B2B83AEE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6209" y="275020"/>
            <a:ext cx="124264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your other text here</a:t>
            </a:r>
          </a:p>
        </p:txBody>
      </p:sp>
      <p:grpSp>
        <p:nvGrpSpPr>
          <p:cNvPr id="4" name="Group 16">
            <a:extLst>
              <a:ext uri="{FF2B5EF4-FFF2-40B4-BE49-F238E27FC236}">
                <a16:creationId xmlns:a16="http://schemas.microsoft.com/office/drawing/2014/main" id="{AA51F30D-1E7C-434B-99F4-1D4DA3082D9A}"/>
              </a:ext>
            </a:extLst>
          </p:cNvPr>
          <p:cNvGrpSpPr>
            <a:grpSpLocks/>
          </p:cNvGrpSpPr>
          <p:nvPr/>
        </p:nvGrpSpPr>
        <p:grpSpPr bwMode="auto">
          <a:xfrm>
            <a:off x="283617" y="153523"/>
            <a:ext cx="221436" cy="295248"/>
            <a:chOff x="0" y="168"/>
            <a:chExt cx="204" cy="318"/>
          </a:xfrm>
        </p:grpSpPr>
        <p:sp>
          <p:nvSpPr>
            <p:cNvPr id="5" name="Rectangle 14">
              <a:extLst>
                <a:ext uri="{FF2B5EF4-FFF2-40B4-BE49-F238E27FC236}">
                  <a16:creationId xmlns:a16="http://schemas.microsoft.com/office/drawing/2014/main" id="{857462CE-D659-4543-AB42-A04A2656FC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" y="168"/>
              <a:ext cx="46" cy="318"/>
            </a:xfrm>
            <a:prstGeom prst="rect">
              <a:avLst/>
            </a:prstGeom>
            <a:solidFill>
              <a:srgbClr val="5279A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dirty="0"/>
            </a:p>
          </p:txBody>
        </p:sp>
        <p:sp>
          <p:nvSpPr>
            <p:cNvPr id="6" name="Rectangle 15">
              <a:extLst>
                <a:ext uri="{FF2B5EF4-FFF2-40B4-BE49-F238E27FC236}">
                  <a16:creationId xmlns:a16="http://schemas.microsoft.com/office/drawing/2014/main" id="{9A2D7852-1443-411A-88CE-B35B77AF6B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68"/>
              <a:ext cx="158" cy="318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4" name="矩形 33">
            <a:extLst>
              <a:ext uri="{FF2B5EF4-FFF2-40B4-BE49-F238E27FC236}">
                <a16:creationId xmlns:a16="http://schemas.microsoft.com/office/drawing/2014/main" id="{C1547131-32A6-4888-A9B4-6BEFF6352952}"/>
              </a:ext>
            </a:extLst>
          </p:cNvPr>
          <p:cNvSpPr/>
          <p:nvPr/>
        </p:nvSpPr>
        <p:spPr>
          <a:xfrm>
            <a:off x="1928539" y="3348865"/>
            <a:ext cx="5836375" cy="3231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用户可以在投影仪或者计算机上进行演示，也可以将演示文稿打印出来，制作成胶片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F3B250D3-0629-4DB1-AECC-568986A89564}"/>
              </a:ext>
            </a:extLst>
          </p:cNvPr>
          <p:cNvGrpSpPr/>
          <p:nvPr/>
        </p:nvGrpSpPr>
        <p:grpSpPr>
          <a:xfrm>
            <a:off x="1468624" y="1315205"/>
            <a:ext cx="4575123" cy="1576738"/>
            <a:chOff x="1250911" y="1299943"/>
            <a:chExt cx="5872702" cy="2023926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71F7D832-D1F4-4F2E-A399-4151558EE42A}"/>
                </a:ext>
              </a:extLst>
            </p:cNvPr>
            <p:cNvGrpSpPr/>
            <p:nvPr/>
          </p:nvGrpSpPr>
          <p:grpSpPr>
            <a:xfrm>
              <a:off x="1250911" y="1299943"/>
              <a:ext cx="5872702" cy="2023926"/>
              <a:chOff x="589058" y="996575"/>
              <a:chExt cx="7965885" cy="2745305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37C56D36-7E91-4121-9FB4-CE308136F72C}"/>
                  </a:ext>
                </a:extLst>
              </p:cNvPr>
              <p:cNvSpPr/>
              <p:nvPr/>
            </p:nvSpPr>
            <p:spPr>
              <a:xfrm>
                <a:off x="3199348" y="996575"/>
                <a:ext cx="2745305" cy="2745305"/>
              </a:xfrm>
              <a:prstGeom prst="ellipse">
                <a:avLst/>
              </a:prstGeom>
              <a:solidFill>
                <a:schemeClr val="bg2">
                  <a:lumMod val="10000"/>
                </a:schemeClr>
              </a:solidFill>
              <a:ln>
                <a:solidFill>
                  <a:srgbClr val="1A7BAE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DE8332F-F401-49C4-A359-6F5DA48507DB}"/>
                  </a:ext>
                </a:extLst>
              </p:cNvPr>
              <p:cNvSpPr/>
              <p:nvPr/>
            </p:nvSpPr>
            <p:spPr>
              <a:xfrm>
                <a:off x="589058" y="996575"/>
                <a:ext cx="2745305" cy="2745305"/>
              </a:xfrm>
              <a:prstGeom prst="ellipse">
                <a:avLst/>
              </a:prstGeom>
              <a:noFill/>
              <a:ln>
                <a:solidFill>
                  <a:srgbClr val="1A7BA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46C668F8-8331-45F0-817B-217C261342F3}"/>
                  </a:ext>
                </a:extLst>
              </p:cNvPr>
              <p:cNvSpPr/>
              <p:nvPr/>
            </p:nvSpPr>
            <p:spPr>
              <a:xfrm>
                <a:off x="5809638" y="996575"/>
                <a:ext cx="2745305" cy="2745305"/>
              </a:xfrm>
              <a:prstGeom prst="ellipse">
                <a:avLst/>
              </a:prstGeom>
              <a:noFill/>
              <a:ln>
                <a:solidFill>
                  <a:srgbClr val="1A7BA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5CC53449-9E5B-4144-8158-1AD79637BEA1}"/>
                  </a:ext>
                </a:extLst>
              </p:cNvPr>
              <p:cNvSpPr/>
              <p:nvPr/>
            </p:nvSpPr>
            <p:spPr>
              <a:xfrm>
                <a:off x="757672" y="1232697"/>
                <a:ext cx="393948" cy="393948"/>
              </a:xfrm>
              <a:prstGeom prst="ellipse">
                <a:avLst/>
              </a:prstGeom>
              <a:solidFill>
                <a:srgbClr val="1A7BA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200" dirty="0"/>
                  <a:t>1</a:t>
                </a:r>
                <a:endParaRPr lang="zh-CN" altLang="en-US" sz="1200" dirty="0"/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105CC8C4-3768-4CB0-985F-9760C935716E}"/>
                  </a:ext>
                </a:extLst>
              </p:cNvPr>
              <p:cNvSpPr/>
              <p:nvPr/>
            </p:nvSpPr>
            <p:spPr>
              <a:xfrm>
                <a:off x="2863969" y="1940581"/>
                <a:ext cx="833764" cy="857294"/>
              </a:xfrm>
              <a:prstGeom prst="ellipse">
                <a:avLst/>
              </a:prstGeom>
              <a:solidFill>
                <a:srgbClr val="1A7BA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200" dirty="0"/>
                  <a:t>2</a:t>
                </a:r>
                <a:endParaRPr lang="zh-CN" altLang="en-US" sz="1200" dirty="0"/>
              </a:p>
            </p:txBody>
          </p:sp>
        </p:grp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5FC8DFE5-C7D3-41D8-8FAE-1C1635CCE4BB}"/>
                </a:ext>
              </a:extLst>
            </p:cNvPr>
            <p:cNvSpPr/>
            <p:nvPr/>
          </p:nvSpPr>
          <p:spPr>
            <a:xfrm>
              <a:off x="4792348" y="1995894"/>
              <a:ext cx="614677" cy="632024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/>
                <a:t>3</a:t>
              </a:r>
              <a:endParaRPr lang="zh-CN" altLang="en-US" sz="1200" dirty="0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AB7E0832-F502-4076-BB72-47EE8137F156}"/>
                </a:ext>
              </a:extLst>
            </p:cNvPr>
            <p:cNvSpPr txBox="1"/>
            <p:nvPr/>
          </p:nvSpPr>
          <p:spPr>
            <a:xfrm>
              <a:off x="1726282" y="2050296"/>
              <a:ext cx="1241217" cy="5926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此处输入标题文字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B950C67-BBC9-4C3C-A79B-0A1DBD33EF6A}"/>
                </a:ext>
              </a:extLst>
            </p:cNvPr>
            <p:cNvSpPr txBox="1"/>
            <p:nvPr/>
          </p:nvSpPr>
          <p:spPr>
            <a:xfrm>
              <a:off x="3665523" y="2050296"/>
              <a:ext cx="1226364" cy="5926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此处输入标题文字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DBD664DE-32E3-4F85-B3FC-A8B2D6AFDAA8}"/>
                </a:ext>
              </a:extLst>
            </p:cNvPr>
            <p:cNvSpPr txBox="1"/>
            <p:nvPr/>
          </p:nvSpPr>
          <p:spPr>
            <a:xfrm>
              <a:off x="5635687" y="2050296"/>
              <a:ext cx="1201878" cy="5926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此处输入标题文字</a:t>
              </a:r>
            </a:p>
          </p:txBody>
        </p:sp>
      </p:grpSp>
      <p:sp>
        <p:nvSpPr>
          <p:cNvPr id="38" name="矩形 37">
            <a:extLst>
              <a:ext uri="{FF2B5EF4-FFF2-40B4-BE49-F238E27FC236}">
                <a16:creationId xmlns:a16="http://schemas.microsoft.com/office/drawing/2014/main" id="{FF6C0220-CCFA-4DBE-80F4-671F53A73953}"/>
              </a:ext>
            </a:extLst>
          </p:cNvPr>
          <p:cNvSpPr/>
          <p:nvPr/>
        </p:nvSpPr>
        <p:spPr>
          <a:xfrm>
            <a:off x="3045361" y="3685907"/>
            <a:ext cx="5836375" cy="29597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用户可以在投影仪或者计算机上进行演示</a:t>
            </a: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3513140A-2A93-4C1D-BBDC-A1F9E50F6026}"/>
              </a:ext>
            </a:extLst>
          </p:cNvPr>
          <p:cNvSpPr/>
          <p:nvPr/>
        </p:nvSpPr>
        <p:spPr>
          <a:xfrm>
            <a:off x="6043747" y="1329082"/>
            <a:ext cx="1576737" cy="1576738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rgbClr val="1A7B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200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F0DA48BE-EC1D-47AF-AED9-B78034011AB5}"/>
              </a:ext>
            </a:extLst>
          </p:cNvPr>
          <p:cNvSpPr txBox="1"/>
          <p:nvPr/>
        </p:nvSpPr>
        <p:spPr>
          <a:xfrm>
            <a:off x="6461317" y="1913644"/>
            <a:ext cx="919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此处输入标题文字</a:t>
            </a: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702B8D96-265B-4214-AE39-2AE719BBE655}"/>
              </a:ext>
            </a:extLst>
          </p:cNvPr>
          <p:cNvSpPr/>
          <p:nvPr/>
        </p:nvSpPr>
        <p:spPr>
          <a:xfrm>
            <a:off x="5820902" y="1857385"/>
            <a:ext cx="478864" cy="492378"/>
          </a:xfrm>
          <a:prstGeom prst="ellipse">
            <a:avLst/>
          </a:prstGeom>
          <a:solidFill>
            <a:srgbClr val="1A7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/>
              <a:t>4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005235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>
            <a:extLst>
              <a:ext uri="{FF2B5EF4-FFF2-40B4-BE49-F238E27FC236}">
                <a16:creationId xmlns:a16="http://schemas.microsoft.com/office/drawing/2014/main" id="{B1CFC085-F9DB-46C7-A0EC-F89464CEE1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5438" y="84501"/>
            <a:ext cx="219919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WRITE YOUR GREAT TITLE HERE</a:t>
            </a:r>
          </a:p>
        </p:txBody>
      </p:sp>
      <p:sp>
        <p:nvSpPr>
          <p:cNvPr id="3" name="Text Box 8">
            <a:extLst>
              <a:ext uri="{FF2B5EF4-FFF2-40B4-BE49-F238E27FC236}">
                <a16:creationId xmlns:a16="http://schemas.microsoft.com/office/drawing/2014/main" id="{8A51F7AA-F2CC-413B-B388-222A396981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6209" y="275020"/>
            <a:ext cx="124264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your other text here</a:t>
            </a:r>
          </a:p>
        </p:txBody>
      </p:sp>
      <p:grpSp>
        <p:nvGrpSpPr>
          <p:cNvPr id="4" name="Group 16">
            <a:extLst>
              <a:ext uri="{FF2B5EF4-FFF2-40B4-BE49-F238E27FC236}">
                <a16:creationId xmlns:a16="http://schemas.microsoft.com/office/drawing/2014/main" id="{93256FE8-FFB3-4293-AC21-E6481FA9B7B4}"/>
              </a:ext>
            </a:extLst>
          </p:cNvPr>
          <p:cNvGrpSpPr>
            <a:grpSpLocks/>
          </p:cNvGrpSpPr>
          <p:nvPr/>
        </p:nvGrpSpPr>
        <p:grpSpPr bwMode="auto">
          <a:xfrm>
            <a:off x="283617" y="153523"/>
            <a:ext cx="221436" cy="295248"/>
            <a:chOff x="0" y="168"/>
            <a:chExt cx="204" cy="318"/>
          </a:xfrm>
        </p:grpSpPr>
        <p:sp>
          <p:nvSpPr>
            <p:cNvPr id="5" name="Rectangle 14">
              <a:extLst>
                <a:ext uri="{FF2B5EF4-FFF2-40B4-BE49-F238E27FC236}">
                  <a16:creationId xmlns:a16="http://schemas.microsoft.com/office/drawing/2014/main" id="{A256983C-52B7-4589-8EE5-9088941E9B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" y="168"/>
              <a:ext cx="46" cy="318"/>
            </a:xfrm>
            <a:prstGeom prst="rect">
              <a:avLst/>
            </a:prstGeom>
            <a:solidFill>
              <a:srgbClr val="5279A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dirty="0"/>
            </a:p>
          </p:txBody>
        </p:sp>
        <p:sp>
          <p:nvSpPr>
            <p:cNvPr id="6" name="Rectangle 15">
              <a:extLst>
                <a:ext uri="{FF2B5EF4-FFF2-40B4-BE49-F238E27FC236}">
                  <a16:creationId xmlns:a16="http://schemas.microsoft.com/office/drawing/2014/main" id="{0C926C0C-F738-42AF-8146-0F0F2CA199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68"/>
              <a:ext cx="158" cy="318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" name="Group 65">
            <a:extLst>
              <a:ext uri="{FF2B5EF4-FFF2-40B4-BE49-F238E27FC236}">
                <a16:creationId xmlns:a16="http://schemas.microsoft.com/office/drawing/2014/main" id="{8687842D-2730-4EAE-9180-8E3B0FD9DB52}"/>
              </a:ext>
            </a:extLst>
          </p:cNvPr>
          <p:cNvGrpSpPr/>
          <p:nvPr/>
        </p:nvGrpSpPr>
        <p:grpSpPr>
          <a:xfrm>
            <a:off x="1059787" y="1592273"/>
            <a:ext cx="779820" cy="876701"/>
            <a:chOff x="776308" y="1714494"/>
            <a:chExt cx="1571636" cy="1766888"/>
          </a:xfrm>
        </p:grpSpPr>
        <p:sp>
          <p:nvSpPr>
            <p:cNvPr id="8" name="Rectangle 25">
              <a:extLst>
                <a:ext uri="{FF2B5EF4-FFF2-40B4-BE49-F238E27FC236}">
                  <a16:creationId xmlns:a16="http://schemas.microsoft.com/office/drawing/2014/main" id="{2668A3E0-E01C-4401-98E5-6D7800D84F59}"/>
                </a:ext>
              </a:extLst>
            </p:cNvPr>
            <p:cNvSpPr/>
            <p:nvPr/>
          </p:nvSpPr>
          <p:spPr>
            <a:xfrm>
              <a:off x="785786" y="1714494"/>
              <a:ext cx="1559376" cy="1559376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Isosceles Triangle 26">
              <a:extLst>
                <a:ext uri="{FF2B5EF4-FFF2-40B4-BE49-F238E27FC236}">
                  <a16:creationId xmlns:a16="http://schemas.microsoft.com/office/drawing/2014/main" id="{EBB4CA70-8B17-466B-B4D0-22968B3276B0}"/>
                </a:ext>
              </a:extLst>
            </p:cNvPr>
            <p:cNvSpPr/>
            <p:nvPr/>
          </p:nvSpPr>
          <p:spPr>
            <a:xfrm rot="10800000">
              <a:off x="776308" y="3267068"/>
              <a:ext cx="1571636" cy="214314"/>
            </a:xfrm>
            <a:prstGeom prst="triangle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39">
              <a:extLst>
                <a:ext uri="{FF2B5EF4-FFF2-40B4-BE49-F238E27FC236}">
                  <a16:creationId xmlns:a16="http://schemas.microsoft.com/office/drawing/2014/main" id="{5CBE2369-ACD2-4D0B-AD5C-5FA7150662BC}"/>
                </a:ext>
              </a:extLst>
            </p:cNvPr>
            <p:cNvSpPr/>
            <p:nvPr/>
          </p:nvSpPr>
          <p:spPr>
            <a:xfrm>
              <a:off x="1214414" y="2000246"/>
              <a:ext cx="693966" cy="693966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" name="Group 61">
              <a:extLst>
                <a:ext uri="{FF2B5EF4-FFF2-40B4-BE49-F238E27FC236}">
                  <a16:creationId xmlns:a16="http://schemas.microsoft.com/office/drawing/2014/main" id="{9D16E831-1EBC-4C22-B0AE-E04399E73B3F}"/>
                </a:ext>
              </a:extLst>
            </p:cNvPr>
            <p:cNvGrpSpPr/>
            <p:nvPr/>
          </p:nvGrpSpPr>
          <p:grpSpPr>
            <a:xfrm>
              <a:off x="1394979" y="2156112"/>
              <a:ext cx="366050" cy="366050"/>
              <a:chOff x="2357422" y="4357700"/>
              <a:chExt cx="366050" cy="366050"/>
            </a:xfrm>
            <a:solidFill>
              <a:schemeClr val="bg1"/>
            </a:solidFill>
          </p:grpSpPr>
          <p:sp>
            <p:nvSpPr>
              <p:cNvPr id="12" name="AutoShape 126">
                <a:extLst>
                  <a:ext uri="{FF2B5EF4-FFF2-40B4-BE49-F238E27FC236}">
                    <a16:creationId xmlns:a16="http://schemas.microsoft.com/office/drawing/2014/main" id="{2075C827-027E-4229-8A9E-4FC4CDADBC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7422" y="4357700"/>
                <a:ext cx="366050" cy="36605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9" y="14850"/>
                    </a:moveTo>
                    <a:cubicBezTo>
                      <a:pt x="9772" y="14850"/>
                      <a:pt x="6749" y="11827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7"/>
                      <a:pt x="17227" y="14850"/>
                      <a:pt x="13499" y="14850"/>
                    </a:cubicBezTo>
                    <a:moveTo>
                      <a:pt x="3236" y="20042"/>
                    </a:moveTo>
                    <a:cubicBezTo>
                      <a:pt x="3019" y="20266"/>
                      <a:pt x="2718" y="20408"/>
                      <a:pt x="2382" y="20408"/>
                    </a:cubicBezTo>
                    <a:cubicBezTo>
                      <a:pt x="1724" y="20408"/>
                      <a:pt x="1191" y="19875"/>
                      <a:pt x="1191" y="19218"/>
                    </a:cubicBezTo>
                    <a:cubicBezTo>
                      <a:pt x="1191" y="18881"/>
                      <a:pt x="1332" y="18580"/>
                      <a:pt x="1557" y="18363"/>
                    </a:cubicBezTo>
                    <a:lnTo>
                      <a:pt x="1551" y="18358"/>
                    </a:lnTo>
                    <a:lnTo>
                      <a:pt x="6996" y="12913"/>
                    </a:lnTo>
                    <a:cubicBezTo>
                      <a:pt x="7472" y="13555"/>
                      <a:pt x="8039" y="14122"/>
                      <a:pt x="8680" y="14599"/>
                    </a:cubicBezTo>
                    <a:cubicBezTo>
                      <a:pt x="8680" y="14599"/>
                      <a:pt x="3236" y="20042"/>
                      <a:pt x="3236" y="20042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4"/>
                    </a:cubicBezTo>
                    <a:lnTo>
                      <a:pt x="709" y="17515"/>
                    </a:lnTo>
                    <a:lnTo>
                      <a:pt x="713" y="17520"/>
                    </a:lnTo>
                    <a:cubicBezTo>
                      <a:pt x="274" y="17953"/>
                      <a:pt x="0" y="18552"/>
                      <a:pt x="0" y="19218"/>
                    </a:cubicBezTo>
                    <a:cubicBezTo>
                      <a:pt x="0" y="20533"/>
                      <a:pt x="1066" y="21599"/>
                      <a:pt x="2382" y="21599"/>
                    </a:cubicBezTo>
                    <a:cubicBezTo>
                      <a:pt x="3047" y="21599"/>
                      <a:pt x="3647" y="21326"/>
                      <a:pt x="4079" y="20885"/>
                    </a:cubicBezTo>
                    <a:lnTo>
                      <a:pt x="4078" y="20884"/>
                    </a:lnTo>
                    <a:lnTo>
                      <a:pt x="9708" y="15255"/>
                    </a:lnTo>
                    <a:cubicBezTo>
                      <a:pt x="10839" y="15856"/>
                      <a:pt x="12128" y="16200"/>
                      <a:pt x="13499" y="16200"/>
                    </a:cubicBezTo>
                    <a:cubicBezTo>
                      <a:pt x="17973" y="16200"/>
                      <a:pt x="21600" y="12573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3" name="AutoShape 127">
                <a:extLst>
                  <a:ext uri="{FF2B5EF4-FFF2-40B4-BE49-F238E27FC236}">
                    <a16:creationId xmlns:a16="http://schemas.microsoft.com/office/drawing/2014/main" id="{23C5860E-D4A3-45CB-A5B4-BBA1ABB520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5719" y="4414642"/>
                <a:ext cx="86350" cy="857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0" y="2880"/>
                    </a:cubicBezTo>
                    <a:cubicBezTo>
                      <a:pt x="20955" y="2880"/>
                      <a:pt x="21599" y="2234"/>
                      <a:pt x="21599" y="1440"/>
                    </a:cubicBezTo>
                    <a:cubicBezTo>
                      <a:pt x="21599" y="645"/>
                      <a:pt x="20955" y="0"/>
                      <a:pt x="2016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</p:grpSp>
      <p:grpSp>
        <p:nvGrpSpPr>
          <p:cNvPr id="14" name="Group 66">
            <a:extLst>
              <a:ext uri="{FF2B5EF4-FFF2-40B4-BE49-F238E27FC236}">
                <a16:creationId xmlns:a16="http://schemas.microsoft.com/office/drawing/2014/main" id="{E8DC89AA-74D4-4E41-861F-B59479A1995E}"/>
              </a:ext>
            </a:extLst>
          </p:cNvPr>
          <p:cNvGrpSpPr/>
          <p:nvPr/>
        </p:nvGrpSpPr>
        <p:grpSpPr>
          <a:xfrm>
            <a:off x="2615260" y="1592279"/>
            <a:ext cx="773737" cy="773737"/>
            <a:chOff x="2295462" y="1714494"/>
            <a:chExt cx="1559376" cy="1559376"/>
          </a:xfrm>
        </p:grpSpPr>
        <p:sp>
          <p:nvSpPr>
            <p:cNvPr id="15" name="Rectangle 29">
              <a:extLst>
                <a:ext uri="{FF2B5EF4-FFF2-40B4-BE49-F238E27FC236}">
                  <a16:creationId xmlns:a16="http://schemas.microsoft.com/office/drawing/2014/main" id="{00323F0D-42D6-454F-A1A0-F776D3700DCE}"/>
                </a:ext>
              </a:extLst>
            </p:cNvPr>
            <p:cNvSpPr/>
            <p:nvPr/>
          </p:nvSpPr>
          <p:spPr>
            <a:xfrm>
              <a:off x="2295462" y="1714494"/>
              <a:ext cx="1559376" cy="1559376"/>
            </a:xfrm>
            <a:prstGeom prst="rect">
              <a:avLst/>
            </a:prstGeom>
            <a:solidFill>
              <a:srgbClr val="5279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Oval 38">
              <a:extLst>
                <a:ext uri="{FF2B5EF4-FFF2-40B4-BE49-F238E27FC236}">
                  <a16:creationId xmlns:a16="http://schemas.microsoft.com/office/drawing/2014/main" id="{4DCFBB76-C543-4991-AE71-5C25F62EC7CD}"/>
                </a:ext>
              </a:extLst>
            </p:cNvPr>
            <p:cNvSpPr/>
            <p:nvPr/>
          </p:nvSpPr>
          <p:spPr>
            <a:xfrm>
              <a:off x="2724819" y="2000246"/>
              <a:ext cx="693966" cy="693966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43">
              <a:extLst>
                <a:ext uri="{FF2B5EF4-FFF2-40B4-BE49-F238E27FC236}">
                  <a16:creationId xmlns:a16="http://schemas.microsoft.com/office/drawing/2014/main" id="{7305F293-0790-4DF2-8582-3D4C5DBA1945}"/>
                </a:ext>
              </a:extLst>
            </p:cNvPr>
            <p:cNvSpPr/>
            <p:nvPr/>
          </p:nvSpPr>
          <p:spPr>
            <a:xfrm>
              <a:off x="2713015" y="2718997"/>
              <a:ext cx="705771" cy="276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dirty="0" err="1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Keygen</a:t>
              </a:r>
              <a:endParaRPr lang="en-US" sz="1200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grpSp>
          <p:nvGrpSpPr>
            <p:cNvPr id="18" name="Group 62">
              <a:extLst>
                <a:ext uri="{FF2B5EF4-FFF2-40B4-BE49-F238E27FC236}">
                  <a16:creationId xmlns:a16="http://schemas.microsoft.com/office/drawing/2014/main" id="{52AC37A0-FCC9-4440-A996-F10ED9BBDFA1}"/>
                </a:ext>
              </a:extLst>
            </p:cNvPr>
            <p:cNvGrpSpPr/>
            <p:nvPr/>
          </p:nvGrpSpPr>
          <p:grpSpPr>
            <a:xfrm>
              <a:off x="2904257" y="2158708"/>
              <a:ext cx="366676" cy="366050"/>
              <a:chOff x="142844" y="2786064"/>
              <a:chExt cx="366676" cy="366050"/>
            </a:xfrm>
            <a:solidFill>
              <a:schemeClr val="bg1"/>
            </a:solidFill>
          </p:grpSpPr>
          <p:sp>
            <p:nvSpPr>
              <p:cNvPr id="19" name="AutoShape 128">
                <a:extLst>
                  <a:ext uri="{FF2B5EF4-FFF2-40B4-BE49-F238E27FC236}">
                    <a16:creationId xmlns:a16="http://schemas.microsoft.com/office/drawing/2014/main" id="{ED79F11B-691A-4EE8-AA99-4ACC439A0D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844" y="2786064"/>
                <a:ext cx="366676" cy="36605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850" y="12150"/>
                    </a:moveTo>
                    <a:cubicBezTo>
                      <a:pt x="13851" y="12150"/>
                      <a:pt x="12926" y="11859"/>
                      <a:pt x="12124" y="11386"/>
                    </a:cubicBezTo>
                    <a:lnTo>
                      <a:pt x="11892" y="11618"/>
                    </a:lnTo>
                    <a:lnTo>
                      <a:pt x="11132" y="12377"/>
                    </a:lnTo>
                    <a:lnTo>
                      <a:pt x="9846" y="13663"/>
                    </a:lnTo>
                    <a:cubicBezTo>
                      <a:pt x="9593" y="13916"/>
                      <a:pt x="9451" y="14260"/>
                      <a:pt x="9451" y="14617"/>
                    </a:cubicBezTo>
                    <a:lnTo>
                      <a:pt x="9451" y="16200"/>
                    </a:lnTo>
                    <a:lnTo>
                      <a:pt x="8101" y="16200"/>
                    </a:lnTo>
                    <a:cubicBezTo>
                      <a:pt x="7356" y="16200"/>
                      <a:pt x="6751" y="16804"/>
                      <a:pt x="6751" y="17549"/>
                    </a:cubicBezTo>
                    <a:lnTo>
                      <a:pt x="6751" y="18900"/>
                    </a:lnTo>
                    <a:lnTo>
                      <a:pt x="5170" y="18900"/>
                    </a:lnTo>
                    <a:cubicBezTo>
                      <a:pt x="4812" y="18900"/>
                      <a:pt x="4469" y="19042"/>
                      <a:pt x="4216" y="19295"/>
                    </a:cubicBezTo>
                    <a:lnTo>
                      <a:pt x="3259" y="20252"/>
                    </a:lnTo>
                    <a:lnTo>
                      <a:pt x="1352" y="20249"/>
                    </a:lnTo>
                    <a:lnTo>
                      <a:pt x="1350" y="18326"/>
                    </a:lnTo>
                    <a:lnTo>
                      <a:pt x="9223" y="10467"/>
                    </a:lnTo>
                    <a:cubicBezTo>
                      <a:pt x="9223" y="10467"/>
                      <a:pt x="9223" y="10467"/>
                      <a:pt x="9224" y="10468"/>
                    </a:cubicBezTo>
                    <a:lnTo>
                      <a:pt x="10215" y="9477"/>
                    </a:lnTo>
                    <a:cubicBezTo>
                      <a:pt x="9741" y="8674"/>
                      <a:pt x="9451" y="7748"/>
                      <a:pt x="9451" y="6750"/>
                    </a:cubicBezTo>
                    <a:cubicBezTo>
                      <a:pt x="9451" y="3767"/>
                      <a:pt x="11869" y="1350"/>
                      <a:pt x="14850" y="1350"/>
                    </a:cubicBezTo>
                    <a:cubicBezTo>
                      <a:pt x="17832" y="1350"/>
                      <a:pt x="20250" y="3767"/>
                      <a:pt x="20250" y="6750"/>
                    </a:cubicBezTo>
                    <a:cubicBezTo>
                      <a:pt x="20250" y="9732"/>
                      <a:pt x="17832" y="12150"/>
                      <a:pt x="14850" y="12150"/>
                    </a:cubicBezTo>
                    <a:moveTo>
                      <a:pt x="14850" y="0"/>
                    </a:moveTo>
                    <a:cubicBezTo>
                      <a:pt x="11123" y="0"/>
                      <a:pt x="8101" y="3022"/>
                      <a:pt x="8101" y="6750"/>
                    </a:cubicBezTo>
                    <a:cubicBezTo>
                      <a:pt x="8101" y="7617"/>
                      <a:pt x="8283" y="8438"/>
                      <a:pt x="8582" y="9199"/>
                    </a:cubicBezTo>
                    <a:lnTo>
                      <a:pt x="383" y="17400"/>
                    </a:lnTo>
                    <a:cubicBezTo>
                      <a:pt x="146" y="17637"/>
                      <a:pt x="0" y="17863"/>
                      <a:pt x="0" y="18225"/>
                    </a:cubicBezTo>
                    <a:lnTo>
                      <a:pt x="0" y="20249"/>
                    </a:lnTo>
                    <a:cubicBezTo>
                      <a:pt x="0" y="20972"/>
                      <a:pt x="626" y="21599"/>
                      <a:pt x="1349" y="21599"/>
                    </a:cubicBezTo>
                    <a:lnTo>
                      <a:pt x="3374" y="21599"/>
                    </a:lnTo>
                    <a:cubicBezTo>
                      <a:pt x="3736" y="21599"/>
                      <a:pt x="3965" y="21455"/>
                      <a:pt x="4202" y="21219"/>
                    </a:cubicBezTo>
                    <a:lnTo>
                      <a:pt x="5170" y="20249"/>
                    </a:lnTo>
                    <a:lnTo>
                      <a:pt x="6751" y="20249"/>
                    </a:lnTo>
                    <a:cubicBezTo>
                      <a:pt x="7496" y="20249"/>
                      <a:pt x="8101" y="19645"/>
                      <a:pt x="8101" y="18900"/>
                    </a:cubicBezTo>
                    <a:lnTo>
                      <a:pt x="8101" y="17549"/>
                    </a:lnTo>
                    <a:lnTo>
                      <a:pt x="9451" y="17549"/>
                    </a:lnTo>
                    <a:cubicBezTo>
                      <a:pt x="10196" y="17549"/>
                      <a:pt x="10801" y="16945"/>
                      <a:pt x="10801" y="16200"/>
                    </a:cubicBezTo>
                    <a:lnTo>
                      <a:pt x="10801" y="14617"/>
                    </a:lnTo>
                    <a:lnTo>
                      <a:pt x="12400" y="13018"/>
                    </a:lnTo>
                    <a:cubicBezTo>
                      <a:pt x="13162" y="13317"/>
                      <a:pt x="13982" y="13500"/>
                      <a:pt x="14850" y="13500"/>
                    </a:cubicBezTo>
                    <a:cubicBezTo>
                      <a:pt x="18577" y="13500"/>
                      <a:pt x="21599" y="10477"/>
                      <a:pt x="21599" y="6750"/>
                    </a:cubicBezTo>
                    <a:cubicBezTo>
                      <a:pt x="21599" y="3022"/>
                      <a:pt x="18577" y="0"/>
                      <a:pt x="1485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20" name="AutoShape 129">
                <a:extLst>
                  <a:ext uri="{FF2B5EF4-FFF2-40B4-BE49-F238E27FC236}">
                    <a16:creationId xmlns:a16="http://schemas.microsoft.com/office/drawing/2014/main" id="{4D60E27C-888B-4A5A-83DA-A1E668FE64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1860" y="2831742"/>
                <a:ext cx="91356" cy="91356"/>
              </a:xfrm>
              <a:custGeom>
                <a:avLst/>
                <a:gdLst>
                  <a:gd name="T0" fmla="*/ 10800 w 21600"/>
                  <a:gd name="T1" fmla="+- 0 10800 134"/>
                  <a:gd name="T2" fmla="*/ 10800 h 21333"/>
                  <a:gd name="T3" fmla="*/ 10800 w 21600"/>
                  <a:gd name="T4" fmla="+- 0 10800 134"/>
                  <a:gd name="T5" fmla="*/ 10800 h 21333"/>
                  <a:gd name="T6" fmla="*/ 10800 w 21600"/>
                  <a:gd name="T7" fmla="+- 0 10800 134"/>
                  <a:gd name="T8" fmla="*/ 10800 h 21333"/>
                  <a:gd name="T9" fmla="*/ 10800 w 21600"/>
                  <a:gd name="T10" fmla="+- 0 10800 134"/>
                  <a:gd name="T11" fmla="*/ 10800 h 21333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</a:cxnLst>
                <a:rect l="0" t="0" r="r" b="b"/>
                <a:pathLst>
                  <a:path w="21600" h="21333">
                    <a:moveTo>
                      <a:pt x="13008" y="18684"/>
                    </a:moveTo>
                    <a:cubicBezTo>
                      <a:pt x="9017" y="15850"/>
                      <a:pt x="5542" y="12415"/>
                      <a:pt x="2694" y="8570"/>
                    </a:cubicBezTo>
                    <a:cubicBezTo>
                      <a:pt x="3736" y="5628"/>
                      <a:pt x="5693" y="3697"/>
                      <a:pt x="8585" y="2647"/>
                    </a:cubicBezTo>
                    <a:cubicBezTo>
                      <a:pt x="12578" y="5489"/>
                      <a:pt x="16048" y="8911"/>
                      <a:pt x="18889" y="12809"/>
                    </a:cubicBezTo>
                    <a:cubicBezTo>
                      <a:pt x="17836" y="15730"/>
                      <a:pt x="15883" y="17647"/>
                      <a:pt x="13008" y="18684"/>
                    </a:cubicBezTo>
                    <a:moveTo>
                      <a:pt x="21110" y="11295"/>
                    </a:moveTo>
                    <a:cubicBezTo>
                      <a:pt x="18081" y="7130"/>
                      <a:pt x="14396" y="3496"/>
                      <a:pt x="10161" y="484"/>
                    </a:cubicBezTo>
                    <a:cubicBezTo>
                      <a:pt x="9468" y="-8"/>
                      <a:pt x="8579" y="-134"/>
                      <a:pt x="7778" y="145"/>
                    </a:cubicBezTo>
                    <a:cubicBezTo>
                      <a:pt x="4027" y="1450"/>
                      <a:pt x="1463" y="3983"/>
                      <a:pt x="145" y="7687"/>
                    </a:cubicBezTo>
                    <a:cubicBezTo>
                      <a:pt x="46" y="7962"/>
                      <a:pt x="0" y="8252"/>
                      <a:pt x="0" y="8537"/>
                    </a:cubicBezTo>
                    <a:cubicBezTo>
                      <a:pt x="0" y="9071"/>
                      <a:pt x="167" y="9596"/>
                      <a:pt x="487" y="10041"/>
                    </a:cubicBezTo>
                    <a:cubicBezTo>
                      <a:pt x="3525" y="14213"/>
                      <a:pt x="7211" y="17850"/>
                      <a:pt x="11431" y="20850"/>
                    </a:cubicBezTo>
                    <a:cubicBezTo>
                      <a:pt x="12122" y="21338"/>
                      <a:pt x="13010" y="21466"/>
                      <a:pt x="13812" y="21188"/>
                    </a:cubicBezTo>
                    <a:cubicBezTo>
                      <a:pt x="17563" y="19893"/>
                      <a:pt x="20133" y="17356"/>
                      <a:pt x="21451" y="13647"/>
                    </a:cubicBezTo>
                    <a:cubicBezTo>
                      <a:pt x="21551" y="13372"/>
                      <a:pt x="21600" y="13081"/>
                      <a:pt x="21600" y="12796"/>
                    </a:cubicBezTo>
                    <a:cubicBezTo>
                      <a:pt x="21600" y="12265"/>
                      <a:pt x="21429" y="11740"/>
                      <a:pt x="21110" y="1129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</p:grpSp>
      <p:grpSp>
        <p:nvGrpSpPr>
          <p:cNvPr id="21" name="Group 69">
            <a:extLst>
              <a:ext uri="{FF2B5EF4-FFF2-40B4-BE49-F238E27FC236}">
                <a16:creationId xmlns:a16="http://schemas.microsoft.com/office/drawing/2014/main" id="{AF922C1C-EF7A-4B89-9054-40350C875E04}"/>
              </a:ext>
            </a:extLst>
          </p:cNvPr>
          <p:cNvGrpSpPr/>
          <p:nvPr/>
        </p:nvGrpSpPr>
        <p:grpSpPr>
          <a:xfrm>
            <a:off x="7288966" y="1592279"/>
            <a:ext cx="773737" cy="773737"/>
            <a:chOff x="6969168" y="1714494"/>
            <a:chExt cx="1559376" cy="1559376"/>
          </a:xfrm>
        </p:grpSpPr>
        <p:sp>
          <p:nvSpPr>
            <p:cNvPr id="22" name="Rectangle 37">
              <a:extLst>
                <a:ext uri="{FF2B5EF4-FFF2-40B4-BE49-F238E27FC236}">
                  <a16:creationId xmlns:a16="http://schemas.microsoft.com/office/drawing/2014/main" id="{D990845C-4251-4E42-9C93-68B2283D7576}"/>
                </a:ext>
              </a:extLst>
            </p:cNvPr>
            <p:cNvSpPr/>
            <p:nvPr/>
          </p:nvSpPr>
          <p:spPr>
            <a:xfrm>
              <a:off x="6969168" y="1714494"/>
              <a:ext cx="1559376" cy="1559376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42">
              <a:extLst>
                <a:ext uri="{FF2B5EF4-FFF2-40B4-BE49-F238E27FC236}">
                  <a16:creationId xmlns:a16="http://schemas.microsoft.com/office/drawing/2014/main" id="{36285DA4-8ABE-457A-A070-79E0011A68A4}"/>
                </a:ext>
              </a:extLst>
            </p:cNvPr>
            <p:cNvSpPr/>
            <p:nvPr/>
          </p:nvSpPr>
          <p:spPr>
            <a:xfrm>
              <a:off x="7429520" y="2000246"/>
              <a:ext cx="693966" cy="693966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46">
              <a:extLst>
                <a:ext uri="{FF2B5EF4-FFF2-40B4-BE49-F238E27FC236}">
                  <a16:creationId xmlns:a16="http://schemas.microsoft.com/office/drawing/2014/main" id="{453AB652-75A3-4441-A40D-185A197CC016}"/>
                </a:ext>
              </a:extLst>
            </p:cNvPr>
            <p:cNvSpPr/>
            <p:nvPr/>
          </p:nvSpPr>
          <p:spPr>
            <a:xfrm>
              <a:off x="7473949" y="2733274"/>
              <a:ext cx="649538" cy="276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Delete</a:t>
              </a:r>
            </a:p>
          </p:txBody>
        </p:sp>
        <p:grpSp>
          <p:nvGrpSpPr>
            <p:cNvPr id="25" name="Group 64">
              <a:extLst>
                <a:ext uri="{FF2B5EF4-FFF2-40B4-BE49-F238E27FC236}">
                  <a16:creationId xmlns:a16="http://schemas.microsoft.com/office/drawing/2014/main" id="{ECB0BF73-C837-4093-9FCF-F3219F6C1517}"/>
                </a:ext>
              </a:extLst>
            </p:cNvPr>
            <p:cNvGrpSpPr/>
            <p:nvPr/>
          </p:nvGrpSpPr>
          <p:grpSpPr>
            <a:xfrm>
              <a:off x="7629435" y="2156112"/>
              <a:ext cx="320373" cy="366050"/>
              <a:chOff x="183020" y="4357700"/>
              <a:chExt cx="320373" cy="366050"/>
            </a:xfrm>
            <a:solidFill>
              <a:schemeClr val="bg1"/>
            </a:solidFill>
          </p:grpSpPr>
          <p:sp>
            <p:nvSpPr>
              <p:cNvPr id="26" name="AutoShape 131">
                <a:extLst>
                  <a:ext uri="{FF2B5EF4-FFF2-40B4-BE49-F238E27FC236}">
                    <a16:creationId xmlns:a16="http://schemas.microsoft.com/office/drawing/2014/main" id="{4EB4B33E-E94A-4ED9-BC04-A5EFCE804F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020" y="4357700"/>
                <a:ext cx="320373" cy="36605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057" y="5400"/>
                    </a:moveTo>
                    <a:lnTo>
                      <a:pt x="20057" y="6075"/>
                    </a:lnTo>
                    <a:lnTo>
                      <a:pt x="1542" y="6075"/>
                    </a:lnTo>
                    <a:lnTo>
                      <a:pt x="1542" y="5400"/>
                    </a:lnTo>
                    <a:lnTo>
                      <a:pt x="1542" y="4725"/>
                    </a:lnTo>
                    <a:cubicBezTo>
                      <a:pt x="1542" y="4352"/>
                      <a:pt x="1887" y="4050"/>
                      <a:pt x="2314" y="4050"/>
                    </a:cubicBezTo>
                    <a:lnTo>
                      <a:pt x="19285" y="4050"/>
                    </a:lnTo>
                    <a:cubicBezTo>
                      <a:pt x="19712" y="4050"/>
                      <a:pt x="20057" y="4352"/>
                      <a:pt x="20057" y="4725"/>
                    </a:cubicBezTo>
                    <a:cubicBezTo>
                      <a:pt x="20057" y="4725"/>
                      <a:pt x="20057" y="5400"/>
                      <a:pt x="20057" y="5400"/>
                    </a:cubicBezTo>
                    <a:close/>
                    <a:moveTo>
                      <a:pt x="18514" y="18900"/>
                    </a:moveTo>
                    <a:cubicBezTo>
                      <a:pt x="18514" y="19644"/>
                      <a:pt x="17822" y="20249"/>
                      <a:pt x="16971" y="20249"/>
                    </a:cubicBezTo>
                    <a:lnTo>
                      <a:pt x="4628" y="20249"/>
                    </a:lnTo>
                    <a:cubicBezTo>
                      <a:pt x="3777" y="20249"/>
                      <a:pt x="3085" y="19644"/>
                      <a:pt x="3085" y="18900"/>
                    </a:cubicBezTo>
                    <a:lnTo>
                      <a:pt x="3085" y="7425"/>
                    </a:lnTo>
                    <a:lnTo>
                      <a:pt x="18514" y="7425"/>
                    </a:lnTo>
                    <a:cubicBezTo>
                      <a:pt x="18514" y="7425"/>
                      <a:pt x="18514" y="18900"/>
                      <a:pt x="18514" y="18900"/>
                    </a:cubicBezTo>
                    <a:close/>
                    <a:moveTo>
                      <a:pt x="6171" y="2025"/>
                    </a:moveTo>
                    <a:cubicBezTo>
                      <a:pt x="6171" y="1652"/>
                      <a:pt x="6516" y="1350"/>
                      <a:pt x="6942" y="1350"/>
                    </a:cubicBezTo>
                    <a:lnTo>
                      <a:pt x="14657" y="1350"/>
                    </a:lnTo>
                    <a:cubicBezTo>
                      <a:pt x="15083" y="1350"/>
                      <a:pt x="15428" y="1652"/>
                      <a:pt x="15428" y="2025"/>
                    </a:cubicBezTo>
                    <a:lnTo>
                      <a:pt x="15428" y="2700"/>
                    </a:lnTo>
                    <a:lnTo>
                      <a:pt x="6171" y="2700"/>
                    </a:lnTo>
                    <a:cubicBezTo>
                      <a:pt x="6171" y="2700"/>
                      <a:pt x="6171" y="2025"/>
                      <a:pt x="6171" y="2025"/>
                    </a:cubicBezTo>
                    <a:close/>
                    <a:moveTo>
                      <a:pt x="21585" y="4601"/>
                    </a:moveTo>
                    <a:cubicBezTo>
                      <a:pt x="21511" y="3541"/>
                      <a:pt x="20516" y="2700"/>
                      <a:pt x="19285" y="2700"/>
                    </a:cubicBezTo>
                    <a:lnTo>
                      <a:pt x="16971" y="2700"/>
                    </a:lnTo>
                    <a:lnTo>
                      <a:pt x="16971" y="2025"/>
                    </a:lnTo>
                    <a:cubicBezTo>
                      <a:pt x="16971" y="906"/>
                      <a:pt x="15935" y="0"/>
                      <a:pt x="14657" y="0"/>
                    </a:cubicBezTo>
                    <a:lnTo>
                      <a:pt x="6942" y="0"/>
                    </a:lnTo>
                    <a:cubicBezTo>
                      <a:pt x="5664" y="0"/>
                      <a:pt x="4628" y="906"/>
                      <a:pt x="4628" y="2025"/>
                    </a:cubicBezTo>
                    <a:lnTo>
                      <a:pt x="4628" y="2700"/>
                    </a:lnTo>
                    <a:lnTo>
                      <a:pt x="2314" y="2700"/>
                    </a:lnTo>
                    <a:cubicBezTo>
                      <a:pt x="1083" y="2700"/>
                      <a:pt x="88" y="3541"/>
                      <a:pt x="14" y="4601"/>
                    </a:cubicBezTo>
                    <a:lnTo>
                      <a:pt x="0" y="4601"/>
                    </a:lnTo>
                    <a:lnTo>
                      <a:pt x="0" y="5400"/>
                    </a:lnTo>
                    <a:lnTo>
                      <a:pt x="0" y="6075"/>
                    </a:lnTo>
                    <a:cubicBezTo>
                      <a:pt x="0" y="6820"/>
                      <a:pt x="691" y="7425"/>
                      <a:pt x="1542" y="7425"/>
                    </a:cubicBezTo>
                    <a:lnTo>
                      <a:pt x="1542" y="18900"/>
                    </a:lnTo>
                    <a:cubicBezTo>
                      <a:pt x="1542" y="20391"/>
                      <a:pt x="2924" y="21599"/>
                      <a:pt x="4628" y="21599"/>
                    </a:cubicBezTo>
                    <a:lnTo>
                      <a:pt x="16971" y="21599"/>
                    </a:lnTo>
                    <a:cubicBezTo>
                      <a:pt x="18675" y="21599"/>
                      <a:pt x="20057" y="20391"/>
                      <a:pt x="20057" y="18900"/>
                    </a:cubicBezTo>
                    <a:lnTo>
                      <a:pt x="20057" y="7425"/>
                    </a:lnTo>
                    <a:cubicBezTo>
                      <a:pt x="20908" y="7425"/>
                      <a:pt x="21599" y="6820"/>
                      <a:pt x="21599" y="6075"/>
                    </a:cubicBezTo>
                    <a:lnTo>
                      <a:pt x="21599" y="5400"/>
                    </a:lnTo>
                    <a:lnTo>
                      <a:pt x="21599" y="4601"/>
                    </a:lnTo>
                    <a:cubicBezTo>
                      <a:pt x="21599" y="4601"/>
                      <a:pt x="21585" y="4601"/>
                      <a:pt x="21585" y="460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27" name="AutoShape 132">
                <a:extLst>
                  <a:ext uri="{FF2B5EF4-FFF2-40B4-BE49-F238E27FC236}">
                    <a16:creationId xmlns:a16="http://schemas.microsoft.com/office/drawing/2014/main" id="{A2ACF3FD-0B31-438C-942D-20ED207BF8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848" y="4505998"/>
                <a:ext cx="45678" cy="1720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5399" y="1440"/>
                    </a:moveTo>
                    <a:lnTo>
                      <a:pt x="16199" y="1440"/>
                    </a:lnTo>
                    <a:lnTo>
                      <a:pt x="16199" y="20160"/>
                    </a:lnTo>
                    <a:lnTo>
                      <a:pt x="5399" y="20160"/>
                    </a:lnTo>
                    <a:cubicBezTo>
                      <a:pt x="5399" y="20160"/>
                      <a:pt x="5399" y="1440"/>
                      <a:pt x="5399" y="1440"/>
                    </a:cubicBezTo>
                    <a:close/>
                    <a:moveTo>
                      <a:pt x="5399" y="21600"/>
                    </a:moveTo>
                    <a:lnTo>
                      <a:pt x="16199" y="21600"/>
                    </a:lnTo>
                    <a:cubicBezTo>
                      <a:pt x="19187" y="21600"/>
                      <a:pt x="21600" y="20956"/>
                      <a:pt x="21600" y="20160"/>
                    </a:cubicBezTo>
                    <a:lnTo>
                      <a:pt x="21600" y="1440"/>
                    </a:lnTo>
                    <a:cubicBezTo>
                      <a:pt x="21600" y="644"/>
                      <a:pt x="19187" y="0"/>
                      <a:pt x="16199" y="0"/>
                    </a:cubicBezTo>
                    <a:lnTo>
                      <a:pt x="5399" y="0"/>
                    </a:lnTo>
                    <a:cubicBezTo>
                      <a:pt x="2412" y="0"/>
                      <a:pt x="0" y="644"/>
                      <a:pt x="0" y="1440"/>
                    </a:cubicBezTo>
                    <a:lnTo>
                      <a:pt x="0" y="20160"/>
                    </a:lnTo>
                    <a:cubicBezTo>
                      <a:pt x="0" y="20956"/>
                      <a:pt x="2412" y="21600"/>
                      <a:pt x="5399" y="216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28" name="AutoShape 133">
                <a:extLst>
                  <a:ext uri="{FF2B5EF4-FFF2-40B4-BE49-F238E27FC236}">
                    <a16:creationId xmlns:a16="http://schemas.microsoft.com/office/drawing/2014/main" id="{24E974CF-7AC9-4AEB-966E-48A507350B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678" y="4505998"/>
                <a:ext cx="45678" cy="1720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5399" y="1440"/>
                    </a:moveTo>
                    <a:lnTo>
                      <a:pt x="16199" y="1440"/>
                    </a:lnTo>
                    <a:lnTo>
                      <a:pt x="16199" y="20160"/>
                    </a:lnTo>
                    <a:lnTo>
                      <a:pt x="5399" y="20160"/>
                    </a:lnTo>
                    <a:cubicBezTo>
                      <a:pt x="5399" y="20160"/>
                      <a:pt x="5399" y="1440"/>
                      <a:pt x="5399" y="1440"/>
                    </a:cubicBezTo>
                    <a:close/>
                    <a:moveTo>
                      <a:pt x="5399" y="21600"/>
                    </a:moveTo>
                    <a:lnTo>
                      <a:pt x="16199" y="21600"/>
                    </a:lnTo>
                    <a:cubicBezTo>
                      <a:pt x="19187" y="21600"/>
                      <a:pt x="21600" y="20956"/>
                      <a:pt x="21600" y="20160"/>
                    </a:cubicBezTo>
                    <a:lnTo>
                      <a:pt x="21600" y="1440"/>
                    </a:lnTo>
                    <a:cubicBezTo>
                      <a:pt x="21600" y="644"/>
                      <a:pt x="19187" y="0"/>
                      <a:pt x="16199" y="0"/>
                    </a:cubicBezTo>
                    <a:lnTo>
                      <a:pt x="5399" y="0"/>
                    </a:lnTo>
                    <a:cubicBezTo>
                      <a:pt x="2412" y="0"/>
                      <a:pt x="0" y="644"/>
                      <a:pt x="0" y="1440"/>
                    </a:cubicBezTo>
                    <a:lnTo>
                      <a:pt x="0" y="20160"/>
                    </a:lnTo>
                    <a:cubicBezTo>
                      <a:pt x="0" y="20956"/>
                      <a:pt x="2412" y="21600"/>
                      <a:pt x="5399" y="216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29" name="AutoShape 134">
                <a:extLst>
                  <a:ext uri="{FF2B5EF4-FFF2-40B4-BE49-F238E27FC236}">
                    <a16:creationId xmlns:a16="http://schemas.microsoft.com/office/drawing/2014/main" id="{C363D2B1-DD0B-4A91-8C37-225D975C15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883" y="4505998"/>
                <a:ext cx="45678" cy="1720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5399" y="1440"/>
                    </a:moveTo>
                    <a:lnTo>
                      <a:pt x="16199" y="1440"/>
                    </a:lnTo>
                    <a:lnTo>
                      <a:pt x="16199" y="20160"/>
                    </a:lnTo>
                    <a:lnTo>
                      <a:pt x="5399" y="20160"/>
                    </a:lnTo>
                    <a:cubicBezTo>
                      <a:pt x="5399" y="20160"/>
                      <a:pt x="5399" y="1440"/>
                      <a:pt x="5399" y="1440"/>
                    </a:cubicBezTo>
                    <a:close/>
                    <a:moveTo>
                      <a:pt x="5399" y="21600"/>
                    </a:moveTo>
                    <a:lnTo>
                      <a:pt x="16199" y="21600"/>
                    </a:lnTo>
                    <a:cubicBezTo>
                      <a:pt x="19187" y="21600"/>
                      <a:pt x="21600" y="20956"/>
                      <a:pt x="21600" y="20160"/>
                    </a:cubicBezTo>
                    <a:lnTo>
                      <a:pt x="21600" y="1440"/>
                    </a:lnTo>
                    <a:cubicBezTo>
                      <a:pt x="21600" y="644"/>
                      <a:pt x="19187" y="0"/>
                      <a:pt x="16199" y="0"/>
                    </a:cubicBezTo>
                    <a:lnTo>
                      <a:pt x="5399" y="0"/>
                    </a:lnTo>
                    <a:cubicBezTo>
                      <a:pt x="2412" y="0"/>
                      <a:pt x="0" y="644"/>
                      <a:pt x="0" y="1440"/>
                    </a:cubicBezTo>
                    <a:lnTo>
                      <a:pt x="0" y="20160"/>
                    </a:lnTo>
                    <a:cubicBezTo>
                      <a:pt x="0" y="20956"/>
                      <a:pt x="2412" y="21600"/>
                      <a:pt x="5399" y="216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</p:grpSp>
      <p:grpSp>
        <p:nvGrpSpPr>
          <p:cNvPr id="30" name="Group 67">
            <a:extLst>
              <a:ext uri="{FF2B5EF4-FFF2-40B4-BE49-F238E27FC236}">
                <a16:creationId xmlns:a16="http://schemas.microsoft.com/office/drawing/2014/main" id="{0DE74A23-6F1C-4445-84EF-50FE2983B939}"/>
              </a:ext>
            </a:extLst>
          </p:cNvPr>
          <p:cNvGrpSpPr/>
          <p:nvPr/>
        </p:nvGrpSpPr>
        <p:grpSpPr>
          <a:xfrm>
            <a:off x="4177418" y="1592279"/>
            <a:ext cx="773737" cy="773737"/>
            <a:chOff x="3857620" y="1714494"/>
            <a:chExt cx="1559376" cy="1559376"/>
          </a:xfrm>
        </p:grpSpPr>
        <p:sp>
          <p:nvSpPr>
            <p:cNvPr id="31" name="Rectangle 32">
              <a:extLst>
                <a:ext uri="{FF2B5EF4-FFF2-40B4-BE49-F238E27FC236}">
                  <a16:creationId xmlns:a16="http://schemas.microsoft.com/office/drawing/2014/main" id="{615F8049-D4A3-4421-B2CA-DAF3A845ACAB}"/>
                </a:ext>
              </a:extLst>
            </p:cNvPr>
            <p:cNvSpPr/>
            <p:nvPr/>
          </p:nvSpPr>
          <p:spPr>
            <a:xfrm>
              <a:off x="3857620" y="1714494"/>
              <a:ext cx="1559376" cy="1559376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Oval 41">
              <a:extLst>
                <a:ext uri="{FF2B5EF4-FFF2-40B4-BE49-F238E27FC236}">
                  <a16:creationId xmlns:a16="http://schemas.microsoft.com/office/drawing/2014/main" id="{6DBECCFA-8FBC-4801-93B8-6E6F6C783056}"/>
                </a:ext>
              </a:extLst>
            </p:cNvPr>
            <p:cNvSpPr/>
            <p:nvPr/>
          </p:nvSpPr>
          <p:spPr>
            <a:xfrm>
              <a:off x="4276041" y="2000246"/>
              <a:ext cx="693966" cy="693966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44">
              <a:extLst>
                <a:ext uri="{FF2B5EF4-FFF2-40B4-BE49-F238E27FC236}">
                  <a16:creationId xmlns:a16="http://schemas.microsoft.com/office/drawing/2014/main" id="{9856A239-3578-4B1C-801B-15E4D126FFAC}"/>
                </a:ext>
              </a:extLst>
            </p:cNvPr>
            <p:cNvSpPr/>
            <p:nvPr/>
          </p:nvSpPr>
          <p:spPr>
            <a:xfrm>
              <a:off x="4239583" y="2733274"/>
              <a:ext cx="720070" cy="276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Sounds</a:t>
              </a:r>
            </a:p>
          </p:txBody>
        </p:sp>
        <p:grpSp>
          <p:nvGrpSpPr>
            <p:cNvPr id="34" name="Group 63">
              <a:extLst>
                <a:ext uri="{FF2B5EF4-FFF2-40B4-BE49-F238E27FC236}">
                  <a16:creationId xmlns:a16="http://schemas.microsoft.com/office/drawing/2014/main" id="{6EA41072-2CE3-4BCB-9849-77DACB48686B}"/>
                </a:ext>
              </a:extLst>
            </p:cNvPr>
            <p:cNvGrpSpPr/>
            <p:nvPr/>
          </p:nvGrpSpPr>
          <p:grpSpPr>
            <a:xfrm>
              <a:off x="4448143" y="2167639"/>
              <a:ext cx="366052" cy="366051"/>
              <a:chOff x="4448143" y="2167639"/>
              <a:chExt cx="366052" cy="366051"/>
            </a:xfrm>
            <a:solidFill>
              <a:schemeClr val="bg1"/>
            </a:solidFill>
          </p:grpSpPr>
          <p:sp>
            <p:nvSpPr>
              <p:cNvPr id="35" name="AutoShape 136">
                <a:extLst>
                  <a:ext uri="{FF2B5EF4-FFF2-40B4-BE49-F238E27FC236}">
                    <a16:creationId xmlns:a16="http://schemas.microsoft.com/office/drawing/2014/main" id="{A12585CF-65DC-424F-919A-A7D18CA31A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2744" y="2213318"/>
                <a:ext cx="120140" cy="12014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36" name="AutoShape 137">
                <a:extLst>
                  <a:ext uri="{FF2B5EF4-FFF2-40B4-BE49-F238E27FC236}">
                    <a16:creationId xmlns:a16="http://schemas.microsoft.com/office/drawing/2014/main" id="{C706BE7C-069D-44E8-A050-3F6620610E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8143" y="2167639"/>
                <a:ext cx="366050" cy="366051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37" name="AutoShape 138">
                <a:extLst>
                  <a:ext uri="{FF2B5EF4-FFF2-40B4-BE49-F238E27FC236}">
                    <a16:creationId xmlns:a16="http://schemas.microsoft.com/office/drawing/2014/main" id="{D12D2754-5177-44D1-8082-DE4FE75927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2746" y="2167639"/>
                <a:ext cx="171449" cy="17144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</p:grpSp>
      <p:grpSp>
        <p:nvGrpSpPr>
          <p:cNvPr id="38" name="Group 68">
            <a:extLst>
              <a:ext uri="{FF2B5EF4-FFF2-40B4-BE49-F238E27FC236}">
                <a16:creationId xmlns:a16="http://schemas.microsoft.com/office/drawing/2014/main" id="{2434806A-296A-4831-9567-FB16575266D9}"/>
              </a:ext>
            </a:extLst>
          </p:cNvPr>
          <p:cNvGrpSpPr/>
          <p:nvPr/>
        </p:nvGrpSpPr>
        <p:grpSpPr>
          <a:xfrm>
            <a:off x="5733170" y="1592273"/>
            <a:ext cx="773737" cy="773737"/>
            <a:chOff x="5413372" y="1714488"/>
            <a:chExt cx="1559376" cy="1559376"/>
          </a:xfrm>
        </p:grpSpPr>
        <p:sp>
          <p:nvSpPr>
            <p:cNvPr id="39" name="Rectangle 35">
              <a:extLst>
                <a:ext uri="{FF2B5EF4-FFF2-40B4-BE49-F238E27FC236}">
                  <a16:creationId xmlns:a16="http://schemas.microsoft.com/office/drawing/2014/main" id="{9846689B-916A-4C86-B06F-D7BCD7240AB3}"/>
                </a:ext>
              </a:extLst>
            </p:cNvPr>
            <p:cNvSpPr/>
            <p:nvPr/>
          </p:nvSpPr>
          <p:spPr>
            <a:xfrm>
              <a:off x="5413372" y="1714488"/>
              <a:ext cx="1559376" cy="1559376"/>
            </a:xfrm>
            <a:prstGeom prst="rect">
              <a:avLst/>
            </a:prstGeom>
            <a:solidFill>
              <a:srgbClr val="5279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Oval 40">
              <a:extLst>
                <a:ext uri="{FF2B5EF4-FFF2-40B4-BE49-F238E27FC236}">
                  <a16:creationId xmlns:a16="http://schemas.microsoft.com/office/drawing/2014/main" id="{485DBEFC-D0FA-4960-85FD-78C8CAE0C0FB}"/>
                </a:ext>
              </a:extLst>
            </p:cNvPr>
            <p:cNvSpPr/>
            <p:nvPr/>
          </p:nvSpPr>
          <p:spPr>
            <a:xfrm>
              <a:off x="5857884" y="2000246"/>
              <a:ext cx="693966" cy="693966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Rectangle 45">
              <a:extLst>
                <a:ext uri="{FF2B5EF4-FFF2-40B4-BE49-F238E27FC236}">
                  <a16:creationId xmlns:a16="http://schemas.microsoft.com/office/drawing/2014/main" id="{DC44C93F-895C-4294-894A-1C94CAF32CBF}"/>
                </a:ext>
              </a:extLst>
            </p:cNvPr>
            <p:cNvSpPr/>
            <p:nvPr/>
          </p:nvSpPr>
          <p:spPr>
            <a:xfrm>
              <a:off x="5981730" y="2733280"/>
              <a:ext cx="471604" cy="276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Star</a:t>
              </a:r>
            </a:p>
          </p:txBody>
        </p:sp>
        <p:sp>
          <p:nvSpPr>
            <p:cNvPr id="42" name="AutoShape 139">
              <a:extLst>
                <a:ext uri="{FF2B5EF4-FFF2-40B4-BE49-F238E27FC236}">
                  <a16:creationId xmlns:a16="http://schemas.microsoft.com/office/drawing/2014/main" id="{737EF3B1-8E9F-4400-9DA3-2A47F40B150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4506" y="2149455"/>
              <a:ext cx="366050" cy="354788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43" name="Freeform 55">
            <a:extLst>
              <a:ext uri="{FF2B5EF4-FFF2-40B4-BE49-F238E27FC236}">
                <a16:creationId xmlns:a16="http://schemas.microsoft.com/office/drawing/2014/main" id="{DDF8A038-A43F-4DF2-B602-524DC395BB1E}"/>
              </a:ext>
            </a:extLst>
          </p:cNvPr>
          <p:cNvSpPr>
            <a:spLocks noEditPoints="1"/>
          </p:cNvSpPr>
          <p:nvPr/>
        </p:nvSpPr>
        <p:spPr bwMode="auto">
          <a:xfrm>
            <a:off x="4557437" y="2878079"/>
            <a:ext cx="263246" cy="257572"/>
          </a:xfrm>
          <a:custGeom>
            <a:avLst/>
            <a:gdLst/>
            <a:ahLst/>
            <a:cxnLst>
              <a:cxn ang="0">
                <a:pos x="134" y="229"/>
              </a:cxn>
              <a:cxn ang="0">
                <a:pos x="123" y="224"/>
              </a:cxn>
              <a:cxn ang="0">
                <a:pos x="84" y="184"/>
              </a:cxn>
              <a:cxn ang="0">
                <a:pos x="78" y="173"/>
              </a:cxn>
              <a:cxn ang="0">
                <a:pos x="4" y="26"/>
              </a:cxn>
              <a:cxn ang="0">
                <a:pos x="1" y="23"/>
              </a:cxn>
              <a:cxn ang="0">
                <a:pos x="0" y="14"/>
              </a:cxn>
              <a:cxn ang="0">
                <a:pos x="1" y="10"/>
              </a:cxn>
              <a:cxn ang="0">
                <a:pos x="7" y="3"/>
              </a:cxn>
              <a:cxn ang="0">
                <a:pos x="15" y="0"/>
              </a:cxn>
              <a:cxn ang="0">
                <a:pos x="212" y="0"/>
              </a:cxn>
              <a:cxn ang="0">
                <a:pos x="220" y="3"/>
              </a:cxn>
              <a:cxn ang="0">
                <a:pos x="227" y="10"/>
              </a:cxn>
              <a:cxn ang="0">
                <a:pos x="228" y="14"/>
              </a:cxn>
              <a:cxn ang="0">
                <a:pos x="225" y="23"/>
              </a:cxn>
              <a:cxn ang="0">
                <a:pos x="149" y="102"/>
              </a:cxn>
              <a:cxn ang="0">
                <a:pos x="149" y="214"/>
              </a:cxn>
              <a:cxn ang="0">
                <a:pos x="146" y="222"/>
              </a:cxn>
              <a:cxn ang="0">
                <a:pos x="139" y="227"/>
              </a:cxn>
              <a:cxn ang="0">
                <a:pos x="134" y="229"/>
              </a:cxn>
              <a:cxn ang="0">
                <a:pos x="15" y="11"/>
              </a:cxn>
              <a:cxn ang="0">
                <a:pos x="12" y="12"/>
              </a:cxn>
              <a:cxn ang="0">
                <a:pos x="11" y="14"/>
              </a:cxn>
              <a:cxn ang="0">
                <a:pos x="12" y="19"/>
              </a:cxn>
              <a:cxn ang="0">
                <a:pos x="89" y="173"/>
              </a:cxn>
              <a:cxn ang="0">
                <a:pos x="90" y="177"/>
              </a:cxn>
              <a:cxn ang="0">
                <a:pos x="130" y="216"/>
              </a:cxn>
              <a:cxn ang="0">
                <a:pos x="134" y="218"/>
              </a:cxn>
              <a:cxn ang="0">
                <a:pos x="135" y="218"/>
              </a:cxn>
              <a:cxn ang="0">
                <a:pos x="138" y="214"/>
              </a:cxn>
              <a:cxn ang="0">
                <a:pos x="216" y="19"/>
              </a:cxn>
              <a:cxn ang="0">
                <a:pos x="217" y="17"/>
              </a:cxn>
              <a:cxn ang="0">
                <a:pos x="216" y="14"/>
              </a:cxn>
              <a:cxn ang="0">
                <a:pos x="212" y="11"/>
              </a:cxn>
            </a:cxnLst>
            <a:rect l="0" t="0" r="r" b="b"/>
            <a:pathLst>
              <a:path w="228" h="229">
                <a:moveTo>
                  <a:pt x="134" y="229"/>
                </a:moveTo>
                <a:lnTo>
                  <a:pt x="134" y="229"/>
                </a:lnTo>
                <a:lnTo>
                  <a:pt x="127" y="227"/>
                </a:lnTo>
                <a:lnTo>
                  <a:pt x="123" y="224"/>
                </a:lnTo>
                <a:lnTo>
                  <a:pt x="84" y="184"/>
                </a:lnTo>
                <a:lnTo>
                  <a:pt x="84" y="184"/>
                </a:lnTo>
                <a:lnTo>
                  <a:pt x="80" y="180"/>
                </a:lnTo>
                <a:lnTo>
                  <a:pt x="78" y="173"/>
                </a:lnTo>
                <a:lnTo>
                  <a:pt x="78" y="102"/>
                </a:lnTo>
                <a:lnTo>
                  <a:pt x="4" y="26"/>
                </a:lnTo>
                <a:lnTo>
                  <a:pt x="4" y="26"/>
                </a:lnTo>
                <a:lnTo>
                  <a:pt x="1" y="23"/>
                </a:lnTo>
                <a:lnTo>
                  <a:pt x="0" y="19"/>
                </a:lnTo>
                <a:lnTo>
                  <a:pt x="0" y="14"/>
                </a:lnTo>
                <a:lnTo>
                  <a:pt x="1" y="10"/>
                </a:lnTo>
                <a:lnTo>
                  <a:pt x="1" y="10"/>
                </a:lnTo>
                <a:lnTo>
                  <a:pt x="3" y="6"/>
                </a:lnTo>
                <a:lnTo>
                  <a:pt x="7" y="3"/>
                </a:lnTo>
                <a:lnTo>
                  <a:pt x="11" y="2"/>
                </a:lnTo>
                <a:lnTo>
                  <a:pt x="15" y="0"/>
                </a:lnTo>
                <a:lnTo>
                  <a:pt x="212" y="0"/>
                </a:lnTo>
                <a:lnTo>
                  <a:pt x="212" y="0"/>
                </a:lnTo>
                <a:lnTo>
                  <a:pt x="217" y="2"/>
                </a:lnTo>
                <a:lnTo>
                  <a:pt x="220" y="3"/>
                </a:lnTo>
                <a:lnTo>
                  <a:pt x="224" y="6"/>
                </a:lnTo>
                <a:lnTo>
                  <a:pt x="227" y="10"/>
                </a:lnTo>
                <a:lnTo>
                  <a:pt x="227" y="10"/>
                </a:lnTo>
                <a:lnTo>
                  <a:pt x="228" y="14"/>
                </a:lnTo>
                <a:lnTo>
                  <a:pt x="227" y="19"/>
                </a:lnTo>
                <a:lnTo>
                  <a:pt x="225" y="23"/>
                </a:lnTo>
                <a:lnTo>
                  <a:pt x="223" y="27"/>
                </a:lnTo>
                <a:lnTo>
                  <a:pt x="149" y="102"/>
                </a:lnTo>
                <a:lnTo>
                  <a:pt x="149" y="214"/>
                </a:lnTo>
                <a:lnTo>
                  <a:pt x="149" y="214"/>
                </a:lnTo>
                <a:lnTo>
                  <a:pt x="149" y="218"/>
                </a:lnTo>
                <a:lnTo>
                  <a:pt x="146" y="222"/>
                </a:lnTo>
                <a:lnTo>
                  <a:pt x="143" y="224"/>
                </a:lnTo>
                <a:lnTo>
                  <a:pt x="139" y="227"/>
                </a:lnTo>
                <a:lnTo>
                  <a:pt x="139" y="227"/>
                </a:lnTo>
                <a:lnTo>
                  <a:pt x="134" y="229"/>
                </a:lnTo>
                <a:lnTo>
                  <a:pt x="134" y="229"/>
                </a:lnTo>
                <a:close/>
                <a:moveTo>
                  <a:pt x="15" y="11"/>
                </a:moveTo>
                <a:lnTo>
                  <a:pt x="15" y="11"/>
                </a:lnTo>
                <a:lnTo>
                  <a:pt x="12" y="12"/>
                </a:lnTo>
                <a:lnTo>
                  <a:pt x="11" y="14"/>
                </a:lnTo>
                <a:lnTo>
                  <a:pt x="11" y="14"/>
                </a:lnTo>
                <a:lnTo>
                  <a:pt x="11" y="17"/>
                </a:lnTo>
                <a:lnTo>
                  <a:pt x="12" y="19"/>
                </a:lnTo>
                <a:lnTo>
                  <a:pt x="89" y="96"/>
                </a:lnTo>
                <a:lnTo>
                  <a:pt x="89" y="173"/>
                </a:lnTo>
                <a:lnTo>
                  <a:pt x="89" y="173"/>
                </a:lnTo>
                <a:lnTo>
                  <a:pt x="90" y="177"/>
                </a:lnTo>
                <a:lnTo>
                  <a:pt x="130" y="216"/>
                </a:lnTo>
                <a:lnTo>
                  <a:pt x="130" y="216"/>
                </a:lnTo>
                <a:lnTo>
                  <a:pt x="134" y="218"/>
                </a:lnTo>
                <a:lnTo>
                  <a:pt x="134" y="218"/>
                </a:lnTo>
                <a:lnTo>
                  <a:pt x="135" y="218"/>
                </a:lnTo>
                <a:lnTo>
                  <a:pt x="135" y="218"/>
                </a:lnTo>
                <a:lnTo>
                  <a:pt x="138" y="216"/>
                </a:lnTo>
                <a:lnTo>
                  <a:pt x="138" y="214"/>
                </a:lnTo>
                <a:lnTo>
                  <a:pt x="138" y="96"/>
                </a:lnTo>
                <a:lnTo>
                  <a:pt x="216" y="19"/>
                </a:lnTo>
                <a:lnTo>
                  <a:pt x="216" y="19"/>
                </a:lnTo>
                <a:lnTo>
                  <a:pt x="217" y="17"/>
                </a:lnTo>
                <a:lnTo>
                  <a:pt x="216" y="14"/>
                </a:lnTo>
                <a:lnTo>
                  <a:pt x="216" y="14"/>
                </a:lnTo>
                <a:lnTo>
                  <a:pt x="215" y="12"/>
                </a:lnTo>
                <a:lnTo>
                  <a:pt x="212" y="11"/>
                </a:lnTo>
                <a:lnTo>
                  <a:pt x="15" y="11"/>
                </a:lnTo>
                <a:close/>
              </a:path>
            </a:pathLst>
          </a:custGeom>
          <a:solidFill>
            <a:srgbClr val="1C3A2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44" name="TextBox 7">
            <a:extLst>
              <a:ext uri="{FF2B5EF4-FFF2-40B4-BE49-F238E27FC236}">
                <a16:creationId xmlns:a16="http://schemas.microsoft.com/office/drawing/2014/main" id="{BE920378-30E4-4F34-B6DA-5025DDF99BEE}"/>
              </a:ext>
            </a:extLst>
          </p:cNvPr>
          <p:cNvSpPr txBox="1"/>
          <p:nvPr/>
        </p:nvSpPr>
        <p:spPr>
          <a:xfrm>
            <a:off x="3176176" y="3281860"/>
            <a:ext cx="33351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pc="300" dirty="0"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b="1" spc="300" dirty="0"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b="1" spc="300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982D553C-1D91-403C-B2AE-F6BFFD39DBF1}"/>
              </a:ext>
            </a:extLst>
          </p:cNvPr>
          <p:cNvSpPr txBox="1"/>
          <p:nvPr/>
        </p:nvSpPr>
        <p:spPr>
          <a:xfrm>
            <a:off x="1449825" y="3749424"/>
            <a:ext cx="6612878" cy="4770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675805">
              <a:lnSpc>
                <a:spcPct val="125000"/>
              </a:lnSpc>
              <a:defRPr/>
            </a:pPr>
            <a:r>
              <a:rPr lang="en-US" altLang="zh-CN" sz="10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3387261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>
            <a:extLst>
              <a:ext uri="{FF2B5EF4-FFF2-40B4-BE49-F238E27FC236}">
                <a16:creationId xmlns:a16="http://schemas.microsoft.com/office/drawing/2014/main" id="{6603DB13-C822-4515-9A98-DD51715F91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1427" y="906946"/>
            <a:ext cx="3063875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charset="0"/>
              <a:buNone/>
            </a:pPr>
            <a:endParaRPr lang="zh-CN" altLang="en-US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>
              <a:buFont typeface="Arial" charset="0"/>
              <a:buNone/>
            </a:pP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itchFamily="34" charset="-122"/>
              </a:rPr>
              <a:t>论 文 综 述</a:t>
            </a:r>
            <a:endParaRPr lang="zh-CN" altLang="zh-CN" sz="2800" b="1" dirty="0">
              <a:solidFill>
                <a:schemeClr val="tx1">
                  <a:lumMod val="95000"/>
                  <a:lumOff val="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21FC0AB-C9DB-4275-B675-0705F1B80A94}"/>
              </a:ext>
            </a:extLst>
          </p:cNvPr>
          <p:cNvSpPr/>
          <p:nvPr/>
        </p:nvSpPr>
        <p:spPr>
          <a:xfrm>
            <a:off x="4042767" y="1885931"/>
            <a:ext cx="4572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We have many PowerPoint </a:t>
            </a: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templates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that has been specifically designed</a:t>
            </a:r>
            <a:endParaRPr lang="zh-CN" altLang="en-US" sz="1000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7624ECB-BCCD-4AFA-8134-10EE075CB66C}"/>
              </a:ext>
            </a:extLst>
          </p:cNvPr>
          <p:cNvSpPr/>
          <p:nvPr/>
        </p:nvSpPr>
        <p:spPr>
          <a:xfrm>
            <a:off x="2413405" y="1107592"/>
            <a:ext cx="146386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7200" dirty="0">
                <a:solidFill>
                  <a:schemeClr val="tx1">
                    <a:lumMod val="95000"/>
                    <a:lumOff val="5000"/>
                  </a:schemeClr>
                </a:solidFill>
                <a:latin typeface="Bauhaus 93" panose="04030905020B02020C02" pitchFamily="82" charset="0"/>
              </a:rPr>
              <a:t>0</a:t>
            </a:r>
            <a:r>
              <a:rPr lang="en-US" altLang="zh-CN" sz="7200" dirty="0">
                <a:solidFill>
                  <a:schemeClr val="tx1">
                    <a:lumMod val="95000"/>
                    <a:lumOff val="5000"/>
                  </a:schemeClr>
                </a:solidFill>
                <a:latin typeface="Bauhaus 93" panose="04030905020B02020C02" pitchFamily="82" charset="0"/>
              </a:rPr>
              <a:t>2</a:t>
            </a:r>
            <a:r>
              <a:rPr lang="zh-CN" altLang="en-US" sz="7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Bauhaus 93" panose="04030905020B02020C02" pitchFamily="82" charset="0"/>
              </a:rPr>
              <a:t> </a:t>
            </a:r>
          </a:p>
        </p:txBody>
      </p:sp>
      <p:sp>
        <p:nvSpPr>
          <p:cNvPr id="6" name="任意多边形 46">
            <a:extLst>
              <a:ext uri="{FF2B5EF4-FFF2-40B4-BE49-F238E27FC236}">
                <a16:creationId xmlns:a16="http://schemas.microsoft.com/office/drawing/2014/main" id="{D503F6F0-4641-4611-A00B-4FA464049D85}"/>
              </a:ext>
            </a:extLst>
          </p:cNvPr>
          <p:cNvSpPr/>
          <p:nvPr/>
        </p:nvSpPr>
        <p:spPr>
          <a:xfrm>
            <a:off x="0" y="2834341"/>
            <a:ext cx="9936956" cy="2385359"/>
          </a:xfrm>
          <a:custGeom>
            <a:avLst/>
            <a:gdLst>
              <a:gd name="connsiteX0" fmla="*/ 9583815 w 13247013"/>
              <a:gd name="connsiteY0" fmla="*/ 173 h 3410281"/>
              <a:gd name="connsiteX1" fmla="*/ 10348686 w 13247013"/>
              <a:gd name="connsiteY1" fmla="*/ 452610 h 3410281"/>
              <a:gd name="connsiteX2" fmla="*/ 10972800 w 13247013"/>
              <a:gd name="connsiteY2" fmla="*/ 859010 h 3410281"/>
              <a:gd name="connsiteX3" fmla="*/ 11669486 w 13247013"/>
              <a:gd name="connsiteY3" fmla="*/ 554210 h 3410281"/>
              <a:gd name="connsiteX4" fmla="*/ 12438743 w 13247013"/>
              <a:gd name="connsiteY4" fmla="*/ 1033181 h 3410281"/>
              <a:gd name="connsiteX5" fmla="*/ 12612914 w 13247013"/>
              <a:gd name="connsiteY5" fmla="*/ 1308953 h 3410281"/>
              <a:gd name="connsiteX6" fmla="*/ 12290051 w 13247013"/>
              <a:gd name="connsiteY6" fmla="*/ 1318717 h 3410281"/>
              <a:gd name="connsiteX7" fmla="*/ 12192000 w 13247013"/>
              <a:gd name="connsiteY7" fmla="*/ 1320901 h 3410281"/>
              <a:gd name="connsiteX8" fmla="*/ 12192000 w 13247013"/>
              <a:gd name="connsiteY8" fmla="*/ 3410281 h 3410281"/>
              <a:gd name="connsiteX9" fmla="*/ 0 w 13247013"/>
              <a:gd name="connsiteY9" fmla="*/ 3410281 h 3410281"/>
              <a:gd name="connsiteX10" fmla="*/ 0 w 13247013"/>
              <a:gd name="connsiteY10" fmla="*/ 992908 h 3410281"/>
              <a:gd name="connsiteX11" fmla="*/ 4205901 w 13247013"/>
              <a:gd name="connsiteY11" fmla="*/ 992908 h 3410281"/>
              <a:gd name="connsiteX12" fmla="*/ 4255520 w 13247013"/>
              <a:gd name="connsiteY12" fmla="*/ 974473 h 3410281"/>
              <a:gd name="connsiteX13" fmla="*/ 5399315 w 13247013"/>
              <a:gd name="connsiteY13" fmla="*/ 641296 h 3410281"/>
              <a:gd name="connsiteX14" fmla="*/ 6255658 w 13247013"/>
              <a:gd name="connsiteY14" fmla="*/ 133296 h 3410281"/>
              <a:gd name="connsiteX15" fmla="*/ 6923314 w 13247013"/>
              <a:gd name="connsiteY15" fmla="*/ 655810 h 3410281"/>
              <a:gd name="connsiteX16" fmla="*/ 7808686 w 13247013"/>
              <a:gd name="connsiteY16" fmla="*/ 351010 h 3410281"/>
              <a:gd name="connsiteX17" fmla="*/ 8316686 w 13247013"/>
              <a:gd name="connsiteY17" fmla="*/ 670324 h 3410281"/>
              <a:gd name="connsiteX18" fmla="*/ 9521371 w 13247013"/>
              <a:gd name="connsiteY18" fmla="*/ 2667 h 3410281"/>
              <a:gd name="connsiteX19" fmla="*/ 9583815 w 13247013"/>
              <a:gd name="connsiteY19" fmla="*/ 173 h 3410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247013" h="3410281">
                <a:moveTo>
                  <a:pt x="9583815" y="173"/>
                </a:moveTo>
                <a:cubicBezTo>
                  <a:pt x="9890862" y="8535"/>
                  <a:pt x="10121900" y="318806"/>
                  <a:pt x="10348686" y="452610"/>
                </a:cubicBezTo>
                <a:cubicBezTo>
                  <a:pt x="10590591" y="595334"/>
                  <a:pt x="10752667" y="842077"/>
                  <a:pt x="10972800" y="859010"/>
                </a:cubicBezTo>
                <a:cubicBezTo>
                  <a:pt x="11192933" y="875943"/>
                  <a:pt x="11425162" y="525181"/>
                  <a:pt x="11669486" y="554210"/>
                </a:cubicBezTo>
                <a:cubicBezTo>
                  <a:pt x="11913810" y="583238"/>
                  <a:pt x="12281505" y="907391"/>
                  <a:pt x="12438743" y="1033181"/>
                </a:cubicBezTo>
                <a:cubicBezTo>
                  <a:pt x="12595981" y="1158971"/>
                  <a:pt x="14061924" y="1255734"/>
                  <a:pt x="12612914" y="1308953"/>
                </a:cubicBezTo>
                <a:cubicBezTo>
                  <a:pt x="12522351" y="1312279"/>
                  <a:pt x="12413985" y="1315540"/>
                  <a:pt x="12290051" y="1318717"/>
                </a:cubicBezTo>
                <a:lnTo>
                  <a:pt x="12192000" y="1320901"/>
                </a:lnTo>
                <a:lnTo>
                  <a:pt x="12192000" y="3410281"/>
                </a:lnTo>
                <a:lnTo>
                  <a:pt x="0" y="3410281"/>
                </a:lnTo>
                <a:lnTo>
                  <a:pt x="0" y="992908"/>
                </a:lnTo>
                <a:lnTo>
                  <a:pt x="4205901" y="992908"/>
                </a:lnTo>
                <a:lnTo>
                  <a:pt x="4255520" y="974473"/>
                </a:lnTo>
                <a:cubicBezTo>
                  <a:pt x="4566406" y="871748"/>
                  <a:pt x="5090281" y="770413"/>
                  <a:pt x="5399315" y="641296"/>
                </a:cubicBezTo>
                <a:cubicBezTo>
                  <a:pt x="5752495" y="493734"/>
                  <a:pt x="6001657" y="130877"/>
                  <a:pt x="6255658" y="133296"/>
                </a:cubicBezTo>
                <a:cubicBezTo>
                  <a:pt x="6509657" y="135715"/>
                  <a:pt x="6664476" y="619524"/>
                  <a:pt x="6923314" y="655810"/>
                </a:cubicBezTo>
                <a:cubicBezTo>
                  <a:pt x="7182152" y="692096"/>
                  <a:pt x="7576457" y="348591"/>
                  <a:pt x="7808686" y="351010"/>
                </a:cubicBezTo>
                <a:cubicBezTo>
                  <a:pt x="8040915" y="353429"/>
                  <a:pt x="8031238" y="728381"/>
                  <a:pt x="8316686" y="670324"/>
                </a:cubicBezTo>
                <a:cubicBezTo>
                  <a:pt x="8602134" y="612267"/>
                  <a:pt x="9182704" y="38953"/>
                  <a:pt x="9521371" y="2667"/>
                </a:cubicBezTo>
                <a:cubicBezTo>
                  <a:pt x="9542538" y="399"/>
                  <a:pt x="9563345" y="-385"/>
                  <a:pt x="9583815" y="173"/>
                </a:cubicBezTo>
                <a:close/>
              </a:path>
            </a:pathLst>
          </a:custGeom>
          <a:blipFill dpi="0" rotWithShape="1"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70807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>
            <a:extLst>
              <a:ext uri="{FF2B5EF4-FFF2-40B4-BE49-F238E27FC236}">
                <a16:creationId xmlns:a16="http://schemas.microsoft.com/office/drawing/2014/main" id="{528F5C97-0DFC-4DDE-9F51-58F1D2B111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5438" y="84501"/>
            <a:ext cx="219919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WRITE YOUR GREAT TITLE HERE</a:t>
            </a:r>
          </a:p>
        </p:txBody>
      </p:sp>
      <p:sp>
        <p:nvSpPr>
          <p:cNvPr id="3" name="Text Box 8">
            <a:extLst>
              <a:ext uri="{FF2B5EF4-FFF2-40B4-BE49-F238E27FC236}">
                <a16:creationId xmlns:a16="http://schemas.microsoft.com/office/drawing/2014/main" id="{2796609A-86CF-4400-A7B2-987B411AB7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6209" y="275020"/>
            <a:ext cx="124264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your other text here</a:t>
            </a:r>
          </a:p>
        </p:txBody>
      </p:sp>
      <p:grpSp>
        <p:nvGrpSpPr>
          <p:cNvPr id="4" name="Group 16">
            <a:extLst>
              <a:ext uri="{FF2B5EF4-FFF2-40B4-BE49-F238E27FC236}">
                <a16:creationId xmlns:a16="http://schemas.microsoft.com/office/drawing/2014/main" id="{46AF849D-8FEE-49A1-ABEE-615904673273}"/>
              </a:ext>
            </a:extLst>
          </p:cNvPr>
          <p:cNvGrpSpPr>
            <a:grpSpLocks/>
          </p:cNvGrpSpPr>
          <p:nvPr/>
        </p:nvGrpSpPr>
        <p:grpSpPr bwMode="auto">
          <a:xfrm>
            <a:off x="283617" y="153523"/>
            <a:ext cx="221436" cy="295248"/>
            <a:chOff x="0" y="168"/>
            <a:chExt cx="204" cy="318"/>
          </a:xfrm>
        </p:grpSpPr>
        <p:sp>
          <p:nvSpPr>
            <p:cNvPr id="5" name="Rectangle 14">
              <a:extLst>
                <a:ext uri="{FF2B5EF4-FFF2-40B4-BE49-F238E27FC236}">
                  <a16:creationId xmlns:a16="http://schemas.microsoft.com/office/drawing/2014/main" id="{802BDA33-AE49-499A-8064-5E0AD22C50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" y="168"/>
              <a:ext cx="46" cy="318"/>
            </a:xfrm>
            <a:prstGeom prst="rect">
              <a:avLst/>
            </a:prstGeom>
            <a:solidFill>
              <a:srgbClr val="5279A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dirty="0"/>
            </a:p>
          </p:txBody>
        </p:sp>
        <p:sp>
          <p:nvSpPr>
            <p:cNvPr id="6" name="Rectangle 15">
              <a:extLst>
                <a:ext uri="{FF2B5EF4-FFF2-40B4-BE49-F238E27FC236}">
                  <a16:creationId xmlns:a16="http://schemas.microsoft.com/office/drawing/2014/main" id="{B7D85A17-AA5A-4E4D-8B51-9CED904000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68"/>
              <a:ext cx="158" cy="318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aphicFrame>
        <p:nvGraphicFramePr>
          <p:cNvPr id="7" name="Chart 5">
            <a:extLst>
              <a:ext uri="{FF2B5EF4-FFF2-40B4-BE49-F238E27FC236}">
                <a16:creationId xmlns:a16="http://schemas.microsoft.com/office/drawing/2014/main" id="{C33EB18C-26B7-449D-A163-B548F904109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79885374"/>
              </p:ext>
            </p:extLst>
          </p:nvPr>
        </p:nvGraphicFramePr>
        <p:xfrm>
          <a:off x="2786050" y="1359685"/>
          <a:ext cx="3571900" cy="2500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8" name="Group 59">
            <a:extLst>
              <a:ext uri="{FF2B5EF4-FFF2-40B4-BE49-F238E27FC236}">
                <a16:creationId xmlns:a16="http://schemas.microsoft.com/office/drawing/2014/main" id="{5B0AB1C4-5F80-43AD-B730-5E4364F92C89}"/>
              </a:ext>
            </a:extLst>
          </p:cNvPr>
          <p:cNvGrpSpPr/>
          <p:nvPr/>
        </p:nvGrpSpPr>
        <p:grpSpPr>
          <a:xfrm>
            <a:off x="5081151" y="2608262"/>
            <a:ext cx="1540016" cy="442004"/>
            <a:chOff x="3009449" y="2605881"/>
            <a:chExt cx="1540016" cy="442004"/>
          </a:xfrm>
        </p:grpSpPr>
        <p:cxnSp>
          <p:nvCxnSpPr>
            <p:cNvPr id="9" name="Straight Arrow Connector 7">
              <a:extLst>
                <a:ext uri="{FF2B5EF4-FFF2-40B4-BE49-F238E27FC236}">
                  <a16:creationId xmlns:a16="http://schemas.microsoft.com/office/drawing/2014/main" id="{BA3F2413-78B6-4FEB-9DAA-BF1F303CE39D}"/>
                </a:ext>
              </a:extLst>
            </p:cNvPr>
            <p:cNvCxnSpPr/>
            <p:nvPr/>
          </p:nvCxnSpPr>
          <p:spPr>
            <a:xfrm>
              <a:off x="3335019" y="2605881"/>
              <a:ext cx="1214446" cy="1588"/>
            </a:xfrm>
            <a:prstGeom prst="straightConnector1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  <a:headEnd type="oval" w="med" len="med"/>
              <a:tailEnd type="oval" w="med" len="med"/>
            </a:ln>
            <a:effectLst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10" name="Rectangle 44">
              <a:extLst>
                <a:ext uri="{FF2B5EF4-FFF2-40B4-BE49-F238E27FC236}">
                  <a16:creationId xmlns:a16="http://schemas.microsoft.com/office/drawing/2014/main" id="{D4E86595-FA27-48B3-ACEC-BD7B4649DC88}"/>
                </a:ext>
              </a:extLst>
            </p:cNvPr>
            <p:cNvSpPr/>
            <p:nvPr/>
          </p:nvSpPr>
          <p:spPr>
            <a:xfrm>
              <a:off x="3009449" y="2678553"/>
              <a:ext cx="6511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8.2w</a:t>
              </a:r>
            </a:p>
          </p:txBody>
        </p:sp>
      </p:grpSp>
      <p:grpSp>
        <p:nvGrpSpPr>
          <p:cNvPr id="11" name="Group 66">
            <a:extLst>
              <a:ext uri="{FF2B5EF4-FFF2-40B4-BE49-F238E27FC236}">
                <a16:creationId xmlns:a16="http://schemas.microsoft.com/office/drawing/2014/main" id="{C8EB132D-D538-42E3-A5C5-A0CB3FDC042B}"/>
              </a:ext>
            </a:extLst>
          </p:cNvPr>
          <p:cNvGrpSpPr/>
          <p:nvPr/>
        </p:nvGrpSpPr>
        <p:grpSpPr>
          <a:xfrm>
            <a:off x="3984206" y="3230674"/>
            <a:ext cx="651139" cy="843655"/>
            <a:chOff x="1912504" y="3228293"/>
            <a:chExt cx="651139" cy="843655"/>
          </a:xfrm>
        </p:grpSpPr>
        <p:cxnSp>
          <p:nvCxnSpPr>
            <p:cNvPr id="12" name="Straight Arrow Connector 9">
              <a:extLst>
                <a:ext uri="{FF2B5EF4-FFF2-40B4-BE49-F238E27FC236}">
                  <a16:creationId xmlns:a16="http://schemas.microsoft.com/office/drawing/2014/main" id="{CB36F393-3E1E-444C-BA84-5EF32C56359F}"/>
                </a:ext>
              </a:extLst>
            </p:cNvPr>
            <p:cNvCxnSpPr/>
            <p:nvPr/>
          </p:nvCxnSpPr>
          <p:spPr>
            <a:xfrm rot="5400000">
              <a:off x="1536679" y="3678245"/>
              <a:ext cx="785818" cy="1588"/>
            </a:xfrm>
            <a:prstGeom prst="straightConnector1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  <a:headEnd type="oval" w="med" len="med"/>
              <a:tailEnd type="oval" w="med" len="med"/>
            </a:ln>
            <a:effectLst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13" name="Rectangle 43">
              <a:extLst>
                <a:ext uri="{FF2B5EF4-FFF2-40B4-BE49-F238E27FC236}">
                  <a16:creationId xmlns:a16="http://schemas.microsoft.com/office/drawing/2014/main" id="{F82F2335-FD07-4799-A04F-CBBA8E2B98C2}"/>
                </a:ext>
              </a:extLst>
            </p:cNvPr>
            <p:cNvSpPr/>
            <p:nvPr/>
          </p:nvSpPr>
          <p:spPr>
            <a:xfrm>
              <a:off x="1912504" y="3228293"/>
              <a:ext cx="6511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3.2w</a:t>
              </a:r>
            </a:p>
          </p:txBody>
        </p:sp>
      </p:grpSp>
      <p:grpSp>
        <p:nvGrpSpPr>
          <p:cNvPr id="14" name="Group 58">
            <a:extLst>
              <a:ext uri="{FF2B5EF4-FFF2-40B4-BE49-F238E27FC236}">
                <a16:creationId xmlns:a16="http://schemas.microsoft.com/office/drawing/2014/main" id="{55EF2D8A-5A36-4075-9AC8-C621B72FFFA5}"/>
              </a:ext>
            </a:extLst>
          </p:cNvPr>
          <p:cNvGrpSpPr/>
          <p:nvPr/>
        </p:nvGrpSpPr>
        <p:grpSpPr>
          <a:xfrm>
            <a:off x="2714612" y="1693905"/>
            <a:ext cx="1799571" cy="369332"/>
            <a:chOff x="642910" y="1691524"/>
            <a:chExt cx="1799571" cy="369332"/>
          </a:xfrm>
        </p:grpSpPr>
        <p:cxnSp>
          <p:nvCxnSpPr>
            <p:cNvPr id="15" name="Straight Arrow Connector 12">
              <a:extLst>
                <a:ext uri="{FF2B5EF4-FFF2-40B4-BE49-F238E27FC236}">
                  <a16:creationId xmlns:a16="http://schemas.microsoft.com/office/drawing/2014/main" id="{DF233C34-0C58-4D73-AF90-F4DFCABDD92D}"/>
                </a:ext>
              </a:extLst>
            </p:cNvPr>
            <p:cNvCxnSpPr/>
            <p:nvPr/>
          </p:nvCxnSpPr>
          <p:spPr>
            <a:xfrm rot="10800000">
              <a:off x="642910" y="2000246"/>
              <a:ext cx="1214478" cy="1588"/>
            </a:xfrm>
            <a:prstGeom prst="straightConnector1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  <a:headEnd type="oval" w="med" len="med"/>
              <a:tailEnd type="oval" w="med" len="med"/>
            </a:ln>
            <a:effectLst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16" name="Rectangle 42">
              <a:extLst>
                <a:ext uri="{FF2B5EF4-FFF2-40B4-BE49-F238E27FC236}">
                  <a16:creationId xmlns:a16="http://schemas.microsoft.com/office/drawing/2014/main" id="{4A835712-DB56-4B9D-A8EE-99440DC1C33F}"/>
                </a:ext>
              </a:extLst>
            </p:cNvPr>
            <p:cNvSpPr/>
            <p:nvPr/>
          </p:nvSpPr>
          <p:spPr>
            <a:xfrm>
              <a:off x="1791342" y="1691524"/>
              <a:ext cx="6511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5.4w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E70C187D-5E02-4A23-ABEE-B7A3FE78C891}"/>
              </a:ext>
            </a:extLst>
          </p:cNvPr>
          <p:cNvSpPr txBox="1"/>
          <p:nvPr/>
        </p:nvSpPr>
        <p:spPr>
          <a:xfrm>
            <a:off x="202543" y="1788001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此处输入标题文字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7D1AC61-8360-4888-97A5-EEE0B73B4BE6}"/>
              </a:ext>
            </a:extLst>
          </p:cNvPr>
          <p:cNvSpPr txBox="1"/>
          <p:nvPr/>
        </p:nvSpPr>
        <p:spPr>
          <a:xfrm>
            <a:off x="4018375" y="3977820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此处输入标题文字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BDCDC582-EC61-42F4-89AF-0E2F9A28B0BE}"/>
              </a:ext>
            </a:extLst>
          </p:cNvPr>
          <p:cNvSpPr txBox="1"/>
          <p:nvPr/>
        </p:nvSpPr>
        <p:spPr>
          <a:xfrm>
            <a:off x="5690643" y="1586242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此处输入标题文字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5E15A01A-95D0-4E59-A583-638C42922FE2}"/>
              </a:ext>
            </a:extLst>
          </p:cNvPr>
          <p:cNvSpPr/>
          <p:nvPr/>
        </p:nvSpPr>
        <p:spPr>
          <a:xfrm>
            <a:off x="197097" y="2178651"/>
            <a:ext cx="3232223" cy="5539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用户可以在投影仪或者计算机上进行演示，也可以将演示文稿打印出来，制作成胶片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7CD17088-C156-4184-85E5-5DD532E48634}"/>
              </a:ext>
            </a:extLst>
          </p:cNvPr>
          <p:cNvSpPr/>
          <p:nvPr/>
        </p:nvSpPr>
        <p:spPr>
          <a:xfrm>
            <a:off x="5714682" y="1894019"/>
            <a:ext cx="3232223" cy="5539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用户可以在投影仪或者计算机上进行演示，也可以将演示文稿打印出来，制作成胶片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33DAD548-4CDA-4AD5-8BF4-DB77319F83FE}"/>
              </a:ext>
            </a:extLst>
          </p:cNvPr>
          <p:cNvSpPr/>
          <p:nvPr/>
        </p:nvSpPr>
        <p:spPr>
          <a:xfrm>
            <a:off x="4018375" y="4298088"/>
            <a:ext cx="3232223" cy="5539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用户可以在投影仪或者计算机上进行演示，也可以将演示文稿打印出来，制作成胶片</a:t>
            </a:r>
          </a:p>
        </p:txBody>
      </p:sp>
    </p:spTree>
    <p:extLst>
      <p:ext uri="{BB962C8B-B14F-4D97-AF65-F5344CB8AC3E}">
        <p14:creationId xmlns:p14="http://schemas.microsoft.com/office/powerpoint/2010/main" val="2616396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P spid="17" grpId="0"/>
      <p:bldP spid="18" grpId="0"/>
      <p:bldP spid="19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264</TotalTime>
  <Words>1558</Words>
  <Application>Microsoft Office PowerPoint</Application>
  <PresentationFormat>自定义</PresentationFormat>
  <Paragraphs>249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2" baseType="lpstr">
      <vt:lpstr>Adobe Garamond Pro Bold</vt:lpstr>
      <vt:lpstr>Hiragino Sans GB W3</vt:lpstr>
      <vt:lpstr>Montserrat</vt:lpstr>
      <vt:lpstr>Open Sans</vt:lpstr>
      <vt:lpstr>Source Sans Pro</vt:lpstr>
      <vt:lpstr>Swiss911 UCm BT</vt:lpstr>
      <vt:lpstr>等线</vt:lpstr>
      <vt:lpstr>等线 Light</vt:lpstr>
      <vt:lpstr>华文细黑</vt:lpstr>
      <vt:lpstr>宋体</vt:lpstr>
      <vt:lpstr>微软雅黑</vt:lpstr>
      <vt:lpstr>Aparajita</vt:lpstr>
      <vt:lpstr>Arial</vt:lpstr>
      <vt:lpstr>Bauhaus 93</vt:lpstr>
      <vt:lpstr>Calibri</vt:lpstr>
      <vt:lpstr>Calibri Light</vt:lpstr>
      <vt:lpstr>Century Gothic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蓝色大气毕业答辩PPT模板</dc:title>
  <dc:creator>User</dc:creator>
  <cp:lastModifiedBy>dreamsummit</cp:lastModifiedBy>
  <cp:revision>18</cp:revision>
  <dcterms:created xsi:type="dcterms:W3CDTF">2017-11-23T08:14:42Z</dcterms:created>
  <dcterms:modified xsi:type="dcterms:W3CDTF">2017-12-14T06:10:57Z</dcterms:modified>
</cp:coreProperties>
</file>