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35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3" r:id="rId60"/>
    <p:sldId id="314" r:id="rId61"/>
    <p:sldId id="315" r:id="rId62"/>
    <p:sldId id="316" r:id="rId63"/>
    <p:sldId id="317" r:id="rId64"/>
    <p:sldId id="318" r:id="rId65"/>
    <p:sldId id="319" r:id="rId66"/>
    <p:sldId id="320" r:id="rId67"/>
    <p:sldId id="321" r:id="rId68"/>
    <p:sldId id="322" r:id="rId69"/>
    <p:sldId id="323" r:id="rId70"/>
    <p:sldId id="324" r:id="rId71"/>
    <p:sldId id="325" r:id="rId72"/>
    <p:sldId id="326" r:id="rId73"/>
    <p:sldId id="327" r:id="rId74"/>
    <p:sldId id="328" r:id="rId75"/>
    <p:sldId id="329" r:id="rId76"/>
    <p:sldId id="330" r:id="rId77"/>
    <p:sldId id="331" r:id="rId78"/>
    <p:sldId id="332" r:id="rId79"/>
    <p:sldId id="333" r:id="rId80"/>
    <p:sldId id="334" r:id="rId8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presProps" Target="presProps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317F61-D0FD-4029-B3F6-2202549C7D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5E9B2E5-3D1E-456B-8B34-CDDAECB2051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F0321F2-FC2F-4C41-B6B6-4E41143631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6083F0-C5B9-42F9-A085-93AA069724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5BFAFA4-9570-4267-8A73-562558327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3963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7C2FDFC-9D1A-424F-AC2C-7F2E55862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62097C2F-43A3-4844-8BFF-3263799E5B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D9A92C3-D3FC-49FC-94E4-A0E18B42B9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5693A9E7-7996-4335-9BD8-AE8487F030F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C2060CC4-E6AC-4DE2-AF2D-5043A6A5B7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9578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EE80A7C3-EC49-472D-9D41-89832222B35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B82C3285-E8B2-450C-A5BF-9EAE8D8FE7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3990BE92-33C1-4E99-AEDC-0A5159489C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1051865-AF74-4579-9D58-6D3AE1BE59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9EDFBCE-D048-4089-A94B-A56D137B25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799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73BEF64-B27B-44BF-8335-29789B8864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1EA110-541D-4C5D-9B88-C0F1FC41044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93A2975-7392-4AD9-94F6-FADC07CF58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29B7865-FD63-4F84-92FD-2E6C154823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801674CC-38CB-4763-9C7B-948CC00EB1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28406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B07BCA9-D49C-450D-B5FC-D9221717C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FBBD79F-B7D1-4F09-866B-BC35876079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5481059A-CC90-49C4-A59E-2EE4BED297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01F1635-4D97-4708-9472-CBF2C6890E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5AA04A07-F2A8-4CB6-84B4-D280BF1B9B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58312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DEA2589-BD2F-47DB-AEBB-3E827BA984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F4816AA8-D39F-4AAB-ADC3-6E06BAB3083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C552BDCF-AB13-4AC6-B15B-ED6B8D7EA8F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4B529EE-501C-4205-9B6C-487E5B707D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FA811D0E-5341-44B0-82C0-92CFAF4EA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E95801F-4688-4C05-A717-6DC37A7E1B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17357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585D87E-6DA0-4B31-AF57-724574C10D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C4D053-E24E-43C6-AB7D-64695D93E7C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3ECA646-0CF5-4698-90C9-3F494BFBD8B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79543D61-7D0D-4730-8546-BA06D46137A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9F60CA31-2DBE-4376-9813-061894EDD2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913BE051-9678-435F-89AD-299F5C543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5513446B-B48A-4782-A058-86CC681033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395653A4-F2DE-443E-9A85-4DB607B2B2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722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1AA1D1D-5F2F-4CDA-83D3-DC57474A17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E96D2562-C3FB-41F1-A042-7B6D1E8C84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F8543353-FB9B-441C-9CBA-A51EF3E2E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D6CC00A9-2A5B-413B-88EF-FA0D5596F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8456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E51A5630-4AE3-4767-BD18-488075B3B7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3A68B596-EECF-4BC3-AB9B-ED6160595B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AD823313-DB18-4375-9203-1652FB4D1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81937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9A0DB1-5F05-4CDC-89A9-11E3C29479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0687BA4-5721-4DE4-A511-6BD183B278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5DDA4CDA-E926-40B3-8DE6-4BE65CDD9F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3DC11D6-68CD-4B91-824B-532E5AC43B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792621EA-3E73-476D-A491-519F3243E9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4D24677-BBF5-4FE9-A218-052C8BD2F2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9464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9A99DB5-3DFA-45BF-881E-FF02AA6122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B5B12DC7-7F9E-4F5B-AB69-3729CFB12CC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6D7A87B-BA0C-462B-B7AA-D63F104F7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52221D0-0272-4AE9-BCA7-75E7F0C8AA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A42D7835-6454-4C93-B798-E6D1F97702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C2BA90C8-6CD4-4ECA-AF25-3845D789A1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28706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C9B1134C-563C-42B7-9304-4A1C2CB622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DBE8C89-DE58-4CC6-9217-BC3453842E2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43EA4ECC-27DE-4F1C-BAB8-62E97008B53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2EA987E-9762-4A2C-98C4-9D390DF70644}" type="datetimeFigureOut">
              <a:rPr lang="zh-CN" altLang="en-US" smtClean="0"/>
              <a:t>2018/5/19 Saturday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6B44CA1-8AC9-4F98-9165-8F399B6A715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A0E31D7-1B26-4CDA-B914-0A6F87B1206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3B97E6-4AEA-4777-8D8B-186158F91E3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08960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4" Type="http://schemas.openxmlformats.org/officeDocument/2006/relationships/image" Target="../media/image18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5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8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0.xml"/><Relationship Id="rId1" Type="http://schemas.openxmlformats.org/officeDocument/2006/relationships/tags" Target="../tags/tag29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5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3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0.xml"/><Relationship Id="rId1" Type="http://schemas.openxmlformats.org/officeDocument/2006/relationships/tags" Target="../tags/tag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5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47.xml"/><Relationship Id="rId1" Type="http://schemas.openxmlformats.org/officeDocument/2006/relationships/tags" Target="../tags/tag46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54.xml"/><Relationship Id="rId1" Type="http://schemas.openxmlformats.org/officeDocument/2006/relationships/tags" Target="../tags/tag53.xml"/><Relationship Id="rId4" Type="http://schemas.openxmlformats.org/officeDocument/2006/relationships/image" Target="../media/image35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8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5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0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4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65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6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4" Type="http://schemas.openxmlformats.org/officeDocument/2006/relationships/image" Target="../media/image41.png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9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3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4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4" Type="http://schemas.openxmlformats.org/officeDocument/2006/relationships/image" Target="../media/image21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77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8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image" Target="../media/image44.jpeg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tags" Target="../tags/tag82.xml"/><Relationship Id="rId1" Type="http://schemas.openxmlformats.org/officeDocument/2006/relationships/tags" Target="../tags/tag8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3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8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tags" Target="../tags/tag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ocket_flash_musice_636596685773885971">
            <a:hlinkClick r:id="" action="ppaction://media"/>
            <a:extLst>
              <a:ext uri="{FF2B5EF4-FFF2-40B4-BE49-F238E27FC236}">
                <a16:creationId xmlns:a16="http://schemas.microsoft.com/office/drawing/2014/main" id="{D9CB9B97-D57F-48A3-965C-17463E00043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7000" cy="12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77912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>
            <a:extLst>
              <a:ext uri="{FF2B5EF4-FFF2-40B4-BE49-F238E27FC236}">
                <a16:creationId xmlns:a16="http://schemas.microsoft.com/office/drawing/2014/main" id="{B8B25962-9724-4467-9243-71D9658546F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9430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运动&#10;&#10;已生成高可信度的说明">
            <a:extLst>
              <a:ext uri="{FF2B5EF4-FFF2-40B4-BE49-F238E27FC236}">
                <a16:creationId xmlns:a16="http://schemas.microsoft.com/office/drawing/2014/main" id="{EB4CD8D9-B334-42F6-B225-F6C43E82C8D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12192" y="12192"/>
            <a:ext cx="12167616" cy="6833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5778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自然, 户外&#10;&#10;已生成极高可信度的说明">
            <a:extLst>
              <a:ext uri="{FF2B5EF4-FFF2-40B4-BE49-F238E27FC236}">
                <a16:creationId xmlns:a16="http://schemas.microsoft.com/office/drawing/2014/main" id="{3D978CEA-8B40-41AE-B7C4-E1F87D0C16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34650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雪花, 户外, 天空, 自然&#10;&#10;已生成极高可信度的说明">
            <a:extLst>
              <a:ext uri="{FF2B5EF4-FFF2-40B4-BE49-F238E27FC236}">
                <a16:creationId xmlns:a16="http://schemas.microsoft.com/office/drawing/2014/main" id="{889F968B-1AEE-4284-9135-F34FFC1FE42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1936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4" descr="图片包含 水, 户外, 天空, 运动&#10;&#10;已生成极高可信度的说明">
            <a:extLst>
              <a:ext uri="{FF2B5EF4-FFF2-40B4-BE49-F238E27FC236}">
                <a16:creationId xmlns:a16="http://schemas.microsoft.com/office/drawing/2014/main" id="{4F63203D-A36E-42C8-A442-A5274CCA82BD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1109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1">
            <a:extLst>
              <a:ext uri="{FF2B5EF4-FFF2-40B4-BE49-F238E27FC236}">
                <a16:creationId xmlns:a16="http://schemas.microsoft.com/office/drawing/2014/main" id="{A39942D5-1C50-41B8-8FEA-A31A10FD253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797784"/>
            <a:ext cx="121920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6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</a:p>
        </p:txBody>
      </p:sp>
      <p:sp>
        <p:nvSpPr>
          <p:cNvPr id="3" name="PA-文本框 11">
            <a:extLst>
              <a:ext uri="{FF2B5EF4-FFF2-40B4-BE49-F238E27FC236}">
                <a16:creationId xmlns:a16="http://schemas.microsoft.com/office/drawing/2014/main" id="{1AE38C77-1912-46F2-9711-FA5287642984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0" y="1797784"/>
            <a:ext cx="121920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600" b="1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激情</a:t>
            </a:r>
            <a:endParaRPr lang="zh-CN" altLang="en-US" sz="20600" b="1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32157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波浪, 冲浪, 户外&#10;&#10;已生成极高可信度的说明">
            <a:extLst>
              <a:ext uri="{FF2B5EF4-FFF2-40B4-BE49-F238E27FC236}">
                <a16:creationId xmlns:a16="http://schemas.microsoft.com/office/drawing/2014/main" id="{23DA45C1-B63B-4BEC-A57D-465149601A1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44346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DB52E655-7506-4154-A8B5-16BDE25A89B8}"/>
              </a:ext>
            </a:extLst>
          </p:cNvPr>
          <p:cNvSpPr txBox="1"/>
          <p:nvPr/>
        </p:nvSpPr>
        <p:spPr>
          <a:xfrm>
            <a:off x="3060700" y="1589589"/>
            <a:ext cx="303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激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F2315693-CD72-4435-AF0B-B5419682B0E9}"/>
              </a:ext>
            </a:extLst>
          </p:cNvPr>
          <p:cNvSpPr txBox="1"/>
          <p:nvPr/>
        </p:nvSpPr>
        <p:spPr>
          <a:xfrm>
            <a:off x="6096064" y="1589589"/>
            <a:ext cx="3035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情</a:t>
            </a:r>
          </a:p>
        </p:txBody>
      </p:sp>
    </p:spTree>
    <p:extLst>
      <p:ext uri="{BB962C8B-B14F-4D97-AF65-F5344CB8AC3E}">
        <p14:creationId xmlns:p14="http://schemas.microsoft.com/office/powerpoint/2010/main" val="21230421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0778244F-7AEE-4BC7-9BC6-D0674D32943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543050" y="735955"/>
            <a:ext cx="9105900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44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自由</a:t>
            </a:r>
          </a:p>
        </p:txBody>
      </p:sp>
    </p:spTree>
    <p:extLst>
      <p:ext uri="{BB962C8B-B14F-4D97-AF65-F5344CB8AC3E}">
        <p14:creationId xmlns:p14="http://schemas.microsoft.com/office/powerpoint/2010/main" val="240720169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60669" y="160669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山, 户外, 自然, 天空&#10;&#10;已生成极高可信度的说明">
            <a:extLst>
              <a:ext uri="{FF2B5EF4-FFF2-40B4-BE49-F238E27FC236}">
                <a16:creationId xmlns:a16="http://schemas.microsoft.com/office/drawing/2014/main" id="{2511C78E-8224-452D-85FD-853F476D560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84005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59DE55F1-85A9-4308-8987-43FD8013348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71371" y="1851645"/>
            <a:ext cx="58492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看这</a:t>
            </a:r>
          </a:p>
        </p:txBody>
      </p:sp>
      <p:sp>
        <p:nvSpPr>
          <p:cNvPr id="3" name="PA-文本框 3">
            <a:extLst>
              <a:ext uri="{FF2B5EF4-FFF2-40B4-BE49-F238E27FC236}">
                <a16:creationId xmlns:a16="http://schemas.microsoft.com/office/drawing/2014/main" id="{175AF6E1-76C3-4069-9526-8725F4D101D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171371" y="1851645"/>
            <a:ext cx="58492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看这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932785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250124" y="250124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2.50124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2.50124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水, 自然&#10;&#10;已生成高可信度的说明">
            <a:extLst>
              <a:ext uri="{FF2B5EF4-FFF2-40B4-BE49-F238E27FC236}">
                <a16:creationId xmlns:a16="http://schemas.microsoft.com/office/drawing/2014/main" id="{813C4E0A-EF98-4B61-8109-94CDB5BA972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27432"/>
            <a:ext cx="12192000" cy="68031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56025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天空, 山, 自然&#10;&#10;已生成极高可信度的说明">
            <a:extLst>
              <a:ext uri="{FF2B5EF4-FFF2-40B4-BE49-F238E27FC236}">
                <a16:creationId xmlns:a16="http://schemas.microsoft.com/office/drawing/2014/main" id="{0BA333A5-FF0D-4726-BF46-ACE6B9CA8F4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8931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&#10;&#10;已生成极高可信度的说明">
            <a:extLst>
              <a:ext uri="{FF2B5EF4-FFF2-40B4-BE49-F238E27FC236}">
                <a16:creationId xmlns:a16="http://schemas.microsoft.com/office/drawing/2014/main" id="{1A41A1BD-0A7E-49A2-82AE-0AFA8998120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4274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山, 自然, 天空&#10;&#10;已生成极高可信度的说明">
            <a:extLst>
              <a:ext uri="{FF2B5EF4-FFF2-40B4-BE49-F238E27FC236}">
                <a16:creationId xmlns:a16="http://schemas.microsoft.com/office/drawing/2014/main" id="{8674A1E3-546E-4FEC-8CBB-8664E2BF6FA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A-图片 2" descr="图片包含 户外, 山, 自然, 天空&#10;&#10;已生成极高可信度的说明">
            <a:extLst>
              <a:ext uri="{FF2B5EF4-FFF2-40B4-BE49-F238E27FC236}">
                <a16:creationId xmlns:a16="http://schemas.microsoft.com/office/drawing/2014/main" id="{F8F23835-9723-4069-8BA6-60F05E674C5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52045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0BFE553B-3D97-4C0A-A908-D19FD6F1663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797784"/>
            <a:ext cx="121920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6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呼吸</a:t>
            </a:r>
          </a:p>
        </p:txBody>
      </p:sp>
    </p:spTree>
    <p:extLst>
      <p:ext uri="{BB962C8B-B14F-4D97-AF65-F5344CB8AC3E}">
        <p14:creationId xmlns:p14="http://schemas.microsoft.com/office/powerpoint/2010/main" val="387735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天空, 树, 水&#10;&#10;已生成极高可信度的说明">
            <a:extLst>
              <a:ext uri="{FF2B5EF4-FFF2-40B4-BE49-F238E27FC236}">
                <a16:creationId xmlns:a16="http://schemas.microsoft.com/office/drawing/2014/main" id="{48AB1F62-69F7-465B-A493-E4EA0600689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016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49A5E8DE-6DF5-42CD-9BB6-5AF204C0EFB4}"/>
              </a:ext>
            </a:extLst>
          </p:cNvPr>
          <p:cNvSpPr txBox="1"/>
          <p:nvPr/>
        </p:nvSpPr>
        <p:spPr>
          <a:xfrm>
            <a:off x="2552636" y="1290320"/>
            <a:ext cx="7086728" cy="427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7900"/>
              <a:t>玩</a:t>
            </a:r>
          </a:p>
        </p:txBody>
      </p:sp>
    </p:spTree>
    <p:extLst>
      <p:ext uri="{BB962C8B-B14F-4D97-AF65-F5344CB8AC3E}">
        <p14:creationId xmlns:p14="http://schemas.microsoft.com/office/powerpoint/2010/main" val="30733404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CB44BCE-68D4-408D-A63A-F00AF85A7B1E}"/>
              </a:ext>
            </a:extLst>
          </p:cNvPr>
          <p:cNvSpPr txBox="1"/>
          <p:nvPr/>
        </p:nvSpPr>
        <p:spPr>
          <a:xfrm>
            <a:off x="2552636" y="1290320"/>
            <a:ext cx="7086728" cy="427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7900"/>
              <a:t>耍</a:t>
            </a:r>
          </a:p>
        </p:txBody>
      </p:sp>
    </p:spTree>
    <p:extLst>
      <p:ext uri="{BB962C8B-B14F-4D97-AF65-F5344CB8AC3E}">
        <p14:creationId xmlns:p14="http://schemas.microsoft.com/office/powerpoint/2010/main" val="5985186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山, 天空, 户外, 自然&#10;&#10;已生成极高可信度的说明">
            <a:extLst>
              <a:ext uri="{FF2B5EF4-FFF2-40B4-BE49-F238E27FC236}">
                <a16:creationId xmlns:a16="http://schemas.microsoft.com/office/drawing/2014/main" id="{335ECE6E-5E1A-4B6F-A20F-743F20CDF3C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564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4B13BDC-B810-4850-B55A-5F6C1C61A1A2}"/>
              </a:ext>
            </a:extLst>
          </p:cNvPr>
          <p:cNvSpPr txBox="1"/>
          <p:nvPr/>
        </p:nvSpPr>
        <p:spPr>
          <a:xfrm>
            <a:off x="2552636" y="1290320"/>
            <a:ext cx="7086728" cy="427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solidFill>
                  <a:srgbClr val="B808B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7900"/>
              <a:t>玩</a:t>
            </a:r>
          </a:p>
        </p:txBody>
      </p:sp>
    </p:spTree>
    <p:extLst>
      <p:ext uri="{BB962C8B-B14F-4D97-AF65-F5344CB8AC3E}">
        <p14:creationId xmlns:p14="http://schemas.microsoft.com/office/powerpoint/2010/main" val="3141961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34B72267-B5D1-44B2-BE5E-22BA4ADF139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171371" y="1851645"/>
            <a:ext cx="5849258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看这</a:t>
            </a:r>
          </a:p>
        </p:txBody>
      </p:sp>
    </p:spTree>
    <p:extLst>
      <p:ext uri="{BB962C8B-B14F-4D97-AF65-F5344CB8AC3E}">
        <p14:creationId xmlns:p14="http://schemas.microsoft.com/office/powerpoint/2010/main" val="1879354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FF42F7E-21AC-4D74-AE35-0540E5BDA950}"/>
              </a:ext>
            </a:extLst>
          </p:cNvPr>
          <p:cNvSpPr txBox="1"/>
          <p:nvPr/>
        </p:nvSpPr>
        <p:spPr>
          <a:xfrm>
            <a:off x="2552636" y="1290320"/>
            <a:ext cx="7086728" cy="4277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23900">
                <a:solidFill>
                  <a:srgbClr val="B808BC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r>
              <a:rPr lang="zh-CN" altLang="en-US" sz="27900"/>
              <a:t>耍</a:t>
            </a:r>
          </a:p>
        </p:txBody>
      </p:sp>
    </p:spTree>
    <p:extLst>
      <p:ext uri="{BB962C8B-B14F-4D97-AF65-F5344CB8AC3E}">
        <p14:creationId xmlns:p14="http://schemas.microsoft.com/office/powerpoint/2010/main" val="4028690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雪花, 户外, 天空, 自然&#10;&#10;已生成极高可信度的说明">
            <a:extLst>
              <a:ext uri="{FF2B5EF4-FFF2-40B4-BE49-F238E27FC236}">
                <a16:creationId xmlns:a16="http://schemas.microsoft.com/office/drawing/2014/main" id="{E025ABFD-B05F-4381-A042-38E7380E1D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443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1195501B-2B67-4C44-8092-102BCEB05CC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42950" y="1543869"/>
            <a:ext cx="107061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不做作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0D07F5C4-E25F-4E8D-8303-C0AEB5ACB72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742950" y="1543869"/>
            <a:ext cx="107061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不做作</a:t>
            </a:r>
            <a:endParaRPr lang="zh-CN" altLang="en-US" sz="23900" b="1" dirty="0">
              <a:solidFill>
                <a:srgbClr val="1AE6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373846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36655" y="136655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36654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36654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&#10;&#10;已生成高可信度的说明">
            <a:extLst>
              <a:ext uri="{FF2B5EF4-FFF2-40B4-BE49-F238E27FC236}">
                <a16:creationId xmlns:a16="http://schemas.microsoft.com/office/drawing/2014/main" id="{BE2705EF-8AB9-469A-82C1-E09ADDEE4FF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4651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CE77E03C-C611-4794-91E7-D85A653D015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742950" y="2105561"/>
            <a:ext cx="10706100" cy="26468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600" b="1" dirty="0">
                <a:solidFill>
                  <a:schemeClr val="accent3">
                    <a:lumMod val="60000"/>
                    <a:lumOff val="4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不做作</a:t>
            </a:r>
          </a:p>
        </p:txBody>
      </p:sp>
    </p:spTree>
    <p:extLst>
      <p:ext uri="{BB962C8B-B14F-4D97-AF65-F5344CB8AC3E}">
        <p14:creationId xmlns:p14="http://schemas.microsoft.com/office/powerpoint/2010/main" val="2867764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天空, 自然, 雪花&#10;&#10;已生成极高可信度的说明">
            <a:extLst>
              <a:ext uri="{FF2B5EF4-FFF2-40B4-BE49-F238E27FC236}">
                <a16:creationId xmlns:a16="http://schemas.microsoft.com/office/drawing/2014/main" id="{39CC8BA7-21AD-4B68-86E8-7D7B14EE36C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724"/>
            <a:ext cx="12192000" cy="685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2631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112476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艺术系列, 星&#10;&#10;已生成极高可信度的说明">
            <a:extLst>
              <a:ext uri="{FF2B5EF4-FFF2-40B4-BE49-F238E27FC236}">
                <a16:creationId xmlns:a16="http://schemas.microsoft.com/office/drawing/2014/main" id="{35C96F82-A671-48DB-8A2C-7AB913760D0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7561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雪花, 树, 天空&#10;&#10;已生成极高可信度的说明">
            <a:extLst>
              <a:ext uri="{FF2B5EF4-FFF2-40B4-BE49-F238E27FC236}">
                <a16:creationId xmlns:a16="http://schemas.microsoft.com/office/drawing/2014/main" id="{0287C7DB-9E01-4438-AF94-5899870288F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5640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AC7115E8-7DAC-4A01-8BD7-0FFEED42B0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125" y="1851645"/>
            <a:ext cx="117157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22E6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放开</a:t>
            </a:r>
          </a:p>
        </p:txBody>
      </p:sp>
    </p:spTree>
    <p:extLst>
      <p:ext uri="{BB962C8B-B14F-4D97-AF65-F5344CB8AC3E}">
        <p14:creationId xmlns:p14="http://schemas.microsoft.com/office/powerpoint/2010/main" val="16349395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4" descr="图片包含 雪花, 户外, 自然, 天空&#10;&#10;已生成极高可信度的说明">
            <a:extLst>
              <a:ext uri="{FF2B5EF4-FFF2-40B4-BE49-F238E27FC236}">
                <a16:creationId xmlns:a16="http://schemas.microsoft.com/office/drawing/2014/main" id="{AE6CD4C1-59E7-4D39-B101-72A3AC8348CF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A-图片 4" descr="图片包含 雪花, 户外, 自然, 天空&#10;&#10;已生成极高可信度的说明">
            <a:extLst>
              <a:ext uri="{FF2B5EF4-FFF2-40B4-BE49-F238E27FC236}">
                <a16:creationId xmlns:a16="http://schemas.microsoft.com/office/drawing/2014/main" id="{28B809B9-D4CC-4C9E-9E5F-C3AA367DFC1D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70721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2">
            <a:extLst>
              <a:ext uri="{FF2B5EF4-FFF2-40B4-BE49-F238E27FC236}">
                <a16:creationId xmlns:a16="http://schemas.microsoft.com/office/drawing/2014/main" id="{A2BE7C0E-1200-465D-8567-179353224BD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282532"/>
            <a:ext cx="121920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300" b="1" dirty="0">
                <a:blipFill>
                  <a:blip r:embed="rId3"/>
                  <a:stretch>
                    <a:fillRect/>
                  </a:stretch>
                </a:blipFill>
                <a:latin typeface="Arial Black" panose="020B0A04020102020204" pitchFamily="34" charset="0"/>
                <a:ea typeface="微软雅黑" panose="020B0503020204020204" pitchFamily="34" charset="-122"/>
              </a:rPr>
              <a:t>COME</a:t>
            </a:r>
            <a:endParaRPr lang="zh-CN" altLang="en-US" sz="14300" b="1" dirty="0">
              <a:blipFill>
                <a:blip r:embed="rId3"/>
                <a:stretch>
                  <a:fillRect/>
                </a:stretch>
              </a:blip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6471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45DFB57E-5F78-435B-ADEC-FF92D71235C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125" y="1851645"/>
            <a:ext cx="117157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放开心</a:t>
            </a:r>
          </a:p>
        </p:txBody>
      </p:sp>
      <p:sp>
        <p:nvSpPr>
          <p:cNvPr id="3" name="PA-文本框 3">
            <a:extLst>
              <a:ext uri="{FF2B5EF4-FFF2-40B4-BE49-F238E27FC236}">
                <a16:creationId xmlns:a16="http://schemas.microsoft.com/office/drawing/2014/main" id="{2661008E-0523-4741-A7DD-2956A1CB977B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238125" y="1851645"/>
            <a:ext cx="117157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放开心</a:t>
            </a:r>
            <a:endParaRPr lang="zh-CN" altLang="en-US" sz="19900" b="1" dirty="0">
              <a:solidFill>
                <a:srgbClr val="1AE6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67907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6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5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5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65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4878" y="124878"/>
                                    </p:animScale>
                                    <p:anim to="" calcmode="lin" valueType="num">
                                      <p:cBhvr>
                                        <p:cTn id="13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487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487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6" dur="13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transform.rotation_z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36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4" descr="图片包含 水, 波浪, 自然, 冲浪&#10;&#10;已生成极高可信度的说明">
            <a:extLst>
              <a:ext uri="{FF2B5EF4-FFF2-40B4-BE49-F238E27FC236}">
                <a16:creationId xmlns:a16="http://schemas.microsoft.com/office/drawing/2014/main" id="{636ED234-EA5C-4A7A-B125-677E71B2232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569944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D44D7502-2AC0-40EC-911C-87526A15B30A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125" y="1851645"/>
            <a:ext cx="117157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放开心扉</a:t>
            </a:r>
          </a:p>
        </p:txBody>
      </p:sp>
    </p:spTree>
    <p:extLst>
      <p:ext uri="{BB962C8B-B14F-4D97-AF65-F5344CB8AC3E}">
        <p14:creationId xmlns:p14="http://schemas.microsoft.com/office/powerpoint/2010/main" val="2005095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94BA02EE-BC58-4981-AB04-3FAD28910E3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19170483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7">
            <a:extLst>
              <a:ext uri="{FF2B5EF4-FFF2-40B4-BE49-F238E27FC236}">
                <a16:creationId xmlns:a16="http://schemas.microsoft.com/office/drawing/2014/main" id="{C2A96B4D-7C3D-47CA-BD34-99DFEC39FDD1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895836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天空, 户外, 草, 道路&#10;&#10;已生成极高可信度的说明">
            <a:extLst>
              <a:ext uri="{FF2B5EF4-FFF2-40B4-BE49-F238E27FC236}">
                <a16:creationId xmlns:a16="http://schemas.microsoft.com/office/drawing/2014/main" id="{D6C36F54-1DA8-44CA-AB99-F31A31CAA8AC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0" y="0"/>
            <a:ext cx="1219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25095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B7D47661-A128-456D-A2BC-8C9373E9CF0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933575" y="1851645"/>
            <a:ext cx="83248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在这片</a:t>
            </a:r>
          </a:p>
        </p:txBody>
      </p:sp>
      <p:sp>
        <p:nvSpPr>
          <p:cNvPr id="3" name="PA-文本框 1">
            <a:extLst>
              <a:ext uri="{FF2B5EF4-FFF2-40B4-BE49-F238E27FC236}">
                <a16:creationId xmlns:a16="http://schemas.microsoft.com/office/drawing/2014/main" id="{B1762476-D9DB-4E0C-B81A-301012B4A38C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1933575" y="1851645"/>
            <a:ext cx="832485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在这片</a:t>
            </a:r>
            <a:endParaRPr lang="zh-CN" altLang="en-US" sz="19900" b="1" dirty="0">
              <a:solidFill>
                <a:srgbClr val="1AE67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35275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75744" y="175744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757437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757437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户外, 天空, 自然&#10;&#10;已生成极高可信度的说明">
            <a:extLst>
              <a:ext uri="{FF2B5EF4-FFF2-40B4-BE49-F238E27FC236}">
                <a16:creationId xmlns:a16="http://schemas.microsoft.com/office/drawing/2014/main" id="{9647DA3E-516F-4FCA-9CD1-7A503ADD471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11002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30FD3FDB-D38D-499F-82BD-167FD63AF0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619250" y="1851645"/>
            <a:ext cx="89535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B8388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蓝天下</a:t>
            </a:r>
          </a:p>
        </p:txBody>
      </p:sp>
    </p:spTree>
    <p:extLst>
      <p:ext uri="{BB962C8B-B14F-4D97-AF65-F5344CB8AC3E}">
        <p14:creationId xmlns:p14="http://schemas.microsoft.com/office/powerpoint/2010/main" val="19703600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户外, 天空, 自然&#10;&#10;已生成极高可信度的说明">
            <a:extLst>
              <a:ext uri="{FF2B5EF4-FFF2-40B4-BE49-F238E27FC236}">
                <a16:creationId xmlns:a16="http://schemas.microsoft.com/office/drawing/2014/main" id="{6AE47943-A44F-4F28-9B31-ABB9386BF52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1695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4" descr="图片包含 水, 户外, 冲浪, 波浪&#10;&#10;已生成极高可信度的说明">
            <a:extLst>
              <a:ext uri="{FF2B5EF4-FFF2-40B4-BE49-F238E27FC236}">
                <a16:creationId xmlns:a16="http://schemas.microsoft.com/office/drawing/2014/main" id="{459ADEDB-12D6-4776-9EA6-86CA13D2B296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9291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A6EA940D-4B5F-4B84-B373-11137DA8B8B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38125" y="1174536"/>
            <a:ext cx="1171575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蓝天下</a:t>
            </a:r>
          </a:p>
        </p:txBody>
      </p:sp>
    </p:spTree>
    <p:extLst>
      <p:ext uri="{BB962C8B-B14F-4D97-AF65-F5344CB8AC3E}">
        <p14:creationId xmlns:p14="http://schemas.microsoft.com/office/powerpoint/2010/main" val="2244438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07697206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2"/>
                                          </p:val>
                                        </p:tav>
                                      </p:tavLst>
                                    </p:anim>
                                    <p:anim to="" calcmode="discrete" valueType="num">
                                      <p:cBhvr>
                                        <p:cTn id="9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visible"/>
                                          </p:val>
                                        </p:tav>
                                        <p:tav tm="30000">
                                          <p:val>
                                            <p:strVal val="visible"/>
                                          </p:val>
                                        </p:tav>
                                        <p:tav tm="100000">
                                          <p:val>
                                            <p:strVal val="hidden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50"/>
                            </p:stCondLst>
                            <p:childTnLst>
                              <p:par>
                                <p:cTn id="11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自然&#10;&#10;已生成高可信度的说明">
            <a:extLst>
              <a:ext uri="{FF2B5EF4-FFF2-40B4-BE49-F238E27FC236}">
                <a16:creationId xmlns:a16="http://schemas.microsoft.com/office/drawing/2014/main" id="{23E74313-ACAE-4D4D-92E7-C8DCF68392DE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26420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FC69029E-5A8A-4583-BEC8-602BD2F31EF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  <p:sp>
        <p:nvSpPr>
          <p:cNvPr id="3" name="PA-文本框 5">
            <a:extLst>
              <a:ext uri="{FF2B5EF4-FFF2-40B4-BE49-F238E27FC236}">
                <a16:creationId xmlns:a16="http://schemas.microsoft.com/office/drawing/2014/main" id="{BF25C19C-2EF3-43D8-8537-52B4E0E10AB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  <a:endParaRPr lang="zh-CN" altLang="en-US" sz="28700" b="1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149546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9293" y="129293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9292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929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9931B9E9-5016-4659-B756-D5D62978B6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36336263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48E90CCB-F3C6-4F0E-A0D3-63FA8717535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8469212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户外, 自然, 天空&#10;&#10;已生成极高可信度的说明">
            <a:extLst>
              <a:ext uri="{FF2B5EF4-FFF2-40B4-BE49-F238E27FC236}">
                <a16:creationId xmlns:a16="http://schemas.microsoft.com/office/drawing/2014/main" id="{177F8B7D-37EE-4F88-9B3D-61EF71353600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69046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0C0CD230-A8A4-46E4-9ADC-E3262DA1D67D}"/>
              </a:ext>
            </a:extLst>
          </p:cNvPr>
          <p:cNvSpPr txBox="1"/>
          <p:nvPr/>
        </p:nvSpPr>
        <p:spPr>
          <a:xfrm>
            <a:off x="2305050" y="1897365"/>
            <a:ext cx="25273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9900" b="1">
                <a:solidFill>
                  <a:srgbClr val="22E6D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海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81827C0-3979-4AFB-AFFD-1031990DCE2D}"/>
              </a:ext>
            </a:extLst>
          </p:cNvPr>
          <p:cNvSpPr txBox="1"/>
          <p:nvPr/>
        </p:nvSpPr>
        <p:spPr>
          <a:xfrm>
            <a:off x="4832414" y="1897365"/>
            <a:ext cx="63183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9900" b="1">
                <a:solidFill>
                  <a:srgbClr val="22E6DD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/>
              <a:t>滩上</a:t>
            </a:r>
          </a:p>
        </p:txBody>
      </p:sp>
    </p:spTree>
    <p:extLst>
      <p:ext uri="{BB962C8B-B14F-4D97-AF65-F5344CB8AC3E}">
        <p14:creationId xmlns:p14="http://schemas.microsoft.com/office/powerpoint/2010/main" val="29710054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-0.05 0" pathEditMode="relative">
                                      <p:cBhvr from="" to="">
                                        <p:cTn id="9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  <p:animMotion origin="layout" path="M 0 0 L 0.05 0" pathEditMode="relative">
                                      <p:cBhvr from="" to="">
                                        <p:cTn id="14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天空, 自然, 雪花&#10;&#10;已生成极高可信度的说明">
            <a:extLst>
              <a:ext uri="{FF2B5EF4-FFF2-40B4-BE49-F238E27FC236}">
                <a16:creationId xmlns:a16="http://schemas.microsoft.com/office/drawing/2014/main" id="{0AB075AE-32E0-4A81-9EC3-BC5B607A67D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724"/>
            <a:ext cx="12192000" cy="6856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379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0B6D4753-D35E-43AB-890E-BC293109E47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621087"/>
            <a:ext cx="12192000" cy="16158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9900" b="1" dirty="0">
                <a:solidFill>
                  <a:srgbClr val="B808B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雪地里</a:t>
            </a:r>
          </a:p>
        </p:txBody>
      </p:sp>
    </p:spTree>
    <p:extLst>
      <p:ext uri="{BB962C8B-B14F-4D97-AF65-F5344CB8AC3E}">
        <p14:creationId xmlns:p14="http://schemas.microsoft.com/office/powerpoint/2010/main" val="31221958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天空, 户外, 草, 道路&#10;&#10;已生成极高可信度的说明">
            <a:extLst>
              <a:ext uri="{FF2B5EF4-FFF2-40B4-BE49-F238E27FC236}">
                <a16:creationId xmlns:a16="http://schemas.microsoft.com/office/drawing/2014/main" id="{06DD4135-CB36-4C16-ADF9-F30ECD68E59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380" y="0"/>
            <a:ext cx="1219124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0740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/>
                                        <p:tgtEl>
                                          <p:spTgt spid="2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649C68E5-4B09-421D-8E66-DECF8A1411E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2293257" y="1174536"/>
            <a:ext cx="760548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700" dirty="0">
                <a:solidFill>
                  <a:srgbClr val="FFFF00"/>
                </a:solidFill>
                <a:latin typeface="Arial Black" panose="020B0A04020102020204" pitchFamily="34" charset="0"/>
                <a:ea typeface="微软雅黑" panose="020B0503020204020204" pitchFamily="34" charset="-122"/>
              </a:rPr>
              <a:t>ON</a:t>
            </a:r>
            <a:endParaRPr lang="zh-CN" altLang="en-US" sz="28700" dirty="0">
              <a:solidFill>
                <a:srgbClr val="FFFF00"/>
              </a:solid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335347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61506A1D-C3AB-4311-968D-8EC5347B8F9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797784"/>
            <a:ext cx="12192000" cy="32624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600" b="1" dirty="0">
                <a:solidFill>
                  <a:srgbClr val="FF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无拘无束</a:t>
            </a:r>
          </a:p>
        </p:txBody>
      </p:sp>
    </p:spTree>
    <p:extLst>
      <p:ext uri="{BB962C8B-B14F-4D97-AF65-F5344CB8AC3E}">
        <p14:creationId xmlns:p14="http://schemas.microsoft.com/office/powerpoint/2010/main" val="42677758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树, 户外, 池塘&#10;&#10;已生成极高可信度的说明">
            <a:extLst>
              <a:ext uri="{FF2B5EF4-FFF2-40B4-BE49-F238E27FC236}">
                <a16:creationId xmlns:a16="http://schemas.microsoft.com/office/drawing/2014/main" id="{C5000D51-E4FC-42EB-B2B5-E708172CBC6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98710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2543ED30-CC76-4EE5-B5EF-1A126AD2C163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65300" y="2321004"/>
            <a:ext cx="866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22E6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无拘无束</a:t>
            </a:r>
          </a:p>
        </p:txBody>
      </p:sp>
    </p:spTree>
    <p:extLst>
      <p:ext uri="{BB962C8B-B14F-4D97-AF65-F5344CB8AC3E}">
        <p14:creationId xmlns:p14="http://schemas.microsoft.com/office/powerpoint/2010/main" val="30689773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, 树, 户外, 天空&#10;&#10;已生成极高可信度的说明">
            <a:extLst>
              <a:ext uri="{FF2B5EF4-FFF2-40B4-BE49-F238E27FC236}">
                <a16:creationId xmlns:a16="http://schemas.microsoft.com/office/drawing/2014/main" id="{CEC0AC89-2801-401A-B863-6E5931AC8CB2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1727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E663FFB2-6C2A-47B2-A3C9-61BDDF532A19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765300" y="2321004"/>
            <a:ext cx="86614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3800" b="1" dirty="0">
                <a:solidFill>
                  <a:srgbClr val="1AE67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无拘无束</a:t>
            </a:r>
          </a:p>
        </p:txBody>
      </p:sp>
    </p:spTree>
    <p:extLst>
      <p:ext uri="{BB962C8B-B14F-4D97-AF65-F5344CB8AC3E}">
        <p14:creationId xmlns:p14="http://schemas.microsoft.com/office/powerpoint/2010/main" val="27203291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">
            <a:extLst>
              <a:ext uri="{FF2B5EF4-FFF2-40B4-BE49-F238E27FC236}">
                <a16:creationId xmlns:a16="http://schemas.microsoft.com/office/drawing/2014/main" id="{023378D7-8D50-4AE2-83FC-B19F1306718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533089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5">
            <a:extLst>
              <a:ext uri="{FF2B5EF4-FFF2-40B4-BE49-F238E27FC236}">
                <a16:creationId xmlns:a16="http://schemas.microsoft.com/office/drawing/2014/main" id="{7DB40364-ADE3-4E12-A984-84D41D3BEF6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  <p:sp>
        <p:nvSpPr>
          <p:cNvPr id="3" name="PA-文本框 5">
            <a:extLst>
              <a:ext uri="{FF2B5EF4-FFF2-40B4-BE49-F238E27FC236}">
                <a16:creationId xmlns:a16="http://schemas.microsoft.com/office/drawing/2014/main" id="{40CD0B05-35AA-493D-A9F8-33A3604660F8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438150" y="1174536"/>
            <a:ext cx="113157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>
                <a:blipFill>
                  <a:blip r:embed="rId4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  <a:endParaRPr lang="zh-CN" altLang="en-US" sz="28700" b="1" dirty="0">
              <a:blipFill>
                <a:blip r:embed="rId4"/>
                <a:stretch>
                  <a:fillRect/>
                </a:stretch>
              </a:blip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66382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9293" y="129293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92929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9292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山, 天空, 自然, 户外&#10;&#10;已生成极高可信度的说明">
            <a:extLst>
              <a:ext uri="{FF2B5EF4-FFF2-40B4-BE49-F238E27FC236}">
                <a16:creationId xmlns:a16="http://schemas.microsoft.com/office/drawing/2014/main" id="{BC6FD097-D132-4287-90A7-694827FECE57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0803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E178943A-65CD-42D6-8DC0-C6E17DE045E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174536"/>
            <a:ext cx="12192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rgbClr val="D468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做自己</a:t>
            </a:r>
          </a:p>
        </p:txBody>
      </p:sp>
    </p:spTree>
    <p:extLst>
      <p:ext uri="{BB962C8B-B14F-4D97-AF65-F5344CB8AC3E}">
        <p14:creationId xmlns:p14="http://schemas.microsoft.com/office/powerpoint/2010/main" val="6565535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水&#10;&#10;已生成极高可信度的说明">
            <a:extLst>
              <a:ext uri="{FF2B5EF4-FFF2-40B4-BE49-F238E27FC236}">
                <a16:creationId xmlns:a16="http://schemas.microsoft.com/office/drawing/2014/main" id="{BDFE9B15-0E24-4941-8A98-3EAB60C310E8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3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19905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6">
            <a:extLst>
              <a:ext uri="{FF2B5EF4-FFF2-40B4-BE49-F238E27FC236}">
                <a16:creationId xmlns:a16="http://schemas.microsoft.com/office/drawing/2014/main" id="{BA8106A0-CC86-4BA9-823C-98393873DD4E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282532"/>
            <a:ext cx="12192000" cy="22929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300" b="1" dirty="0">
                <a:blipFill>
                  <a:blip r:embed="rId3"/>
                  <a:stretch>
                    <a:fillRect/>
                  </a:stretch>
                </a:blipFill>
                <a:latin typeface="Arial Black" panose="020B0A04020102020204" pitchFamily="34" charset="0"/>
                <a:ea typeface="微软雅黑" panose="020B0503020204020204" pitchFamily="34" charset="-122"/>
              </a:rPr>
              <a:t>LETS</a:t>
            </a:r>
            <a:endParaRPr lang="zh-CN" altLang="en-US" sz="14300" b="1" dirty="0">
              <a:blipFill>
                <a:blip r:embed="rId3"/>
                <a:stretch>
                  <a:fillRect/>
                </a:stretch>
              </a:blipFill>
              <a:latin typeface="Arial Black" panose="020B0A04020102020204" pitchFamily="34" charset="0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171539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4">
            <a:extLst>
              <a:ext uri="{FF2B5EF4-FFF2-40B4-BE49-F238E27FC236}">
                <a16:creationId xmlns:a16="http://schemas.microsoft.com/office/drawing/2014/main" id="{238B8A10-7B58-45A0-835A-7D74ECDAABF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851645"/>
            <a:ext cx="12192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9900" b="1" dirty="0">
                <a:solidFill>
                  <a:srgbClr val="22E6DD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远方</a:t>
            </a:r>
          </a:p>
        </p:txBody>
      </p:sp>
    </p:spTree>
    <p:extLst>
      <p:ext uri="{BB962C8B-B14F-4D97-AF65-F5344CB8AC3E}">
        <p14:creationId xmlns:p14="http://schemas.microsoft.com/office/powerpoint/2010/main" val="26735471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w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w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5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80000">
                                          <p:val>
                                            <p:strVal val="#ppt_h*0.8"/>
                                          </p:val>
                                        </p:tav>
                                        <p:tav tm="90000">
                                          <p:val>
                                            <p:strVal val="#ppt_h*1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户外, 天空, 树, 水&#10;&#10;已生成极高可信度的说明">
            <a:extLst>
              <a:ext uri="{FF2B5EF4-FFF2-40B4-BE49-F238E27FC236}">
                <a16:creationId xmlns:a16="http://schemas.microsoft.com/office/drawing/2014/main" id="{AA11695C-0112-4415-B994-4CBD61A5DA25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 cstate="email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1646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6E529E90-43D6-4DAB-B773-752FC268B77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174536"/>
            <a:ext cx="12192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远方</a:t>
            </a:r>
          </a:p>
        </p:txBody>
      </p:sp>
    </p:spTree>
    <p:extLst>
      <p:ext uri="{BB962C8B-B14F-4D97-AF65-F5344CB8AC3E}">
        <p14:creationId xmlns:p14="http://schemas.microsoft.com/office/powerpoint/2010/main" val="8479528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山, 天空, 户外, 自然&#10;&#10;已生成极高可信度的说明">
            <a:extLst>
              <a:ext uri="{FF2B5EF4-FFF2-40B4-BE49-F238E27FC236}">
                <a16:creationId xmlns:a16="http://schemas.microsoft.com/office/drawing/2014/main" id="{33F06322-C9F2-49F5-9C06-6C3B5F81F619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PA-图片 2" descr="图片包含 山, 天空, 户外, 自然&#10;&#10;已生成极高可信度的说明">
            <a:extLst>
              <a:ext uri="{FF2B5EF4-FFF2-40B4-BE49-F238E27FC236}">
                <a16:creationId xmlns:a16="http://schemas.microsoft.com/office/drawing/2014/main" id="{22DAA04B-F88E-4D79-B372-02A64D163563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 rotWithShape="1">
          <a:blip r:embed="rId4" cstate="email"/>
          <a:srcRect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215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8872666D-9ADC-4101-84F6-074828794D3C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1174536"/>
            <a:ext cx="121920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rgbClr val="D8285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远方</a:t>
            </a:r>
          </a:p>
        </p:txBody>
      </p:sp>
    </p:spTree>
    <p:extLst>
      <p:ext uri="{BB962C8B-B14F-4D97-AF65-F5344CB8AC3E}">
        <p14:creationId xmlns:p14="http://schemas.microsoft.com/office/powerpoint/2010/main" val="35082689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88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8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0" dur="38" repeatCount="3000" fill="hold">
                                          <p:stCondLst>
                                            <p:cond delay="18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"/>
                                          </p:val>
                                        </p:tav>
                                        <p:tav tm="50000">
                                          <p:val>
                                            <p:strVal val="#ppt_y"/>
                                          </p:val>
                                        </p:tav>
                                        <p:tav tm="75000">
                                          <p:val>
                                            <p:strVal val="#ppt_y-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1">
            <a:extLst>
              <a:ext uri="{FF2B5EF4-FFF2-40B4-BE49-F238E27FC236}">
                <a16:creationId xmlns:a16="http://schemas.microsoft.com/office/drawing/2014/main" id="{58F1771A-6507-49F7-8002-FFD11D661020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1543869"/>
            <a:ext cx="99060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等着你</a:t>
            </a:r>
          </a:p>
        </p:txBody>
      </p:sp>
    </p:spTree>
    <p:extLst>
      <p:ext uri="{BB962C8B-B14F-4D97-AF65-F5344CB8AC3E}">
        <p14:creationId xmlns:p14="http://schemas.microsoft.com/office/powerpoint/2010/main" val="2587840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 descr="图片包含 天空, 户外, 山, 自然&#10;&#10;已生成极高可信度的说明">
            <a:extLst>
              <a:ext uri="{FF2B5EF4-FFF2-40B4-BE49-F238E27FC236}">
                <a16:creationId xmlns:a16="http://schemas.microsoft.com/office/drawing/2014/main" id="{2AD7D6FC-BA84-4900-80C6-2294659D76B3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3875"/>
            <a:ext cx="12192000" cy="6850249"/>
          </a:xfrm>
          <a:prstGeom prst="rect">
            <a:avLst/>
          </a:prstGeom>
        </p:spPr>
      </p:pic>
      <p:pic>
        <p:nvPicPr>
          <p:cNvPr id="3" name="PA-图片 2" descr="图片包含 天空, 户外, 山, 自然&#10;&#10;已生成极高可信度的说明">
            <a:extLst>
              <a:ext uri="{FF2B5EF4-FFF2-40B4-BE49-F238E27FC236}">
                <a16:creationId xmlns:a16="http://schemas.microsoft.com/office/drawing/2014/main" id="{ACC29B1A-2FDA-47F1-9F71-162D68B53905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 cstate="email"/>
          <a:stretch>
            <a:fillRect/>
          </a:stretch>
        </p:blipFill>
        <p:spPr>
          <a:xfrm>
            <a:off x="0" y="3875"/>
            <a:ext cx="12192000" cy="6850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499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0000" y="120000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4ACEB10D-8916-43D8-9F84-C7417FE5A037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04800" y="1174536"/>
            <a:ext cx="115824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 dirty="0">
                <a:solidFill>
                  <a:srgbClr val="D468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等着你</a:t>
            </a:r>
          </a:p>
        </p:txBody>
      </p:sp>
      <p:sp>
        <p:nvSpPr>
          <p:cNvPr id="3" name="PA-文本框 3">
            <a:extLst>
              <a:ext uri="{FF2B5EF4-FFF2-40B4-BE49-F238E27FC236}">
                <a16:creationId xmlns:a16="http://schemas.microsoft.com/office/drawing/2014/main" id="{5B54ACCC-9327-4855-A5F9-B01048132677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04800" y="1174536"/>
            <a:ext cx="11582400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700" b="1">
                <a:solidFill>
                  <a:srgbClr val="D4682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等着你</a:t>
            </a:r>
            <a:endParaRPr lang="zh-CN" altLang="en-US" sz="28700" b="1" dirty="0">
              <a:solidFill>
                <a:srgbClr val="D4682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901058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31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3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31"/>
                            </p:stCondLst>
                            <p:childTnLst>
                              <p:par>
                                <p:cTn id="11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from x="100000" y="100000"/>
                                      <p:to x="126316" y="126316"/>
                                    </p:animScale>
                                    <p:anim to="" calcmode="lin" valueType="num">
                                      <p:cBhvr>
                                        <p:cTn id="13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3000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4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w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63158"/>
                                          </p:val>
                                        </p:tav>
                                      </p:tavLst>
                                    </p:anim>
                                    <p:anim to="" calcmode="lin" valueType="num">
                                      <p:cBhvr>
                                        <p:cTn id="15" dur="16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30000">
                                          <p:val>
                                            <p:strVal val="#ppt_h*1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63158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25D0662D-6574-4146-9D02-600C90C1095B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1143000" y="1543869"/>
            <a:ext cx="9906000" cy="37702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3900" b="1" dirty="0">
                <a:blipFill>
                  <a:blip r:embed="rId3"/>
                  <a:stretch>
                    <a:fillRect/>
                  </a:stretch>
                </a:blipFill>
                <a:latin typeface="微软雅黑" panose="020B0503020204020204" pitchFamily="34" charset="-122"/>
                <a:ea typeface="微软雅黑" panose="020B0503020204020204" pitchFamily="34" charset="-122"/>
              </a:rPr>
              <a:t>等着你</a:t>
            </a:r>
          </a:p>
        </p:txBody>
      </p:sp>
    </p:spTree>
    <p:extLst>
      <p:ext uri="{BB962C8B-B14F-4D97-AF65-F5344CB8AC3E}">
        <p14:creationId xmlns:p14="http://schemas.microsoft.com/office/powerpoint/2010/main" val="1513284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from x="100000" y="100000"/>
                                      <p:to x="147692" y="147692"/>
                                    </p:animScale>
                                    <p:anim to="" calcmode="lin" valueType="num">
                                      <p:cBhvr>
                                        <p:cTn id="7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"/>
                                          </p:val>
                                        </p:tav>
                                        <p:tav tm="100000">
                                          <p:val>
                                            <p:strVal val="0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6FFC073D-14E8-467A-8814-48DE3A83D9F4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1000" y="1851645"/>
            <a:ext cx="11430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99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946862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0.9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99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0.9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99"/>
                            </p:stCondLst>
                            <p:childTnLst>
                              <p:par>
                                <p:cTn id="10" presetID="1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A-图片 2">
            <a:extLst>
              <a:ext uri="{FF2B5EF4-FFF2-40B4-BE49-F238E27FC236}">
                <a16:creationId xmlns:a16="http://schemas.microsoft.com/office/drawing/2014/main" id="{EB150777-1402-44DE-8802-BAA508B61134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80473"/>
            <a:ext cx="12192000" cy="72189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8447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8E1864E6-A7EF-4EC6-9FC5-A1181DC89A46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381000" y="1851645"/>
            <a:ext cx="11430000" cy="31547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9900" b="1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  <a:endParaRPr lang="zh-CN" altLang="en-US" sz="19900" b="1" dirty="0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186040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xit" presetSubtype="0" fill="hold" grpId="1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A-文本框 3">
            <a:extLst>
              <a:ext uri="{FF2B5EF4-FFF2-40B4-BE49-F238E27FC236}">
                <a16:creationId xmlns:a16="http://schemas.microsoft.com/office/drawing/2014/main" id="{8F6B2BF6-DC25-46F9-A075-DF79512220A2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0" y="2321004"/>
            <a:ext cx="1219200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38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STARTED</a:t>
            </a:r>
            <a:endParaRPr lang="zh-CN" altLang="en-US" sz="138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91067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00"/>
    </mc:Choice>
    <mc:Fallback>
      <p:transition spd="slow" advTm="3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1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*1.2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4.3.1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88</Words>
  <Application>Microsoft Office PowerPoint</Application>
  <PresentationFormat>宽屏</PresentationFormat>
  <Paragraphs>53</Paragraphs>
  <Slides>80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80</vt:i4>
      </vt:variant>
    </vt:vector>
  </HeadingPairs>
  <TitlesOfParts>
    <vt:vector size="86" baseType="lpstr">
      <vt:lpstr>Arial</vt:lpstr>
      <vt:lpstr>Arial Black</vt:lpstr>
      <vt:lpstr>等线</vt:lpstr>
      <vt:lpstr>等线 Light</vt:lpstr>
      <vt:lpstr>微软雅黑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dreamsummit</dc:creator>
  <cp:lastModifiedBy>dreamsummit</cp:lastModifiedBy>
  <cp:revision>1</cp:revision>
  <dcterms:created xsi:type="dcterms:W3CDTF">2018-05-19T07:19:37Z</dcterms:created>
  <dcterms:modified xsi:type="dcterms:W3CDTF">2018-05-19T07:20:17Z</dcterms:modified>
</cp:coreProperties>
</file>