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tags/tag2.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tags/tag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5.xml" ContentType="application/vnd.openxmlformats-officedocument.presentationml.tags+xml"/>
  <Override PartName="/ppt/notesSlides/notesSlide19.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57" r:id="rId3"/>
    <p:sldId id="265" r:id="rId4"/>
    <p:sldId id="286" r:id="rId5"/>
    <p:sldId id="262" r:id="rId6"/>
    <p:sldId id="290" r:id="rId7"/>
    <p:sldId id="291" r:id="rId8"/>
    <p:sldId id="263" r:id="rId9"/>
    <p:sldId id="273" r:id="rId10"/>
    <p:sldId id="293" r:id="rId11"/>
    <p:sldId id="287" r:id="rId12"/>
    <p:sldId id="271" r:id="rId13"/>
    <p:sldId id="282" r:id="rId14"/>
    <p:sldId id="283" r:id="rId15"/>
    <p:sldId id="284" r:id="rId16"/>
    <p:sldId id="285" r:id="rId17"/>
    <p:sldId id="270" r:id="rId18"/>
    <p:sldId id="294" r:id="rId19"/>
    <p:sldId id="280" r:id="rId20"/>
    <p:sldId id="288" r:id="rId21"/>
    <p:sldId id="289" r:id="rId22"/>
    <p:sldId id="269" r:id="rId23"/>
    <p:sldId id="279" r:id="rId24"/>
    <p:sldId id="295" r:id="rId25"/>
    <p:sldId id="281" r:id="rId26"/>
    <p:sldId id="266" r:id="rId27"/>
    <p:sldId id="264" r:id="rId28"/>
    <p:sldId id="272" r:id="rId29"/>
    <p:sldId id="268" r:id="rId30"/>
    <p:sldId id="267" r:id="rId31"/>
    <p:sldId id="292"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5D31"/>
    <a:srgbClr val="358B85"/>
    <a:srgbClr val="4CBAB1"/>
    <a:srgbClr val="383838"/>
    <a:srgbClr val="A05E30"/>
    <a:srgbClr val="E68800"/>
    <a:srgbClr val="A66100"/>
    <a:srgbClr val="7146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57" d="100"/>
          <a:sy n="57" d="100"/>
        </p:scale>
        <p:origin x="2580" y="1320"/>
      </p:cViewPr>
      <p:guideLst/>
    </p:cSldViewPr>
  </p:slideViewPr>
  <p:notesTextViewPr>
    <p:cViewPr>
      <p:scale>
        <a:sx n="1" d="1"/>
        <a:sy n="1" d="1"/>
      </p:scale>
      <p:origin x="0" y="0"/>
    </p:cViewPr>
  </p:notesTextViewPr>
  <p:sorterViewPr>
    <p:cViewPr>
      <p:scale>
        <a:sx n="58" d="100"/>
        <a:sy n="58"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Series 1</c:v>
                </c:pt>
              </c:strCache>
            </c:strRef>
          </c:tx>
          <c:spPr>
            <a:solidFill>
              <a:srgbClr val="6CA62C"/>
            </a:solidFill>
          </c:spPr>
          <c:invertIfNegative val="0"/>
          <c:dPt>
            <c:idx val="0"/>
            <c:invertIfNegative val="0"/>
            <c:bubble3D val="0"/>
            <c:spPr>
              <a:solidFill>
                <a:schemeClr val="tx2"/>
              </a:solidFill>
            </c:spPr>
          </c:dPt>
          <c:dLbls>
            <c:dLbl>
              <c:idx val="0"/>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c:f>
              <c:strCache>
                <c:ptCount val="1"/>
                <c:pt idx="0">
                  <c:v>PROJECT 1</c:v>
                </c:pt>
              </c:strCache>
            </c:strRef>
          </c:cat>
          <c:val>
            <c:numRef>
              <c:f>Sheet1!$B$2</c:f>
              <c:numCache>
                <c:formatCode>General</c:formatCode>
                <c:ptCount val="1"/>
                <c:pt idx="0">
                  <c:v>100</c:v>
                </c:pt>
              </c:numCache>
            </c:numRef>
          </c:val>
        </c:ser>
        <c:ser>
          <c:idx val="1"/>
          <c:order val="1"/>
          <c:tx>
            <c:strRef>
              <c:f>Sheet1!$C$1</c:f>
              <c:strCache>
                <c:ptCount val="1"/>
                <c:pt idx="0">
                  <c:v>Series 2</c:v>
                </c:pt>
              </c:strCache>
            </c:strRef>
          </c:tx>
          <c:spPr>
            <a:solidFill>
              <a:schemeClr val="bg2"/>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PROJECT 1</c:v>
                </c:pt>
              </c:strCache>
            </c:strRef>
          </c:cat>
          <c:val>
            <c:numRef>
              <c:f>Sheet1!$C$2</c:f>
              <c:numCache>
                <c:formatCode>General</c:formatCode>
                <c:ptCount val="1"/>
                <c:pt idx="0">
                  <c:v>90</c:v>
                </c:pt>
              </c:numCache>
            </c:numRef>
          </c:val>
        </c:ser>
        <c:ser>
          <c:idx val="2"/>
          <c:order val="2"/>
          <c:tx>
            <c:strRef>
              <c:f>Sheet1!$D$1</c:f>
              <c:strCache>
                <c:ptCount val="1"/>
                <c:pt idx="0">
                  <c:v>Series 3</c:v>
                </c:pt>
              </c:strCache>
            </c:strRef>
          </c:tx>
          <c:spPr>
            <a:solidFill>
              <a:schemeClr val="accent1"/>
            </a:solidFill>
            <a:effectLst/>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PROJECT 1</c:v>
                </c:pt>
              </c:strCache>
            </c:strRef>
          </c:cat>
          <c:val>
            <c:numRef>
              <c:f>Sheet1!$D$2</c:f>
              <c:numCache>
                <c:formatCode>General</c:formatCode>
                <c:ptCount val="1"/>
                <c:pt idx="0">
                  <c:v>50</c:v>
                </c:pt>
              </c:numCache>
            </c:numRef>
          </c:val>
        </c:ser>
        <c:ser>
          <c:idx val="3"/>
          <c:order val="3"/>
          <c:tx>
            <c:strRef>
              <c:f>Sheet1!$E$1</c:f>
              <c:strCache>
                <c:ptCount val="1"/>
                <c:pt idx="0">
                  <c:v>Series 32</c:v>
                </c:pt>
              </c:strCache>
            </c:strRef>
          </c:tx>
          <c:spPr>
            <a:solidFill>
              <a:schemeClr val="accent3"/>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trendlineType val="linear"/>
            <c:dispRSqr val="0"/>
            <c:dispEq val="0"/>
          </c:trendline>
          <c:cat>
            <c:strRef>
              <c:f>Sheet1!$A$2</c:f>
              <c:strCache>
                <c:ptCount val="1"/>
                <c:pt idx="0">
                  <c:v>PROJECT 1</c:v>
                </c:pt>
              </c:strCache>
            </c:strRef>
          </c:cat>
          <c:val>
            <c:numRef>
              <c:f>Sheet1!$E$2</c:f>
              <c:numCache>
                <c:formatCode>General</c:formatCode>
                <c:ptCount val="1"/>
                <c:pt idx="0">
                  <c:v>40</c:v>
                </c:pt>
              </c:numCache>
            </c:numRef>
          </c:val>
        </c:ser>
        <c:dLbls>
          <c:showLegendKey val="0"/>
          <c:showVal val="0"/>
          <c:showCatName val="0"/>
          <c:showSerName val="0"/>
          <c:showPercent val="0"/>
          <c:showBubbleSize val="0"/>
        </c:dLbls>
        <c:gapWidth val="2"/>
        <c:overlap val="-18"/>
        <c:axId val="1703208256"/>
        <c:axId val="1703220224"/>
      </c:barChart>
      <c:catAx>
        <c:axId val="1703208256"/>
        <c:scaling>
          <c:orientation val="maxMin"/>
        </c:scaling>
        <c:delete val="1"/>
        <c:axPos val="l"/>
        <c:numFmt formatCode="General" sourceLinked="0"/>
        <c:majorTickMark val="out"/>
        <c:minorTickMark val="none"/>
        <c:tickLblPos val="none"/>
        <c:crossAx val="1703220224"/>
        <c:crosses val="autoZero"/>
        <c:auto val="0"/>
        <c:lblAlgn val="ctr"/>
        <c:lblOffset val="100"/>
        <c:tickMarkSkip val="1"/>
        <c:noMultiLvlLbl val="0"/>
      </c:catAx>
      <c:valAx>
        <c:axId val="1703220224"/>
        <c:scaling>
          <c:orientation val="minMax"/>
        </c:scaling>
        <c:delete val="1"/>
        <c:axPos val="t"/>
        <c:majorGridlines>
          <c:spPr>
            <a:ln>
              <a:solidFill>
                <a:schemeClr val="bg1"/>
              </a:solidFill>
            </a:ln>
          </c:spPr>
        </c:majorGridlines>
        <c:numFmt formatCode="0.00%" sourceLinked="0"/>
        <c:majorTickMark val="cross"/>
        <c:minorTickMark val="none"/>
        <c:tickLblPos val="none"/>
        <c:crossAx val="1703208256"/>
        <c:crosses val="autoZero"/>
        <c:crossBetween val="between"/>
      </c:valAx>
      <c:spPr>
        <a:noFill/>
        <a:ln w="25400">
          <a:solidFill>
            <a:schemeClr val="bg1">
              <a:lumMod val="85000"/>
              <a:alpha val="0"/>
            </a:schemeClr>
          </a:solidFill>
        </a:ln>
      </c:spPr>
    </c:plotArea>
    <c:plotVisOnly val="1"/>
    <c:dispBlanksAs val="gap"/>
    <c:showDLblsOverMax val="0"/>
  </c:chart>
  <c:txPr>
    <a:bodyPr/>
    <a:lstStyle/>
    <a:p>
      <a:pPr>
        <a:defRPr sz="1000" b="1">
          <a:solidFill>
            <a:schemeClr val="tx1">
              <a:lumMod val="65000"/>
              <a:lumOff val="35000"/>
            </a:schemeClr>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A7E24D-1D16-4F88-BFEE-8159B32F4116}" type="datetimeFigureOut">
              <a:rPr lang="zh-CN" altLang="en-US" smtClean="0"/>
              <a:t>2017-12-20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3FB978-BEC5-4F19-82ED-F70DBA8026F2}" type="slidenum">
              <a:rPr lang="zh-CN" altLang="en-US" smtClean="0"/>
              <a:t>‹#›</a:t>
            </a:fld>
            <a:endParaRPr lang="zh-CN" altLang="en-US"/>
          </a:p>
        </p:txBody>
      </p:sp>
    </p:spTree>
    <p:extLst>
      <p:ext uri="{BB962C8B-B14F-4D97-AF65-F5344CB8AC3E}">
        <p14:creationId xmlns:p14="http://schemas.microsoft.com/office/powerpoint/2010/main" val="347130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a:t>
            </a:fld>
            <a:endParaRPr lang="zh-CN" altLang="en-US"/>
          </a:p>
        </p:txBody>
      </p:sp>
    </p:spTree>
    <p:extLst>
      <p:ext uri="{BB962C8B-B14F-4D97-AF65-F5344CB8AC3E}">
        <p14:creationId xmlns:p14="http://schemas.microsoft.com/office/powerpoint/2010/main" val="3480198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21039307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3017021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6044080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19</a:t>
            </a:fld>
            <a:endParaRPr lang="zh-CN" altLang="en-US"/>
          </a:p>
        </p:txBody>
      </p:sp>
    </p:spTree>
    <p:extLst>
      <p:ext uri="{BB962C8B-B14F-4D97-AF65-F5344CB8AC3E}">
        <p14:creationId xmlns:p14="http://schemas.microsoft.com/office/powerpoint/2010/main" val="30226263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20</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6768394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21</a:t>
            </a:fld>
            <a:endParaRPr lang="zh-CN" altLang="en-US"/>
          </a:p>
        </p:txBody>
      </p:sp>
    </p:spTree>
    <p:extLst>
      <p:ext uri="{BB962C8B-B14F-4D97-AF65-F5344CB8AC3E}">
        <p14:creationId xmlns:p14="http://schemas.microsoft.com/office/powerpoint/2010/main" val="4382385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23</a:t>
            </a:fld>
            <a:endParaRPr lang="zh-CN" altLang="en-US"/>
          </a:p>
        </p:txBody>
      </p:sp>
    </p:spTree>
    <p:extLst>
      <p:ext uri="{BB962C8B-B14F-4D97-AF65-F5344CB8AC3E}">
        <p14:creationId xmlns:p14="http://schemas.microsoft.com/office/powerpoint/2010/main" val="21103613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25</a:t>
            </a:fld>
            <a:endParaRPr lang="zh-CN" altLang="en-US"/>
          </a:p>
        </p:txBody>
      </p:sp>
    </p:spTree>
    <p:extLst>
      <p:ext uri="{BB962C8B-B14F-4D97-AF65-F5344CB8AC3E}">
        <p14:creationId xmlns:p14="http://schemas.microsoft.com/office/powerpoint/2010/main" val="28217277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27</a:t>
            </a:fld>
            <a:endParaRPr lang="zh-CN" altLang="en-US"/>
          </a:p>
        </p:txBody>
      </p:sp>
    </p:spTree>
    <p:extLst>
      <p:ext uri="{BB962C8B-B14F-4D97-AF65-F5344CB8AC3E}">
        <p14:creationId xmlns:p14="http://schemas.microsoft.com/office/powerpoint/2010/main" val="15512547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28</a:t>
            </a:fld>
            <a:endParaRPr lang="zh-CN" altLang="en-US"/>
          </a:p>
        </p:txBody>
      </p:sp>
    </p:spTree>
    <p:extLst>
      <p:ext uri="{BB962C8B-B14F-4D97-AF65-F5344CB8AC3E}">
        <p14:creationId xmlns:p14="http://schemas.microsoft.com/office/powerpoint/2010/main" val="29389517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4</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42795657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5</a:t>
            </a:fld>
            <a:endParaRPr lang="zh-CN" altLang="en-US"/>
          </a:p>
        </p:txBody>
      </p:sp>
    </p:spTree>
    <p:extLst>
      <p:ext uri="{BB962C8B-B14F-4D97-AF65-F5344CB8AC3E}">
        <p14:creationId xmlns:p14="http://schemas.microsoft.com/office/powerpoint/2010/main" val="23258047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004144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7</a:t>
            </a:fld>
            <a:endParaRPr lang="zh-CN" altLang="en-US"/>
          </a:p>
        </p:txBody>
      </p:sp>
    </p:spTree>
    <p:extLst>
      <p:ext uri="{BB962C8B-B14F-4D97-AF65-F5344CB8AC3E}">
        <p14:creationId xmlns:p14="http://schemas.microsoft.com/office/powerpoint/2010/main" val="2908214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8</a:t>
            </a:fld>
            <a:endParaRPr lang="zh-CN" altLang="en-US"/>
          </a:p>
        </p:txBody>
      </p:sp>
    </p:spTree>
    <p:extLst>
      <p:ext uri="{BB962C8B-B14F-4D97-AF65-F5344CB8AC3E}">
        <p14:creationId xmlns:p14="http://schemas.microsoft.com/office/powerpoint/2010/main" val="13585246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9</a:t>
            </a:fld>
            <a:endParaRPr lang="zh-CN" altLang="en-US"/>
          </a:p>
        </p:txBody>
      </p:sp>
    </p:spTree>
    <p:extLst>
      <p:ext uri="{BB962C8B-B14F-4D97-AF65-F5344CB8AC3E}">
        <p14:creationId xmlns:p14="http://schemas.microsoft.com/office/powerpoint/2010/main" val="714781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11</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4090188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3283938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23345" y="254769"/>
            <a:ext cx="10515600" cy="501978"/>
          </a:xfrm>
        </p:spPr>
        <p:txBody>
          <a:bodyPr>
            <a:normAutofit/>
          </a:bodyPr>
          <a:lstStyle>
            <a:lvl1pPr>
              <a:defRPr sz="3200" b="1">
                <a:solidFill>
                  <a:schemeClr val="bg2"/>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2017-12-20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2017-12-20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4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2017-12-20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4"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3.jp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26.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image" Target="../media/image15.jpg"/><Relationship Id="rId7" Type="http://schemas.openxmlformats.org/officeDocument/2006/relationships/image" Target="../media/image19.jpg"/><Relationship Id="rId2" Type="http://schemas.openxmlformats.org/officeDocument/2006/relationships/image" Target="../media/image14.jpg"/><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 Id="rId9" Type="http://schemas.openxmlformats.org/officeDocument/2006/relationships/image" Target="../media/image21.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ymophane - Tasse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71502" y="-1874520"/>
            <a:ext cx="609600" cy="609600"/>
          </a:xfrm>
          <a:prstGeom prst="rect">
            <a:avLst/>
          </a:prstGeom>
        </p:spPr>
      </p:pic>
      <p:sp>
        <p:nvSpPr>
          <p:cNvPr id="9" name="Rectangle 3"/>
          <p:cNvSpPr txBox="1">
            <a:spLocks noChangeArrowheads="1"/>
          </p:cNvSpPr>
          <p:nvPr/>
        </p:nvSpPr>
        <p:spPr bwMode="auto">
          <a:xfrm>
            <a:off x="5630434" y="2809877"/>
            <a:ext cx="6981199"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4800" b="1" dirty="0" smtClean="0">
                <a:solidFill>
                  <a:srgbClr val="358B85"/>
                </a:solidFill>
                <a:latin typeface="微软雅黑" pitchFamily="34" charset="-122"/>
                <a:ea typeface="微软雅黑" pitchFamily="34" charset="-122"/>
              </a:rPr>
              <a:t>民族风工作总结</a:t>
            </a:r>
            <a:r>
              <a:rPr lang="en-US" altLang="zh-CN" sz="4800" b="1" dirty="0" smtClean="0">
                <a:solidFill>
                  <a:srgbClr val="358B85"/>
                </a:solidFill>
                <a:latin typeface="微软雅黑" pitchFamily="34" charset="-122"/>
                <a:ea typeface="微软雅黑" pitchFamily="34" charset="-122"/>
              </a:rPr>
              <a:t>PPT</a:t>
            </a:r>
            <a:endParaRPr lang="zh-CN" altLang="en-US" sz="4800" b="1" dirty="0">
              <a:solidFill>
                <a:srgbClr val="358B85"/>
              </a:solidFill>
              <a:latin typeface="微软雅黑" pitchFamily="34" charset="-122"/>
              <a:ea typeface="微软雅黑" pitchFamily="34" charset="-122"/>
            </a:endParaRPr>
          </a:p>
        </p:txBody>
      </p:sp>
      <p:sp>
        <p:nvSpPr>
          <p:cNvPr id="10" name="Rectangle 3"/>
          <p:cNvSpPr txBox="1">
            <a:spLocks noChangeArrowheads="1"/>
          </p:cNvSpPr>
          <p:nvPr/>
        </p:nvSpPr>
        <p:spPr bwMode="auto">
          <a:xfrm>
            <a:off x="5630434" y="1551173"/>
            <a:ext cx="3669558" cy="1325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en-US" altLang="zh-CN" sz="8800" dirty="0" smtClean="0">
                <a:solidFill>
                  <a:srgbClr val="358B85"/>
                </a:solidFill>
                <a:latin typeface="Impact" pitchFamily="34" charset="0"/>
              </a:rPr>
              <a:t>2018</a:t>
            </a:r>
            <a:endParaRPr lang="zh-CN" altLang="en-US" sz="8800" dirty="0">
              <a:solidFill>
                <a:srgbClr val="358B85"/>
              </a:solidFill>
              <a:latin typeface="Impact" pitchFamily="34" charset="0"/>
            </a:endParaRPr>
          </a:p>
        </p:txBody>
      </p:sp>
      <p:sp>
        <p:nvSpPr>
          <p:cNvPr id="11" name="矩形 10"/>
          <p:cNvSpPr/>
          <p:nvPr/>
        </p:nvSpPr>
        <p:spPr>
          <a:xfrm>
            <a:off x="5630434" y="3490341"/>
            <a:ext cx="6031029" cy="646331"/>
          </a:xfrm>
          <a:prstGeom prst="rect">
            <a:avLst/>
          </a:prstGeom>
        </p:spPr>
        <p:txBody>
          <a:bodyPr wrap="square">
            <a:spAutoFit/>
          </a:bodyPr>
          <a:lstStyle/>
          <a:p>
            <a:r>
              <a:rPr lang="en-US" altLang="zh-CN" sz="1200" dirty="0">
                <a:solidFill>
                  <a:srgbClr val="358B85"/>
                </a:solidFill>
                <a:latin typeface="微软雅黑" pitchFamily="34" charset="-122"/>
                <a:ea typeface="微软雅黑" pitchFamily="34" charset="-122"/>
              </a:rPr>
              <a:t>Your content to play here, or through your copy, paste in this box, and select only the text. Your content to play here, or through your copy, paste in this box, and select only the text.</a:t>
            </a:r>
          </a:p>
        </p:txBody>
      </p:sp>
    </p:spTree>
    <p:extLst>
      <p:ext uri="{BB962C8B-B14F-4D97-AF65-F5344CB8AC3E}">
        <p14:creationId xmlns:p14="http://schemas.microsoft.com/office/powerpoint/2010/main" val="402054103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9"/>
                                        </p:tgtEl>
                                        <p:attrNameLst>
                                          <p:attrName>ppt_y</p:attrName>
                                        </p:attrNameLst>
                                      </p:cBhvr>
                                      <p:tavLst>
                                        <p:tav tm="0">
                                          <p:val>
                                            <p:strVal val="#ppt_y"/>
                                          </p:val>
                                        </p:tav>
                                        <p:tav tm="100000">
                                          <p:val>
                                            <p:strVal val="#ppt_y"/>
                                          </p:val>
                                        </p:tav>
                                      </p:tavLst>
                                    </p:anim>
                                    <p:anim calcmode="lin" valueType="num">
                                      <p:cBhvr>
                                        <p:cTn id="12"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9"/>
                                        </p:tgtEl>
                                      </p:cBhvr>
                                    </p:animEffect>
                                  </p:childTnLst>
                                </p:cTn>
                              </p:par>
                            </p:childTnLst>
                          </p:cTn>
                        </p:par>
                        <p:par>
                          <p:cTn id="15" fill="hold">
                            <p:stCondLst>
                              <p:cond delay="9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0"/>
                                        </p:tgtEl>
                                        <p:attrNameLst>
                                          <p:attrName>ppt_y</p:attrName>
                                        </p:attrNameLst>
                                      </p:cBhvr>
                                      <p:tavLst>
                                        <p:tav tm="0">
                                          <p:val>
                                            <p:strVal val="#ppt_y"/>
                                          </p:val>
                                        </p:tav>
                                        <p:tav tm="100000">
                                          <p:val>
                                            <p:strVal val="#ppt_y"/>
                                          </p:val>
                                        </p:tav>
                                      </p:tavLst>
                                    </p:anim>
                                    <p:anim calcmode="lin" valueType="num">
                                      <p:cBhvr>
                                        <p:cTn id="2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0"/>
                                        </p:tgtEl>
                                      </p:cBhvr>
                                    </p:animEffect>
                                  </p:childTnLst>
                                </p:cTn>
                              </p:par>
                            </p:childTnLst>
                          </p:cTn>
                        </p:par>
                        <p:par>
                          <p:cTn id="23" fill="hold">
                            <p:stCondLst>
                              <p:cond delay="1600"/>
                            </p:stCondLst>
                            <p:childTnLst>
                              <p:par>
                                <p:cTn id="24" presetID="16" presetClass="entr" presetSubtype="21"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inVertical)">
                                      <p:cBhvr>
                                        <p:cTn id="26" dur="1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7" repeatCount="indefinite" fill="hold" display="0">
                  <p:stCondLst>
                    <p:cond delay="indefinite"/>
                  </p:stCondLst>
                  <p:endCondLst>
                    <p:cond evt="onStopAudio" delay="0">
                      <p:tgtEl>
                        <p:sldTgt/>
                      </p:tgtEl>
                    </p:cond>
                  </p:endCondLst>
                </p:cTn>
                <p:tgtEl>
                  <p:spTgt spid="8"/>
                </p:tgtEl>
              </p:cMediaNode>
            </p:audio>
          </p:childTnLst>
        </p:cTn>
      </p:par>
    </p:tnLst>
    <p:bldLst>
      <p:bldP spid="9"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6"/>
          <p:cNvSpPr>
            <a:spLocks noChangeArrowheads="1"/>
          </p:cNvSpPr>
          <p:nvPr/>
        </p:nvSpPr>
        <p:spPr bwMode="auto">
          <a:xfrm>
            <a:off x="7713360" y="955848"/>
            <a:ext cx="147713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4800" b="1" dirty="0">
                <a:solidFill>
                  <a:schemeClr val="tx2"/>
                </a:solidFill>
                <a:sym typeface="微软雅黑" pitchFamily="34" charset="-122"/>
              </a:rPr>
              <a:t>目录</a:t>
            </a:r>
          </a:p>
        </p:txBody>
      </p:sp>
      <p:sp>
        <p:nvSpPr>
          <p:cNvPr id="3" name="TextBox 59"/>
          <p:cNvSpPr txBox="1">
            <a:spLocks noChangeArrowheads="1"/>
          </p:cNvSpPr>
          <p:nvPr/>
        </p:nvSpPr>
        <p:spPr bwMode="auto">
          <a:xfrm flipH="1">
            <a:off x="7291376" y="1653855"/>
            <a:ext cx="2321104" cy="573863"/>
          </a:xfrm>
          <a:prstGeom prst="rect">
            <a:avLst/>
          </a:prstGeom>
          <a:noFill/>
          <a:ln>
            <a:noFill/>
          </a:ln>
          <a:extLst/>
        </p:spPr>
        <p:txBody>
          <a:bodyPr wrap="square" lIns="121908" tIns="60954" rIns="121908" bIns="6095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a:lnSpc>
                <a:spcPct val="120000"/>
              </a:lnSpc>
              <a:defRPr/>
            </a:pPr>
            <a:r>
              <a:rPr lang="en-US" altLang="zh-CN" sz="2700" kern="0" dirty="0">
                <a:solidFill>
                  <a:schemeClr val="tx2"/>
                </a:solidFill>
                <a:latin typeface="Century Gothic" panose="020B0502020202020204" pitchFamily="34" charset="0"/>
                <a:ea typeface="微软雅黑" pitchFamily="34" charset="-122"/>
              </a:rPr>
              <a:t>CONTENTS</a:t>
            </a:r>
            <a:endParaRPr lang="en-US" altLang="ko-KR" sz="2700" kern="0" dirty="0">
              <a:solidFill>
                <a:schemeClr val="tx2"/>
              </a:solidFill>
              <a:latin typeface="Century Gothic" panose="020B0502020202020204" pitchFamily="34" charset="0"/>
              <a:ea typeface="微软雅黑" pitchFamily="34" charset="-122"/>
            </a:endParaRPr>
          </a:p>
        </p:txBody>
      </p:sp>
      <p:sp>
        <p:nvSpPr>
          <p:cNvPr id="4" name="椭圆 3"/>
          <p:cNvSpPr/>
          <p:nvPr/>
        </p:nvSpPr>
        <p:spPr>
          <a:xfrm>
            <a:off x="5754044" y="2524340"/>
            <a:ext cx="584725" cy="58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rPr>
              <a:t>1</a:t>
            </a:r>
            <a:endParaRPr lang="zh-CN" altLang="en-US" sz="3200" b="1" dirty="0">
              <a:solidFill>
                <a:schemeClr val="bg1"/>
              </a:solidFill>
            </a:endParaRPr>
          </a:p>
        </p:txBody>
      </p:sp>
      <p:sp>
        <p:nvSpPr>
          <p:cNvPr id="5" name="TextBox 5"/>
          <p:cNvSpPr txBox="1"/>
          <p:nvPr/>
        </p:nvSpPr>
        <p:spPr>
          <a:xfrm>
            <a:off x="6474123" y="2585870"/>
            <a:ext cx="4960012" cy="461665"/>
          </a:xfrm>
          <a:prstGeom prst="rect">
            <a:avLst/>
          </a:prstGeom>
          <a:noFill/>
        </p:spPr>
        <p:txBody>
          <a:bodyPr wrap="none" rtlCol="0">
            <a:spAutoFit/>
          </a:bodyPr>
          <a:lstStyle/>
          <a:p>
            <a:r>
              <a:rPr lang="zh-CN" altLang="en-US" sz="2400" dirty="0">
                <a:solidFill>
                  <a:schemeClr val="tx2"/>
                </a:solidFill>
              </a:rPr>
              <a:t>单击此处添加目录 </a:t>
            </a:r>
            <a:r>
              <a:rPr lang="en-US" altLang="zh-CN" sz="1400" dirty="0">
                <a:solidFill>
                  <a:schemeClr val="tx2"/>
                </a:solidFill>
              </a:rPr>
              <a:t>Click here to add a directory</a:t>
            </a:r>
            <a:endParaRPr lang="zh-CN" altLang="en-US" sz="1400" dirty="0">
              <a:solidFill>
                <a:schemeClr val="tx2"/>
              </a:solidFill>
            </a:endParaRPr>
          </a:p>
        </p:txBody>
      </p:sp>
      <p:sp>
        <p:nvSpPr>
          <p:cNvPr id="6" name="椭圆 5"/>
          <p:cNvSpPr/>
          <p:nvPr/>
        </p:nvSpPr>
        <p:spPr>
          <a:xfrm>
            <a:off x="5754044" y="4274732"/>
            <a:ext cx="584725" cy="58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rPr>
              <a:t>3</a:t>
            </a:r>
            <a:endParaRPr lang="zh-CN" altLang="en-US" sz="3200" b="1" dirty="0">
              <a:solidFill>
                <a:schemeClr val="bg1"/>
              </a:solidFill>
            </a:endParaRPr>
          </a:p>
        </p:txBody>
      </p:sp>
      <p:sp>
        <p:nvSpPr>
          <p:cNvPr id="7" name="TextBox 8"/>
          <p:cNvSpPr txBox="1"/>
          <p:nvPr/>
        </p:nvSpPr>
        <p:spPr>
          <a:xfrm>
            <a:off x="6474123" y="4337017"/>
            <a:ext cx="4960012" cy="461665"/>
          </a:xfrm>
          <a:prstGeom prst="rect">
            <a:avLst/>
          </a:prstGeom>
          <a:noFill/>
        </p:spPr>
        <p:txBody>
          <a:bodyPr wrap="none" rtlCol="0">
            <a:spAutoFit/>
          </a:bodyPr>
          <a:lstStyle/>
          <a:p>
            <a:r>
              <a:rPr lang="zh-CN" altLang="en-US" sz="2400" dirty="0">
                <a:solidFill>
                  <a:schemeClr val="tx2"/>
                </a:solidFill>
              </a:rPr>
              <a:t>单击此处添加目录 </a:t>
            </a:r>
            <a:r>
              <a:rPr lang="en-US" altLang="zh-CN" sz="1400" dirty="0">
                <a:solidFill>
                  <a:schemeClr val="tx2"/>
                </a:solidFill>
              </a:rPr>
              <a:t>Click here to add a directory</a:t>
            </a:r>
            <a:endParaRPr lang="zh-CN" altLang="en-US" sz="1400" dirty="0">
              <a:solidFill>
                <a:schemeClr val="tx2"/>
              </a:solidFill>
            </a:endParaRPr>
          </a:p>
        </p:txBody>
      </p:sp>
      <p:sp>
        <p:nvSpPr>
          <p:cNvPr id="8" name="椭圆 7"/>
          <p:cNvSpPr/>
          <p:nvPr/>
        </p:nvSpPr>
        <p:spPr>
          <a:xfrm>
            <a:off x="5754044" y="3399536"/>
            <a:ext cx="584725" cy="58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rPr>
              <a:t>2</a:t>
            </a:r>
            <a:endParaRPr lang="zh-CN" altLang="en-US" sz="3200" b="1" dirty="0">
              <a:solidFill>
                <a:schemeClr val="bg1"/>
              </a:solidFill>
            </a:endParaRPr>
          </a:p>
        </p:txBody>
      </p:sp>
      <p:sp>
        <p:nvSpPr>
          <p:cNvPr id="9" name="TextBox 10"/>
          <p:cNvSpPr txBox="1"/>
          <p:nvPr/>
        </p:nvSpPr>
        <p:spPr>
          <a:xfrm>
            <a:off x="6474123" y="3460311"/>
            <a:ext cx="4960012" cy="461665"/>
          </a:xfrm>
          <a:prstGeom prst="rect">
            <a:avLst/>
          </a:prstGeom>
          <a:noFill/>
        </p:spPr>
        <p:txBody>
          <a:bodyPr wrap="none" rtlCol="0">
            <a:spAutoFit/>
          </a:bodyPr>
          <a:lstStyle/>
          <a:p>
            <a:r>
              <a:rPr lang="zh-CN" altLang="en-US" sz="2400" dirty="0">
                <a:solidFill>
                  <a:schemeClr val="tx2"/>
                </a:solidFill>
              </a:rPr>
              <a:t>单击此处添加目录 </a:t>
            </a:r>
            <a:r>
              <a:rPr lang="en-US" altLang="zh-CN" sz="1400" dirty="0">
                <a:solidFill>
                  <a:schemeClr val="tx2"/>
                </a:solidFill>
              </a:rPr>
              <a:t>Click here to add a directory</a:t>
            </a:r>
            <a:endParaRPr lang="zh-CN" altLang="en-US" sz="1400" dirty="0">
              <a:solidFill>
                <a:schemeClr val="tx2"/>
              </a:solidFill>
            </a:endParaRPr>
          </a:p>
        </p:txBody>
      </p:sp>
      <p:sp>
        <p:nvSpPr>
          <p:cNvPr id="10" name="椭圆 9"/>
          <p:cNvSpPr/>
          <p:nvPr/>
        </p:nvSpPr>
        <p:spPr>
          <a:xfrm>
            <a:off x="5754044" y="5149928"/>
            <a:ext cx="584725" cy="58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rPr>
              <a:t>4</a:t>
            </a:r>
            <a:endParaRPr lang="zh-CN" altLang="en-US" sz="3200" b="1" dirty="0">
              <a:solidFill>
                <a:schemeClr val="bg1"/>
              </a:solidFill>
            </a:endParaRPr>
          </a:p>
        </p:txBody>
      </p:sp>
      <p:sp>
        <p:nvSpPr>
          <p:cNvPr id="11" name="TextBox 12"/>
          <p:cNvSpPr txBox="1"/>
          <p:nvPr/>
        </p:nvSpPr>
        <p:spPr>
          <a:xfrm>
            <a:off x="6474123" y="5211458"/>
            <a:ext cx="4960012" cy="461665"/>
          </a:xfrm>
          <a:prstGeom prst="rect">
            <a:avLst/>
          </a:prstGeom>
          <a:noFill/>
        </p:spPr>
        <p:txBody>
          <a:bodyPr wrap="none" rtlCol="0">
            <a:spAutoFit/>
          </a:bodyPr>
          <a:lstStyle/>
          <a:p>
            <a:r>
              <a:rPr lang="zh-CN" altLang="en-US" sz="2400" dirty="0">
                <a:solidFill>
                  <a:schemeClr val="tx2"/>
                </a:solidFill>
              </a:rPr>
              <a:t>单击此处添加目录 </a:t>
            </a:r>
            <a:r>
              <a:rPr lang="en-US" altLang="zh-CN" sz="1400" dirty="0">
                <a:solidFill>
                  <a:schemeClr val="tx2"/>
                </a:solidFill>
              </a:rPr>
              <a:t>Click here to add a directory</a:t>
            </a:r>
            <a:endParaRPr lang="zh-CN" altLang="en-US" sz="1400" dirty="0">
              <a:solidFill>
                <a:schemeClr val="tx2"/>
              </a:solidFill>
            </a:endParaRPr>
          </a:p>
        </p:txBody>
      </p:sp>
      <p:sp>
        <p:nvSpPr>
          <p:cNvPr id="12" name="圆角矩形 11"/>
          <p:cNvSpPr/>
          <p:nvPr/>
        </p:nvSpPr>
        <p:spPr>
          <a:xfrm>
            <a:off x="5682032" y="3391836"/>
            <a:ext cx="5665653" cy="58472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Tree>
    <p:extLst>
      <p:ext uri="{BB962C8B-B14F-4D97-AF65-F5344CB8AC3E}">
        <p14:creationId xmlns:p14="http://schemas.microsoft.com/office/powerpoint/2010/main" val="293293916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par>
                          <p:cTn id="54" fill="hold">
                            <p:stCondLst>
                              <p:cond delay="5500"/>
                            </p:stCondLst>
                            <p:childTnLst>
                              <p:par>
                                <p:cTn id="55" presetID="16" presetClass="entr" presetSubtype="21" fill="hold" grpId="0" nodeType="afterEffect">
                                  <p:stCondLst>
                                    <p:cond delay="500"/>
                                  </p:stCondLst>
                                  <p:childTnLst>
                                    <p:set>
                                      <p:cBhvr>
                                        <p:cTn id="56" dur="1" fill="hold">
                                          <p:stCondLst>
                                            <p:cond delay="0"/>
                                          </p:stCondLst>
                                        </p:cTn>
                                        <p:tgtEl>
                                          <p:spTgt spid="12"/>
                                        </p:tgtEl>
                                        <p:attrNameLst>
                                          <p:attrName>style.visibility</p:attrName>
                                        </p:attrNameLst>
                                      </p:cBhvr>
                                      <p:to>
                                        <p:strVal val="visible"/>
                                      </p:to>
                                    </p:set>
                                    <p:animEffect transition="in" filter="barn(inVertical)">
                                      <p:cBhvr>
                                        <p:cTn id="57"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6" grpId="0" animBg="1"/>
      <p:bldP spid="7" grpId="0"/>
      <p:bldP spid="8" grpId="0" animBg="1"/>
      <p:bldP spid="9" grpId="0"/>
      <p:bldP spid="10" grpId="0" animBg="1"/>
      <p:bldP spid="11" grpId="0"/>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AutoShape 5"/>
          <p:cNvSpPr>
            <a:spLocks/>
          </p:cNvSpPr>
          <p:nvPr/>
        </p:nvSpPr>
        <p:spPr bwMode="auto">
          <a:xfrm>
            <a:off x="1813485" y="2672637"/>
            <a:ext cx="1791261" cy="1202531"/>
          </a:xfrm>
          <a:custGeom>
            <a:avLst/>
            <a:gdLst>
              <a:gd name="T0" fmla="*/ 1791494 w 21600"/>
              <a:gd name="T1" fmla="*/ 1202532 h 21600"/>
              <a:gd name="T2" fmla="*/ 1791494 w 21600"/>
              <a:gd name="T3" fmla="*/ 1202532 h 21600"/>
              <a:gd name="T4" fmla="*/ 1791494 w 21600"/>
              <a:gd name="T5" fmla="*/ 1202532 h 21600"/>
              <a:gd name="T6" fmla="*/ 1791494 w 21600"/>
              <a:gd name="T7" fmla="*/ 1202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22"/>
                </a:moveTo>
                <a:lnTo>
                  <a:pt x="12190" y="0"/>
                </a:lnTo>
                <a:lnTo>
                  <a:pt x="12190" y="3144"/>
                </a:lnTo>
                <a:lnTo>
                  <a:pt x="0" y="3144"/>
                </a:lnTo>
                <a:lnTo>
                  <a:pt x="0" y="18455"/>
                </a:lnTo>
                <a:lnTo>
                  <a:pt x="12190" y="18455"/>
                </a:lnTo>
                <a:lnTo>
                  <a:pt x="12190" y="21599"/>
                </a:lnTo>
                <a:lnTo>
                  <a:pt x="21600" y="10822"/>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lstStyle/>
          <a:p>
            <a:endParaRPr lang="zh-CN" altLang="en-US">
              <a:solidFill>
                <a:schemeClr val="tx1">
                  <a:lumMod val="50000"/>
                  <a:lumOff val="50000"/>
                </a:schemeClr>
              </a:solidFill>
            </a:endParaRPr>
          </a:p>
        </p:txBody>
      </p:sp>
      <p:sp>
        <p:nvSpPr>
          <p:cNvPr id="21510" name="AutoShape 6"/>
          <p:cNvSpPr>
            <a:spLocks/>
          </p:cNvSpPr>
          <p:nvPr/>
        </p:nvSpPr>
        <p:spPr bwMode="auto">
          <a:xfrm>
            <a:off x="1384121" y="2830592"/>
            <a:ext cx="851582" cy="873125"/>
          </a:xfrm>
          <a:custGeom>
            <a:avLst/>
            <a:gdLst>
              <a:gd name="T0" fmla="*/ 851650 w 19679"/>
              <a:gd name="T1" fmla="*/ 958357 h 19679"/>
              <a:gd name="T2" fmla="*/ 851650 w 19679"/>
              <a:gd name="T3" fmla="*/ 958357 h 19679"/>
              <a:gd name="T4" fmla="*/ 851650 w 19679"/>
              <a:gd name="T5" fmla="*/ 958357 h 19679"/>
              <a:gd name="T6" fmla="*/ 851650 w 19679"/>
              <a:gd name="T7" fmla="*/ 95835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1"/>
          </a:solidFill>
          <a:ln>
            <a:noFill/>
          </a:ln>
          <a:effectLst/>
          <a:extLst/>
        </p:spPr>
        <p:txBody>
          <a:bodyPr lIns="22854" tIns="22854" rIns="22854" bIns="22854"/>
          <a:lstStyle/>
          <a:p>
            <a:endParaRPr lang="zh-CN" altLang="en-US">
              <a:solidFill>
                <a:schemeClr val="tx1">
                  <a:lumMod val="50000"/>
                  <a:lumOff val="50000"/>
                </a:schemeClr>
              </a:solidFill>
            </a:endParaRPr>
          </a:p>
        </p:txBody>
      </p:sp>
      <p:sp>
        <p:nvSpPr>
          <p:cNvPr id="21511" name="AutoShape 7"/>
          <p:cNvSpPr>
            <a:spLocks/>
          </p:cNvSpPr>
          <p:nvPr/>
        </p:nvSpPr>
        <p:spPr bwMode="auto">
          <a:xfrm>
            <a:off x="4215853" y="2672637"/>
            <a:ext cx="1792848" cy="1202531"/>
          </a:xfrm>
          <a:custGeom>
            <a:avLst/>
            <a:gdLst>
              <a:gd name="T0" fmla="*/ 1793081 w 21600"/>
              <a:gd name="T1" fmla="*/ 1202532 h 21600"/>
              <a:gd name="T2" fmla="*/ 1793081 w 21600"/>
              <a:gd name="T3" fmla="*/ 1202532 h 21600"/>
              <a:gd name="T4" fmla="*/ 1793081 w 21600"/>
              <a:gd name="T5" fmla="*/ 1202532 h 21600"/>
              <a:gd name="T6" fmla="*/ 1793081 w 21600"/>
              <a:gd name="T7" fmla="*/ 1202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10822"/>
                </a:moveTo>
                <a:lnTo>
                  <a:pt x="12198" y="0"/>
                </a:lnTo>
                <a:lnTo>
                  <a:pt x="12198" y="3144"/>
                </a:lnTo>
                <a:lnTo>
                  <a:pt x="0" y="3144"/>
                </a:lnTo>
                <a:lnTo>
                  <a:pt x="0" y="18455"/>
                </a:lnTo>
                <a:lnTo>
                  <a:pt x="12198" y="18455"/>
                </a:lnTo>
                <a:lnTo>
                  <a:pt x="12198" y="21599"/>
                </a:lnTo>
                <a:lnTo>
                  <a:pt x="21599" y="10822"/>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lstStyle/>
          <a:p>
            <a:endParaRPr lang="zh-CN" altLang="en-US">
              <a:solidFill>
                <a:schemeClr val="tx1">
                  <a:lumMod val="50000"/>
                  <a:lumOff val="50000"/>
                </a:schemeClr>
              </a:solidFill>
            </a:endParaRPr>
          </a:p>
        </p:txBody>
      </p:sp>
      <p:sp>
        <p:nvSpPr>
          <p:cNvPr id="21512" name="AutoShape 8"/>
          <p:cNvSpPr>
            <a:spLocks/>
          </p:cNvSpPr>
          <p:nvPr/>
        </p:nvSpPr>
        <p:spPr bwMode="auto">
          <a:xfrm>
            <a:off x="3788076" y="2830592"/>
            <a:ext cx="849996" cy="873125"/>
          </a:xfrm>
          <a:custGeom>
            <a:avLst/>
            <a:gdLst>
              <a:gd name="T0" fmla="*/ 850063 w 19679"/>
              <a:gd name="T1" fmla="*/ 958357 h 19679"/>
              <a:gd name="T2" fmla="*/ 850063 w 19679"/>
              <a:gd name="T3" fmla="*/ 958357 h 19679"/>
              <a:gd name="T4" fmla="*/ 850063 w 19679"/>
              <a:gd name="T5" fmla="*/ 958357 h 19679"/>
              <a:gd name="T6" fmla="*/ 850063 w 19679"/>
              <a:gd name="T7" fmla="*/ 95835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2"/>
          </a:solidFill>
          <a:ln>
            <a:noFill/>
          </a:ln>
          <a:effectLst/>
          <a:extLst/>
        </p:spPr>
        <p:txBody>
          <a:bodyPr lIns="22854" tIns="22854" rIns="22854" bIns="22854"/>
          <a:lstStyle/>
          <a:p>
            <a:endParaRPr lang="zh-CN" altLang="en-US">
              <a:solidFill>
                <a:schemeClr val="tx1">
                  <a:lumMod val="50000"/>
                  <a:lumOff val="50000"/>
                </a:schemeClr>
              </a:solidFill>
            </a:endParaRPr>
          </a:p>
        </p:txBody>
      </p:sp>
      <p:sp>
        <p:nvSpPr>
          <p:cNvPr id="21513" name="AutoShape 9"/>
          <p:cNvSpPr>
            <a:spLocks/>
          </p:cNvSpPr>
          <p:nvPr/>
        </p:nvSpPr>
        <p:spPr bwMode="auto">
          <a:xfrm>
            <a:off x="8999162" y="2672637"/>
            <a:ext cx="1791261" cy="1202531"/>
          </a:xfrm>
          <a:custGeom>
            <a:avLst/>
            <a:gdLst>
              <a:gd name="T0" fmla="*/ 1791494 w 21600"/>
              <a:gd name="T1" fmla="*/ 1202532 h 21600"/>
              <a:gd name="T2" fmla="*/ 1791494 w 21600"/>
              <a:gd name="T3" fmla="*/ 1202532 h 21600"/>
              <a:gd name="T4" fmla="*/ 1791494 w 21600"/>
              <a:gd name="T5" fmla="*/ 1202532 h 21600"/>
              <a:gd name="T6" fmla="*/ 1791494 w 21600"/>
              <a:gd name="T7" fmla="*/ 1202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22"/>
                </a:moveTo>
                <a:lnTo>
                  <a:pt x="12209" y="0"/>
                </a:lnTo>
                <a:lnTo>
                  <a:pt x="12209" y="3144"/>
                </a:lnTo>
                <a:lnTo>
                  <a:pt x="0" y="3144"/>
                </a:lnTo>
                <a:lnTo>
                  <a:pt x="0" y="18455"/>
                </a:lnTo>
                <a:lnTo>
                  <a:pt x="12209" y="18455"/>
                </a:lnTo>
                <a:lnTo>
                  <a:pt x="12209" y="21599"/>
                </a:lnTo>
                <a:lnTo>
                  <a:pt x="21600" y="10822"/>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lstStyle/>
          <a:p>
            <a:endParaRPr lang="zh-CN" altLang="en-US">
              <a:solidFill>
                <a:schemeClr val="tx1">
                  <a:lumMod val="50000"/>
                  <a:lumOff val="50000"/>
                </a:schemeClr>
              </a:solidFill>
            </a:endParaRPr>
          </a:p>
        </p:txBody>
      </p:sp>
      <p:sp>
        <p:nvSpPr>
          <p:cNvPr id="21514" name="AutoShape 10"/>
          <p:cNvSpPr>
            <a:spLocks/>
          </p:cNvSpPr>
          <p:nvPr/>
        </p:nvSpPr>
        <p:spPr bwMode="auto">
          <a:xfrm>
            <a:off x="8572179" y="2830592"/>
            <a:ext cx="848408" cy="873125"/>
          </a:xfrm>
          <a:custGeom>
            <a:avLst/>
            <a:gdLst>
              <a:gd name="T0" fmla="*/ 848476 w 19679"/>
              <a:gd name="T1" fmla="*/ 958357 h 19679"/>
              <a:gd name="T2" fmla="*/ 848476 w 19679"/>
              <a:gd name="T3" fmla="*/ 958357 h 19679"/>
              <a:gd name="T4" fmla="*/ 848476 w 19679"/>
              <a:gd name="T5" fmla="*/ 958357 h 19679"/>
              <a:gd name="T6" fmla="*/ 848476 w 19679"/>
              <a:gd name="T7" fmla="*/ 95835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4"/>
          </a:solidFill>
          <a:ln>
            <a:noFill/>
          </a:ln>
          <a:effectLst/>
          <a:extLst/>
        </p:spPr>
        <p:txBody>
          <a:bodyPr lIns="22854" tIns="22854" rIns="22854" bIns="22854"/>
          <a:lstStyle/>
          <a:p>
            <a:endParaRPr lang="zh-CN" altLang="en-US">
              <a:solidFill>
                <a:schemeClr val="tx1">
                  <a:lumMod val="50000"/>
                  <a:lumOff val="50000"/>
                </a:schemeClr>
              </a:solidFill>
            </a:endParaRPr>
          </a:p>
        </p:txBody>
      </p:sp>
      <p:sp>
        <p:nvSpPr>
          <p:cNvPr id="21515" name="AutoShape 11"/>
          <p:cNvSpPr>
            <a:spLocks/>
          </p:cNvSpPr>
          <p:nvPr/>
        </p:nvSpPr>
        <p:spPr bwMode="auto">
          <a:xfrm>
            <a:off x="6599965" y="2672637"/>
            <a:ext cx="1789674" cy="1202531"/>
          </a:xfrm>
          <a:custGeom>
            <a:avLst/>
            <a:gdLst>
              <a:gd name="T0" fmla="*/ 1789906 w 21600"/>
              <a:gd name="T1" fmla="*/ 1202532 h 21600"/>
              <a:gd name="T2" fmla="*/ 1789906 w 21600"/>
              <a:gd name="T3" fmla="*/ 1202532 h 21600"/>
              <a:gd name="T4" fmla="*/ 1789906 w 21600"/>
              <a:gd name="T5" fmla="*/ 1202532 h 21600"/>
              <a:gd name="T6" fmla="*/ 1789906 w 21600"/>
              <a:gd name="T7" fmla="*/ 1202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22"/>
                </a:moveTo>
                <a:lnTo>
                  <a:pt x="12201" y="0"/>
                </a:lnTo>
                <a:lnTo>
                  <a:pt x="12201" y="3144"/>
                </a:lnTo>
                <a:lnTo>
                  <a:pt x="0" y="3144"/>
                </a:lnTo>
                <a:lnTo>
                  <a:pt x="0" y="18455"/>
                </a:lnTo>
                <a:lnTo>
                  <a:pt x="12201" y="18455"/>
                </a:lnTo>
                <a:lnTo>
                  <a:pt x="12201" y="21599"/>
                </a:lnTo>
                <a:lnTo>
                  <a:pt x="21600" y="10822"/>
                </a:lnTo>
                <a:close/>
              </a:path>
            </a:pathLst>
          </a:custGeom>
          <a:solidFill>
            <a:srgbClr val="DEDEDE"/>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lstStyle/>
          <a:p>
            <a:endParaRPr lang="zh-CN" altLang="en-US" sz="1300">
              <a:solidFill>
                <a:schemeClr val="tx1">
                  <a:lumMod val="50000"/>
                  <a:lumOff val="50000"/>
                </a:schemeClr>
              </a:solidFill>
            </a:endParaRPr>
          </a:p>
        </p:txBody>
      </p:sp>
      <p:sp>
        <p:nvSpPr>
          <p:cNvPr id="21516" name="AutoShape 12"/>
          <p:cNvSpPr>
            <a:spLocks/>
          </p:cNvSpPr>
          <p:nvPr/>
        </p:nvSpPr>
        <p:spPr bwMode="auto">
          <a:xfrm>
            <a:off x="6167429" y="2830592"/>
            <a:ext cx="851584" cy="873125"/>
          </a:xfrm>
          <a:custGeom>
            <a:avLst/>
            <a:gdLst>
              <a:gd name="T0" fmla="*/ 851651 w 19679"/>
              <a:gd name="T1" fmla="*/ 958357 h 19679"/>
              <a:gd name="T2" fmla="*/ 851651 w 19679"/>
              <a:gd name="T3" fmla="*/ 958357 h 19679"/>
              <a:gd name="T4" fmla="*/ 851651 w 19679"/>
              <a:gd name="T5" fmla="*/ 958357 h 19679"/>
              <a:gd name="T6" fmla="*/ 851651 w 19679"/>
              <a:gd name="T7" fmla="*/ 95835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3"/>
          </a:solidFill>
          <a:ln>
            <a:noFill/>
          </a:ln>
          <a:effectLst/>
          <a:extLst/>
        </p:spPr>
        <p:txBody>
          <a:bodyPr lIns="22854" tIns="22854" rIns="22854" bIns="22854"/>
          <a:lstStyle/>
          <a:p>
            <a:endParaRPr lang="zh-CN" altLang="en-US">
              <a:solidFill>
                <a:schemeClr val="tx1">
                  <a:lumMod val="50000"/>
                  <a:lumOff val="50000"/>
                </a:schemeClr>
              </a:solidFill>
            </a:endParaRPr>
          </a:p>
        </p:txBody>
      </p:sp>
      <p:sp>
        <p:nvSpPr>
          <p:cNvPr id="21517" name="AutoShape 13"/>
          <p:cNvSpPr>
            <a:spLocks/>
          </p:cNvSpPr>
          <p:nvPr/>
        </p:nvSpPr>
        <p:spPr bwMode="auto">
          <a:xfrm>
            <a:off x="6414253" y="3089355"/>
            <a:ext cx="361904" cy="357981"/>
          </a:xfrm>
          <a:custGeom>
            <a:avLst/>
            <a:gdLst>
              <a:gd name="T0" fmla="*/ 361950 w 21600"/>
              <a:gd name="T1" fmla="*/ 357981 h 21600"/>
              <a:gd name="T2" fmla="*/ 361950 w 21600"/>
              <a:gd name="T3" fmla="*/ 357981 h 21600"/>
              <a:gd name="T4" fmla="*/ 361950 w 21600"/>
              <a:gd name="T5" fmla="*/ 357981 h 21600"/>
              <a:gd name="T6" fmla="*/ 361950 w 21600"/>
              <a:gd name="T7" fmla="*/ 3579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859" y="0"/>
                  <a:pt x="0" y="4859"/>
                  <a:pt x="0" y="10800"/>
                </a:cubicBezTo>
                <a:cubicBezTo>
                  <a:pt x="0" y="16739"/>
                  <a:pt x="4859" y="21600"/>
                  <a:pt x="10800" y="21600"/>
                </a:cubicBezTo>
                <a:cubicBezTo>
                  <a:pt x="16739" y="21600"/>
                  <a:pt x="21600" y="16739"/>
                  <a:pt x="21600" y="10800"/>
                </a:cubicBezTo>
                <a:cubicBezTo>
                  <a:pt x="21600" y="4859"/>
                  <a:pt x="16739" y="0"/>
                  <a:pt x="10800" y="0"/>
                </a:cubicBezTo>
                <a:close/>
                <a:moveTo>
                  <a:pt x="14939" y="4319"/>
                </a:moveTo>
                <a:cubicBezTo>
                  <a:pt x="15659" y="3779"/>
                  <a:pt x="15659" y="3779"/>
                  <a:pt x="15659" y="3779"/>
                </a:cubicBezTo>
                <a:cubicBezTo>
                  <a:pt x="15659" y="3779"/>
                  <a:pt x="15299" y="3059"/>
                  <a:pt x="15479" y="2519"/>
                </a:cubicBezTo>
                <a:cubicBezTo>
                  <a:pt x="15659" y="2519"/>
                  <a:pt x="16379" y="2879"/>
                  <a:pt x="16919" y="3599"/>
                </a:cubicBezTo>
                <a:cubicBezTo>
                  <a:pt x="16559" y="5219"/>
                  <a:pt x="15479" y="5039"/>
                  <a:pt x="15479" y="5039"/>
                </a:cubicBezTo>
                <a:cubicBezTo>
                  <a:pt x="15479" y="5039"/>
                  <a:pt x="14759" y="5039"/>
                  <a:pt x="14939" y="4319"/>
                </a:cubicBezTo>
                <a:close/>
                <a:moveTo>
                  <a:pt x="8459" y="13859"/>
                </a:moveTo>
                <a:cubicBezTo>
                  <a:pt x="8279" y="14039"/>
                  <a:pt x="8099" y="14579"/>
                  <a:pt x="7919" y="15119"/>
                </a:cubicBezTo>
                <a:cubicBezTo>
                  <a:pt x="7739" y="15479"/>
                  <a:pt x="7559" y="15660"/>
                  <a:pt x="7379" y="15839"/>
                </a:cubicBezTo>
                <a:cubicBezTo>
                  <a:pt x="7019" y="16019"/>
                  <a:pt x="7019" y="16379"/>
                  <a:pt x="7019" y="16379"/>
                </a:cubicBezTo>
                <a:cubicBezTo>
                  <a:pt x="6839" y="17099"/>
                  <a:pt x="6839" y="17099"/>
                  <a:pt x="6839" y="17099"/>
                </a:cubicBezTo>
                <a:cubicBezTo>
                  <a:pt x="6839" y="17099"/>
                  <a:pt x="7019" y="17819"/>
                  <a:pt x="7200" y="17999"/>
                </a:cubicBezTo>
                <a:cubicBezTo>
                  <a:pt x="7200" y="18360"/>
                  <a:pt x="6659" y="19799"/>
                  <a:pt x="6659" y="19799"/>
                </a:cubicBezTo>
                <a:cubicBezTo>
                  <a:pt x="6120" y="19620"/>
                  <a:pt x="5940" y="19079"/>
                  <a:pt x="5760" y="18719"/>
                </a:cubicBezTo>
                <a:cubicBezTo>
                  <a:pt x="5760" y="18360"/>
                  <a:pt x="5399" y="18179"/>
                  <a:pt x="5579" y="17819"/>
                </a:cubicBezTo>
                <a:cubicBezTo>
                  <a:pt x="5579" y="17279"/>
                  <a:pt x="5219" y="17099"/>
                  <a:pt x="5039" y="16919"/>
                </a:cubicBezTo>
                <a:cubicBezTo>
                  <a:pt x="4859" y="16559"/>
                  <a:pt x="4679" y="16199"/>
                  <a:pt x="4679" y="16019"/>
                </a:cubicBezTo>
                <a:cubicBezTo>
                  <a:pt x="4679" y="15839"/>
                  <a:pt x="4139" y="15479"/>
                  <a:pt x="4139" y="15479"/>
                </a:cubicBezTo>
                <a:cubicBezTo>
                  <a:pt x="4139" y="15479"/>
                  <a:pt x="3239" y="14940"/>
                  <a:pt x="3060" y="14759"/>
                </a:cubicBezTo>
                <a:cubicBezTo>
                  <a:pt x="2880" y="14579"/>
                  <a:pt x="2699" y="13859"/>
                  <a:pt x="2699" y="13499"/>
                </a:cubicBezTo>
                <a:cubicBezTo>
                  <a:pt x="2699" y="13139"/>
                  <a:pt x="2880" y="12239"/>
                  <a:pt x="2880" y="12239"/>
                </a:cubicBezTo>
                <a:cubicBezTo>
                  <a:pt x="2880" y="12239"/>
                  <a:pt x="3239" y="11879"/>
                  <a:pt x="3060" y="11699"/>
                </a:cubicBezTo>
                <a:cubicBezTo>
                  <a:pt x="2699" y="11519"/>
                  <a:pt x="2699" y="10800"/>
                  <a:pt x="2699" y="10800"/>
                </a:cubicBezTo>
                <a:cubicBezTo>
                  <a:pt x="2339" y="10439"/>
                  <a:pt x="2339" y="10439"/>
                  <a:pt x="2339" y="10439"/>
                </a:cubicBezTo>
                <a:cubicBezTo>
                  <a:pt x="2339" y="10439"/>
                  <a:pt x="1979" y="9899"/>
                  <a:pt x="1800" y="9719"/>
                </a:cubicBezTo>
                <a:cubicBezTo>
                  <a:pt x="1800" y="9359"/>
                  <a:pt x="1800" y="9180"/>
                  <a:pt x="1979" y="8999"/>
                </a:cubicBezTo>
                <a:cubicBezTo>
                  <a:pt x="1979" y="8819"/>
                  <a:pt x="1800" y="8279"/>
                  <a:pt x="1800" y="8099"/>
                </a:cubicBezTo>
                <a:cubicBezTo>
                  <a:pt x="3600" y="3599"/>
                  <a:pt x="6659" y="2699"/>
                  <a:pt x="6659" y="2699"/>
                </a:cubicBezTo>
                <a:cubicBezTo>
                  <a:pt x="6839" y="3599"/>
                  <a:pt x="6839" y="3599"/>
                  <a:pt x="6839" y="3599"/>
                </a:cubicBezTo>
                <a:cubicBezTo>
                  <a:pt x="6839" y="3599"/>
                  <a:pt x="6299" y="3779"/>
                  <a:pt x="6120" y="3779"/>
                </a:cubicBezTo>
                <a:cubicBezTo>
                  <a:pt x="5760" y="3599"/>
                  <a:pt x="5579" y="3599"/>
                  <a:pt x="5579" y="3599"/>
                </a:cubicBezTo>
                <a:cubicBezTo>
                  <a:pt x="5219" y="4139"/>
                  <a:pt x="5219" y="4139"/>
                  <a:pt x="5219" y="4139"/>
                </a:cubicBezTo>
                <a:cubicBezTo>
                  <a:pt x="5219" y="4139"/>
                  <a:pt x="5039" y="4499"/>
                  <a:pt x="5039" y="4679"/>
                </a:cubicBezTo>
                <a:cubicBezTo>
                  <a:pt x="5039" y="4859"/>
                  <a:pt x="5219" y="5219"/>
                  <a:pt x="5219" y="5219"/>
                </a:cubicBezTo>
                <a:cubicBezTo>
                  <a:pt x="5219" y="5219"/>
                  <a:pt x="5760" y="5219"/>
                  <a:pt x="5760" y="5039"/>
                </a:cubicBezTo>
                <a:cubicBezTo>
                  <a:pt x="5760" y="4859"/>
                  <a:pt x="5760" y="4679"/>
                  <a:pt x="5760" y="4679"/>
                </a:cubicBezTo>
                <a:cubicBezTo>
                  <a:pt x="5579" y="4319"/>
                  <a:pt x="5579" y="4319"/>
                  <a:pt x="5579" y="4319"/>
                </a:cubicBezTo>
                <a:cubicBezTo>
                  <a:pt x="5579" y="4319"/>
                  <a:pt x="6120" y="4139"/>
                  <a:pt x="7200" y="4319"/>
                </a:cubicBezTo>
                <a:cubicBezTo>
                  <a:pt x="8459" y="4319"/>
                  <a:pt x="7919" y="5219"/>
                  <a:pt x="8459" y="5399"/>
                </a:cubicBezTo>
                <a:cubicBezTo>
                  <a:pt x="8999" y="5580"/>
                  <a:pt x="8099" y="6299"/>
                  <a:pt x="7919" y="6659"/>
                </a:cubicBezTo>
                <a:cubicBezTo>
                  <a:pt x="7739" y="7019"/>
                  <a:pt x="7379" y="6119"/>
                  <a:pt x="7379" y="6119"/>
                </a:cubicBezTo>
                <a:cubicBezTo>
                  <a:pt x="7379" y="6119"/>
                  <a:pt x="7739" y="5759"/>
                  <a:pt x="7200" y="5759"/>
                </a:cubicBezTo>
                <a:cubicBezTo>
                  <a:pt x="6659" y="5580"/>
                  <a:pt x="6299" y="6479"/>
                  <a:pt x="6659" y="6479"/>
                </a:cubicBezTo>
                <a:cubicBezTo>
                  <a:pt x="6839" y="6479"/>
                  <a:pt x="7200" y="6839"/>
                  <a:pt x="7019" y="7019"/>
                </a:cubicBezTo>
                <a:cubicBezTo>
                  <a:pt x="7019" y="7199"/>
                  <a:pt x="7019" y="7199"/>
                  <a:pt x="6839" y="7739"/>
                </a:cubicBezTo>
                <a:cubicBezTo>
                  <a:pt x="6479" y="8279"/>
                  <a:pt x="6120" y="8639"/>
                  <a:pt x="6120" y="8639"/>
                </a:cubicBezTo>
                <a:cubicBezTo>
                  <a:pt x="6120" y="8639"/>
                  <a:pt x="5760" y="8459"/>
                  <a:pt x="5940" y="8819"/>
                </a:cubicBezTo>
                <a:cubicBezTo>
                  <a:pt x="6120" y="9180"/>
                  <a:pt x="5940" y="9719"/>
                  <a:pt x="5940" y="9899"/>
                </a:cubicBezTo>
                <a:cubicBezTo>
                  <a:pt x="5940" y="10259"/>
                  <a:pt x="5219" y="9719"/>
                  <a:pt x="5219" y="9180"/>
                </a:cubicBezTo>
                <a:cubicBezTo>
                  <a:pt x="5039" y="8639"/>
                  <a:pt x="4499" y="9180"/>
                  <a:pt x="4319" y="9180"/>
                </a:cubicBezTo>
                <a:cubicBezTo>
                  <a:pt x="4139" y="9180"/>
                  <a:pt x="3779" y="8999"/>
                  <a:pt x="3779" y="8819"/>
                </a:cubicBezTo>
                <a:cubicBezTo>
                  <a:pt x="3600" y="8639"/>
                  <a:pt x="2699" y="9359"/>
                  <a:pt x="2519" y="9359"/>
                </a:cubicBezTo>
                <a:cubicBezTo>
                  <a:pt x="2339" y="9539"/>
                  <a:pt x="2339" y="9899"/>
                  <a:pt x="2699" y="9719"/>
                </a:cubicBezTo>
                <a:cubicBezTo>
                  <a:pt x="3060" y="9539"/>
                  <a:pt x="3419" y="9719"/>
                  <a:pt x="3419" y="10079"/>
                </a:cubicBezTo>
                <a:cubicBezTo>
                  <a:pt x="3239" y="10439"/>
                  <a:pt x="2880" y="10259"/>
                  <a:pt x="2880" y="10439"/>
                </a:cubicBezTo>
                <a:cubicBezTo>
                  <a:pt x="3060" y="10800"/>
                  <a:pt x="3419" y="10979"/>
                  <a:pt x="3419" y="11339"/>
                </a:cubicBezTo>
                <a:cubicBezTo>
                  <a:pt x="3600" y="11699"/>
                  <a:pt x="4499" y="11339"/>
                  <a:pt x="4859" y="11160"/>
                </a:cubicBezTo>
                <a:cubicBezTo>
                  <a:pt x="5039" y="11160"/>
                  <a:pt x="5940" y="10979"/>
                  <a:pt x="5940" y="11339"/>
                </a:cubicBezTo>
                <a:cubicBezTo>
                  <a:pt x="6120" y="11699"/>
                  <a:pt x="7019" y="11879"/>
                  <a:pt x="7379" y="11879"/>
                </a:cubicBezTo>
                <a:cubicBezTo>
                  <a:pt x="7739" y="12059"/>
                  <a:pt x="8279" y="12059"/>
                  <a:pt x="8819" y="12419"/>
                </a:cubicBezTo>
                <a:cubicBezTo>
                  <a:pt x="9179" y="12959"/>
                  <a:pt x="8459" y="13679"/>
                  <a:pt x="8459" y="13859"/>
                </a:cubicBezTo>
                <a:close/>
                <a:moveTo>
                  <a:pt x="10619" y="2519"/>
                </a:moveTo>
                <a:cubicBezTo>
                  <a:pt x="10439" y="3059"/>
                  <a:pt x="9719" y="3599"/>
                  <a:pt x="9899" y="3779"/>
                </a:cubicBezTo>
                <a:cubicBezTo>
                  <a:pt x="9899" y="3959"/>
                  <a:pt x="9899" y="4859"/>
                  <a:pt x="9179" y="4139"/>
                </a:cubicBezTo>
                <a:cubicBezTo>
                  <a:pt x="8459" y="3419"/>
                  <a:pt x="7739" y="3239"/>
                  <a:pt x="7919" y="2699"/>
                </a:cubicBezTo>
                <a:cubicBezTo>
                  <a:pt x="7919" y="2519"/>
                  <a:pt x="8639" y="2519"/>
                  <a:pt x="8639" y="2339"/>
                </a:cubicBezTo>
                <a:cubicBezTo>
                  <a:pt x="9540" y="1259"/>
                  <a:pt x="11159" y="1439"/>
                  <a:pt x="11339" y="1799"/>
                </a:cubicBezTo>
                <a:cubicBezTo>
                  <a:pt x="10980" y="2159"/>
                  <a:pt x="10619" y="1979"/>
                  <a:pt x="10619" y="2519"/>
                </a:cubicBezTo>
                <a:close/>
                <a:moveTo>
                  <a:pt x="19259" y="11160"/>
                </a:moveTo>
                <a:cubicBezTo>
                  <a:pt x="19259" y="11160"/>
                  <a:pt x="19619" y="11699"/>
                  <a:pt x="20159" y="11699"/>
                </a:cubicBezTo>
                <a:cubicBezTo>
                  <a:pt x="19799" y="15660"/>
                  <a:pt x="16559" y="18360"/>
                  <a:pt x="16559" y="18360"/>
                </a:cubicBezTo>
                <a:cubicBezTo>
                  <a:pt x="16019" y="17819"/>
                  <a:pt x="16199" y="17279"/>
                  <a:pt x="16199" y="17279"/>
                </a:cubicBezTo>
                <a:cubicBezTo>
                  <a:pt x="16379" y="16559"/>
                  <a:pt x="16379" y="16559"/>
                  <a:pt x="16379" y="16559"/>
                </a:cubicBezTo>
                <a:cubicBezTo>
                  <a:pt x="16379" y="15299"/>
                  <a:pt x="16379" y="15299"/>
                  <a:pt x="16379" y="15299"/>
                </a:cubicBezTo>
                <a:cubicBezTo>
                  <a:pt x="16379" y="15299"/>
                  <a:pt x="16379" y="13859"/>
                  <a:pt x="15119" y="14579"/>
                </a:cubicBezTo>
                <a:cubicBezTo>
                  <a:pt x="13859" y="14940"/>
                  <a:pt x="14400" y="14940"/>
                  <a:pt x="12959" y="14940"/>
                </a:cubicBezTo>
                <a:cubicBezTo>
                  <a:pt x="11520" y="15119"/>
                  <a:pt x="11880" y="12059"/>
                  <a:pt x="11880" y="12059"/>
                </a:cubicBezTo>
                <a:cubicBezTo>
                  <a:pt x="11880" y="7739"/>
                  <a:pt x="15119" y="10979"/>
                  <a:pt x="15119" y="10979"/>
                </a:cubicBezTo>
                <a:cubicBezTo>
                  <a:pt x="17099" y="12419"/>
                  <a:pt x="17459" y="10079"/>
                  <a:pt x="17459" y="10079"/>
                </a:cubicBezTo>
                <a:cubicBezTo>
                  <a:pt x="18719" y="9539"/>
                  <a:pt x="18719" y="9539"/>
                  <a:pt x="18719" y="9539"/>
                </a:cubicBezTo>
                <a:cubicBezTo>
                  <a:pt x="18899" y="8819"/>
                  <a:pt x="18899" y="8819"/>
                  <a:pt x="18899" y="8819"/>
                </a:cubicBezTo>
                <a:cubicBezTo>
                  <a:pt x="18719" y="7919"/>
                  <a:pt x="18719" y="7919"/>
                  <a:pt x="18719" y="7919"/>
                </a:cubicBezTo>
                <a:cubicBezTo>
                  <a:pt x="16739" y="7019"/>
                  <a:pt x="16739" y="7019"/>
                  <a:pt x="16739" y="7019"/>
                </a:cubicBezTo>
                <a:cubicBezTo>
                  <a:pt x="16739" y="7019"/>
                  <a:pt x="16379" y="7739"/>
                  <a:pt x="16919" y="8639"/>
                </a:cubicBezTo>
                <a:cubicBezTo>
                  <a:pt x="16919" y="8639"/>
                  <a:pt x="16739" y="9539"/>
                  <a:pt x="16379" y="9359"/>
                </a:cubicBezTo>
                <a:cubicBezTo>
                  <a:pt x="15119" y="8639"/>
                  <a:pt x="15119" y="8639"/>
                  <a:pt x="15119" y="8639"/>
                </a:cubicBezTo>
                <a:cubicBezTo>
                  <a:pt x="15119" y="8639"/>
                  <a:pt x="14759" y="8459"/>
                  <a:pt x="14220" y="8819"/>
                </a:cubicBezTo>
                <a:cubicBezTo>
                  <a:pt x="13500" y="9359"/>
                  <a:pt x="12419" y="8819"/>
                  <a:pt x="12419" y="8819"/>
                </a:cubicBezTo>
                <a:cubicBezTo>
                  <a:pt x="12419" y="8819"/>
                  <a:pt x="12419" y="8279"/>
                  <a:pt x="13139" y="7919"/>
                </a:cubicBezTo>
                <a:cubicBezTo>
                  <a:pt x="13679" y="7559"/>
                  <a:pt x="13679" y="7559"/>
                  <a:pt x="13679" y="7559"/>
                </a:cubicBezTo>
                <a:cubicBezTo>
                  <a:pt x="13679" y="7559"/>
                  <a:pt x="13500" y="6839"/>
                  <a:pt x="13679" y="6299"/>
                </a:cubicBezTo>
                <a:cubicBezTo>
                  <a:pt x="13859" y="5759"/>
                  <a:pt x="14039" y="6299"/>
                  <a:pt x="14579" y="5939"/>
                </a:cubicBezTo>
                <a:cubicBezTo>
                  <a:pt x="15119" y="5580"/>
                  <a:pt x="15479" y="6659"/>
                  <a:pt x="16199" y="6479"/>
                </a:cubicBezTo>
                <a:cubicBezTo>
                  <a:pt x="16919" y="6479"/>
                  <a:pt x="16559" y="6299"/>
                  <a:pt x="17099" y="5939"/>
                </a:cubicBezTo>
                <a:cubicBezTo>
                  <a:pt x="17639" y="5759"/>
                  <a:pt x="17999" y="6479"/>
                  <a:pt x="17999" y="6479"/>
                </a:cubicBezTo>
                <a:cubicBezTo>
                  <a:pt x="19080" y="6659"/>
                  <a:pt x="19080" y="6659"/>
                  <a:pt x="19080" y="6659"/>
                </a:cubicBezTo>
                <a:cubicBezTo>
                  <a:pt x="19080" y="6659"/>
                  <a:pt x="18899" y="5399"/>
                  <a:pt x="18899" y="5759"/>
                </a:cubicBezTo>
                <a:cubicBezTo>
                  <a:pt x="19619" y="6839"/>
                  <a:pt x="20520" y="9899"/>
                  <a:pt x="20159" y="10439"/>
                </a:cubicBezTo>
                <a:cubicBezTo>
                  <a:pt x="19979" y="10259"/>
                  <a:pt x="19799" y="10259"/>
                  <a:pt x="19799" y="10259"/>
                </a:cubicBezTo>
                <a:cubicBezTo>
                  <a:pt x="18539" y="10259"/>
                  <a:pt x="18539" y="10259"/>
                  <a:pt x="18539" y="10259"/>
                </a:cubicBezTo>
                <a:lnTo>
                  <a:pt x="19259" y="1116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lstStyle/>
          <a:p>
            <a:endParaRPr lang="zh-CN" altLang="en-US">
              <a:solidFill>
                <a:schemeClr val="tx1">
                  <a:lumMod val="50000"/>
                  <a:lumOff val="50000"/>
                </a:schemeClr>
              </a:solidFill>
            </a:endParaRPr>
          </a:p>
        </p:txBody>
      </p:sp>
      <p:sp>
        <p:nvSpPr>
          <p:cNvPr id="21518" name="AutoShape 14"/>
          <p:cNvSpPr>
            <a:spLocks/>
          </p:cNvSpPr>
          <p:nvPr/>
        </p:nvSpPr>
        <p:spPr bwMode="auto">
          <a:xfrm>
            <a:off x="4022203" y="3124279"/>
            <a:ext cx="416664" cy="284163"/>
          </a:xfrm>
          <a:custGeom>
            <a:avLst/>
            <a:gdLst>
              <a:gd name="T0" fmla="*/ 416719 w 21600"/>
              <a:gd name="T1" fmla="*/ 284163 h 21600"/>
              <a:gd name="T2" fmla="*/ 416719 w 21600"/>
              <a:gd name="T3" fmla="*/ 284163 h 21600"/>
              <a:gd name="T4" fmla="*/ 416719 w 21600"/>
              <a:gd name="T5" fmla="*/ 284163 h 21600"/>
              <a:gd name="T6" fmla="*/ 416719 w 21600"/>
              <a:gd name="T7" fmla="*/ 2841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573" y="9487"/>
                </a:moveTo>
                <a:cubicBezTo>
                  <a:pt x="18710" y="8882"/>
                  <a:pt x="18848" y="8074"/>
                  <a:pt x="18848" y="7469"/>
                </a:cubicBezTo>
                <a:cubicBezTo>
                  <a:pt x="18848" y="3431"/>
                  <a:pt x="16509" y="0"/>
                  <a:pt x="13757" y="0"/>
                </a:cubicBezTo>
                <a:cubicBezTo>
                  <a:pt x="10456" y="0"/>
                  <a:pt x="10043" y="3633"/>
                  <a:pt x="10043" y="3633"/>
                </a:cubicBezTo>
                <a:cubicBezTo>
                  <a:pt x="10043" y="3633"/>
                  <a:pt x="8667" y="1211"/>
                  <a:pt x="6328" y="1614"/>
                </a:cubicBezTo>
                <a:cubicBezTo>
                  <a:pt x="4127" y="2220"/>
                  <a:pt x="2751" y="5046"/>
                  <a:pt x="2751" y="8074"/>
                </a:cubicBezTo>
                <a:cubicBezTo>
                  <a:pt x="2751" y="8478"/>
                  <a:pt x="2751" y="9084"/>
                  <a:pt x="2889" y="9487"/>
                </a:cubicBezTo>
                <a:cubicBezTo>
                  <a:pt x="1238" y="10295"/>
                  <a:pt x="0" y="12717"/>
                  <a:pt x="0" y="15342"/>
                </a:cubicBezTo>
                <a:cubicBezTo>
                  <a:pt x="0" y="18773"/>
                  <a:pt x="1926" y="21600"/>
                  <a:pt x="4264" y="21600"/>
                </a:cubicBezTo>
                <a:cubicBezTo>
                  <a:pt x="17335" y="21600"/>
                  <a:pt x="17335" y="21600"/>
                  <a:pt x="17335" y="21600"/>
                </a:cubicBezTo>
                <a:cubicBezTo>
                  <a:pt x="19673" y="21600"/>
                  <a:pt x="21600" y="18773"/>
                  <a:pt x="21600" y="15342"/>
                </a:cubicBezTo>
                <a:cubicBezTo>
                  <a:pt x="21600" y="12515"/>
                  <a:pt x="20361" y="10295"/>
                  <a:pt x="18573" y="9487"/>
                </a:cubicBezTo>
                <a:close/>
                <a:moveTo>
                  <a:pt x="16509" y="20388"/>
                </a:moveTo>
                <a:cubicBezTo>
                  <a:pt x="10868" y="20388"/>
                  <a:pt x="10868" y="20388"/>
                  <a:pt x="10868" y="20388"/>
                </a:cubicBezTo>
                <a:cubicBezTo>
                  <a:pt x="11281" y="19581"/>
                  <a:pt x="14308" y="15342"/>
                  <a:pt x="14308" y="15342"/>
                </a:cubicBezTo>
                <a:cubicBezTo>
                  <a:pt x="14308" y="15342"/>
                  <a:pt x="14721" y="14736"/>
                  <a:pt x="14170" y="14736"/>
                </a:cubicBezTo>
                <a:cubicBezTo>
                  <a:pt x="13620" y="14736"/>
                  <a:pt x="12657" y="14736"/>
                  <a:pt x="12657" y="14736"/>
                </a:cubicBezTo>
                <a:cubicBezTo>
                  <a:pt x="12657" y="14736"/>
                  <a:pt x="12657" y="14332"/>
                  <a:pt x="12657" y="13727"/>
                </a:cubicBezTo>
                <a:cubicBezTo>
                  <a:pt x="12657" y="12112"/>
                  <a:pt x="12657" y="8882"/>
                  <a:pt x="12657" y="7469"/>
                </a:cubicBezTo>
                <a:cubicBezTo>
                  <a:pt x="12657" y="7469"/>
                  <a:pt x="12657" y="7267"/>
                  <a:pt x="12382" y="7267"/>
                </a:cubicBezTo>
                <a:cubicBezTo>
                  <a:pt x="12107" y="7267"/>
                  <a:pt x="9217" y="7267"/>
                  <a:pt x="8805" y="7267"/>
                </a:cubicBezTo>
                <a:cubicBezTo>
                  <a:pt x="8529" y="7267"/>
                  <a:pt x="8529" y="7671"/>
                  <a:pt x="8529" y="7671"/>
                </a:cubicBezTo>
                <a:cubicBezTo>
                  <a:pt x="8529" y="8882"/>
                  <a:pt x="8529" y="12112"/>
                  <a:pt x="8529" y="13727"/>
                </a:cubicBezTo>
                <a:cubicBezTo>
                  <a:pt x="8529" y="14332"/>
                  <a:pt x="8529" y="14736"/>
                  <a:pt x="8529" y="14736"/>
                </a:cubicBezTo>
                <a:cubicBezTo>
                  <a:pt x="8529" y="14736"/>
                  <a:pt x="7429" y="14736"/>
                  <a:pt x="7016" y="14736"/>
                </a:cubicBezTo>
                <a:cubicBezTo>
                  <a:pt x="6603" y="14736"/>
                  <a:pt x="7016" y="15342"/>
                  <a:pt x="7016" y="15342"/>
                </a:cubicBezTo>
                <a:cubicBezTo>
                  <a:pt x="10456" y="20388"/>
                  <a:pt x="10456" y="20388"/>
                  <a:pt x="10456" y="20388"/>
                </a:cubicBezTo>
                <a:cubicBezTo>
                  <a:pt x="5228" y="20388"/>
                  <a:pt x="5228" y="20388"/>
                  <a:pt x="5228" y="20388"/>
                </a:cubicBezTo>
                <a:cubicBezTo>
                  <a:pt x="3164" y="20388"/>
                  <a:pt x="1513" y="17966"/>
                  <a:pt x="1513" y="15140"/>
                </a:cubicBezTo>
                <a:cubicBezTo>
                  <a:pt x="1513" y="12717"/>
                  <a:pt x="2614" y="10900"/>
                  <a:pt x="3989" y="10093"/>
                </a:cubicBezTo>
                <a:cubicBezTo>
                  <a:pt x="3852" y="9689"/>
                  <a:pt x="3852" y="9285"/>
                  <a:pt x="3852" y="8882"/>
                </a:cubicBezTo>
                <a:cubicBezTo>
                  <a:pt x="3852" y="6459"/>
                  <a:pt x="5090" y="4037"/>
                  <a:pt x="7016" y="3431"/>
                </a:cubicBezTo>
                <a:cubicBezTo>
                  <a:pt x="9080" y="3229"/>
                  <a:pt x="10318" y="6056"/>
                  <a:pt x="10318" y="6056"/>
                </a:cubicBezTo>
                <a:cubicBezTo>
                  <a:pt x="10318" y="6056"/>
                  <a:pt x="10593" y="2220"/>
                  <a:pt x="13482" y="2220"/>
                </a:cubicBezTo>
                <a:cubicBezTo>
                  <a:pt x="15821" y="2220"/>
                  <a:pt x="17610" y="5046"/>
                  <a:pt x="17610" y="8478"/>
                </a:cubicBezTo>
                <a:cubicBezTo>
                  <a:pt x="17610" y="9084"/>
                  <a:pt x="17610" y="9689"/>
                  <a:pt x="17472" y="10093"/>
                </a:cubicBezTo>
                <a:cubicBezTo>
                  <a:pt x="18985" y="10699"/>
                  <a:pt x="20224" y="12717"/>
                  <a:pt x="20224" y="15140"/>
                </a:cubicBezTo>
                <a:cubicBezTo>
                  <a:pt x="20224" y="17966"/>
                  <a:pt x="18573" y="20388"/>
                  <a:pt x="16509" y="20388"/>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2854" tIns="22854" rIns="22854" bIns="22854"/>
          <a:lstStyle/>
          <a:p>
            <a:endParaRPr lang="zh-CN" altLang="en-US">
              <a:solidFill>
                <a:schemeClr val="tx1">
                  <a:lumMod val="50000"/>
                  <a:lumOff val="50000"/>
                </a:schemeClr>
              </a:solidFill>
            </a:endParaRPr>
          </a:p>
        </p:txBody>
      </p:sp>
      <p:sp>
        <p:nvSpPr>
          <p:cNvPr id="21519" name="AutoShape 15"/>
          <p:cNvSpPr>
            <a:spLocks/>
          </p:cNvSpPr>
          <p:nvPr/>
        </p:nvSpPr>
        <p:spPr bwMode="auto">
          <a:xfrm>
            <a:off x="1638088" y="3098880"/>
            <a:ext cx="338887" cy="338931"/>
          </a:xfrm>
          <a:custGeom>
            <a:avLst/>
            <a:gdLst>
              <a:gd name="T0" fmla="*/ 338931 w 21600"/>
              <a:gd name="T1" fmla="*/ 338931 h 21600"/>
              <a:gd name="T2" fmla="*/ 338931 w 21600"/>
              <a:gd name="T3" fmla="*/ 338931 h 21600"/>
              <a:gd name="T4" fmla="*/ 338931 w 21600"/>
              <a:gd name="T5" fmla="*/ 338931 h 21600"/>
              <a:gd name="T6" fmla="*/ 338931 w 21600"/>
              <a:gd name="T7" fmla="*/ 338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600" y="3743"/>
                  <a:pt x="21600" y="4175"/>
                </a:cubicBezTo>
                <a:lnTo>
                  <a:pt x="21600" y="19987"/>
                </a:lnTo>
                <a:cubicBezTo>
                  <a:pt x="21600"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6" tIns="19046" rIns="19046" bIns="19046" anchor="ctr"/>
          <a:lstStyle/>
          <a:p>
            <a:endParaRPr lang="zh-CN" altLang="en-US">
              <a:solidFill>
                <a:schemeClr val="tx1">
                  <a:lumMod val="50000"/>
                  <a:lumOff val="50000"/>
                </a:schemeClr>
              </a:solidFill>
            </a:endParaRPr>
          </a:p>
        </p:txBody>
      </p:sp>
      <p:sp>
        <p:nvSpPr>
          <p:cNvPr id="21520" name="AutoShape 16"/>
          <p:cNvSpPr>
            <a:spLocks/>
          </p:cNvSpPr>
          <p:nvPr/>
        </p:nvSpPr>
        <p:spPr bwMode="auto">
          <a:xfrm>
            <a:off x="8851542" y="3104437"/>
            <a:ext cx="338888" cy="282575"/>
          </a:xfrm>
          <a:custGeom>
            <a:avLst/>
            <a:gdLst>
              <a:gd name="T0" fmla="*/ 338932 w 21600"/>
              <a:gd name="T1" fmla="*/ 282575 h 21600"/>
              <a:gd name="T2" fmla="*/ 338932 w 21600"/>
              <a:gd name="T3" fmla="*/ 282575 h 21600"/>
              <a:gd name="T4" fmla="*/ 338932 w 21600"/>
              <a:gd name="T5" fmla="*/ 282575 h 21600"/>
              <a:gd name="T6" fmla="*/ 338932 w 21600"/>
              <a:gd name="T7" fmla="*/ 2825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600"/>
                  <a:pt x="20708" y="21600"/>
                </a:cubicBezTo>
                <a:lnTo>
                  <a:pt x="16197" y="21600"/>
                </a:lnTo>
                <a:cubicBezTo>
                  <a:pt x="15940" y="21600"/>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2" y="20815"/>
                  <a:pt x="7652" y="20504"/>
                </a:cubicBezTo>
                <a:lnTo>
                  <a:pt x="7652" y="15115"/>
                </a:lnTo>
                <a:cubicBezTo>
                  <a:pt x="7652"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600"/>
                  <a:pt x="5402" y="21600"/>
                </a:cubicBezTo>
                <a:lnTo>
                  <a:pt x="913" y="21600"/>
                </a:lnTo>
                <a:cubicBezTo>
                  <a:pt x="658" y="21600"/>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6" tIns="19046" rIns="19046" bIns="19046" anchor="ctr"/>
          <a:lstStyle/>
          <a:p>
            <a:endParaRPr lang="zh-CN" altLang="en-US">
              <a:solidFill>
                <a:schemeClr val="tx1">
                  <a:lumMod val="50000"/>
                  <a:lumOff val="50000"/>
                </a:schemeClr>
              </a:solidFill>
            </a:endParaRPr>
          </a:p>
        </p:txBody>
      </p:sp>
      <p:sp>
        <p:nvSpPr>
          <p:cNvPr id="21521" name="AutoShape 17"/>
          <p:cNvSpPr>
            <a:spLocks/>
          </p:cNvSpPr>
          <p:nvPr/>
        </p:nvSpPr>
        <p:spPr bwMode="auto">
          <a:xfrm>
            <a:off x="2298402" y="312904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zh-CN" altLang="en-US" sz="1300" dirty="0">
                <a:solidFill>
                  <a:schemeClr val="tx1">
                    <a:lumMod val="50000"/>
                    <a:lumOff val="50000"/>
                  </a:schemeClr>
                </a:solidFill>
              </a:rPr>
              <a:t>文字内容</a:t>
            </a:r>
            <a:endParaRPr lang="es-ES" altLang="zh-CN" sz="1300" dirty="0">
              <a:solidFill>
                <a:schemeClr val="tx1">
                  <a:lumMod val="50000"/>
                  <a:lumOff val="50000"/>
                </a:schemeClr>
              </a:solidFill>
            </a:endParaRPr>
          </a:p>
        </p:txBody>
      </p:sp>
      <p:sp>
        <p:nvSpPr>
          <p:cNvPr id="21522" name="AutoShape 18"/>
          <p:cNvSpPr>
            <a:spLocks/>
          </p:cNvSpPr>
          <p:nvPr/>
        </p:nvSpPr>
        <p:spPr bwMode="auto">
          <a:xfrm>
            <a:off x="4719024" y="312904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zh-CN" altLang="en-US" sz="1300" dirty="0">
                <a:solidFill>
                  <a:schemeClr val="tx1">
                    <a:lumMod val="50000"/>
                    <a:lumOff val="50000"/>
                  </a:schemeClr>
                </a:solidFill>
              </a:rPr>
              <a:t>文字内容</a:t>
            </a:r>
            <a:endParaRPr lang="es-ES" altLang="zh-CN" sz="1300" dirty="0">
              <a:solidFill>
                <a:schemeClr val="tx1">
                  <a:lumMod val="50000"/>
                  <a:lumOff val="50000"/>
                </a:schemeClr>
              </a:solidFill>
            </a:endParaRPr>
          </a:p>
        </p:txBody>
      </p:sp>
      <p:sp>
        <p:nvSpPr>
          <p:cNvPr id="21523" name="AutoShape 19"/>
          <p:cNvSpPr>
            <a:spLocks/>
          </p:cNvSpPr>
          <p:nvPr/>
        </p:nvSpPr>
        <p:spPr bwMode="auto">
          <a:xfrm>
            <a:off x="7139646" y="312904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zh-CN" altLang="en-US" sz="1300" dirty="0">
                <a:solidFill>
                  <a:schemeClr val="tx1">
                    <a:lumMod val="50000"/>
                    <a:lumOff val="50000"/>
                  </a:schemeClr>
                </a:solidFill>
              </a:rPr>
              <a:t>文字内容</a:t>
            </a:r>
            <a:endParaRPr lang="es-ES" altLang="zh-CN" sz="1300" dirty="0">
              <a:solidFill>
                <a:schemeClr val="tx1">
                  <a:lumMod val="50000"/>
                  <a:lumOff val="50000"/>
                </a:schemeClr>
              </a:solidFill>
            </a:endParaRPr>
          </a:p>
        </p:txBody>
      </p:sp>
      <p:sp>
        <p:nvSpPr>
          <p:cNvPr id="21524" name="AutoShape 20"/>
          <p:cNvSpPr>
            <a:spLocks/>
          </p:cNvSpPr>
          <p:nvPr/>
        </p:nvSpPr>
        <p:spPr bwMode="auto">
          <a:xfrm>
            <a:off x="9560268" y="3129042"/>
            <a:ext cx="1168248"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zh-CN" altLang="en-US" sz="1300" dirty="0">
                <a:solidFill>
                  <a:schemeClr val="tx1">
                    <a:lumMod val="50000"/>
                    <a:lumOff val="50000"/>
                  </a:schemeClr>
                </a:solidFill>
              </a:rPr>
              <a:t>文字内容</a:t>
            </a:r>
            <a:endParaRPr lang="es-ES" altLang="zh-CN" sz="1300" dirty="0">
              <a:solidFill>
                <a:schemeClr val="tx1">
                  <a:lumMod val="50000"/>
                  <a:lumOff val="50000"/>
                </a:schemeClr>
              </a:solidFill>
            </a:endParaRPr>
          </a:p>
        </p:txBody>
      </p:sp>
      <p:sp>
        <p:nvSpPr>
          <p:cNvPr id="21525" name="AutoShape 21"/>
          <p:cNvSpPr>
            <a:spLocks/>
          </p:cNvSpPr>
          <p:nvPr/>
        </p:nvSpPr>
        <p:spPr bwMode="auto">
          <a:xfrm>
            <a:off x="8605513" y="4223624"/>
            <a:ext cx="2109513"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21526" name="AutoShape 22"/>
          <p:cNvSpPr>
            <a:spLocks/>
          </p:cNvSpPr>
          <p:nvPr/>
        </p:nvSpPr>
        <p:spPr bwMode="auto">
          <a:xfrm>
            <a:off x="6122986" y="4223624"/>
            <a:ext cx="2110307"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21527" name="AutoShape 23"/>
          <p:cNvSpPr>
            <a:spLocks/>
          </p:cNvSpPr>
          <p:nvPr/>
        </p:nvSpPr>
        <p:spPr bwMode="auto">
          <a:xfrm>
            <a:off x="3761094" y="4223624"/>
            <a:ext cx="2109513"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21528" name="AutoShape 24"/>
          <p:cNvSpPr>
            <a:spLocks/>
          </p:cNvSpPr>
          <p:nvPr/>
        </p:nvSpPr>
        <p:spPr bwMode="auto">
          <a:xfrm>
            <a:off x="1386502" y="4223624"/>
            <a:ext cx="2110307"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5795965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509"/>
                                        </p:tgtEl>
                                        <p:attrNameLst>
                                          <p:attrName>style.visibility</p:attrName>
                                        </p:attrNameLst>
                                      </p:cBhvr>
                                      <p:to>
                                        <p:strVal val="visible"/>
                                      </p:to>
                                    </p:set>
                                    <p:anim calcmode="lin" valueType="num">
                                      <p:cBhvr additive="base">
                                        <p:cTn id="7" dur="500" fill="hold"/>
                                        <p:tgtEl>
                                          <p:spTgt spid="21509"/>
                                        </p:tgtEl>
                                        <p:attrNameLst>
                                          <p:attrName>ppt_x</p:attrName>
                                        </p:attrNameLst>
                                      </p:cBhvr>
                                      <p:tavLst>
                                        <p:tav tm="0">
                                          <p:val>
                                            <p:strVal val="0-#ppt_w/2"/>
                                          </p:val>
                                        </p:tav>
                                        <p:tav tm="100000">
                                          <p:val>
                                            <p:strVal val="#ppt_x"/>
                                          </p:val>
                                        </p:tav>
                                      </p:tavLst>
                                    </p:anim>
                                    <p:anim calcmode="lin" valueType="num">
                                      <p:cBhvr additive="base">
                                        <p:cTn id="8" dur="500" fill="hold"/>
                                        <p:tgtEl>
                                          <p:spTgt spid="2150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510"/>
                                        </p:tgtEl>
                                        <p:attrNameLst>
                                          <p:attrName>style.visibility</p:attrName>
                                        </p:attrNameLst>
                                      </p:cBhvr>
                                      <p:to>
                                        <p:strVal val="visible"/>
                                      </p:to>
                                    </p:set>
                                    <p:anim calcmode="lin" valueType="num">
                                      <p:cBhvr additive="base">
                                        <p:cTn id="11" dur="500" fill="hold"/>
                                        <p:tgtEl>
                                          <p:spTgt spid="21510"/>
                                        </p:tgtEl>
                                        <p:attrNameLst>
                                          <p:attrName>ppt_x</p:attrName>
                                        </p:attrNameLst>
                                      </p:cBhvr>
                                      <p:tavLst>
                                        <p:tav tm="0">
                                          <p:val>
                                            <p:strVal val="0-#ppt_w/2"/>
                                          </p:val>
                                        </p:tav>
                                        <p:tav tm="100000">
                                          <p:val>
                                            <p:strVal val="#ppt_x"/>
                                          </p:val>
                                        </p:tav>
                                      </p:tavLst>
                                    </p:anim>
                                    <p:anim calcmode="lin" valueType="num">
                                      <p:cBhvr additive="base">
                                        <p:cTn id="12" dur="500" fill="hold"/>
                                        <p:tgtEl>
                                          <p:spTgt spid="215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511"/>
                                        </p:tgtEl>
                                        <p:attrNameLst>
                                          <p:attrName>style.visibility</p:attrName>
                                        </p:attrNameLst>
                                      </p:cBhvr>
                                      <p:to>
                                        <p:strVal val="visible"/>
                                      </p:to>
                                    </p:set>
                                    <p:anim calcmode="lin" valueType="num">
                                      <p:cBhvr additive="base">
                                        <p:cTn id="15" dur="500" fill="hold"/>
                                        <p:tgtEl>
                                          <p:spTgt spid="21511"/>
                                        </p:tgtEl>
                                        <p:attrNameLst>
                                          <p:attrName>ppt_x</p:attrName>
                                        </p:attrNameLst>
                                      </p:cBhvr>
                                      <p:tavLst>
                                        <p:tav tm="0">
                                          <p:val>
                                            <p:strVal val="0-#ppt_w/2"/>
                                          </p:val>
                                        </p:tav>
                                        <p:tav tm="100000">
                                          <p:val>
                                            <p:strVal val="#ppt_x"/>
                                          </p:val>
                                        </p:tav>
                                      </p:tavLst>
                                    </p:anim>
                                    <p:anim calcmode="lin" valueType="num">
                                      <p:cBhvr additive="base">
                                        <p:cTn id="16" dur="500" fill="hold"/>
                                        <p:tgtEl>
                                          <p:spTgt spid="215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1512"/>
                                        </p:tgtEl>
                                        <p:attrNameLst>
                                          <p:attrName>style.visibility</p:attrName>
                                        </p:attrNameLst>
                                      </p:cBhvr>
                                      <p:to>
                                        <p:strVal val="visible"/>
                                      </p:to>
                                    </p:set>
                                    <p:anim calcmode="lin" valueType="num">
                                      <p:cBhvr additive="base">
                                        <p:cTn id="19" dur="500" fill="hold"/>
                                        <p:tgtEl>
                                          <p:spTgt spid="21512"/>
                                        </p:tgtEl>
                                        <p:attrNameLst>
                                          <p:attrName>ppt_x</p:attrName>
                                        </p:attrNameLst>
                                      </p:cBhvr>
                                      <p:tavLst>
                                        <p:tav tm="0">
                                          <p:val>
                                            <p:strVal val="0-#ppt_w/2"/>
                                          </p:val>
                                        </p:tav>
                                        <p:tav tm="100000">
                                          <p:val>
                                            <p:strVal val="#ppt_x"/>
                                          </p:val>
                                        </p:tav>
                                      </p:tavLst>
                                    </p:anim>
                                    <p:anim calcmode="lin" valueType="num">
                                      <p:cBhvr additive="base">
                                        <p:cTn id="20" dur="500" fill="hold"/>
                                        <p:tgtEl>
                                          <p:spTgt spid="21512"/>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1513"/>
                                        </p:tgtEl>
                                        <p:attrNameLst>
                                          <p:attrName>style.visibility</p:attrName>
                                        </p:attrNameLst>
                                      </p:cBhvr>
                                      <p:to>
                                        <p:strVal val="visible"/>
                                      </p:to>
                                    </p:set>
                                    <p:anim calcmode="lin" valueType="num">
                                      <p:cBhvr additive="base">
                                        <p:cTn id="23" dur="500" fill="hold"/>
                                        <p:tgtEl>
                                          <p:spTgt spid="21513"/>
                                        </p:tgtEl>
                                        <p:attrNameLst>
                                          <p:attrName>ppt_x</p:attrName>
                                        </p:attrNameLst>
                                      </p:cBhvr>
                                      <p:tavLst>
                                        <p:tav tm="0">
                                          <p:val>
                                            <p:strVal val="0-#ppt_w/2"/>
                                          </p:val>
                                        </p:tav>
                                        <p:tav tm="100000">
                                          <p:val>
                                            <p:strVal val="#ppt_x"/>
                                          </p:val>
                                        </p:tav>
                                      </p:tavLst>
                                    </p:anim>
                                    <p:anim calcmode="lin" valueType="num">
                                      <p:cBhvr additive="base">
                                        <p:cTn id="24" dur="500" fill="hold"/>
                                        <p:tgtEl>
                                          <p:spTgt spid="215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514"/>
                                        </p:tgtEl>
                                        <p:attrNameLst>
                                          <p:attrName>style.visibility</p:attrName>
                                        </p:attrNameLst>
                                      </p:cBhvr>
                                      <p:to>
                                        <p:strVal val="visible"/>
                                      </p:to>
                                    </p:set>
                                    <p:anim calcmode="lin" valueType="num">
                                      <p:cBhvr additive="base">
                                        <p:cTn id="27" dur="500" fill="hold"/>
                                        <p:tgtEl>
                                          <p:spTgt spid="21514"/>
                                        </p:tgtEl>
                                        <p:attrNameLst>
                                          <p:attrName>ppt_x</p:attrName>
                                        </p:attrNameLst>
                                      </p:cBhvr>
                                      <p:tavLst>
                                        <p:tav tm="0">
                                          <p:val>
                                            <p:strVal val="0-#ppt_w/2"/>
                                          </p:val>
                                        </p:tav>
                                        <p:tav tm="100000">
                                          <p:val>
                                            <p:strVal val="#ppt_x"/>
                                          </p:val>
                                        </p:tav>
                                      </p:tavLst>
                                    </p:anim>
                                    <p:anim calcmode="lin" valueType="num">
                                      <p:cBhvr additive="base">
                                        <p:cTn id="28" dur="500" fill="hold"/>
                                        <p:tgtEl>
                                          <p:spTgt spid="2151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1515"/>
                                        </p:tgtEl>
                                        <p:attrNameLst>
                                          <p:attrName>style.visibility</p:attrName>
                                        </p:attrNameLst>
                                      </p:cBhvr>
                                      <p:to>
                                        <p:strVal val="visible"/>
                                      </p:to>
                                    </p:set>
                                    <p:anim calcmode="lin" valueType="num">
                                      <p:cBhvr additive="base">
                                        <p:cTn id="31" dur="500" fill="hold"/>
                                        <p:tgtEl>
                                          <p:spTgt spid="21515"/>
                                        </p:tgtEl>
                                        <p:attrNameLst>
                                          <p:attrName>ppt_x</p:attrName>
                                        </p:attrNameLst>
                                      </p:cBhvr>
                                      <p:tavLst>
                                        <p:tav tm="0">
                                          <p:val>
                                            <p:strVal val="0-#ppt_w/2"/>
                                          </p:val>
                                        </p:tav>
                                        <p:tav tm="100000">
                                          <p:val>
                                            <p:strVal val="#ppt_x"/>
                                          </p:val>
                                        </p:tav>
                                      </p:tavLst>
                                    </p:anim>
                                    <p:anim calcmode="lin" valueType="num">
                                      <p:cBhvr additive="base">
                                        <p:cTn id="32" dur="500" fill="hold"/>
                                        <p:tgtEl>
                                          <p:spTgt spid="2151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516"/>
                                        </p:tgtEl>
                                        <p:attrNameLst>
                                          <p:attrName>style.visibility</p:attrName>
                                        </p:attrNameLst>
                                      </p:cBhvr>
                                      <p:to>
                                        <p:strVal val="visible"/>
                                      </p:to>
                                    </p:set>
                                    <p:anim calcmode="lin" valueType="num">
                                      <p:cBhvr additive="base">
                                        <p:cTn id="35" dur="500" fill="hold"/>
                                        <p:tgtEl>
                                          <p:spTgt spid="21516"/>
                                        </p:tgtEl>
                                        <p:attrNameLst>
                                          <p:attrName>ppt_x</p:attrName>
                                        </p:attrNameLst>
                                      </p:cBhvr>
                                      <p:tavLst>
                                        <p:tav tm="0">
                                          <p:val>
                                            <p:strVal val="0-#ppt_w/2"/>
                                          </p:val>
                                        </p:tav>
                                        <p:tav tm="100000">
                                          <p:val>
                                            <p:strVal val="#ppt_x"/>
                                          </p:val>
                                        </p:tav>
                                      </p:tavLst>
                                    </p:anim>
                                    <p:anim calcmode="lin" valueType="num">
                                      <p:cBhvr additive="base">
                                        <p:cTn id="36" dur="500" fill="hold"/>
                                        <p:tgtEl>
                                          <p:spTgt spid="2151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1517"/>
                                        </p:tgtEl>
                                        <p:attrNameLst>
                                          <p:attrName>style.visibility</p:attrName>
                                        </p:attrNameLst>
                                      </p:cBhvr>
                                      <p:to>
                                        <p:strVal val="visible"/>
                                      </p:to>
                                    </p:set>
                                    <p:anim calcmode="lin" valueType="num">
                                      <p:cBhvr additive="base">
                                        <p:cTn id="39" dur="500" fill="hold"/>
                                        <p:tgtEl>
                                          <p:spTgt spid="21517"/>
                                        </p:tgtEl>
                                        <p:attrNameLst>
                                          <p:attrName>ppt_x</p:attrName>
                                        </p:attrNameLst>
                                      </p:cBhvr>
                                      <p:tavLst>
                                        <p:tav tm="0">
                                          <p:val>
                                            <p:strVal val="0-#ppt_w/2"/>
                                          </p:val>
                                        </p:tav>
                                        <p:tav tm="100000">
                                          <p:val>
                                            <p:strVal val="#ppt_x"/>
                                          </p:val>
                                        </p:tav>
                                      </p:tavLst>
                                    </p:anim>
                                    <p:anim calcmode="lin" valueType="num">
                                      <p:cBhvr additive="base">
                                        <p:cTn id="40" dur="500" fill="hold"/>
                                        <p:tgtEl>
                                          <p:spTgt spid="21517"/>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1518"/>
                                        </p:tgtEl>
                                        <p:attrNameLst>
                                          <p:attrName>style.visibility</p:attrName>
                                        </p:attrNameLst>
                                      </p:cBhvr>
                                      <p:to>
                                        <p:strVal val="visible"/>
                                      </p:to>
                                    </p:set>
                                    <p:anim calcmode="lin" valueType="num">
                                      <p:cBhvr additive="base">
                                        <p:cTn id="43" dur="500" fill="hold"/>
                                        <p:tgtEl>
                                          <p:spTgt spid="21518"/>
                                        </p:tgtEl>
                                        <p:attrNameLst>
                                          <p:attrName>ppt_x</p:attrName>
                                        </p:attrNameLst>
                                      </p:cBhvr>
                                      <p:tavLst>
                                        <p:tav tm="0">
                                          <p:val>
                                            <p:strVal val="0-#ppt_w/2"/>
                                          </p:val>
                                        </p:tav>
                                        <p:tav tm="100000">
                                          <p:val>
                                            <p:strVal val="#ppt_x"/>
                                          </p:val>
                                        </p:tav>
                                      </p:tavLst>
                                    </p:anim>
                                    <p:anim calcmode="lin" valueType="num">
                                      <p:cBhvr additive="base">
                                        <p:cTn id="44" dur="500" fill="hold"/>
                                        <p:tgtEl>
                                          <p:spTgt spid="2151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1519"/>
                                        </p:tgtEl>
                                        <p:attrNameLst>
                                          <p:attrName>style.visibility</p:attrName>
                                        </p:attrNameLst>
                                      </p:cBhvr>
                                      <p:to>
                                        <p:strVal val="visible"/>
                                      </p:to>
                                    </p:set>
                                    <p:anim calcmode="lin" valueType="num">
                                      <p:cBhvr additive="base">
                                        <p:cTn id="47" dur="500" fill="hold"/>
                                        <p:tgtEl>
                                          <p:spTgt spid="21519"/>
                                        </p:tgtEl>
                                        <p:attrNameLst>
                                          <p:attrName>ppt_x</p:attrName>
                                        </p:attrNameLst>
                                      </p:cBhvr>
                                      <p:tavLst>
                                        <p:tav tm="0">
                                          <p:val>
                                            <p:strVal val="0-#ppt_w/2"/>
                                          </p:val>
                                        </p:tav>
                                        <p:tav tm="100000">
                                          <p:val>
                                            <p:strVal val="#ppt_x"/>
                                          </p:val>
                                        </p:tav>
                                      </p:tavLst>
                                    </p:anim>
                                    <p:anim calcmode="lin" valueType="num">
                                      <p:cBhvr additive="base">
                                        <p:cTn id="48" dur="500" fill="hold"/>
                                        <p:tgtEl>
                                          <p:spTgt spid="2151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1520"/>
                                        </p:tgtEl>
                                        <p:attrNameLst>
                                          <p:attrName>style.visibility</p:attrName>
                                        </p:attrNameLst>
                                      </p:cBhvr>
                                      <p:to>
                                        <p:strVal val="visible"/>
                                      </p:to>
                                    </p:set>
                                    <p:anim calcmode="lin" valueType="num">
                                      <p:cBhvr additive="base">
                                        <p:cTn id="51" dur="500" fill="hold"/>
                                        <p:tgtEl>
                                          <p:spTgt spid="21520"/>
                                        </p:tgtEl>
                                        <p:attrNameLst>
                                          <p:attrName>ppt_x</p:attrName>
                                        </p:attrNameLst>
                                      </p:cBhvr>
                                      <p:tavLst>
                                        <p:tav tm="0">
                                          <p:val>
                                            <p:strVal val="0-#ppt_w/2"/>
                                          </p:val>
                                        </p:tav>
                                        <p:tav tm="100000">
                                          <p:val>
                                            <p:strVal val="#ppt_x"/>
                                          </p:val>
                                        </p:tav>
                                      </p:tavLst>
                                    </p:anim>
                                    <p:anim calcmode="lin" valueType="num">
                                      <p:cBhvr additive="base">
                                        <p:cTn id="52" dur="500" fill="hold"/>
                                        <p:tgtEl>
                                          <p:spTgt spid="21520"/>
                                        </p:tgtEl>
                                        <p:attrNameLst>
                                          <p:attrName>ppt_y</p:attrName>
                                        </p:attrNameLst>
                                      </p:cBhvr>
                                      <p:tavLst>
                                        <p:tav tm="0">
                                          <p:val>
                                            <p:strVal val="#ppt_y"/>
                                          </p:val>
                                        </p:tav>
                                        <p:tav tm="100000">
                                          <p:val>
                                            <p:strVal val="#ppt_y"/>
                                          </p:val>
                                        </p:tav>
                                      </p:tavLst>
                                    </p:anim>
                                  </p:childTnLst>
                                </p:cTn>
                              </p:par>
                            </p:childTnLst>
                          </p:cTn>
                        </p:par>
                        <p:par>
                          <p:cTn id="53" fill="hold">
                            <p:stCondLst>
                              <p:cond delay="500"/>
                            </p:stCondLst>
                            <p:childTnLst>
                              <p:par>
                                <p:cTn id="54" presetID="2" presetClass="entr" presetSubtype="2" fill="hold" grpId="0" nodeType="afterEffect">
                                  <p:stCondLst>
                                    <p:cond delay="0"/>
                                  </p:stCondLst>
                                  <p:childTnLst>
                                    <p:set>
                                      <p:cBhvr>
                                        <p:cTn id="55" dur="1" fill="hold">
                                          <p:stCondLst>
                                            <p:cond delay="0"/>
                                          </p:stCondLst>
                                        </p:cTn>
                                        <p:tgtEl>
                                          <p:spTgt spid="21521"/>
                                        </p:tgtEl>
                                        <p:attrNameLst>
                                          <p:attrName>style.visibility</p:attrName>
                                        </p:attrNameLst>
                                      </p:cBhvr>
                                      <p:to>
                                        <p:strVal val="visible"/>
                                      </p:to>
                                    </p:set>
                                    <p:anim calcmode="lin" valueType="num">
                                      <p:cBhvr additive="base">
                                        <p:cTn id="56" dur="500" fill="hold"/>
                                        <p:tgtEl>
                                          <p:spTgt spid="21521"/>
                                        </p:tgtEl>
                                        <p:attrNameLst>
                                          <p:attrName>ppt_x</p:attrName>
                                        </p:attrNameLst>
                                      </p:cBhvr>
                                      <p:tavLst>
                                        <p:tav tm="0">
                                          <p:val>
                                            <p:strVal val="1+#ppt_w/2"/>
                                          </p:val>
                                        </p:tav>
                                        <p:tav tm="100000">
                                          <p:val>
                                            <p:strVal val="#ppt_x"/>
                                          </p:val>
                                        </p:tav>
                                      </p:tavLst>
                                    </p:anim>
                                    <p:anim calcmode="lin" valueType="num">
                                      <p:cBhvr additive="base">
                                        <p:cTn id="57" dur="500" fill="hold"/>
                                        <p:tgtEl>
                                          <p:spTgt spid="21521"/>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1522"/>
                                        </p:tgtEl>
                                        <p:attrNameLst>
                                          <p:attrName>style.visibility</p:attrName>
                                        </p:attrNameLst>
                                      </p:cBhvr>
                                      <p:to>
                                        <p:strVal val="visible"/>
                                      </p:to>
                                    </p:set>
                                    <p:anim calcmode="lin" valueType="num">
                                      <p:cBhvr additive="base">
                                        <p:cTn id="60" dur="500" fill="hold"/>
                                        <p:tgtEl>
                                          <p:spTgt spid="21522"/>
                                        </p:tgtEl>
                                        <p:attrNameLst>
                                          <p:attrName>ppt_x</p:attrName>
                                        </p:attrNameLst>
                                      </p:cBhvr>
                                      <p:tavLst>
                                        <p:tav tm="0">
                                          <p:val>
                                            <p:strVal val="1+#ppt_w/2"/>
                                          </p:val>
                                        </p:tav>
                                        <p:tav tm="100000">
                                          <p:val>
                                            <p:strVal val="#ppt_x"/>
                                          </p:val>
                                        </p:tav>
                                      </p:tavLst>
                                    </p:anim>
                                    <p:anim calcmode="lin" valueType="num">
                                      <p:cBhvr additive="base">
                                        <p:cTn id="61" dur="500" fill="hold"/>
                                        <p:tgtEl>
                                          <p:spTgt spid="21522"/>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21523"/>
                                        </p:tgtEl>
                                        <p:attrNameLst>
                                          <p:attrName>style.visibility</p:attrName>
                                        </p:attrNameLst>
                                      </p:cBhvr>
                                      <p:to>
                                        <p:strVal val="visible"/>
                                      </p:to>
                                    </p:set>
                                    <p:anim calcmode="lin" valueType="num">
                                      <p:cBhvr additive="base">
                                        <p:cTn id="64" dur="500" fill="hold"/>
                                        <p:tgtEl>
                                          <p:spTgt spid="21523"/>
                                        </p:tgtEl>
                                        <p:attrNameLst>
                                          <p:attrName>ppt_x</p:attrName>
                                        </p:attrNameLst>
                                      </p:cBhvr>
                                      <p:tavLst>
                                        <p:tav tm="0">
                                          <p:val>
                                            <p:strVal val="1+#ppt_w/2"/>
                                          </p:val>
                                        </p:tav>
                                        <p:tav tm="100000">
                                          <p:val>
                                            <p:strVal val="#ppt_x"/>
                                          </p:val>
                                        </p:tav>
                                      </p:tavLst>
                                    </p:anim>
                                    <p:anim calcmode="lin" valueType="num">
                                      <p:cBhvr additive="base">
                                        <p:cTn id="65" dur="500" fill="hold"/>
                                        <p:tgtEl>
                                          <p:spTgt spid="21523"/>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21524"/>
                                        </p:tgtEl>
                                        <p:attrNameLst>
                                          <p:attrName>style.visibility</p:attrName>
                                        </p:attrNameLst>
                                      </p:cBhvr>
                                      <p:to>
                                        <p:strVal val="visible"/>
                                      </p:to>
                                    </p:set>
                                    <p:anim calcmode="lin" valueType="num">
                                      <p:cBhvr additive="base">
                                        <p:cTn id="68" dur="500" fill="hold"/>
                                        <p:tgtEl>
                                          <p:spTgt spid="21524"/>
                                        </p:tgtEl>
                                        <p:attrNameLst>
                                          <p:attrName>ppt_x</p:attrName>
                                        </p:attrNameLst>
                                      </p:cBhvr>
                                      <p:tavLst>
                                        <p:tav tm="0">
                                          <p:val>
                                            <p:strVal val="1+#ppt_w/2"/>
                                          </p:val>
                                        </p:tav>
                                        <p:tav tm="100000">
                                          <p:val>
                                            <p:strVal val="#ppt_x"/>
                                          </p:val>
                                        </p:tav>
                                      </p:tavLst>
                                    </p:anim>
                                    <p:anim calcmode="lin" valueType="num">
                                      <p:cBhvr additive="base">
                                        <p:cTn id="69" dur="500" fill="hold"/>
                                        <p:tgtEl>
                                          <p:spTgt spid="21524"/>
                                        </p:tgtEl>
                                        <p:attrNameLst>
                                          <p:attrName>ppt_y</p:attrName>
                                        </p:attrNameLst>
                                      </p:cBhvr>
                                      <p:tavLst>
                                        <p:tav tm="0">
                                          <p:val>
                                            <p:strVal val="#ppt_y"/>
                                          </p:val>
                                        </p:tav>
                                        <p:tav tm="100000">
                                          <p:val>
                                            <p:strVal val="#ppt_y"/>
                                          </p:val>
                                        </p:tav>
                                      </p:tavLst>
                                    </p:anim>
                                  </p:childTnLst>
                                </p:cTn>
                              </p:par>
                            </p:childTnLst>
                          </p:cTn>
                        </p:par>
                        <p:par>
                          <p:cTn id="70" fill="hold">
                            <p:stCondLst>
                              <p:cond delay="1000"/>
                            </p:stCondLst>
                            <p:childTnLst>
                              <p:par>
                                <p:cTn id="71" presetID="42" presetClass="entr" presetSubtype="0" fill="hold" grpId="0" nodeType="afterEffect">
                                  <p:stCondLst>
                                    <p:cond delay="0"/>
                                  </p:stCondLst>
                                  <p:childTnLst>
                                    <p:set>
                                      <p:cBhvr>
                                        <p:cTn id="72" dur="1" fill="hold">
                                          <p:stCondLst>
                                            <p:cond delay="0"/>
                                          </p:stCondLst>
                                        </p:cTn>
                                        <p:tgtEl>
                                          <p:spTgt spid="21525"/>
                                        </p:tgtEl>
                                        <p:attrNameLst>
                                          <p:attrName>style.visibility</p:attrName>
                                        </p:attrNameLst>
                                      </p:cBhvr>
                                      <p:to>
                                        <p:strVal val="visible"/>
                                      </p:to>
                                    </p:set>
                                    <p:animEffect transition="in" filter="fade">
                                      <p:cBhvr>
                                        <p:cTn id="73" dur="1000"/>
                                        <p:tgtEl>
                                          <p:spTgt spid="21525"/>
                                        </p:tgtEl>
                                      </p:cBhvr>
                                    </p:animEffect>
                                    <p:anim calcmode="lin" valueType="num">
                                      <p:cBhvr>
                                        <p:cTn id="74" dur="1000" fill="hold"/>
                                        <p:tgtEl>
                                          <p:spTgt spid="21525"/>
                                        </p:tgtEl>
                                        <p:attrNameLst>
                                          <p:attrName>ppt_x</p:attrName>
                                        </p:attrNameLst>
                                      </p:cBhvr>
                                      <p:tavLst>
                                        <p:tav tm="0">
                                          <p:val>
                                            <p:strVal val="#ppt_x"/>
                                          </p:val>
                                        </p:tav>
                                        <p:tav tm="100000">
                                          <p:val>
                                            <p:strVal val="#ppt_x"/>
                                          </p:val>
                                        </p:tav>
                                      </p:tavLst>
                                    </p:anim>
                                    <p:anim calcmode="lin" valueType="num">
                                      <p:cBhvr>
                                        <p:cTn id="75" dur="1000" fill="hold"/>
                                        <p:tgtEl>
                                          <p:spTgt spid="21525"/>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1526"/>
                                        </p:tgtEl>
                                        <p:attrNameLst>
                                          <p:attrName>style.visibility</p:attrName>
                                        </p:attrNameLst>
                                      </p:cBhvr>
                                      <p:to>
                                        <p:strVal val="visible"/>
                                      </p:to>
                                    </p:set>
                                    <p:animEffect transition="in" filter="fade">
                                      <p:cBhvr>
                                        <p:cTn id="78" dur="1000"/>
                                        <p:tgtEl>
                                          <p:spTgt spid="21526"/>
                                        </p:tgtEl>
                                      </p:cBhvr>
                                    </p:animEffect>
                                    <p:anim calcmode="lin" valueType="num">
                                      <p:cBhvr>
                                        <p:cTn id="79" dur="1000" fill="hold"/>
                                        <p:tgtEl>
                                          <p:spTgt spid="21526"/>
                                        </p:tgtEl>
                                        <p:attrNameLst>
                                          <p:attrName>ppt_x</p:attrName>
                                        </p:attrNameLst>
                                      </p:cBhvr>
                                      <p:tavLst>
                                        <p:tav tm="0">
                                          <p:val>
                                            <p:strVal val="#ppt_x"/>
                                          </p:val>
                                        </p:tav>
                                        <p:tav tm="100000">
                                          <p:val>
                                            <p:strVal val="#ppt_x"/>
                                          </p:val>
                                        </p:tav>
                                      </p:tavLst>
                                    </p:anim>
                                    <p:anim calcmode="lin" valueType="num">
                                      <p:cBhvr>
                                        <p:cTn id="80" dur="1000" fill="hold"/>
                                        <p:tgtEl>
                                          <p:spTgt spid="21526"/>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1527"/>
                                        </p:tgtEl>
                                        <p:attrNameLst>
                                          <p:attrName>style.visibility</p:attrName>
                                        </p:attrNameLst>
                                      </p:cBhvr>
                                      <p:to>
                                        <p:strVal val="visible"/>
                                      </p:to>
                                    </p:set>
                                    <p:animEffect transition="in" filter="fade">
                                      <p:cBhvr>
                                        <p:cTn id="83" dur="1000"/>
                                        <p:tgtEl>
                                          <p:spTgt spid="21527"/>
                                        </p:tgtEl>
                                      </p:cBhvr>
                                    </p:animEffect>
                                    <p:anim calcmode="lin" valueType="num">
                                      <p:cBhvr>
                                        <p:cTn id="84" dur="1000" fill="hold"/>
                                        <p:tgtEl>
                                          <p:spTgt spid="21527"/>
                                        </p:tgtEl>
                                        <p:attrNameLst>
                                          <p:attrName>ppt_x</p:attrName>
                                        </p:attrNameLst>
                                      </p:cBhvr>
                                      <p:tavLst>
                                        <p:tav tm="0">
                                          <p:val>
                                            <p:strVal val="#ppt_x"/>
                                          </p:val>
                                        </p:tav>
                                        <p:tav tm="100000">
                                          <p:val>
                                            <p:strVal val="#ppt_x"/>
                                          </p:val>
                                        </p:tav>
                                      </p:tavLst>
                                    </p:anim>
                                    <p:anim calcmode="lin" valueType="num">
                                      <p:cBhvr>
                                        <p:cTn id="85" dur="1000" fill="hold"/>
                                        <p:tgtEl>
                                          <p:spTgt spid="21527"/>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1528"/>
                                        </p:tgtEl>
                                        <p:attrNameLst>
                                          <p:attrName>style.visibility</p:attrName>
                                        </p:attrNameLst>
                                      </p:cBhvr>
                                      <p:to>
                                        <p:strVal val="visible"/>
                                      </p:to>
                                    </p:set>
                                    <p:animEffect transition="in" filter="fade">
                                      <p:cBhvr>
                                        <p:cTn id="88" dur="1000"/>
                                        <p:tgtEl>
                                          <p:spTgt spid="21528"/>
                                        </p:tgtEl>
                                      </p:cBhvr>
                                    </p:animEffect>
                                    <p:anim calcmode="lin" valueType="num">
                                      <p:cBhvr>
                                        <p:cTn id="89" dur="1000" fill="hold"/>
                                        <p:tgtEl>
                                          <p:spTgt spid="21528"/>
                                        </p:tgtEl>
                                        <p:attrNameLst>
                                          <p:attrName>ppt_x</p:attrName>
                                        </p:attrNameLst>
                                      </p:cBhvr>
                                      <p:tavLst>
                                        <p:tav tm="0">
                                          <p:val>
                                            <p:strVal val="#ppt_x"/>
                                          </p:val>
                                        </p:tav>
                                        <p:tav tm="100000">
                                          <p:val>
                                            <p:strVal val="#ppt_x"/>
                                          </p:val>
                                        </p:tav>
                                      </p:tavLst>
                                    </p:anim>
                                    <p:anim calcmode="lin" valueType="num">
                                      <p:cBhvr>
                                        <p:cTn id="90" dur="1000" fill="hold"/>
                                        <p:tgtEl>
                                          <p:spTgt spid="215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animBg="1"/>
      <p:bldP spid="21510" grpId="0" animBg="1"/>
      <p:bldP spid="21511" grpId="0" animBg="1"/>
      <p:bldP spid="21512" grpId="0" animBg="1"/>
      <p:bldP spid="21513" grpId="0" animBg="1"/>
      <p:bldP spid="21514" grpId="0" animBg="1"/>
      <p:bldP spid="21515" grpId="0" animBg="1"/>
      <p:bldP spid="21516" grpId="0" animBg="1"/>
      <p:bldP spid="21517" grpId="0" animBg="1"/>
      <p:bldP spid="21518" grpId="0" animBg="1"/>
      <p:bldP spid="21519" grpId="0" animBg="1"/>
      <p:bldP spid="21520" grpId="0" animBg="1"/>
      <p:bldP spid="21521" grpId="0" autoUpdateAnimBg="0"/>
      <p:bldP spid="21522" grpId="0" autoUpdateAnimBg="0"/>
      <p:bldP spid="21523" grpId="0" autoUpdateAnimBg="0"/>
      <p:bldP spid="21524" grpId="0" autoUpdateAnimBg="0"/>
      <p:bldP spid="21525" grpId="0"/>
      <p:bldP spid="21526" grpId="0"/>
      <p:bldP spid="21527" grpId="0"/>
      <p:bldP spid="215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795" y="1484785"/>
            <a:ext cx="12190413" cy="4704523"/>
          </a:xfrm>
          <a:prstGeom prst="rect">
            <a:avLst/>
          </a:prstGeom>
          <a:solidFill>
            <a:schemeClr val="bg1">
              <a:lumMod val="9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35" name="组合 34"/>
          <p:cNvGrpSpPr/>
          <p:nvPr/>
        </p:nvGrpSpPr>
        <p:grpSpPr>
          <a:xfrm>
            <a:off x="787883" y="4103560"/>
            <a:ext cx="2995662" cy="1701705"/>
            <a:chOff x="596769" y="1923678"/>
            <a:chExt cx="2751095" cy="1562574"/>
          </a:xfrm>
        </p:grpSpPr>
        <p:sp>
          <p:nvSpPr>
            <p:cNvPr id="36" name="右箭头 35"/>
            <p:cNvSpPr/>
            <p:nvPr/>
          </p:nvSpPr>
          <p:spPr>
            <a:xfrm>
              <a:off x="1115616" y="1923678"/>
              <a:ext cx="2232248" cy="1562574"/>
            </a:xfrm>
            <a:prstGeom prst="rightArrow">
              <a:avLst>
                <a:gd name="adj1" fmla="val 69867"/>
                <a:gd name="adj2" fmla="val 3873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96769" y="2236913"/>
              <a:ext cx="936104" cy="936104"/>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1</a:t>
              </a:r>
              <a:endParaRPr lang="zh-CN" altLang="en-US" sz="4800" dirty="0"/>
            </a:p>
          </p:txBody>
        </p:sp>
      </p:grpSp>
      <p:grpSp>
        <p:nvGrpSpPr>
          <p:cNvPr id="38" name="组合 37"/>
          <p:cNvGrpSpPr/>
          <p:nvPr/>
        </p:nvGrpSpPr>
        <p:grpSpPr>
          <a:xfrm>
            <a:off x="3940262" y="4103560"/>
            <a:ext cx="2995662" cy="1701705"/>
            <a:chOff x="596769" y="1923678"/>
            <a:chExt cx="2751095" cy="1562574"/>
          </a:xfrm>
        </p:grpSpPr>
        <p:sp>
          <p:nvSpPr>
            <p:cNvPr id="39" name="右箭头 38"/>
            <p:cNvSpPr/>
            <p:nvPr/>
          </p:nvSpPr>
          <p:spPr>
            <a:xfrm>
              <a:off x="1115616" y="1923678"/>
              <a:ext cx="2232248" cy="1562574"/>
            </a:xfrm>
            <a:prstGeom prst="rightArrow">
              <a:avLst>
                <a:gd name="adj1" fmla="val 69867"/>
                <a:gd name="adj2" fmla="val 3873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96769" y="2236913"/>
              <a:ext cx="936104" cy="936104"/>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2</a:t>
              </a:r>
              <a:endParaRPr lang="zh-CN" altLang="en-US" sz="4800" dirty="0"/>
            </a:p>
          </p:txBody>
        </p:sp>
      </p:grpSp>
      <p:grpSp>
        <p:nvGrpSpPr>
          <p:cNvPr id="41" name="组合 40"/>
          <p:cNvGrpSpPr/>
          <p:nvPr/>
        </p:nvGrpSpPr>
        <p:grpSpPr>
          <a:xfrm>
            <a:off x="7092641" y="4103560"/>
            <a:ext cx="2995662" cy="1701705"/>
            <a:chOff x="5319577" y="2807639"/>
            <a:chExt cx="2247039" cy="1276279"/>
          </a:xfrm>
        </p:grpSpPr>
        <p:sp>
          <p:nvSpPr>
            <p:cNvPr id="42" name="右箭头 41"/>
            <p:cNvSpPr/>
            <p:nvPr/>
          </p:nvSpPr>
          <p:spPr>
            <a:xfrm>
              <a:off x="5743361" y="2807639"/>
              <a:ext cx="1823255" cy="1276279"/>
            </a:xfrm>
            <a:prstGeom prst="rightArrow">
              <a:avLst>
                <a:gd name="adj1" fmla="val 69867"/>
                <a:gd name="adj2" fmla="val 3873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319577" y="3063483"/>
              <a:ext cx="764591" cy="764591"/>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3</a:t>
              </a:r>
              <a:endParaRPr lang="zh-CN" altLang="en-US" sz="4800" dirty="0"/>
            </a:p>
          </p:txBody>
        </p:sp>
      </p:grpSp>
      <p:sp>
        <p:nvSpPr>
          <p:cNvPr id="44" name="椭圆 43"/>
          <p:cNvSpPr/>
          <p:nvPr/>
        </p:nvSpPr>
        <p:spPr>
          <a:xfrm>
            <a:off x="10260580" y="4444685"/>
            <a:ext cx="1019322" cy="1019455"/>
          </a:xfrm>
          <a:prstGeom prst="ellipse">
            <a:avLst/>
          </a:prstGeom>
          <a:solidFill>
            <a:schemeClr val="accent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4800" dirty="0"/>
              <a:t>4</a:t>
            </a:r>
            <a:endParaRPr lang="zh-CN" altLang="en-US" sz="4800" dirty="0"/>
          </a:p>
        </p:txBody>
      </p:sp>
      <p:pic>
        <p:nvPicPr>
          <p:cNvPr id="45" name="Picture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68721" y="4609417"/>
            <a:ext cx="507934" cy="548947"/>
          </a:xfrm>
          <a:prstGeom prst="rect">
            <a:avLst/>
          </a:prstGeom>
          <a:noFill/>
        </p:spPr>
      </p:pic>
      <p:pic>
        <p:nvPicPr>
          <p:cNvPr id="46" name="Picture 1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5286" y="4653694"/>
            <a:ext cx="616904" cy="575507"/>
          </a:xfrm>
          <a:prstGeom prst="rect">
            <a:avLst/>
          </a:prstGeom>
          <a:noFill/>
        </p:spPr>
      </p:pic>
      <p:pic>
        <p:nvPicPr>
          <p:cNvPr id="47" name="Picture 9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79098" y="4653694"/>
            <a:ext cx="546228" cy="575507"/>
          </a:xfrm>
          <a:prstGeom prst="rect">
            <a:avLst/>
          </a:prstGeom>
          <a:noFill/>
        </p:spPr>
      </p:pic>
      <p:sp>
        <p:nvSpPr>
          <p:cNvPr id="48" name="TextBox 47"/>
          <p:cNvSpPr txBox="1"/>
          <p:nvPr/>
        </p:nvSpPr>
        <p:spPr>
          <a:xfrm>
            <a:off x="1841022" y="4601073"/>
            <a:ext cx="1055980" cy="670269"/>
          </a:xfrm>
          <a:prstGeom prst="rect">
            <a:avLst/>
          </a:prstGeom>
          <a:noFill/>
        </p:spPr>
        <p:txBody>
          <a:bodyPr wrap="square" lIns="121908" tIns="60954" rIns="121908" bIns="60954" rtlCol="0" anchor="t">
            <a:spAutoFit/>
          </a:bodyPr>
          <a:lstStyle/>
          <a:p>
            <a:pPr algn="ctr">
              <a:lnSpc>
                <a:spcPts val="2133"/>
              </a:lnSpc>
            </a:pPr>
            <a:r>
              <a:rPr lang="zh-CN" altLang="en-US" sz="1900" dirty="0">
                <a:solidFill>
                  <a:prstClr val="white"/>
                </a:solidFill>
                <a:latin typeface="微软雅黑" pitchFamily="34" charset="-122"/>
                <a:ea typeface="微软雅黑" pitchFamily="34" charset="-122"/>
              </a:rPr>
              <a:t>这里填写标题</a:t>
            </a:r>
          </a:p>
        </p:txBody>
      </p:sp>
      <p:sp>
        <p:nvSpPr>
          <p:cNvPr id="49" name="TextBox 48"/>
          <p:cNvSpPr txBox="1"/>
          <p:nvPr/>
        </p:nvSpPr>
        <p:spPr>
          <a:xfrm>
            <a:off x="5037856" y="4601073"/>
            <a:ext cx="1055980" cy="670269"/>
          </a:xfrm>
          <a:prstGeom prst="rect">
            <a:avLst/>
          </a:prstGeom>
          <a:noFill/>
        </p:spPr>
        <p:txBody>
          <a:bodyPr wrap="square" lIns="121908" tIns="60954" rIns="121908" bIns="60954" rtlCol="0" anchor="t">
            <a:spAutoFit/>
          </a:bodyPr>
          <a:lstStyle/>
          <a:p>
            <a:pPr algn="ctr">
              <a:lnSpc>
                <a:spcPts val="2133"/>
              </a:lnSpc>
            </a:pPr>
            <a:r>
              <a:rPr lang="zh-CN" altLang="en-US" sz="1900" dirty="0">
                <a:solidFill>
                  <a:prstClr val="white"/>
                </a:solidFill>
                <a:latin typeface="微软雅黑" pitchFamily="34" charset="-122"/>
                <a:ea typeface="微软雅黑" pitchFamily="34" charset="-122"/>
              </a:rPr>
              <a:t>这里填写标题</a:t>
            </a:r>
          </a:p>
        </p:txBody>
      </p:sp>
      <p:sp>
        <p:nvSpPr>
          <p:cNvPr id="50" name="TextBox 49"/>
          <p:cNvSpPr txBox="1"/>
          <p:nvPr/>
        </p:nvSpPr>
        <p:spPr>
          <a:xfrm>
            <a:off x="8213559" y="4601073"/>
            <a:ext cx="1055980" cy="670269"/>
          </a:xfrm>
          <a:prstGeom prst="rect">
            <a:avLst/>
          </a:prstGeom>
          <a:noFill/>
        </p:spPr>
        <p:txBody>
          <a:bodyPr wrap="square" lIns="121908" tIns="60954" rIns="121908" bIns="60954" rtlCol="0" anchor="t">
            <a:spAutoFit/>
          </a:bodyPr>
          <a:lstStyle/>
          <a:p>
            <a:pPr algn="ctr">
              <a:lnSpc>
                <a:spcPts val="2133"/>
              </a:lnSpc>
            </a:pPr>
            <a:r>
              <a:rPr lang="zh-CN" altLang="en-US" sz="1900" dirty="0">
                <a:solidFill>
                  <a:prstClr val="white"/>
                </a:solidFill>
                <a:latin typeface="微软雅黑" pitchFamily="34" charset="-122"/>
                <a:ea typeface="微软雅黑" pitchFamily="34" charset="-122"/>
              </a:rPr>
              <a:t>这里填写标题</a:t>
            </a:r>
          </a:p>
        </p:txBody>
      </p:sp>
      <p:sp>
        <p:nvSpPr>
          <p:cNvPr id="51" name="矩形 50"/>
          <p:cNvSpPr/>
          <p:nvPr/>
        </p:nvSpPr>
        <p:spPr>
          <a:xfrm>
            <a:off x="1183676" y="2585081"/>
            <a:ext cx="9824650" cy="1107949"/>
          </a:xfrm>
          <a:prstGeom prst="rect">
            <a:avLst/>
          </a:prstGeom>
        </p:spPr>
        <p:txBody>
          <a:bodyPr wrap="square" lIns="121866" tIns="60931" rIns="121866" bIns="60931">
            <a:spAutoFit/>
          </a:bodyPr>
          <a:lstStyle/>
          <a:p>
            <a:pPr algn="just" defTabSz="1218651"/>
            <a:r>
              <a:rPr lang="zh-CN" altLang="en-US" sz="1600" dirty="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者不仅要掌握传统的设计工具，如画笔，绘图笔和相应的度量工具等，更 要掌握电脑和绘图软件等现代化的设计工具及相关的印刷技术工艺知识，因为这种非常高效、高质量、便利的工具将被广泛地应用。</a:t>
            </a:r>
          </a:p>
        </p:txBody>
      </p:sp>
      <p:sp>
        <p:nvSpPr>
          <p:cNvPr id="52" name="TextBox 51"/>
          <p:cNvSpPr txBox="1"/>
          <p:nvPr/>
        </p:nvSpPr>
        <p:spPr>
          <a:xfrm>
            <a:off x="2993340" y="1964837"/>
            <a:ext cx="5779269" cy="533480"/>
          </a:xfrm>
          <a:prstGeom prst="rect">
            <a:avLst/>
          </a:prstGeom>
          <a:noFill/>
        </p:spPr>
        <p:txBody>
          <a:bodyPr wrap="square" lIns="121908" tIns="60954" rIns="121908" bIns="60954" rtlCol="0">
            <a:spAutoFit/>
          </a:bodyPr>
          <a:lstStyle/>
          <a:p>
            <a:pPr algn="ctr"/>
            <a:r>
              <a:rPr lang="zh-CN" altLang="en-US" sz="2700" b="1" dirty="0">
                <a:solidFill>
                  <a:schemeClr val="tx2"/>
                </a:solidFill>
                <a:latin typeface="微软雅黑" pitchFamily="34" charset="-122"/>
                <a:ea typeface="微软雅黑" pitchFamily="34" charset="-122"/>
              </a:rPr>
              <a:t>在这里填写项目的大标题</a:t>
            </a: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extLst>
      <p:ext uri="{BB962C8B-B14F-4D97-AF65-F5344CB8AC3E}">
        <p14:creationId xmlns:p14="http://schemas.microsoft.com/office/powerpoint/2010/main" val="36615852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300"/>
                                        <p:tgtEl>
                                          <p:spTgt spid="52"/>
                                        </p:tgtEl>
                                        <p:attrNameLst>
                                          <p:attrName>ppt_y</p:attrName>
                                        </p:attrNameLst>
                                      </p:cBhvr>
                                      <p:tavLst>
                                        <p:tav tm="0">
                                          <p:val>
                                            <p:strVal val="#ppt_y-#ppt_h*1.125000"/>
                                          </p:val>
                                        </p:tav>
                                        <p:tav tm="100000">
                                          <p:val>
                                            <p:strVal val="#ppt_y"/>
                                          </p:val>
                                        </p:tav>
                                      </p:tavLst>
                                    </p:anim>
                                    <p:animEffect transition="in" filter="wipe(down)">
                                      <p:cBhvr>
                                        <p:cTn id="8" dur="300"/>
                                        <p:tgtEl>
                                          <p:spTgt spid="52"/>
                                        </p:tgtEl>
                                      </p:cBhvr>
                                    </p:animEffect>
                                  </p:childTnLst>
                                </p:cTn>
                              </p:par>
                            </p:childTnLst>
                          </p:cTn>
                        </p:par>
                        <p:par>
                          <p:cTn id="9" fill="hold">
                            <p:stCondLst>
                              <p:cond delay="300"/>
                            </p:stCondLst>
                            <p:childTnLst>
                              <p:par>
                                <p:cTn id="10" presetID="2" presetClass="entr" presetSubtype="4" decel="73333"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300" fill="hold"/>
                                        <p:tgtEl>
                                          <p:spTgt spid="51"/>
                                        </p:tgtEl>
                                        <p:attrNameLst>
                                          <p:attrName>ppt_x</p:attrName>
                                        </p:attrNameLst>
                                      </p:cBhvr>
                                      <p:tavLst>
                                        <p:tav tm="0">
                                          <p:val>
                                            <p:strVal val="#ppt_x"/>
                                          </p:val>
                                        </p:tav>
                                        <p:tav tm="100000">
                                          <p:val>
                                            <p:strVal val="#ppt_x"/>
                                          </p:val>
                                        </p:tav>
                                      </p:tavLst>
                                    </p:anim>
                                    <p:anim calcmode="lin" valueType="num">
                                      <p:cBhvr additive="base">
                                        <p:cTn id="13" dur="300" fill="hold"/>
                                        <p:tgtEl>
                                          <p:spTgt spid="51"/>
                                        </p:tgtEl>
                                        <p:attrNameLst>
                                          <p:attrName>ppt_y</p:attrName>
                                        </p:attrNameLst>
                                      </p:cBhvr>
                                      <p:tavLst>
                                        <p:tav tm="0">
                                          <p:val>
                                            <p:strVal val="1+#ppt_h/2"/>
                                          </p:val>
                                        </p:tav>
                                        <p:tav tm="100000">
                                          <p:val>
                                            <p:strVal val="#ppt_y"/>
                                          </p:val>
                                        </p:tav>
                                      </p:tavLst>
                                    </p:anim>
                                  </p:childTnLst>
                                </p:cTn>
                              </p:par>
                            </p:childTnLst>
                          </p:cTn>
                        </p:par>
                        <p:par>
                          <p:cTn id="14" fill="hold">
                            <p:stCondLst>
                              <p:cond delay="600"/>
                            </p:stCondLst>
                            <p:childTnLst>
                              <p:par>
                                <p:cTn id="15" presetID="2" presetClass="entr" presetSubtype="8" decel="63333"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300" fill="hold"/>
                                        <p:tgtEl>
                                          <p:spTgt spid="35"/>
                                        </p:tgtEl>
                                        <p:attrNameLst>
                                          <p:attrName>ppt_x</p:attrName>
                                        </p:attrNameLst>
                                      </p:cBhvr>
                                      <p:tavLst>
                                        <p:tav tm="0">
                                          <p:val>
                                            <p:strVal val="0-#ppt_w/2"/>
                                          </p:val>
                                        </p:tav>
                                        <p:tav tm="100000">
                                          <p:val>
                                            <p:strVal val="#ppt_x"/>
                                          </p:val>
                                        </p:tav>
                                      </p:tavLst>
                                    </p:anim>
                                    <p:anim calcmode="lin" valueType="num">
                                      <p:cBhvr additive="base">
                                        <p:cTn id="18" dur="300" fill="hold"/>
                                        <p:tgtEl>
                                          <p:spTgt spid="35"/>
                                        </p:tgtEl>
                                        <p:attrNameLst>
                                          <p:attrName>ppt_y</p:attrName>
                                        </p:attrNameLst>
                                      </p:cBhvr>
                                      <p:tavLst>
                                        <p:tav tm="0">
                                          <p:val>
                                            <p:strVal val="#ppt_y"/>
                                          </p:val>
                                        </p:tav>
                                        <p:tav tm="100000">
                                          <p:val>
                                            <p:strVal val="#ppt_y"/>
                                          </p:val>
                                        </p:tav>
                                      </p:tavLst>
                                    </p:anim>
                                  </p:childTnLst>
                                </p:cTn>
                              </p:par>
                            </p:childTnLst>
                          </p:cTn>
                        </p:par>
                        <p:par>
                          <p:cTn id="19" fill="hold">
                            <p:stCondLst>
                              <p:cond delay="900"/>
                            </p:stCondLst>
                            <p:childTnLst>
                              <p:par>
                                <p:cTn id="20" presetID="2" presetClass="entr" presetSubtype="8" decel="63333"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300" fill="hold"/>
                                        <p:tgtEl>
                                          <p:spTgt spid="38"/>
                                        </p:tgtEl>
                                        <p:attrNameLst>
                                          <p:attrName>ppt_x</p:attrName>
                                        </p:attrNameLst>
                                      </p:cBhvr>
                                      <p:tavLst>
                                        <p:tav tm="0">
                                          <p:val>
                                            <p:strVal val="0-#ppt_w/2"/>
                                          </p:val>
                                        </p:tav>
                                        <p:tav tm="100000">
                                          <p:val>
                                            <p:strVal val="#ppt_x"/>
                                          </p:val>
                                        </p:tav>
                                      </p:tavLst>
                                    </p:anim>
                                    <p:anim calcmode="lin" valueType="num">
                                      <p:cBhvr additive="base">
                                        <p:cTn id="23" dur="300" fill="hold"/>
                                        <p:tgtEl>
                                          <p:spTgt spid="38"/>
                                        </p:tgtEl>
                                        <p:attrNameLst>
                                          <p:attrName>ppt_y</p:attrName>
                                        </p:attrNameLst>
                                      </p:cBhvr>
                                      <p:tavLst>
                                        <p:tav tm="0">
                                          <p:val>
                                            <p:strVal val="#ppt_y"/>
                                          </p:val>
                                        </p:tav>
                                        <p:tav tm="100000">
                                          <p:val>
                                            <p:strVal val="#ppt_y"/>
                                          </p:val>
                                        </p:tav>
                                      </p:tavLst>
                                    </p:anim>
                                  </p:childTnLst>
                                </p:cTn>
                              </p:par>
                            </p:childTnLst>
                          </p:cTn>
                        </p:par>
                        <p:par>
                          <p:cTn id="24" fill="hold">
                            <p:stCondLst>
                              <p:cond delay="1200"/>
                            </p:stCondLst>
                            <p:childTnLst>
                              <p:par>
                                <p:cTn id="25" presetID="2" presetClass="entr" presetSubtype="8" decel="63333"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300" fill="hold"/>
                                        <p:tgtEl>
                                          <p:spTgt spid="41"/>
                                        </p:tgtEl>
                                        <p:attrNameLst>
                                          <p:attrName>ppt_x</p:attrName>
                                        </p:attrNameLst>
                                      </p:cBhvr>
                                      <p:tavLst>
                                        <p:tav tm="0">
                                          <p:val>
                                            <p:strVal val="0-#ppt_w/2"/>
                                          </p:val>
                                        </p:tav>
                                        <p:tav tm="100000">
                                          <p:val>
                                            <p:strVal val="#ppt_x"/>
                                          </p:val>
                                        </p:tav>
                                      </p:tavLst>
                                    </p:anim>
                                    <p:anim calcmode="lin" valueType="num">
                                      <p:cBhvr additive="base">
                                        <p:cTn id="28" dur="300" fill="hold"/>
                                        <p:tgtEl>
                                          <p:spTgt spid="41"/>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8" decel="63333"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300" fill="hold"/>
                                        <p:tgtEl>
                                          <p:spTgt spid="44"/>
                                        </p:tgtEl>
                                        <p:attrNameLst>
                                          <p:attrName>ppt_x</p:attrName>
                                        </p:attrNameLst>
                                      </p:cBhvr>
                                      <p:tavLst>
                                        <p:tav tm="0">
                                          <p:val>
                                            <p:strVal val="0-#ppt_w/2"/>
                                          </p:val>
                                        </p:tav>
                                        <p:tav tm="100000">
                                          <p:val>
                                            <p:strVal val="#ppt_x"/>
                                          </p:val>
                                        </p:tav>
                                      </p:tavLst>
                                    </p:anim>
                                    <p:anim calcmode="lin" valueType="num">
                                      <p:cBhvr additive="base">
                                        <p:cTn id="33" dur="300" fill="hold"/>
                                        <p:tgtEl>
                                          <p:spTgt spid="44"/>
                                        </p:tgtEl>
                                        <p:attrNameLst>
                                          <p:attrName>ppt_y</p:attrName>
                                        </p:attrNameLst>
                                      </p:cBhvr>
                                      <p:tavLst>
                                        <p:tav tm="0">
                                          <p:val>
                                            <p:strVal val="#ppt_y"/>
                                          </p:val>
                                        </p:tav>
                                        <p:tav tm="100000">
                                          <p:val>
                                            <p:strVal val="#ppt_y"/>
                                          </p:val>
                                        </p:tav>
                                      </p:tavLst>
                                    </p:anim>
                                  </p:childTnLst>
                                </p:cTn>
                              </p:par>
                            </p:childTnLst>
                          </p:cTn>
                        </p:par>
                        <p:par>
                          <p:cTn id="34" fill="hold">
                            <p:stCondLst>
                              <p:cond delay="1800"/>
                            </p:stCondLst>
                            <p:childTnLst>
                              <p:par>
                                <p:cTn id="35" presetID="53" presetClass="entr" presetSubtype="16"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ppt_w</p:attrName>
                                        </p:attrNameLst>
                                      </p:cBhvr>
                                      <p:tavLst>
                                        <p:tav tm="0">
                                          <p:val>
                                            <p:fltVal val="0"/>
                                          </p:val>
                                        </p:tav>
                                        <p:tav tm="100000">
                                          <p:val>
                                            <p:strVal val="#ppt_w"/>
                                          </p:val>
                                        </p:tav>
                                      </p:tavLst>
                                    </p:anim>
                                    <p:anim calcmode="lin" valueType="num">
                                      <p:cBhvr>
                                        <p:cTn id="38" dur="500" fill="hold"/>
                                        <p:tgtEl>
                                          <p:spTgt spid="48"/>
                                        </p:tgtEl>
                                        <p:attrNameLst>
                                          <p:attrName>ppt_h</p:attrName>
                                        </p:attrNameLst>
                                      </p:cBhvr>
                                      <p:tavLst>
                                        <p:tav tm="0">
                                          <p:val>
                                            <p:fltVal val="0"/>
                                          </p:val>
                                        </p:tav>
                                        <p:tav tm="100000">
                                          <p:val>
                                            <p:strVal val="#ppt_h"/>
                                          </p:val>
                                        </p:tav>
                                      </p:tavLst>
                                    </p:anim>
                                    <p:animEffect transition="in" filter="fade">
                                      <p:cBhvr>
                                        <p:cTn id="39" dur="500"/>
                                        <p:tgtEl>
                                          <p:spTgt spid="48"/>
                                        </p:tgtEl>
                                      </p:cBhvr>
                                    </p:animEffect>
                                  </p:childTnLst>
                                </p:cTn>
                              </p:par>
                              <p:par>
                                <p:cTn id="40" presetID="53" presetClass="entr" presetSubtype="16" fill="hold"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p:cTn id="47" dur="500" fill="hold"/>
                                        <p:tgtEl>
                                          <p:spTgt spid="49"/>
                                        </p:tgtEl>
                                        <p:attrNameLst>
                                          <p:attrName>ppt_w</p:attrName>
                                        </p:attrNameLst>
                                      </p:cBhvr>
                                      <p:tavLst>
                                        <p:tav tm="0">
                                          <p:val>
                                            <p:fltVal val="0"/>
                                          </p:val>
                                        </p:tav>
                                        <p:tav tm="100000">
                                          <p:val>
                                            <p:strVal val="#ppt_w"/>
                                          </p:val>
                                        </p:tav>
                                      </p:tavLst>
                                    </p:anim>
                                    <p:anim calcmode="lin" valueType="num">
                                      <p:cBhvr>
                                        <p:cTn id="48" dur="500" fill="hold"/>
                                        <p:tgtEl>
                                          <p:spTgt spid="49"/>
                                        </p:tgtEl>
                                        <p:attrNameLst>
                                          <p:attrName>ppt_h</p:attrName>
                                        </p:attrNameLst>
                                      </p:cBhvr>
                                      <p:tavLst>
                                        <p:tav tm="0">
                                          <p:val>
                                            <p:fltVal val="0"/>
                                          </p:val>
                                        </p:tav>
                                        <p:tav tm="100000">
                                          <p:val>
                                            <p:strVal val="#ppt_h"/>
                                          </p:val>
                                        </p:tav>
                                      </p:tavLst>
                                    </p:anim>
                                    <p:animEffect transition="in" filter="fade">
                                      <p:cBhvr>
                                        <p:cTn id="49" dur="500"/>
                                        <p:tgtEl>
                                          <p:spTgt spid="49"/>
                                        </p:tgtEl>
                                      </p:cBhvr>
                                    </p:animEffect>
                                  </p:childTnLst>
                                </p:cTn>
                              </p:par>
                              <p:par>
                                <p:cTn id="50" presetID="53" presetClass="entr" presetSubtype="16" fill="hold" nodeType="with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500" fill="hold"/>
                                        <p:tgtEl>
                                          <p:spTgt spid="46"/>
                                        </p:tgtEl>
                                        <p:attrNameLst>
                                          <p:attrName>ppt_w</p:attrName>
                                        </p:attrNameLst>
                                      </p:cBhvr>
                                      <p:tavLst>
                                        <p:tav tm="0">
                                          <p:val>
                                            <p:fltVal val="0"/>
                                          </p:val>
                                        </p:tav>
                                        <p:tav tm="100000">
                                          <p:val>
                                            <p:strVal val="#ppt_w"/>
                                          </p:val>
                                        </p:tav>
                                      </p:tavLst>
                                    </p:anim>
                                    <p:anim calcmode="lin" valueType="num">
                                      <p:cBhvr>
                                        <p:cTn id="53" dur="500" fill="hold"/>
                                        <p:tgtEl>
                                          <p:spTgt spid="46"/>
                                        </p:tgtEl>
                                        <p:attrNameLst>
                                          <p:attrName>ppt_h</p:attrName>
                                        </p:attrNameLst>
                                      </p:cBhvr>
                                      <p:tavLst>
                                        <p:tav tm="0">
                                          <p:val>
                                            <p:fltVal val="0"/>
                                          </p:val>
                                        </p:tav>
                                        <p:tav tm="100000">
                                          <p:val>
                                            <p:strVal val="#ppt_h"/>
                                          </p:val>
                                        </p:tav>
                                      </p:tavLst>
                                    </p:anim>
                                    <p:animEffect transition="in" filter="fade">
                                      <p:cBhvr>
                                        <p:cTn id="54" dur="500"/>
                                        <p:tgtEl>
                                          <p:spTgt spid="4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p:cTn id="57" dur="500" fill="hold"/>
                                        <p:tgtEl>
                                          <p:spTgt spid="50"/>
                                        </p:tgtEl>
                                        <p:attrNameLst>
                                          <p:attrName>ppt_w</p:attrName>
                                        </p:attrNameLst>
                                      </p:cBhvr>
                                      <p:tavLst>
                                        <p:tav tm="0">
                                          <p:val>
                                            <p:fltVal val="0"/>
                                          </p:val>
                                        </p:tav>
                                        <p:tav tm="100000">
                                          <p:val>
                                            <p:strVal val="#ppt_w"/>
                                          </p:val>
                                        </p:tav>
                                      </p:tavLst>
                                    </p:anim>
                                    <p:anim calcmode="lin" valueType="num">
                                      <p:cBhvr>
                                        <p:cTn id="58" dur="500" fill="hold"/>
                                        <p:tgtEl>
                                          <p:spTgt spid="50"/>
                                        </p:tgtEl>
                                        <p:attrNameLst>
                                          <p:attrName>ppt_h</p:attrName>
                                        </p:attrNameLst>
                                      </p:cBhvr>
                                      <p:tavLst>
                                        <p:tav tm="0">
                                          <p:val>
                                            <p:fltVal val="0"/>
                                          </p:val>
                                        </p:tav>
                                        <p:tav tm="100000">
                                          <p:val>
                                            <p:strVal val="#ppt_h"/>
                                          </p:val>
                                        </p:tav>
                                      </p:tavLst>
                                    </p:anim>
                                    <p:animEffect transition="in" filter="fade">
                                      <p:cBhvr>
                                        <p:cTn id="59" dur="500"/>
                                        <p:tgtEl>
                                          <p:spTgt spid="50"/>
                                        </p:tgtEl>
                                      </p:cBhvr>
                                    </p:animEffect>
                                  </p:childTnLst>
                                </p:cTn>
                              </p:par>
                              <p:par>
                                <p:cTn id="60" presetID="53" presetClass="entr" presetSubtype="16" fill="hold" nodeType="withEffect">
                                  <p:stCondLst>
                                    <p:cond delay="0"/>
                                  </p:stCondLst>
                                  <p:childTnLst>
                                    <p:set>
                                      <p:cBhvr>
                                        <p:cTn id="61" dur="1" fill="hold">
                                          <p:stCondLst>
                                            <p:cond delay="0"/>
                                          </p:stCondLst>
                                        </p:cTn>
                                        <p:tgtEl>
                                          <p:spTgt spid="47"/>
                                        </p:tgtEl>
                                        <p:attrNameLst>
                                          <p:attrName>style.visibility</p:attrName>
                                        </p:attrNameLst>
                                      </p:cBhvr>
                                      <p:to>
                                        <p:strVal val="visible"/>
                                      </p:to>
                                    </p:set>
                                    <p:anim calcmode="lin" valueType="num">
                                      <p:cBhvr>
                                        <p:cTn id="62" dur="500" fill="hold"/>
                                        <p:tgtEl>
                                          <p:spTgt spid="47"/>
                                        </p:tgtEl>
                                        <p:attrNameLst>
                                          <p:attrName>ppt_w</p:attrName>
                                        </p:attrNameLst>
                                      </p:cBhvr>
                                      <p:tavLst>
                                        <p:tav tm="0">
                                          <p:val>
                                            <p:fltVal val="0"/>
                                          </p:val>
                                        </p:tav>
                                        <p:tav tm="100000">
                                          <p:val>
                                            <p:strVal val="#ppt_w"/>
                                          </p:val>
                                        </p:tav>
                                      </p:tavLst>
                                    </p:anim>
                                    <p:anim calcmode="lin" valueType="num">
                                      <p:cBhvr>
                                        <p:cTn id="63" dur="500" fill="hold"/>
                                        <p:tgtEl>
                                          <p:spTgt spid="47"/>
                                        </p:tgtEl>
                                        <p:attrNameLst>
                                          <p:attrName>ppt_h</p:attrName>
                                        </p:attrNameLst>
                                      </p:cBhvr>
                                      <p:tavLst>
                                        <p:tav tm="0">
                                          <p:val>
                                            <p:fltVal val="0"/>
                                          </p:val>
                                        </p:tav>
                                        <p:tav tm="100000">
                                          <p:val>
                                            <p:strVal val="#ppt_h"/>
                                          </p:val>
                                        </p:tav>
                                      </p:tavLst>
                                    </p:anim>
                                    <p:animEffect transition="in" filter="fade">
                                      <p:cBhvr>
                                        <p:cTn id="6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8" grpId="0"/>
      <p:bldP spid="49" grpId="0"/>
      <p:bldP spid="50" grpId="0"/>
      <p:bldP spid="51" grpId="0"/>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p:cNvGrpSpPr/>
          <p:nvPr/>
        </p:nvGrpSpPr>
        <p:grpSpPr>
          <a:xfrm>
            <a:off x="1867940" y="1892813"/>
            <a:ext cx="1728000" cy="1728224"/>
            <a:chOff x="1400541" y="1592431"/>
            <a:chExt cx="1296169" cy="1296168"/>
          </a:xfrm>
        </p:grpSpPr>
        <p:sp>
          <p:nvSpPr>
            <p:cNvPr id="35" name="Oval 34"/>
            <p:cNvSpPr/>
            <p:nvPr/>
          </p:nvSpPr>
          <p:spPr>
            <a:xfrm>
              <a:off x="1533041"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36" name="Pie 35"/>
            <p:cNvSpPr/>
            <p:nvPr/>
          </p:nvSpPr>
          <p:spPr>
            <a:xfrm>
              <a:off x="1400541" y="1592431"/>
              <a:ext cx="1296169" cy="1296168"/>
            </a:xfrm>
            <a:prstGeom prst="pie">
              <a:avLst>
                <a:gd name="adj1" fmla="val 27111"/>
                <a:gd name="adj2" fmla="val 16200000"/>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68" name="TextBox 67"/>
            <p:cNvSpPr txBox="1"/>
            <p:nvPr/>
          </p:nvSpPr>
          <p:spPr>
            <a:xfrm>
              <a:off x="1520277" y="2085624"/>
              <a:ext cx="489216" cy="219291"/>
            </a:xfrm>
            <a:prstGeom prst="rect">
              <a:avLst/>
            </a:prstGeom>
            <a:noFill/>
          </p:spPr>
          <p:txBody>
            <a:bodyPr wrap="square" lIns="0" tIns="0" rIns="0" bIns="0" rtlCol="0">
              <a:spAutoFit/>
            </a:bodyPr>
            <a:lstStyle/>
            <a:p>
              <a:pPr algn="ctr"/>
              <a:r>
                <a:rPr lang="en-US" sz="1900" b="1" dirty="0">
                  <a:solidFill>
                    <a:schemeClr val="bg1"/>
                  </a:solidFill>
                  <a:latin typeface="+mn-ea"/>
                </a:rPr>
                <a:t>75%</a:t>
              </a:r>
            </a:p>
          </p:txBody>
        </p:sp>
      </p:grpSp>
      <p:grpSp>
        <p:nvGrpSpPr>
          <p:cNvPr id="52" name="Group 51"/>
          <p:cNvGrpSpPr/>
          <p:nvPr/>
        </p:nvGrpSpPr>
        <p:grpSpPr>
          <a:xfrm>
            <a:off x="4133505" y="1892813"/>
            <a:ext cx="1728000" cy="1728224"/>
            <a:chOff x="3099936" y="1592431"/>
            <a:chExt cx="1296169" cy="1296168"/>
          </a:xfrm>
        </p:grpSpPr>
        <p:sp>
          <p:nvSpPr>
            <p:cNvPr id="37" name="Oval 36"/>
            <p:cNvSpPr/>
            <p:nvPr/>
          </p:nvSpPr>
          <p:spPr>
            <a:xfrm>
              <a:off x="3232436"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38" name="Pie 37"/>
            <p:cNvSpPr/>
            <p:nvPr/>
          </p:nvSpPr>
          <p:spPr>
            <a:xfrm>
              <a:off x="3099936" y="1592431"/>
              <a:ext cx="1296169" cy="1296168"/>
            </a:xfrm>
            <a:prstGeom prst="pie">
              <a:avLst>
                <a:gd name="adj1" fmla="val 5379724"/>
                <a:gd name="adj2" fmla="val 16200000"/>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39" name="TextBox 38"/>
            <p:cNvSpPr txBox="1"/>
            <p:nvPr/>
          </p:nvSpPr>
          <p:spPr>
            <a:xfrm>
              <a:off x="3219672" y="2085624"/>
              <a:ext cx="489216" cy="219291"/>
            </a:xfrm>
            <a:prstGeom prst="rect">
              <a:avLst/>
            </a:prstGeom>
            <a:noFill/>
          </p:spPr>
          <p:txBody>
            <a:bodyPr wrap="square" lIns="0" tIns="0" rIns="0" bIns="0" rtlCol="0">
              <a:spAutoFit/>
            </a:bodyPr>
            <a:lstStyle/>
            <a:p>
              <a:pPr algn="ctr"/>
              <a:r>
                <a:rPr lang="en-US" sz="1900" b="1" dirty="0">
                  <a:solidFill>
                    <a:schemeClr val="bg1"/>
                  </a:solidFill>
                  <a:latin typeface="+mn-ea"/>
                </a:rPr>
                <a:t>50%</a:t>
              </a:r>
            </a:p>
          </p:txBody>
        </p:sp>
      </p:grpSp>
      <p:grpSp>
        <p:nvGrpSpPr>
          <p:cNvPr id="61" name="Group 60"/>
          <p:cNvGrpSpPr/>
          <p:nvPr/>
        </p:nvGrpSpPr>
        <p:grpSpPr>
          <a:xfrm>
            <a:off x="6445682" y="1892813"/>
            <a:ext cx="1728000" cy="1728224"/>
            <a:chOff x="4834295" y="1592431"/>
            <a:chExt cx="1296169" cy="1296168"/>
          </a:xfrm>
        </p:grpSpPr>
        <p:sp>
          <p:nvSpPr>
            <p:cNvPr id="40" name="Oval 39"/>
            <p:cNvSpPr/>
            <p:nvPr/>
          </p:nvSpPr>
          <p:spPr>
            <a:xfrm>
              <a:off x="4966795"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41" name="Pie 40"/>
            <p:cNvSpPr/>
            <p:nvPr/>
          </p:nvSpPr>
          <p:spPr>
            <a:xfrm>
              <a:off x="4834295" y="1592431"/>
              <a:ext cx="1296169" cy="1296168"/>
            </a:xfrm>
            <a:prstGeom prst="pie">
              <a:avLst>
                <a:gd name="adj1" fmla="val 19548649"/>
                <a:gd name="adj2" fmla="val 16200000"/>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42" name="TextBox 41"/>
            <p:cNvSpPr txBox="1"/>
            <p:nvPr/>
          </p:nvSpPr>
          <p:spPr>
            <a:xfrm>
              <a:off x="4954031" y="2085624"/>
              <a:ext cx="489216" cy="219291"/>
            </a:xfrm>
            <a:prstGeom prst="rect">
              <a:avLst/>
            </a:prstGeom>
            <a:noFill/>
          </p:spPr>
          <p:txBody>
            <a:bodyPr wrap="square" lIns="0" tIns="0" rIns="0" bIns="0" rtlCol="0">
              <a:spAutoFit/>
            </a:bodyPr>
            <a:lstStyle/>
            <a:p>
              <a:pPr algn="ctr"/>
              <a:r>
                <a:rPr lang="en-US" sz="1900" b="1" dirty="0">
                  <a:solidFill>
                    <a:schemeClr val="bg1"/>
                  </a:solidFill>
                  <a:latin typeface="+mn-ea"/>
                </a:rPr>
                <a:t>85%</a:t>
              </a:r>
            </a:p>
          </p:txBody>
        </p:sp>
      </p:grpSp>
      <p:grpSp>
        <p:nvGrpSpPr>
          <p:cNvPr id="62" name="Group 61"/>
          <p:cNvGrpSpPr/>
          <p:nvPr/>
        </p:nvGrpSpPr>
        <p:grpSpPr>
          <a:xfrm>
            <a:off x="8596064" y="1892813"/>
            <a:ext cx="1728000" cy="1728224"/>
            <a:chOff x="6447291" y="1592431"/>
            <a:chExt cx="1296169" cy="1296168"/>
          </a:xfrm>
        </p:grpSpPr>
        <p:sp>
          <p:nvSpPr>
            <p:cNvPr id="43" name="Oval 42"/>
            <p:cNvSpPr/>
            <p:nvPr/>
          </p:nvSpPr>
          <p:spPr>
            <a:xfrm>
              <a:off x="6579791" y="1661368"/>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44" name="Pie 43"/>
            <p:cNvSpPr/>
            <p:nvPr/>
          </p:nvSpPr>
          <p:spPr>
            <a:xfrm>
              <a:off x="6447291" y="1592431"/>
              <a:ext cx="1296169" cy="1296168"/>
            </a:xfrm>
            <a:prstGeom prst="pie">
              <a:avLst>
                <a:gd name="adj1" fmla="val 27111"/>
                <a:gd name="adj2" fmla="val 5351067"/>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45" name="TextBox 44"/>
            <p:cNvSpPr txBox="1"/>
            <p:nvPr/>
          </p:nvSpPr>
          <p:spPr>
            <a:xfrm>
              <a:off x="6624177" y="2085624"/>
              <a:ext cx="489216" cy="219291"/>
            </a:xfrm>
            <a:prstGeom prst="rect">
              <a:avLst/>
            </a:prstGeom>
            <a:noFill/>
          </p:spPr>
          <p:txBody>
            <a:bodyPr wrap="square" lIns="0" tIns="0" rIns="0" bIns="0" rtlCol="0">
              <a:spAutoFit/>
            </a:bodyPr>
            <a:lstStyle/>
            <a:p>
              <a:pPr algn="ctr"/>
              <a:r>
                <a:rPr lang="en-US" sz="1900" b="1" dirty="0">
                  <a:solidFill>
                    <a:schemeClr val="bg1"/>
                  </a:solidFill>
                  <a:latin typeface="+mn-ea"/>
                </a:rPr>
                <a:t>75%</a:t>
              </a:r>
            </a:p>
          </p:txBody>
        </p:sp>
      </p:grpSp>
      <p:sp>
        <p:nvSpPr>
          <p:cNvPr id="47" name="TextBox 46"/>
          <p:cNvSpPr txBox="1"/>
          <p:nvPr/>
        </p:nvSpPr>
        <p:spPr>
          <a:xfrm>
            <a:off x="2469567" y="3839267"/>
            <a:ext cx="504348" cy="246221"/>
          </a:xfrm>
          <a:prstGeom prst="rect">
            <a:avLst/>
          </a:prstGeom>
          <a:noFill/>
        </p:spPr>
        <p:txBody>
          <a:bodyPr wrap="none" lIns="0" tIns="0" rIns="0" bIns="0" rtlCol="0">
            <a:spAutoFit/>
          </a:bodyPr>
          <a:lstStyle/>
          <a:p>
            <a:pPr algn="ctr"/>
            <a:r>
              <a:rPr lang="en-US" sz="1600" b="1" dirty="0">
                <a:solidFill>
                  <a:schemeClr val="bg2">
                    <a:lumMod val="10000"/>
                  </a:schemeClr>
                </a:solidFill>
                <a:latin typeface="+mn-ea"/>
              </a:rPr>
              <a:t>2001</a:t>
            </a:r>
          </a:p>
        </p:txBody>
      </p:sp>
      <p:sp>
        <p:nvSpPr>
          <p:cNvPr id="48" name="TextBox 47"/>
          <p:cNvSpPr txBox="1"/>
          <p:nvPr/>
        </p:nvSpPr>
        <p:spPr>
          <a:xfrm>
            <a:off x="4775046" y="3839267"/>
            <a:ext cx="504348" cy="246221"/>
          </a:xfrm>
          <a:prstGeom prst="rect">
            <a:avLst/>
          </a:prstGeom>
          <a:noFill/>
        </p:spPr>
        <p:txBody>
          <a:bodyPr wrap="none" lIns="0" tIns="0" rIns="0" bIns="0" rtlCol="0">
            <a:spAutoFit/>
          </a:bodyPr>
          <a:lstStyle/>
          <a:p>
            <a:pPr algn="ctr"/>
            <a:r>
              <a:rPr lang="en-US" sz="1600" b="1" dirty="0">
                <a:solidFill>
                  <a:schemeClr val="bg2">
                    <a:lumMod val="10000"/>
                  </a:schemeClr>
                </a:solidFill>
                <a:latin typeface="+mn-ea"/>
              </a:rPr>
              <a:t>2005</a:t>
            </a:r>
          </a:p>
        </p:txBody>
      </p:sp>
      <p:sp>
        <p:nvSpPr>
          <p:cNvPr id="49" name="TextBox 48"/>
          <p:cNvSpPr txBox="1"/>
          <p:nvPr/>
        </p:nvSpPr>
        <p:spPr>
          <a:xfrm>
            <a:off x="6996566" y="3839267"/>
            <a:ext cx="504348" cy="246221"/>
          </a:xfrm>
          <a:prstGeom prst="rect">
            <a:avLst/>
          </a:prstGeom>
          <a:noFill/>
        </p:spPr>
        <p:txBody>
          <a:bodyPr wrap="none" lIns="0" tIns="0" rIns="0" bIns="0" rtlCol="0">
            <a:spAutoFit/>
          </a:bodyPr>
          <a:lstStyle/>
          <a:p>
            <a:pPr algn="ctr"/>
            <a:r>
              <a:rPr lang="en-US" sz="1600" b="1" dirty="0">
                <a:solidFill>
                  <a:schemeClr val="bg2">
                    <a:lumMod val="10000"/>
                  </a:schemeClr>
                </a:solidFill>
                <a:latin typeface="+mn-ea"/>
              </a:rPr>
              <a:t>2007</a:t>
            </a:r>
          </a:p>
        </p:txBody>
      </p:sp>
      <p:sp>
        <p:nvSpPr>
          <p:cNvPr id="50" name="TextBox 49"/>
          <p:cNvSpPr txBox="1"/>
          <p:nvPr/>
        </p:nvSpPr>
        <p:spPr>
          <a:xfrm>
            <a:off x="9218087" y="3839267"/>
            <a:ext cx="504348" cy="246221"/>
          </a:xfrm>
          <a:prstGeom prst="rect">
            <a:avLst/>
          </a:prstGeom>
          <a:noFill/>
        </p:spPr>
        <p:txBody>
          <a:bodyPr wrap="none" lIns="0" tIns="0" rIns="0" bIns="0" rtlCol="0">
            <a:spAutoFit/>
          </a:bodyPr>
          <a:lstStyle/>
          <a:p>
            <a:pPr algn="ctr"/>
            <a:r>
              <a:rPr lang="en-US" sz="1600" b="1" dirty="0">
                <a:solidFill>
                  <a:schemeClr val="bg2">
                    <a:lumMod val="10000"/>
                  </a:schemeClr>
                </a:solidFill>
                <a:latin typeface="+mn-ea"/>
              </a:rPr>
              <a:t>2014</a:t>
            </a:r>
          </a:p>
        </p:txBody>
      </p:sp>
      <p:grpSp>
        <p:nvGrpSpPr>
          <p:cNvPr id="63" name="Group 47"/>
          <p:cNvGrpSpPr/>
          <p:nvPr/>
        </p:nvGrpSpPr>
        <p:grpSpPr>
          <a:xfrm>
            <a:off x="2634513" y="4471748"/>
            <a:ext cx="6385529" cy="268134"/>
            <a:chOff x="2221306" y="3931835"/>
            <a:chExt cx="4789770" cy="201101"/>
          </a:xfrm>
        </p:grpSpPr>
        <p:grpSp>
          <p:nvGrpSpPr>
            <p:cNvPr id="64" name="Group 50"/>
            <p:cNvGrpSpPr/>
            <p:nvPr/>
          </p:nvGrpSpPr>
          <p:grpSpPr>
            <a:xfrm>
              <a:off x="2221306" y="3931835"/>
              <a:ext cx="852486" cy="194452"/>
              <a:chOff x="2221306" y="3914656"/>
              <a:chExt cx="852486" cy="194452"/>
            </a:xfrm>
          </p:grpSpPr>
          <p:sp>
            <p:nvSpPr>
              <p:cNvPr id="75" name="TextBox 74"/>
              <p:cNvSpPr txBox="1"/>
              <p:nvPr/>
            </p:nvSpPr>
            <p:spPr>
              <a:xfrm>
                <a:off x="2785214" y="3934938"/>
                <a:ext cx="288578" cy="17312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latin typeface="+mn-ea"/>
                  </a:rPr>
                  <a:t>架构</a:t>
                </a:r>
                <a:endParaRPr lang="en-US" sz="1500" b="1" dirty="0">
                  <a:solidFill>
                    <a:schemeClr val="tx1">
                      <a:lumMod val="75000"/>
                      <a:lumOff val="25000"/>
                    </a:schemeClr>
                  </a:solidFill>
                  <a:latin typeface="+mn-ea"/>
                </a:endParaRPr>
              </a:p>
            </p:txBody>
          </p:sp>
          <p:sp>
            <p:nvSpPr>
              <p:cNvPr id="76" name="Rounded Rectangle 75"/>
              <p:cNvSpPr>
                <a:spLocks noChangeAspect="1"/>
              </p:cNvSpPr>
              <p:nvPr/>
            </p:nvSpPr>
            <p:spPr>
              <a:xfrm>
                <a:off x="2221306" y="3914656"/>
                <a:ext cx="200183" cy="19445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65" name="Group 45"/>
            <p:cNvGrpSpPr/>
            <p:nvPr/>
          </p:nvGrpSpPr>
          <p:grpSpPr>
            <a:xfrm>
              <a:off x="3599144" y="3931835"/>
              <a:ext cx="672798" cy="194452"/>
              <a:chOff x="3776442" y="3947915"/>
              <a:chExt cx="672798" cy="194452"/>
            </a:xfrm>
          </p:grpSpPr>
          <p:sp>
            <p:nvSpPr>
              <p:cNvPr id="73" name="TextBox 72"/>
              <p:cNvSpPr txBox="1"/>
              <p:nvPr/>
            </p:nvSpPr>
            <p:spPr>
              <a:xfrm>
                <a:off x="4160662" y="3968197"/>
                <a:ext cx="288578" cy="17312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latin typeface="+mn-ea"/>
                  </a:rPr>
                  <a:t>分析</a:t>
                </a:r>
                <a:endParaRPr lang="en-US" sz="1500" b="1" dirty="0">
                  <a:solidFill>
                    <a:schemeClr val="tx1">
                      <a:lumMod val="75000"/>
                      <a:lumOff val="25000"/>
                    </a:schemeClr>
                  </a:solidFill>
                  <a:latin typeface="+mn-ea"/>
                </a:endParaRPr>
              </a:p>
            </p:txBody>
          </p:sp>
          <p:sp>
            <p:nvSpPr>
              <p:cNvPr id="74" name="Rounded Rectangle 73"/>
              <p:cNvSpPr>
                <a:spLocks noChangeAspect="1"/>
              </p:cNvSpPr>
              <p:nvPr/>
            </p:nvSpPr>
            <p:spPr>
              <a:xfrm>
                <a:off x="3776442" y="3947915"/>
                <a:ext cx="200183" cy="194452"/>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66" name="Group 37"/>
            <p:cNvGrpSpPr/>
            <p:nvPr/>
          </p:nvGrpSpPr>
          <p:grpSpPr>
            <a:xfrm>
              <a:off x="4664700" y="3931835"/>
              <a:ext cx="841028" cy="194452"/>
              <a:chOff x="4725932" y="3949014"/>
              <a:chExt cx="841028" cy="194452"/>
            </a:xfrm>
          </p:grpSpPr>
          <p:sp>
            <p:nvSpPr>
              <p:cNvPr id="71" name="TextBox 70"/>
              <p:cNvSpPr txBox="1"/>
              <p:nvPr/>
            </p:nvSpPr>
            <p:spPr>
              <a:xfrm>
                <a:off x="5278382" y="3966831"/>
                <a:ext cx="288578" cy="17312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latin typeface="+mn-ea"/>
                  </a:rPr>
                  <a:t>完善</a:t>
                </a:r>
                <a:endParaRPr lang="en-US" sz="1500" b="1" dirty="0">
                  <a:solidFill>
                    <a:schemeClr val="tx1">
                      <a:lumMod val="75000"/>
                      <a:lumOff val="25000"/>
                    </a:schemeClr>
                  </a:solidFill>
                  <a:latin typeface="+mn-ea"/>
                </a:endParaRPr>
              </a:p>
            </p:txBody>
          </p:sp>
          <p:sp>
            <p:nvSpPr>
              <p:cNvPr id="72" name="Rounded Rectangle 71"/>
              <p:cNvSpPr>
                <a:spLocks noChangeAspect="1"/>
              </p:cNvSpPr>
              <p:nvPr/>
            </p:nvSpPr>
            <p:spPr>
              <a:xfrm>
                <a:off x="4725932" y="3949014"/>
                <a:ext cx="200183" cy="19445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67" name="Group 41"/>
            <p:cNvGrpSpPr/>
            <p:nvPr/>
          </p:nvGrpSpPr>
          <p:grpSpPr>
            <a:xfrm>
              <a:off x="6077268" y="3931835"/>
              <a:ext cx="933808" cy="201101"/>
              <a:chOff x="6077268" y="3949014"/>
              <a:chExt cx="933808" cy="201101"/>
            </a:xfrm>
          </p:grpSpPr>
          <p:sp>
            <p:nvSpPr>
              <p:cNvPr id="69" name="TextBox 68"/>
              <p:cNvSpPr txBox="1"/>
              <p:nvPr/>
            </p:nvSpPr>
            <p:spPr>
              <a:xfrm>
                <a:off x="6722498" y="3976991"/>
                <a:ext cx="288578" cy="17312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latin typeface="+mn-ea"/>
                  </a:rPr>
                  <a:t>重建</a:t>
                </a:r>
                <a:endParaRPr lang="en-US" sz="1500" b="1" dirty="0">
                  <a:solidFill>
                    <a:schemeClr val="tx1">
                      <a:lumMod val="75000"/>
                      <a:lumOff val="25000"/>
                    </a:schemeClr>
                  </a:solidFill>
                  <a:latin typeface="+mn-ea"/>
                </a:endParaRPr>
              </a:p>
            </p:txBody>
          </p:sp>
          <p:sp>
            <p:nvSpPr>
              <p:cNvPr id="70" name="Rounded Rectangle 69"/>
              <p:cNvSpPr>
                <a:spLocks noChangeAspect="1"/>
              </p:cNvSpPr>
              <p:nvPr/>
            </p:nvSpPr>
            <p:spPr>
              <a:xfrm>
                <a:off x="6077268" y="3949014"/>
                <a:ext cx="200183" cy="19445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sp>
        <p:nvSpPr>
          <p:cNvPr id="77" name="TextBox 76"/>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78" name="Straight Connector 77"/>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8177156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edge">
                                      <p:cBhvr>
                                        <p:cTn id="7" dur="1000"/>
                                        <p:tgtEl>
                                          <p:spTgt spid="51"/>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slide(fromBottom)">
                                      <p:cBhvr>
                                        <p:cTn id="11" dur="500"/>
                                        <p:tgtEl>
                                          <p:spTgt spid="47"/>
                                        </p:tgtEl>
                                      </p:cBhvr>
                                    </p:animEffect>
                                  </p:childTnLst>
                                </p:cTn>
                              </p:par>
                            </p:childTnLst>
                          </p:cTn>
                        </p:par>
                        <p:par>
                          <p:cTn id="12" fill="hold">
                            <p:stCondLst>
                              <p:cond delay="1500"/>
                            </p:stCondLst>
                            <p:childTnLst>
                              <p:par>
                                <p:cTn id="13" presetID="2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edge">
                                      <p:cBhvr>
                                        <p:cTn id="15" dur="1000"/>
                                        <p:tgtEl>
                                          <p:spTgt spid="52"/>
                                        </p:tgtEl>
                                      </p:cBhvr>
                                    </p:animEffect>
                                  </p:childTnLst>
                                </p:cTn>
                              </p:par>
                            </p:childTnLst>
                          </p:cTn>
                        </p:par>
                        <p:par>
                          <p:cTn id="16" fill="hold">
                            <p:stCondLst>
                              <p:cond delay="2500"/>
                            </p:stCondLst>
                            <p:childTnLst>
                              <p:par>
                                <p:cTn id="17" presetID="12" presetClass="entr" presetSubtype="4"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slide(fromBottom)">
                                      <p:cBhvr>
                                        <p:cTn id="19" dur="500"/>
                                        <p:tgtEl>
                                          <p:spTgt spid="48"/>
                                        </p:tgtEl>
                                      </p:cBhvr>
                                    </p:animEffect>
                                  </p:childTnLst>
                                </p:cTn>
                              </p:par>
                            </p:childTnLst>
                          </p:cTn>
                        </p:par>
                        <p:par>
                          <p:cTn id="20" fill="hold">
                            <p:stCondLst>
                              <p:cond delay="3000"/>
                            </p:stCondLst>
                            <p:childTnLst>
                              <p:par>
                                <p:cTn id="21" presetID="20" presetClass="entr" presetSubtype="0"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edge">
                                      <p:cBhvr>
                                        <p:cTn id="23" dur="1000"/>
                                        <p:tgtEl>
                                          <p:spTgt spid="61"/>
                                        </p:tgtEl>
                                      </p:cBhvr>
                                    </p:animEffect>
                                  </p:childTnLst>
                                </p:cTn>
                              </p:par>
                            </p:childTnLst>
                          </p:cTn>
                        </p:par>
                        <p:par>
                          <p:cTn id="24" fill="hold">
                            <p:stCondLst>
                              <p:cond delay="4000"/>
                            </p:stCondLst>
                            <p:childTnLst>
                              <p:par>
                                <p:cTn id="25" presetID="12" presetClass="entr" presetSubtype="4"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slide(fromBottom)">
                                      <p:cBhvr>
                                        <p:cTn id="27" dur="500"/>
                                        <p:tgtEl>
                                          <p:spTgt spid="49"/>
                                        </p:tgtEl>
                                      </p:cBhvr>
                                    </p:animEffect>
                                  </p:childTnLst>
                                </p:cTn>
                              </p:par>
                            </p:childTnLst>
                          </p:cTn>
                        </p:par>
                        <p:par>
                          <p:cTn id="28" fill="hold">
                            <p:stCondLst>
                              <p:cond delay="4500"/>
                            </p:stCondLst>
                            <p:childTnLst>
                              <p:par>
                                <p:cTn id="29" presetID="20" presetClass="entr" presetSubtype="0"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edge">
                                      <p:cBhvr>
                                        <p:cTn id="31" dur="1000"/>
                                        <p:tgtEl>
                                          <p:spTgt spid="62"/>
                                        </p:tgtEl>
                                      </p:cBhvr>
                                    </p:animEffect>
                                  </p:childTnLst>
                                </p:cTn>
                              </p:par>
                            </p:childTnLst>
                          </p:cTn>
                        </p:par>
                        <p:par>
                          <p:cTn id="32" fill="hold">
                            <p:stCondLst>
                              <p:cond delay="5500"/>
                            </p:stCondLst>
                            <p:childTnLst>
                              <p:par>
                                <p:cTn id="33" presetID="12" presetClass="entr" presetSubtype="4"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slide(fromBottom)">
                                      <p:cBhvr>
                                        <p:cTn id="35" dur="500"/>
                                        <p:tgtEl>
                                          <p:spTgt spid="50"/>
                                        </p:tgtEl>
                                      </p:cBhvr>
                                    </p:animEffect>
                                  </p:childTnLst>
                                </p:cTn>
                              </p:par>
                            </p:childTnLst>
                          </p:cTn>
                        </p:par>
                        <p:par>
                          <p:cTn id="36" fill="hold">
                            <p:stCondLst>
                              <p:cond delay="6000"/>
                            </p:stCondLst>
                            <p:childTnLst>
                              <p:par>
                                <p:cTn id="37" presetID="12" presetClass="entr" presetSubtype="4" fill="hold"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slide(fromBottom)">
                                      <p:cBhvr>
                                        <p:cTn id="39" dur="500"/>
                                        <p:tgtEl>
                                          <p:spTgt spid="63"/>
                                        </p:tgtEl>
                                      </p:cBhvr>
                                    </p:animEffect>
                                  </p:childTnLst>
                                </p:cTn>
                              </p:par>
                            </p:childTnLst>
                          </p:cTn>
                        </p:par>
                        <p:par>
                          <p:cTn id="40" fill="hold">
                            <p:stCondLst>
                              <p:cond delay="6500"/>
                            </p:stCondLst>
                            <p:childTnLst>
                              <p:par>
                                <p:cTn id="41" presetID="18" presetClass="entr" presetSubtype="3" fill="hold"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strips(upRight)">
                                      <p:cBhvr>
                                        <p:cTn id="43" dur="500"/>
                                        <p:tgtEl>
                                          <p:spTgt spid="78"/>
                                        </p:tgtEl>
                                      </p:cBhvr>
                                    </p:animEffect>
                                  </p:childTnLst>
                                </p:cTn>
                              </p:par>
                            </p:childTnLst>
                          </p:cTn>
                        </p:par>
                        <p:par>
                          <p:cTn id="44" fill="hold">
                            <p:stCondLst>
                              <p:cond delay="7000"/>
                            </p:stCondLst>
                            <p:childTnLst>
                              <p:par>
                                <p:cTn id="45" presetID="10" presetClass="entr" presetSubtype="0" fill="hold" grpId="0"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7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normAutofit fontScale="90000"/>
          </a:bodyPr>
          <a:lstStyle/>
          <a:p>
            <a:r>
              <a:rPr lang="zh-CN" altLang="en-US" dirty="0"/>
              <a:t>单击此处添加标题</a:t>
            </a:r>
          </a:p>
        </p:txBody>
      </p:sp>
      <p:sp>
        <p:nvSpPr>
          <p:cNvPr id="75" name="Slide Number Placeholder 74"/>
          <p:cNvSpPr>
            <a:spLocks noGrp="1"/>
          </p:cNvSpPr>
          <p:nvPr>
            <p:ph type="sldNum" sz="quarter" idx="12"/>
          </p:nvPr>
        </p:nvSpPr>
        <p:spPr>
          <a:prstGeom prst="rect">
            <a:avLst/>
          </a:prstGeom>
        </p:spPr>
        <p:txBody>
          <a:bodyPr/>
          <a:lstStyle/>
          <a:p>
            <a:fld id="{C136B7D2-B98C-44FD-8D04-7EC62A564975}" type="slidenum">
              <a:rPr lang="en-US" smtClean="0">
                <a:latin typeface="+mn-ea"/>
              </a:rPr>
              <a:pPr/>
              <a:t>14</a:t>
            </a:fld>
            <a:endParaRPr lang="en-US" dirty="0">
              <a:latin typeface="+mn-ea"/>
            </a:endParaRPr>
          </a:p>
        </p:txBody>
      </p:sp>
      <p:grpSp>
        <p:nvGrpSpPr>
          <p:cNvPr id="2" name="Group 81"/>
          <p:cNvGrpSpPr/>
          <p:nvPr/>
        </p:nvGrpSpPr>
        <p:grpSpPr>
          <a:xfrm>
            <a:off x="6782033" y="4043476"/>
            <a:ext cx="979890" cy="1134533"/>
            <a:chOff x="5028984" y="2913471"/>
            <a:chExt cx="735013" cy="850900"/>
          </a:xfrm>
        </p:grpSpPr>
        <p:sp>
          <p:nvSpPr>
            <p:cNvPr id="49" name="Rectangle 6"/>
            <p:cNvSpPr>
              <a:spLocks noChangeArrowheads="1"/>
            </p:cNvSpPr>
            <p:nvPr/>
          </p:nvSpPr>
          <p:spPr bwMode="auto">
            <a:xfrm>
              <a:off x="5451259"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0" name="Oval 7"/>
            <p:cNvSpPr>
              <a:spLocks noChangeArrowheads="1"/>
            </p:cNvSpPr>
            <p:nvPr/>
          </p:nvSpPr>
          <p:spPr bwMode="auto">
            <a:xfrm>
              <a:off x="5198847" y="3107146"/>
              <a:ext cx="565150" cy="566737"/>
            </a:xfrm>
            <a:prstGeom prst="ellipse">
              <a:avLst/>
            </a:prstGeom>
            <a:solidFill>
              <a:schemeClr val="accent3">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6" name="Rectangle 13"/>
            <p:cNvSpPr>
              <a:spLocks noChangeArrowheads="1"/>
            </p:cNvSpPr>
            <p:nvPr/>
          </p:nvSpPr>
          <p:spPr bwMode="auto">
            <a:xfrm>
              <a:off x="5208372" y="3251609"/>
              <a:ext cx="381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7" name="Oval 14"/>
            <p:cNvSpPr>
              <a:spLocks noChangeArrowheads="1"/>
            </p:cNvSpPr>
            <p:nvPr/>
          </p:nvSpPr>
          <p:spPr bwMode="auto">
            <a:xfrm>
              <a:off x="5028984" y="2913471"/>
              <a:ext cx="406400" cy="636587"/>
            </a:xfrm>
            <a:prstGeom prst="ellipse">
              <a:avLst/>
            </a:pr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3" name="Group 80"/>
          <p:cNvGrpSpPr/>
          <p:nvPr/>
        </p:nvGrpSpPr>
        <p:grpSpPr>
          <a:xfrm>
            <a:off x="5948175" y="4336250"/>
            <a:ext cx="442326" cy="859367"/>
            <a:chOff x="4403509" y="3119846"/>
            <a:chExt cx="331788" cy="644525"/>
          </a:xfrm>
        </p:grpSpPr>
        <p:sp>
          <p:nvSpPr>
            <p:cNvPr id="58" name="Rectangle 15"/>
            <p:cNvSpPr>
              <a:spLocks noChangeArrowheads="1"/>
            </p:cNvSpPr>
            <p:nvPr/>
          </p:nvSpPr>
          <p:spPr bwMode="auto">
            <a:xfrm>
              <a:off x="4555909" y="3251609"/>
              <a:ext cx="381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9" name="Oval 16"/>
            <p:cNvSpPr>
              <a:spLocks noChangeArrowheads="1"/>
            </p:cNvSpPr>
            <p:nvPr/>
          </p:nvSpPr>
          <p:spPr bwMode="auto">
            <a:xfrm>
              <a:off x="4403509" y="3119846"/>
              <a:ext cx="331788" cy="519112"/>
            </a:xfrm>
            <a:prstGeom prst="ellipse">
              <a:avLst/>
            </a:pr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4" name="Group 78"/>
          <p:cNvGrpSpPr/>
          <p:nvPr/>
        </p:nvGrpSpPr>
        <p:grpSpPr>
          <a:xfrm>
            <a:off x="2906922" y="4079233"/>
            <a:ext cx="799996" cy="1270000"/>
            <a:chOff x="2122272" y="2869478"/>
            <a:chExt cx="600075" cy="952500"/>
          </a:xfrm>
        </p:grpSpPr>
        <p:sp>
          <p:nvSpPr>
            <p:cNvPr id="53" name="Rectangle 10"/>
            <p:cNvSpPr>
              <a:spLocks noChangeArrowheads="1"/>
            </p:cNvSpPr>
            <p:nvPr/>
          </p:nvSpPr>
          <p:spPr bwMode="auto">
            <a:xfrm>
              <a:off x="2242922" y="3667991"/>
              <a:ext cx="50800" cy="153987"/>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4" name="Rectangle 11"/>
            <p:cNvSpPr>
              <a:spLocks noChangeArrowheads="1"/>
            </p:cNvSpPr>
            <p:nvPr/>
          </p:nvSpPr>
          <p:spPr bwMode="auto">
            <a:xfrm>
              <a:off x="2498509"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5" name="Oval 12"/>
            <p:cNvSpPr>
              <a:spLocks noChangeArrowheads="1"/>
            </p:cNvSpPr>
            <p:nvPr/>
          </p:nvSpPr>
          <p:spPr bwMode="auto">
            <a:xfrm>
              <a:off x="2312772" y="2949984"/>
              <a:ext cx="409575" cy="635000"/>
            </a:xfrm>
            <a:prstGeom prst="ellipse">
              <a:avLst/>
            </a:pr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3" name="Oval 20"/>
            <p:cNvSpPr>
              <a:spLocks noChangeArrowheads="1"/>
            </p:cNvSpPr>
            <p:nvPr/>
          </p:nvSpPr>
          <p:spPr bwMode="auto">
            <a:xfrm>
              <a:off x="2122272" y="2869478"/>
              <a:ext cx="293688" cy="830262"/>
            </a:xfrm>
            <a:prstGeom prst="ellipse">
              <a:avLst/>
            </a:pr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5" name="Group 83"/>
          <p:cNvGrpSpPr/>
          <p:nvPr/>
        </p:nvGrpSpPr>
        <p:grpSpPr>
          <a:xfrm>
            <a:off x="9894379" y="4480504"/>
            <a:ext cx="732782" cy="1022349"/>
            <a:chOff x="7305941" y="2997609"/>
            <a:chExt cx="549658" cy="766762"/>
          </a:xfrm>
        </p:grpSpPr>
        <p:sp>
          <p:nvSpPr>
            <p:cNvPr id="64" name="Rectangle 21"/>
            <p:cNvSpPr>
              <a:spLocks noChangeArrowheads="1"/>
            </p:cNvSpPr>
            <p:nvPr/>
          </p:nvSpPr>
          <p:spPr bwMode="auto">
            <a:xfrm>
              <a:off x="7628587" y="3251609"/>
              <a:ext cx="381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5" name="Rectangle 22"/>
            <p:cNvSpPr>
              <a:spLocks noChangeArrowheads="1"/>
            </p:cNvSpPr>
            <p:nvPr/>
          </p:nvSpPr>
          <p:spPr bwMode="auto">
            <a:xfrm>
              <a:off x="7394841"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6" name="Oval 23"/>
            <p:cNvSpPr>
              <a:spLocks noChangeArrowheads="1"/>
            </p:cNvSpPr>
            <p:nvPr/>
          </p:nvSpPr>
          <p:spPr bwMode="auto">
            <a:xfrm>
              <a:off x="7446024" y="3173821"/>
              <a:ext cx="409575" cy="411162"/>
            </a:xfrm>
            <a:prstGeom prst="ellipse">
              <a:avLst/>
            </a:pr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9" name="Oval 26"/>
            <p:cNvSpPr>
              <a:spLocks noChangeArrowheads="1"/>
            </p:cNvSpPr>
            <p:nvPr/>
          </p:nvSpPr>
          <p:spPr bwMode="auto">
            <a:xfrm>
              <a:off x="7305941" y="2997609"/>
              <a:ext cx="225425" cy="638175"/>
            </a:xfrm>
            <a:prstGeom prst="ellipse">
              <a:avLst/>
            </a:pr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6" name="Group 79"/>
          <p:cNvGrpSpPr/>
          <p:nvPr/>
        </p:nvGrpSpPr>
        <p:grpSpPr>
          <a:xfrm>
            <a:off x="4401094" y="3984883"/>
            <a:ext cx="1043380" cy="1210733"/>
            <a:chOff x="3243047" y="2856321"/>
            <a:chExt cx="782637" cy="908050"/>
          </a:xfrm>
        </p:grpSpPr>
        <p:sp>
          <p:nvSpPr>
            <p:cNvPr id="61" name="Rectangle 18"/>
            <p:cNvSpPr>
              <a:spLocks noChangeArrowheads="1"/>
            </p:cNvSpPr>
            <p:nvPr/>
          </p:nvSpPr>
          <p:spPr bwMode="auto">
            <a:xfrm>
              <a:off x="3546259"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2" name="Oval 19"/>
            <p:cNvSpPr>
              <a:spLocks noChangeArrowheads="1"/>
            </p:cNvSpPr>
            <p:nvPr/>
          </p:nvSpPr>
          <p:spPr bwMode="auto">
            <a:xfrm>
              <a:off x="3243047" y="2972209"/>
              <a:ext cx="658813" cy="657225"/>
            </a:xfrm>
            <a:prstGeom prst="ellipse">
              <a:avLst/>
            </a:prstGeom>
            <a:solidFill>
              <a:schemeClr val="accent3">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0" name="Rectangle 27"/>
            <p:cNvSpPr>
              <a:spLocks noChangeArrowheads="1"/>
            </p:cNvSpPr>
            <p:nvPr/>
          </p:nvSpPr>
          <p:spPr bwMode="auto">
            <a:xfrm>
              <a:off x="3763747" y="3251609"/>
              <a:ext cx="381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1" name="Oval 28"/>
            <p:cNvSpPr>
              <a:spLocks noChangeArrowheads="1"/>
            </p:cNvSpPr>
            <p:nvPr/>
          </p:nvSpPr>
          <p:spPr bwMode="auto">
            <a:xfrm>
              <a:off x="3549434" y="2856321"/>
              <a:ext cx="476250" cy="477837"/>
            </a:xfrm>
            <a:prstGeom prst="ellipse">
              <a:avLst/>
            </a:prstGeom>
            <a:solidFill>
              <a:schemeClr val="accent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7" name="Group 77"/>
          <p:cNvGrpSpPr/>
          <p:nvPr/>
        </p:nvGrpSpPr>
        <p:grpSpPr>
          <a:xfrm>
            <a:off x="1334442" y="4309052"/>
            <a:ext cx="984123" cy="1193800"/>
            <a:chOff x="942759" y="2869021"/>
            <a:chExt cx="738188" cy="895350"/>
          </a:xfrm>
        </p:grpSpPr>
        <p:sp>
          <p:nvSpPr>
            <p:cNvPr id="51" name="Rectangle 8"/>
            <p:cNvSpPr>
              <a:spLocks noChangeArrowheads="1"/>
            </p:cNvSpPr>
            <p:nvPr/>
          </p:nvSpPr>
          <p:spPr bwMode="auto">
            <a:xfrm>
              <a:off x="1182472"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2" name="Rectangle 9"/>
            <p:cNvSpPr>
              <a:spLocks noChangeArrowheads="1"/>
            </p:cNvSpPr>
            <p:nvPr/>
          </p:nvSpPr>
          <p:spPr bwMode="auto">
            <a:xfrm>
              <a:off x="1450759" y="3384237"/>
              <a:ext cx="38100" cy="346075"/>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0" name="Oval 17"/>
            <p:cNvSpPr>
              <a:spLocks noChangeArrowheads="1"/>
            </p:cNvSpPr>
            <p:nvPr/>
          </p:nvSpPr>
          <p:spPr bwMode="auto">
            <a:xfrm>
              <a:off x="942759" y="2869021"/>
              <a:ext cx="520700" cy="523875"/>
            </a:xfrm>
            <a:prstGeom prst="ellipse">
              <a:avLst/>
            </a:pr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2" name="Oval 29"/>
            <p:cNvSpPr>
              <a:spLocks noChangeArrowheads="1"/>
            </p:cNvSpPr>
            <p:nvPr/>
          </p:nvSpPr>
          <p:spPr bwMode="auto">
            <a:xfrm>
              <a:off x="1271372" y="3073087"/>
              <a:ext cx="409575" cy="409575"/>
            </a:xfrm>
            <a:prstGeom prst="ellipse">
              <a:avLst/>
            </a:pr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8" name="Group 82"/>
          <p:cNvGrpSpPr/>
          <p:nvPr/>
        </p:nvGrpSpPr>
        <p:grpSpPr>
          <a:xfrm>
            <a:off x="8376318" y="4427523"/>
            <a:ext cx="941795" cy="880533"/>
            <a:chOff x="6224853" y="3103971"/>
            <a:chExt cx="706438" cy="660400"/>
          </a:xfrm>
        </p:grpSpPr>
        <p:sp>
          <p:nvSpPr>
            <p:cNvPr id="67" name="Rectangle 24"/>
            <p:cNvSpPr>
              <a:spLocks noChangeArrowheads="1"/>
            </p:cNvSpPr>
            <p:nvPr/>
          </p:nvSpPr>
          <p:spPr bwMode="auto">
            <a:xfrm>
              <a:off x="6397891" y="3327809"/>
              <a:ext cx="50800" cy="4365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8" name="Oval 25"/>
            <p:cNvSpPr>
              <a:spLocks noChangeArrowheads="1"/>
            </p:cNvSpPr>
            <p:nvPr/>
          </p:nvSpPr>
          <p:spPr bwMode="auto">
            <a:xfrm>
              <a:off x="6224853" y="3254784"/>
              <a:ext cx="406400" cy="409575"/>
            </a:xfrm>
            <a:prstGeom prst="ellipse">
              <a:avLst/>
            </a:prstGeom>
            <a:solidFill>
              <a:schemeClr val="accent3">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3" name="Rectangle 30"/>
            <p:cNvSpPr>
              <a:spLocks noChangeArrowheads="1"/>
            </p:cNvSpPr>
            <p:nvPr/>
          </p:nvSpPr>
          <p:spPr bwMode="auto">
            <a:xfrm>
              <a:off x="6666178" y="3418296"/>
              <a:ext cx="38100" cy="346075"/>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4" name="Oval 31"/>
            <p:cNvSpPr>
              <a:spLocks noChangeArrowheads="1"/>
            </p:cNvSpPr>
            <p:nvPr/>
          </p:nvSpPr>
          <p:spPr bwMode="auto">
            <a:xfrm>
              <a:off x="6445516" y="3103971"/>
              <a:ext cx="485775" cy="484187"/>
            </a:xfrm>
            <a:prstGeom prst="ellipse">
              <a:avLst/>
            </a:pr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97" name="Freeform 5"/>
          <p:cNvSpPr>
            <a:spLocks/>
          </p:cNvSpPr>
          <p:nvPr/>
        </p:nvSpPr>
        <p:spPr bwMode="auto">
          <a:xfrm>
            <a:off x="795" y="5144303"/>
            <a:ext cx="12190413" cy="1706033"/>
          </a:xfrm>
          <a:custGeom>
            <a:avLst/>
            <a:gdLst/>
            <a:ahLst/>
            <a:cxnLst>
              <a:cxn ang="0">
                <a:pos x="0" y="1489"/>
              </a:cxn>
              <a:cxn ang="0">
                <a:pos x="0" y="700"/>
              </a:cxn>
              <a:cxn ang="0">
                <a:pos x="940" y="320"/>
              </a:cxn>
              <a:cxn ang="0">
                <a:pos x="3842" y="0"/>
              </a:cxn>
              <a:cxn ang="0">
                <a:pos x="6745" y="320"/>
              </a:cxn>
              <a:cxn ang="0">
                <a:pos x="7680" y="696"/>
              </a:cxn>
              <a:cxn ang="0">
                <a:pos x="7680" y="1492"/>
              </a:cxn>
              <a:cxn ang="0">
                <a:pos x="7659" y="1506"/>
              </a:cxn>
              <a:cxn ang="0">
                <a:pos x="25" y="1506"/>
              </a:cxn>
              <a:cxn ang="0">
                <a:pos x="0" y="1489"/>
              </a:cxn>
            </a:cxnLst>
            <a:rect l="0" t="0" r="r" b="b"/>
            <a:pathLst>
              <a:path w="7680" h="1506">
                <a:moveTo>
                  <a:pt x="0" y="1489"/>
                </a:moveTo>
                <a:cubicBezTo>
                  <a:pt x="0" y="700"/>
                  <a:pt x="0" y="700"/>
                  <a:pt x="0" y="700"/>
                </a:cubicBezTo>
                <a:cubicBezTo>
                  <a:pt x="199" y="561"/>
                  <a:pt x="512" y="434"/>
                  <a:pt x="940" y="320"/>
                </a:cubicBezTo>
                <a:cubicBezTo>
                  <a:pt x="1741" y="107"/>
                  <a:pt x="2709" y="0"/>
                  <a:pt x="3842" y="0"/>
                </a:cubicBezTo>
                <a:cubicBezTo>
                  <a:pt x="4976" y="0"/>
                  <a:pt x="5943" y="107"/>
                  <a:pt x="6745" y="320"/>
                </a:cubicBezTo>
                <a:cubicBezTo>
                  <a:pt x="7168" y="433"/>
                  <a:pt x="7480" y="559"/>
                  <a:pt x="7680" y="696"/>
                </a:cubicBezTo>
                <a:cubicBezTo>
                  <a:pt x="7680" y="1492"/>
                  <a:pt x="7680" y="1492"/>
                  <a:pt x="7680" y="1492"/>
                </a:cubicBezTo>
                <a:cubicBezTo>
                  <a:pt x="7673" y="1497"/>
                  <a:pt x="7666" y="1501"/>
                  <a:pt x="7659" y="1506"/>
                </a:cubicBezTo>
                <a:cubicBezTo>
                  <a:pt x="25" y="1506"/>
                  <a:pt x="25" y="1506"/>
                  <a:pt x="25" y="1506"/>
                </a:cubicBezTo>
                <a:cubicBezTo>
                  <a:pt x="16" y="1500"/>
                  <a:pt x="8" y="1494"/>
                  <a:pt x="0" y="1489"/>
                </a:cubicBezTo>
                <a:close/>
              </a:path>
            </a:pathLst>
          </a:custGeom>
          <a:solidFill>
            <a:schemeClr val="accent2">
              <a:lumMod val="75000"/>
            </a:schemeClr>
          </a:solidFill>
          <a:ln w="9525">
            <a:noFill/>
            <a:round/>
            <a:headEnd/>
            <a:tailEnd/>
          </a:ln>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107" name="TextBox 106"/>
          <p:cNvSpPr txBox="1"/>
          <p:nvPr/>
        </p:nvSpPr>
        <p:spPr>
          <a:xfrm>
            <a:off x="1035440" y="5834257"/>
            <a:ext cx="10121124" cy="615553"/>
          </a:xfrm>
          <a:prstGeom prst="rect">
            <a:avLst/>
          </a:prstGeom>
          <a:noFill/>
        </p:spPr>
        <p:txBody>
          <a:bodyPr wrap="square" lIns="0" tIns="0" rIns="0" bIns="0" rtlCol="0">
            <a:spAutoFit/>
          </a:bodyPr>
          <a:lstStyle/>
          <a:p>
            <a:pPr algn="ctr"/>
            <a:r>
              <a:rPr lang="zh-CN" altLang="en-US" sz="1300" dirty="0">
                <a:solidFill>
                  <a:schemeClr val="bg1"/>
                </a:solidFill>
                <a:latin typeface="+mn-ea"/>
              </a:rPr>
              <a:t>此处添加详细文本描述，建议与标题相关并符合整体语言风格，语言描述尽量简洁生动。尽量将每页幻灯片的字数控制在</a:t>
            </a:r>
            <a:r>
              <a:rPr lang="en-US" altLang="zh-CN" sz="1300" dirty="0">
                <a:solidFill>
                  <a:schemeClr val="bg1"/>
                </a:solidFill>
                <a:latin typeface="+mn-ea"/>
              </a:rPr>
              <a:t>200</a:t>
            </a:r>
            <a:r>
              <a:rPr lang="zh-CN" altLang="en-US" sz="1300" dirty="0">
                <a:solidFill>
                  <a:schemeClr val="bg1"/>
                </a:solidFill>
                <a:latin typeface="+mn-ea"/>
              </a:rPr>
              <a:t>字以内，据统计每页幻灯片的最好控制在</a:t>
            </a:r>
            <a:r>
              <a:rPr lang="en-US" altLang="zh-CN" sz="1300" dirty="0">
                <a:solidFill>
                  <a:schemeClr val="bg1"/>
                </a:solidFill>
                <a:latin typeface="+mn-ea"/>
              </a:rPr>
              <a:t>5</a:t>
            </a:r>
            <a:r>
              <a:rPr lang="zh-CN" altLang="en-US" sz="1300" dirty="0">
                <a:solidFill>
                  <a:schemeClr val="bg1"/>
                </a:solidFill>
                <a:latin typeface="+mn-ea"/>
              </a:rPr>
              <a:t>分钟之内。此处添加详细文本描述，建议与标题相关并符合整体语言风格，语言描述尽量简洁生动。尽量将每页幻灯片的字数控制在</a:t>
            </a:r>
            <a:r>
              <a:rPr lang="en-US" altLang="zh-CN" sz="1300" dirty="0">
                <a:solidFill>
                  <a:schemeClr val="bg1"/>
                </a:solidFill>
                <a:latin typeface="+mn-ea"/>
              </a:rPr>
              <a:t>200</a:t>
            </a:r>
            <a:r>
              <a:rPr lang="zh-CN" altLang="en-US" sz="1300" dirty="0">
                <a:solidFill>
                  <a:schemeClr val="bg1"/>
                </a:solidFill>
                <a:latin typeface="+mn-ea"/>
              </a:rPr>
              <a:t>字以内，据统计每页幻灯片的最好控制在</a:t>
            </a:r>
            <a:r>
              <a:rPr lang="en-US" altLang="zh-CN" sz="1300" dirty="0">
                <a:solidFill>
                  <a:schemeClr val="bg1"/>
                </a:solidFill>
                <a:latin typeface="+mn-ea"/>
              </a:rPr>
              <a:t>5</a:t>
            </a:r>
            <a:r>
              <a:rPr lang="zh-CN" altLang="en-US" sz="1300" dirty="0">
                <a:solidFill>
                  <a:schemeClr val="bg1"/>
                </a:solidFill>
                <a:latin typeface="+mn-ea"/>
              </a:rPr>
              <a:t>分钟之内。</a:t>
            </a:r>
          </a:p>
        </p:txBody>
      </p:sp>
      <p:cxnSp>
        <p:nvCxnSpPr>
          <p:cNvPr id="108" name="Straight Connector 107"/>
          <p:cNvCxnSpPr/>
          <p:nvPr/>
        </p:nvCxnSpPr>
        <p:spPr>
          <a:xfrm>
            <a:off x="2596228" y="5656471"/>
            <a:ext cx="6999547"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85" name="Oval 84"/>
          <p:cNvSpPr/>
          <p:nvPr/>
        </p:nvSpPr>
        <p:spPr>
          <a:xfrm>
            <a:off x="5201671" y="2254585"/>
            <a:ext cx="1788660" cy="1788891"/>
          </a:xfrm>
          <a:prstGeom prst="ellipse">
            <a:avLst/>
          </a:prstGeom>
          <a:solidFill>
            <a:schemeClr val="bg1"/>
          </a:solidFill>
          <a:ln w="19050" cmpd="sng">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accent1"/>
                </a:solidFill>
                <a:latin typeface="+mn-ea"/>
              </a:rPr>
              <a:t>03</a:t>
            </a:r>
          </a:p>
        </p:txBody>
      </p:sp>
      <p:sp>
        <p:nvSpPr>
          <p:cNvPr id="86" name="Oval 85"/>
          <p:cNvSpPr/>
          <p:nvPr/>
        </p:nvSpPr>
        <p:spPr>
          <a:xfrm>
            <a:off x="7183661" y="2419209"/>
            <a:ext cx="1459454" cy="1459644"/>
          </a:xfrm>
          <a:prstGeom prst="ellipse">
            <a:avLst/>
          </a:prstGeom>
          <a:solidFill>
            <a:schemeClr val="bg1"/>
          </a:solid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0" rIns="121908" bIns="121908" rtlCol="0" anchor="ctr"/>
          <a:lstStyle/>
          <a:p>
            <a:pPr algn="ctr"/>
            <a:r>
              <a:rPr lang="en-US" sz="3700" dirty="0">
                <a:solidFill>
                  <a:schemeClr val="accent1"/>
                </a:solidFill>
                <a:latin typeface="+mn-ea"/>
              </a:rPr>
              <a:t>04</a:t>
            </a:r>
          </a:p>
        </p:txBody>
      </p:sp>
      <p:sp>
        <p:nvSpPr>
          <p:cNvPr id="87" name="Oval 86"/>
          <p:cNvSpPr/>
          <p:nvPr/>
        </p:nvSpPr>
        <p:spPr>
          <a:xfrm>
            <a:off x="8860777" y="2592045"/>
            <a:ext cx="1113828" cy="1113971"/>
          </a:xfrm>
          <a:prstGeom prst="ellipse">
            <a:avLst/>
          </a:prstGeom>
          <a:solidFill>
            <a:schemeClr val="bg1"/>
          </a:solid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200" dirty="0">
                <a:solidFill>
                  <a:schemeClr val="accent1"/>
                </a:solidFill>
                <a:latin typeface="+mn-ea"/>
              </a:rPr>
              <a:t>05</a:t>
            </a:r>
          </a:p>
        </p:txBody>
      </p:sp>
      <p:sp>
        <p:nvSpPr>
          <p:cNvPr id="90" name="Oval 89"/>
          <p:cNvSpPr/>
          <p:nvPr/>
        </p:nvSpPr>
        <p:spPr>
          <a:xfrm>
            <a:off x="2217396" y="2592045"/>
            <a:ext cx="1113828" cy="1113971"/>
          </a:xfrm>
          <a:prstGeom prst="ellipse">
            <a:avLst/>
          </a:prstGeom>
          <a:solidFill>
            <a:schemeClr val="bg1"/>
          </a:solid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200" dirty="0">
                <a:solidFill>
                  <a:schemeClr val="accent1"/>
                </a:solidFill>
                <a:latin typeface="+mn-ea"/>
              </a:rPr>
              <a:t>01</a:t>
            </a:r>
          </a:p>
        </p:txBody>
      </p:sp>
      <p:sp>
        <p:nvSpPr>
          <p:cNvPr id="93" name="Oval 92"/>
          <p:cNvSpPr/>
          <p:nvPr/>
        </p:nvSpPr>
        <p:spPr>
          <a:xfrm>
            <a:off x="3536721" y="2419209"/>
            <a:ext cx="1459454" cy="1459644"/>
          </a:xfrm>
          <a:prstGeom prst="ellipse">
            <a:avLst/>
          </a:prstGeom>
          <a:solidFill>
            <a:schemeClr val="bg1"/>
          </a:solid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accent1"/>
                </a:solidFill>
                <a:latin typeface="+mn-ea"/>
              </a:rPr>
              <a:t>02</a:t>
            </a:r>
          </a:p>
        </p:txBody>
      </p:sp>
      <p:grpSp>
        <p:nvGrpSpPr>
          <p:cNvPr id="105" name="Group 104"/>
          <p:cNvGrpSpPr/>
          <p:nvPr/>
        </p:nvGrpSpPr>
        <p:grpSpPr>
          <a:xfrm>
            <a:off x="5279398" y="1077476"/>
            <a:ext cx="1633209" cy="927921"/>
            <a:chOff x="1405409" y="928077"/>
            <a:chExt cx="1225066" cy="695941"/>
          </a:xfrm>
        </p:grpSpPr>
        <p:sp>
          <p:nvSpPr>
            <p:cNvPr id="106" name="Text Placeholder 3"/>
            <p:cNvSpPr txBox="1">
              <a:spLocks/>
            </p:cNvSpPr>
            <p:nvPr/>
          </p:nvSpPr>
          <p:spPr>
            <a:xfrm>
              <a:off x="1681266" y="928077"/>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dirty="0">
                  <a:solidFill>
                    <a:schemeClr val="tx1">
                      <a:lumMod val="65000"/>
                      <a:lumOff val="35000"/>
                    </a:schemeClr>
                  </a:solidFill>
                  <a:latin typeface="+mn-ea"/>
                </a:rPr>
                <a:t>添加副标题</a:t>
              </a:r>
              <a:endParaRPr lang="en-US" dirty="0">
                <a:solidFill>
                  <a:schemeClr val="tx1">
                    <a:lumMod val="65000"/>
                    <a:lumOff val="35000"/>
                  </a:schemeClr>
                </a:solidFill>
                <a:latin typeface="+mn-ea"/>
              </a:endParaRPr>
            </a:p>
          </p:txBody>
        </p:sp>
        <p:sp>
          <p:nvSpPr>
            <p:cNvPr id="109" name="Text Placeholder 3"/>
            <p:cNvSpPr txBox="1">
              <a:spLocks/>
            </p:cNvSpPr>
            <p:nvPr/>
          </p:nvSpPr>
          <p:spPr>
            <a:xfrm>
              <a:off x="1405409" y="1162353"/>
              <a:ext cx="122506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grpSp>
      <p:grpSp>
        <p:nvGrpSpPr>
          <p:cNvPr id="111" name="Group 110"/>
          <p:cNvGrpSpPr/>
          <p:nvPr/>
        </p:nvGrpSpPr>
        <p:grpSpPr>
          <a:xfrm>
            <a:off x="629309" y="2620003"/>
            <a:ext cx="1497825" cy="927920"/>
            <a:chOff x="1662668" y="928077"/>
            <a:chExt cx="1123515" cy="695940"/>
          </a:xfrm>
        </p:grpSpPr>
        <p:sp>
          <p:nvSpPr>
            <p:cNvPr id="112" name="Text Placeholder 3"/>
            <p:cNvSpPr txBox="1">
              <a:spLocks/>
            </p:cNvSpPr>
            <p:nvPr/>
          </p:nvSpPr>
          <p:spPr>
            <a:xfrm>
              <a:off x="2112834" y="928077"/>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dirty="0">
                  <a:solidFill>
                    <a:schemeClr val="tx1">
                      <a:lumMod val="65000"/>
                      <a:lumOff val="35000"/>
                    </a:schemeClr>
                  </a:solidFill>
                  <a:latin typeface="+mn-ea"/>
                </a:rPr>
                <a:t>添加副标题</a:t>
              </a:r>
              <a:endParaRPr lang="en-US" dirty="0">
                <a:solidFill>
                  <a:schemeClr val="tx1">
                    <a:lumMod val="65000"/>
                    <a:lumOff val="35000"/>
                  </a:schemeClr>
                </a:solidFill>
                <a:latin typeface="+mn-ea"/>
              </a:endParaRPr>
            </a:p>
          </p:txBody>
        </p:sp>
        <p:sp>
          <p:nvSpPr>
            <p:cNvPr id="113" name="Text Placeholder 3"/>
            <p:cNvSpPr txBox="1">
              <a:spLocks/>
            </p:cNvSpPr>
            <p:nvPr/>
          </p:nvSpPr>
          <p:spPr>
            <a:xfrm>
              <a:off x="1662668" y="1162352"/>
              <a:ext cx="1123515"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sz="1300" dirty="0">
                  <a:solidFill>
                    <a:schemeClr val="tx1">
                      <a:lumMod val="50000"/>
                      <a:lumOff val="50000"/>
                    </a:schemeClr>
                  </a:solidFill>
                  <a:latin typeface="+mn-ea"/>
                </a:rPr>
                <a:t>此处添加详细文本描述，建议与标题相关并符合</a:t>
              </a:r>
            </a:p>
          </p:txBody>
        </p:sp>
      </p:grpSp>
      <p:grpSp>
        <p:nvGrpSpPr>
          <p:cNvPr id="114" name="Group 113"/>
          <p:cNvGrpSpPr/>
          <p:nvPr/>
        </p:nvGrpSpPr>
        <p:grpSpPr>
          <a:xfrm>
            <a:off x="10080623" y="2690472"/>
            <a:ext cx="1497825" cy="927921"/>
            <a:chOff x="1662668" y="928077"/>
            <a:chExt cx="1123515" cy="695941"/>
          </a:xfrm>
        </p:grpSpPr>
        <p:sp>
          <p:nvSpPr>
            <p:cNvPr id="115" name="Text Placeholder 3"/>
            <p:cNvSpPr txBox="1">
              <a:spLocks/>
            </p:cNvSpPr>
            <p:nvPr/>
          </p:nvSpPr>
          <p:spPr>
            <a:xfrm>
              <a:off x="1662668" y="928077"/>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dirty="0">
                  <a:solidFill>
                    <a:schemeClr val="tx1">
                      <a:lumMod val="65000"/>
                      <a:lumOff val="35000"/>
                    </a:schemeClr>
                  </a:solidFill>
                  <a:latin typeface="+mn-ea"/>
                </a:rPr>
                <a:t>添加副标题</a:t>
              </a:r>
              <a:endParaRPr lang="en-US" dirty="0">
                <a:solidFill>
                  <a:schemeClr val="tx1">
                    <a:lumMod val="65000"/>
                    <a:lumOff val="35000"/>
                  </a:schemeClr>
                </a:solidFill>
                <a:latin typeface="+mn-ea"/>
              </a:endParaRPr>
            </a:p>
          </p:txBody>
        </p:sp>
        <p:sp>
          <p:nvSpPr>
            <p:cNvPr id="116" name="Text Placeholder 3"/>
            <p:cNvSpPr txBox="1">
              <a:spLocks/>
            </p:cNvSpPr>
            <p:nvPr/>
          </p:nvSpPr>
          <p:spPr>
            <a:xfrm>
              <a:off x="1662668" y="1162353"/>
              <a:ext cx="1123515"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a:t>
              </a:r>
            </a:p>
          </p:txBody>
        </p:sp>
      </p:grpSp>
      <p:grpSp>
        <p:nvGrpSpPr>
          <p:cNvPr id="120" name="Group 119"/>
          <p:cNvGrpSpPr/>
          <p:nvPr/>
        </p:nvGrpSpPr>
        <p:grpSpPr>
          <a:xfrm>
            <a:off x="7071980" y="1391056"/>
            <a:ext cx="1682816" cy="927921"/>
            <a:chOff x="1386804" y="928077"/>
            <a:chExt cx="1262276" cy="695941"/>
          </a:xfrm>
        </p:grpSpPr>
        <p:sp>
          <p:nvSpPr>
            <p:cNvPr id="121" name="Text Placeholder 3"/>
            <p:cNvSpPr txBox="1">
              <a:spLocks/>
            </p:cNvSpPr>
            <p:nvPr/>
          </p:nvSpPr>
          <p:spPr>
            <a:xfrm>
              <a:off x="1681267" y="928077"/>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dirty="0">
                  <a:solidFill>
                    <a:schemeClr val="tx1">
                      <a:lumMod val="65000"/>
                      <a:lumOff val="35000"/>
                    </a:schemeClr>
                  </a:solidFill>
                  <a:latin typeface="+mn-ea"/>
                </a:rPr>
                <a:t>添加副标题</a:t>
              </a:r>
              <a:endParaRPr lang="en-US" dirty="0">
                <a:solidFill>
                  <a:schemeClr val="tx1">
                    <a:lumMod val="65000"/>
                    <a:lumOff val="35000"/>
                  </a:schemeClr>
                </a:solidFill>
                <a:latin typeface="+mn-ea"/>
              </a:endParaRPr>
            </a:p>
          </p:txBody>
        </p:sp>
        <p:sp>
          <p:nvSpPr>
            <p:cNvPr id="122" name="Text Placeholder 3"/>
            <p:cNvSpPr txBox="1">
              <a:spLocks/>
            </p:cNvSpPr>
            <p:nvPr/>
          </p:nvSpPr>
          <p:spPr>
            <a:xfrm>
              <a:off x="1386804" y="1162353"/>
              <a:ext cx="126227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grpSp>
      <p:grpSp>
        <p:nvGrpSpPr>
          <p:cNvPr id="127" name="Group 126"/>
          <p:cNvGrpSpPr/>
          <p:nvPr/>
        </p:nvGrpSpPr>
        <p:grpSpPr>
          <a:xfrm>
            <a:off x="3476232" y="1391056"/>
            <a:ext cx="1557955" cy="927921"/>
            <a:chOff x="1433633" y="928077"/>
            <a:chExt cx="1168618" cy="695941"/>
          </a:xfrm>
        </p:grpSpPr>
        <p:sp>
          <p:nvSpPr>
            <p:cNvPr id="128" name="Text Placeholder 3"/>
            <p:cNvSpPr txBox="1">
              <a:spLocks/>
            </p:cNvSpPr>
            <p:nvPr/>
          </p:nvSpPr>
          <p:spPr>
            <a:xfrm>
              <a:off x="1681266" y="928077"/>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dirty="0">
                  <a:solidFill>
                    <a:schemeClr val="tx1">
                      <a:lumMod val="65000"/>
                      <a:lumOff val="35000"/>
                    </a:schemeClr>
                  </a:solidFill>
                  <a:latin typeface="+mn-ea"/>
                </a:rPr>
                <a:t>添加副标题</a:t>
              </a:r>
              <a:endParaRPr lang="en-US" dirty="0">
                <a:solidFill>
                  <a:schemeClr val="tx1">
                    <a:lumMod val="65000"/>
                    <a:lumOff val="35000"/>
                  </a:schemeClr>
                </a:solidFill>
                <a:latin typeface="+mn-ea"/>
              </a:endParaRPr>
            </a:p>
          </p:txBody>
        </p:sp>
        <p:sp>
          <p:nvSpPr>
            <p:cNvPr id="129" name="Text Placeholder 3"/>
            <p:cNvSpPr txBox="1">
              <a:spLocks/>
            </p:cNvSpPr>
            <p:nvPr/>
          </p:nvSpPr>
          <p:spPr>
            <a:xfrm>
              <a:off x="1433633" y="1162353"/>
              <a:ext cx="1168618"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grpSp>
    </p:spTree>
    <p:extLst>
      <p:ext uri="{BB962C8B-B14F-4D97-AF65-F5344CB8AC3E}">
        <p14:creationId xmlns:p14="http://schemas.microsoft.com/office/powerpoint/2010/main" val="194247933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additive="base">
                                        <p:cTn id="7" dur="500" fill="hold"/>
                                        <p:tgtEl>
                                          <p:spTgt spid="97"/>
                                        </p:tgtEl>
                                        <p:attrNameLst>
                                          <p:attrName>ppt_x</p:attrName>
                                        </p:attrNameLst>
                                      </p:cBhvr>
                                      <p:tavLst>
                                        <p:tav tm="0">
                                          <p:val>
                                            <p:strVal val="#ppt_x"/>
                                          </p:val>
                                        </p:tav>
                                        <p:tav tm="100000">
                                          <p:val>
                                            <p:strVal val="#ppt_x"/>
                                          </p:val>
                                        </p:tav>
                                      </p:tavLst>
                                    </p:anim>
                                    <p:anim calcmode="lin" valueType="num">
                                      <p:cBhvr additive="base">
                                        <p:cTn id="8" dur="500" fill="hold"/>
                                        <p:tgtEl>
                                          <p:spTgt spid="9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Bottom)">
                                      <p:cBhvr>
                                        <p:cTn id="12" dur="500"/>
                                        <p:tgtEl>
                                          <p:spTgt spid="7"/>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lide(fromBottom)">
                                      <p:cBhvr>
                                        <p:cTn id="16" dur="500"/>
                                        <p:tgtEl>
                                          <p:spTgt spid="4"/>
                                        </p:tgtEl>
                                      </p:cBhvr>
                                    </p:animEffect>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lide(fromBottom)">
                                      <p:cBhvr>
                                        <p:cTn id="20" dur="500"/>
                                        <p:tgtEl>
                                          <p:spTgt spid="6"/>
                                        </p:tgtEl>
                                      </p:cBhvr>
                                    </p:animEffect>
                                  </p:childTnLst>
                                </p:cTn>
                              </p:par>
                            </p:childTnLst>
                          </p:cTn>
                        </p:par>
                        <p:par>
                          <p:cTn id="21" fill="hold">
                            <p:stCondLst>
                              <p:cond delay="2000"/>
                            </p:stCondLst>
                            <p:childTnLst>
                              <p:par>
                                <p:cTn id="22" presetID="1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slide(fromBottom)">
                                      <p:cBhvr>
                                        <p:cTn id="24" dur="500"/>
                                        <p:tgtEl>
                                          <p:spTgt spid="3"/>
                                        </p:tgtEl>
                                      </p:cBhvr>
                                    </p:animEffect>
                                  </p:childTnLst>
                                </p:cTn>
                              </p:par>
                            </p:childTnLst>
                          </p:cTn>
                        </p:par>
                        <p:par>
                          <p:cTn id="25" fill="hold">
                            <p:stCondLst>
                              <p:cond delay="2500"/>
                            </p:stCondLst>
                            <p:childTnLst>
                              <p:par>
                                <p:cTn id="26" presetID="12" presetClass="entr" presetSubtype="4"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slide(fromBottom)">
                                      <p:cBhvr>
                                        <p:cTn id="28" dur="500"/>
                                        <p:tgtEl>
                                          <p:spTgt spid="2"/>
                                        </p:tgtEl>
                                      </p:cBhvr>
                                    </p:animEffect>
                                  </p:childTnLst>
                                </p:cTn>
                              </p:par>
                            </p:childTnLst>
                          </p:cTn>
                        </p:par>
                        <p:par>
                          <p:cTn id="29" fill="hold">
                            <p:stCondLst>
                              <p:cond delay="3000"/>
                            </p:stCondLst>
                            <p:childTnLst>
                              <p:par>
                                <p:cTn id="30" presetID="12" presetClass="entr" presetSubtype="4"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lide(fromBottom)">
                                      <p:cBhvr>
                                        <p:cTn id="32" dur="500"/>
                                        <p:tgtEl>
                                          <p:spTgt spid="8"/>
                                        </p:tgtEl>
                                      </p:cBhvr>
                                    </p:animEffect>
                                  </p:childTnLst>
                                </p:cTn>
                              </p:par>
                            </p:childTnLst>
                          </p:cTn>
                        </p:par>
                        <p:par>
                          <p:cTn id="33" fill="hold">
                            <p:stCondLst>
                              <p:cond delay="3500"/>
                            </p:stCondLst>
                            <p:childTnLst>
                              <p:par>
                                <p:cTn id="34" presetID="12" presetClass="entr" presetSubtype="4"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slide(fromBottom)">
                                      <p:cBhvr>
                                        <p:cTn id="36" dur="500"/>
                                        <p:tgtEl>
                                          <p:spTgt spid="5"/>
                                        </p:tgtEl>
                                      </p:cBhvr>
                                    </p:animEffect>
                                  </p:childTnLst>
                                </p:cTn>
                              </p:par>
                            </p:childTnLst>
                          </p:cTn>
                        </p:par>
                        <p:par>
                          <p:cTn id="37" fill="hold">
                            <p:stCondLst>
                              <p:cond delay="5000"/>
                            </p:stCondLst>
                            <p:childTnLst>
                              <p:par>
                                <p:cTn id="38" presetID="23" presetClass="entr" presetSubtype="16" fill="hold" grpId="0" nodeType="afterEffect">
                                  <p:stCondLst>
                                    <p:cond delay="0"/>
                                  </p:stCondLst>
                                  <p:childTnLst>
                                    <p:set>
                                      <p:cBhvr>
                                        <p:cTn id="39" dur="1" fill="hold">
                                          <p:stCondLst>
                                            <p:cond delay="0"/>
                                          </p:stCondLst>
                                        </p:cTn>
                                        <p:tgtEl>
                                          <p:spTgt spid="90"/>
                                        </p:tgtEl>
                                        <p:attrNameLst>
                                          <p:attrName>style.visibility</p:attrName>
                                        </p:attrNameLst>
                                      </p:cBhvr>
                                      <p:to>
                                        <p:strVal val="visible"/>
                                      </p:to>
                                    </p:set>
                                    <p:anim calcmode="lin" valueType="num">
                                      <p:cBhvr>
                                        <p:cTn id="40" dur="500" fill="hold"/>
                                        <p:tgtEl>
                                          <p:spTgt spid="90"/>
                                        </p:tgtEl>
                                        <p:attrNameLst>
                                          <p:attrName>ppt_w</p:attrName>
                                        </p:attrNameLst>
                                      </p:cBhvr>
                                      <p:tavLst>
                                        <p:tav tm="0">
                                          <p:val>
                                            <p:fltVal val="0"/>
                                          </p:val>
                                        </p:tav>
                                        <p:tav tm="100000">
                                          <p:val>
                                            <p:strVal val="#ppt_w"/>
                                          </p:val>
                                        </p:tav>
                                      </p:tavLst>
                                    </p:anim>
                                    <p:anim calcmode="lin" valueType="num">
                                      <p:cBhvr>
                                        <p:cTn id="41" dur="500" fill="hold"/>
                                        <p:tgtEl>
                                          <p:spTgt spid="90"/>
                                        </p:tgtEl>
                                        <p:attrNameLst>
                                          <p:attrName>ppt_h</p:attrName>
                                        </p:attrNameLst>
                                      </p:cBhvr>
                                      <p:tavLst>
                                        <p:tav tm="0">
                                          <p:val>
                                            <p:fltVal val="0"/>
                                          </p:val>
                                        </p:tav>
                                        <p:tav tm="100000">
                                          <p:val>
                                            <p:strVal val="#ppt_h"/>
                                          </p:val>
                                        </p:tav>
                                      </p:tavLst>
                                    </p:anim>
                                  </p:childTnLst>
                                </p:cTn>
                              </p:par>
                            </p:childTnLst>
                          </p:cTn>
                        </p:par>
                        <p:par>
                          <p:cTn id="42" fill="hold">
                            <p:stCondLst>
                              <p:cond delay="5500"/>
                            </p:stCondLst>
                            <p:childTnLst>
                              <p:par>
                                <p:cTn id="43" presetID="23" presetClass="entr" presetSubtype="16" fill="hold" grpId="0" nodeType="afterEffect">
                                  <p:stCondLst>
                                    <p:cond delay="0"/>
                                  </p:stCondLst>
                                  <p:childTnLst>
                                    <p:set>
                                      <p:cBhvr>
                                        <p:cTn id="44" dur="1" fill="hold">
                                          <p:stCondLst>
                                            <p:cond delay="0"/>
                                          </p:stCondLst>
                                        </p:cTn>
                                        <p:tgtEl>
                                          <p:spTgt spid="93"/>
                                        </p:tgtEl>
                                        <p:attrNameLst>
                                          <p:attrName>style.visibility</p:attrName>
                                        </p:attrNameLst>
                                      </p:cBhvr>
                                      <p:to>
                                        <p:strVal val="visible"/>
                                      </p:to>
                                    </p:set>
                                    <p:anim calcmode="lin" valueType="num">
                                      <p:cBhvr>
                                        <p:cTn id="45" dur="500" fill="hold"/>
                                        <p:tgtEl>
                                          <p:spTgt spid="93"/>
                                        </p:tgtEl>
                                        <p:attrNameLst>
                                          <p:attrName>ppt_w</p:attrName>
                                        </p:attrNameLst>
                                      </p:cBhvr>
                                      <p:tavLst>
                                        <p:tav tm="0">
                                          <p:val>
                                            <p:fltVal val="0"/>
                                          </p:val>
                                        </p:tav>
                                        <p:tav tm="100000">
                                          <p:val>
                                            <p:strVal val="#ppt_w"/>
                                          </p:val>
                                        </p:tav>
                                      </p:tavLst>
                                    </p:anim>
                                    <p:anim calcmode="lin" valueType="num">
                                      <p:cBhvr>
                                        <p:cTn id="46" dur="500" fill="hold"/>
                                        <p:tgtEl>
                                          <p:spTgt spid="93"/>
                                        </p:tgtEl>
                                        <p:attrNameLst>
                                          <p:attrName>ppt_h</p:attrName>
                                        </p:attrNameLst>
                                      </p:cBhvr>
                                      <p:tavLst>
                                        <p:tav tm="0">
                                          <p:val>
                                            <p:fltVal val="0"/>
                                          </p:val>
                                        </p:tav>
                                        <p:tav tm="100000">
                                          <p:val>
                                            <p:strVal val="#ppt_h"/>
                                          </p:val>
                                        </p:tav>
                                      </p:tavLst>
                                    </p:anim>
                                  </p:childTnLst>
                                </p:cTn>
                              </p:par>
                            </p:childTnLst>
                          </p:cTn>
                        </p:par>
                        <p:par>
                          <p:cTn id="47" fill="hold">
                            <p:stCondLst>
                              <p:cond delay="6000"/>
                            </p:stCondLst>
                            <p:childTnLst>
                              <p:par>
                                <p:cTn id="48" presetID="23" presetClass="entr" presetSubtype="16" fill="hold" grpId="0" nodeType="afterEffect">
                                  <p:stCondLst>
                                    <p:cond delay="0"/>
                                  </p:stCondLst>
                                  <p:childTnLst>
                                    <p:set>
                                      <p:cBhvr>
                                        <p:cTn id="49" dur="1" fill="hold">
                                          <p:stCondLst>
                                            <p:cond delay="0"/>
                                          </p:stCondLst>
                                        </p:cTn>
                                        <p:tgtEl>
                                          <p:spTgt spid="85"/>
                                        </p:tgtEl>
                                        <p:attrNameLst>
                                          <p:attrName>style.visibility</p:attrName>
                                        </p:attrNameLst>
                                      </p:cBhvr>
                                      <p:to>
                                        <p:strVal val="visible"/>
                                      </p:to>
                                    </p:set>
                                    <p:anim calcmode="lin" valueType="num">
                                      <p:cBhvr>
                                        <p:cTn id="50" dur="500" fill="hold"/>
                                        <p:tgtEl>
                                          <p:spTgt spid="85"/>
                                        </p:tgtEl>
                                        <p:attrNameLst>
                                          <p:attrName>ppt_w</p:attrName>
                                        </p:attrNameLst>
                                      </p:cBhvr>
                                      <p:tavLst>
                                        <p:tav tm="0">
                                          <p:val>
                                            <p:fltVal val="0"/>
                                          </p:val>
                                        </p:tav>
                                        <p:tav tm="100000">
                                          <p:val>
                                            <p:strVal val="#ppt_w"/>
                                          </p:val>
                                        </p:tav>
                                      </p:tavLst>
                                    </p:anim>
                                    <p:anim calcmode="lin" valueType="num">
                                      <p:cBhvr>
                                        <p:cTn id="51" dur="500" fill="hold"/>
                                        <p:tgtEl>
                                          <p:spTgt spid="85"/>
                                        </p:tgtEl>
                                        <p:attrNameLst>
                                          <p:attrName>ppt_h</p:attrName>
                                        </p:attrNameLst>
                                      </p:cBhvr>
                                      <p:tavLst>
                                        <p:tav tm="0">
                                          <p:val>
                                            <p:fltVal val="0"/>
                                          </p:val>
                                        </p:tav>
                                        <p:tav tm="100000">
                                          <p:val>
                                            <p:strVal val="#ppt_h"/>
                                          </p:val>
                                        </p:tav>
                                      </p:tavLst>
                                    </p:anim>
                                  </p:childTnLst>
                                </p:cTn>
                              </p:par>
                            </p:childTnLst>
                          </p:cTn>
                        </p:par>
                        <p:par>
                          <p:cTn id="52" fill="hold">
                            <p:stCondLst>
                              <p:cond delay="6500"/>
                            </p:stCondLst>
                            <p:childTnLst>
                              <p:par>
                                <p:cTn id="53" presetID="23" presetClass="entr" presetSubtype="16" fill="hold" grpId="0" nodeType="after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p:cTn id="55" dur="500" fill="hold"/>
                                        <p:tgtEl>
                                          <p:spTgt spid="86"/>
                                        </p:tgtEl>
                                        <p:attrNameLst>
                                          <p:attrName>ppt_w</p:attrName>
                                        </p:attrNameLst>
                                      </p:cBhvr>
                                      <p:tavLst>
                                        <p:tav tm="0">
                                          <p:val>
                                            <p:fltVal val="0"/>
                                          </p:val>
                                        </p:tav>
                                        <p:tav tm="100000">
                                          <p:val>
                                            <p:strVal val="#ppt_w"/>
                                          </p:val>
                                        </p:tav>
                                      </p:tavLst>
                                    </p:anim>
                                    <p:anim calcmode="lin" valueType="num">
                                      <p:cBhvr>
                                        <p:cTn id="56" dur="500" fill="hold"/>
                                        <p:tgtEl>
                                          <p:spTgt spid="86"/>
                                        </p:tgtEl>
                                        <p:attrNameLst>
                                          <p:attrName>ppt_h</p:attrName>
                                        </p:attrNameLst>
                                      </p:cBhvr>
                                      <p:tavLst>
                                        <p:tav tm="0">
                                          <p:val>
                                            <p:fltVal val="0"/>
                                          </p:val>
                                        </p:tav>
                                        <p:tav tm="100000">
                                          <p:val>
                                            <p:strVal val="#ppt_h"/>
                                          </p:val>
                                        </p:tav>
                                      </p:tavLst>
                                    </p:anim>
                                  </p:childTnLst>
                                </p:cTn>
                              </p:par>
                            </p:childTnLst>
                          </p:cTn>
                        </p:par>
                        <p:par>
                          <p:cTn id="57" fill="hold">
                            <p:stCondLst>
                              <p:cond delay="7000"/>
                            </p:stCondLst>
                            <p:childTnLst>
                              <p:par>
                                <p:cTn id="58" presetID="23" presetClass="entr" presetSubtype="16" fill="hold" grpId="0" nodeType="afterEffect">
                                  <p:stCondLst>
                                    <p:cond delay="0"/>
                                  </p:stCondLst>
                                  <p:childTnLst>
                                    <p:set>
                                      <p:cBhvr>
                                        <p:cTn id="59" dur="1" fill="hold">
                                          <p:stCondLst>
                                            <p:cond delay="0"/>
                                          </p:stCondLst>
                                        </p:cTn>
                                        <p:tgtEl>
                                          <p:spTgt spid="87"/>
                                        </p:tgtEl>
                                        <p:attrNameLst>
                                          <p:attrName>style.visibility</p:attrName>
                                        </p:attrNameLst>
                                      </p:cBhvr>
                                      <p:to>
                                        <p:strVal val="visible"/>
                                      </p:to>
                                    </p:set>
                                    <p:anim calcmode="lin" valueType="num">
                                      <p:cBhvr>
                                        <p:cTn id="60" dur="500" fill="hold"/>
                                        <p:tgtEl>
                                          <p:spTgt spid="87"/>
                                        </p:tgtEl>
                                        <p:attrNameLst>
                                          <p:attrName>ppt_w</p:attrName>
                                        </p:attrNameLst>
                                      </p:cBhvr>
                                      <p:tavLst>
                                        <p:tav tm="0">
                                          <p:val>
                                            <p:fltVal val="0"/>
                                          </p:val>
                                        </p:tav>
                                        <p:tav tm="100000">
                                          <p:val>
                                            <p:strVal val="#ppt_w"/>
                                          </p:val>
                                        </p:tav>
                                      </p:tavLst>
                                    </p:anim>
                                    <p:anim calcmode="lin" valueType="num">
                                      <p:cBhvr>
                                        <p:cTn id="61" dur="500" fill="hold"/>
                                        <p:tgtEl>
                                          <p:spTgt spid="87"/>
                                        </p:tgtEl>
                                        <p:attrNameLst>
                                          <p:attrName>ppt_h</p:attrName>
                                        </p:attrNameLst>
                                      </p:cBhvr>
                                      <p:tavLst>
                                        <p:tav tm="0">
                                          <p:val>
                                            <p:fltVal val="0"/>
                                          </p:val>
                                        </p:tav>
                                        <p:tav tm="100000">
                                          <p:val>
                                            <p:strVal val="#ppt_h"/>
                                          </p:val>
                                        </p:tav>
                                      </p:tavLst>
                                    </p:anim>
                                  </p:childTnLst>
                                </p:cTn>
                              </p:par>
                            </p:childTnLst>
                          </p:cTn>
                        </p:par>
                        <p:par>
                          <p:cTn id="62" fill="hold">
                            <p:stCondLst>
                              <p:cond delay="8500"/>
                            </p:stCondLst>
                            <p:childTnLst>
                              <p:par>
                                <p:cTn id="63" presetID="12" presetClass="entr" presetSubtype="2" fill="hold" nodeType="afterEffect">
                                  <p:stCondLst>
                                    <p:cond delay="0"/>
                                  </p:stCondLst>
                                  <p:childTnLst>
                                    <p:set>
                                      <p:cBhvr>
                                        <p:cTn id="64" dur="1" fill="hold">
                                          <p:stCondLst>
                                            <p:cond delay="0"/>
                                          </p:stCondLst>
                                        </p:cTn>
                                        <p:tgtEl>
                                          <p:spTgt spid="111"/>
                                        </p:tgtEl>
                                        <p:attrNameLst>
                                          <p:attrName>style.visibility</p:attrName>
                                        </p:attrNameLst>
                                      </p:cBhvr>
                                      <p:to>
                                        <p:strVal val="visible"/>
                                      </p:to>
                                    </p:set>
                                    <p:animEffect transition="in" filter="slide(fromRight)">
                                      <p:cBhvr>
                                        <p:cTn id="65" dur="500"/>
                                        <p:tgtEl>
                                          <p:spTgt spid="111"/>
                                        </p:tgtEl>
                                      </p:cBhvr>
                                    </p:animEffect>
                                  </p:childTnLst>
                                </p:cTn>
                              </p:par>
                            </p:childTnLst>
                          </p:cTn>
                        </p:par>
                        <p:par>
                          <p:cTn id="66" fill="hold">
                            <p:stCondLst>
                              <p:cond delay="9000"/>
                            </p:stCondLst>
                            <p:childTnLst>
                              <p:par>
                                <p:cTn id="67" presetID="12" presetClass="entr" presetSubtype="4" fill="hold" nodeType="afterEffect">
                                  <p:stCondLst>
                                    <p:cond delay="0"/>
                                  </p:stCondLst>
                                  <p:childTnLst>
                                    <p:set>
                                      <p:cBhvr>
                                        <p:cTn id="68" dur="1" fill="hold">
                                          <p:stCondLst>
                                            <p:cond delay="0"/>
                                          </p:stCondLst>
                                        </p:cTn>
                                        <p:tgtEl>
                                          <p:spTgt spid="127"/>
                                        </p:tgtEl>
                                        <p:attrNameLst>
                                          <p:attrName>style.visibility</p:attrName>
                                        </p:attrNameLst>
                                      </p:cBhvr>
                                      <p:to>
                                        <p:strVal val="visible"/>
                                      </p:to>
                                    </p:set>
                                    <p:animEffect transition="in" filter="slide(fromBottom)">
                                      <p:cBhvr>
                                        <p:cTn id="69" dur="500"/>
                                        <p:tgtEl>
                                          <p:spTgt spid="127"/>
                                        </p:tgtEl>
                                      </p:cBhvr>
                                    </p:animEffect>
                                  </p:childTnLst>
                                </p:cTn>
                              </p:par>
                            </p:childTnLst>
                          </p:cTn>
                        </p:par>
                        <p:par>
                          <p:cTn id="70" fill="hold">
                            <p:stCondLst>
                              <p:cond delay="9500"/>
                            </p:stCondLst>
                            <p:childTnLst>
                              <p:par>
                                <p:cTn id="71" presetID="12" presetClass="entr" presetSubtype="4" fill="hold" nodeType="afterEffect">
                                  <p:stCondLst>
                                    <p:cond delay="0"/>
                                  </p:stCondLst>
                                  <p:childTnLst>
                                    <p:set>
                                      <p:cBhvr>
                                        <p:cTn id="72" dur="1" fill="hold">
                                          <p:stCondLst>
                                            <p:cond delay="0"/>
                                          </p:stCondLst>
                                        </p:cTn>
                                        <p:tgtEl>
                                          <p:spTgt spid="105"/>
                                        </p:tgtEl>
                                        <p:attrNameLst>
                                          <p:attrName>style.visibility</p:attrName>
                                        </p:attrNameLst>
                                      </p:cBhvr>
                                      <p:to>
                                        <p:strVal val="visible"/>
                                      </p:to>
                                    </p:set>
                                    <p:animEffect transition="in" filter="slide(fromBottom)">
                                      <p:cBhvr>
                                        <p:cTn id="73" dur="500"/>
                                        <p:tgtEl>
                                          <p:spTgt spid="105"/>
                                        </p:tgtEl>
                                      </p:cBhvr>
                                    </p:animEffect>
                                  </p:childTnLst>
                                </p:cTn>
                              </p:par>
                            </p:childTnLst>
                          </p:cTn>
                        </p:par>
                        <p:par>
                          <p:cTn id="74" fill="hold">
                            <p:stCondLst>
                              <p:cond delay="10000"/>
                            </p:stCondLst>
                            <p:childTnLst>
                              <p:par>
                                <p:cTn id="75" presetID="12" presetClass="entr" presetSubtype="4" fill="hold" nodeType="afterEffect">
                                  <p:stCondLst>
                                    <p:cond delay="0"/>
                                  </p:stCondLst>
                                  <p:childTnLst>
                                    <p:set>
                                      <p:cBhvr>
                                        <p:cTn id="76" dur="1" fill="hold">
                                          <p:stCondLst>
                                            <p:cond delay="0"/>
                                          </p:stCondLst>
                                        </p:cTn>
                                        <p:tgtEl>
                                          <p:spTgt spid="120"/>
                                        </p:tgtEl>
                                        <p:attrNameLst>
                                          <p:attrName>style.visibility</p:attrName>
                                        </p:attrNameLst>
                                      </p:cBhvr>
                                      <p:to>
                                        <p:strVal val="visible"/>
                                      </p:to>
                                    </p:set>
                                    <p:animEffect transition="in" filter="slide(fromBottom)">
                                      <p:cBhvr>
                                        <p:cTn id="77" dur="500"/>
                                        <p:tgtEl>
                                          <p:spTgt spid="120"/>
                                        </p:tgtEl>
                                      </p:cBhvr>
                                    </p:animEffect>
                                  </p:childTnLst>
                                </p:cTn>
                              </p:par>
                            </p:childTnLst>
                          </p:cTn>
                        </p:par>
                        <p:par>
                          <p:cTn id="78" fill="hold">
                            <p:stCondLst>
                              <p:cond delay="10500"/>
                            </p:stCondLst>
                            <p:childTnLst>
                              <p:par>
                                <p:cTn id="79" presetID="12" presetClass="entr" presetSubtype="8" fill="hold" nodeType="afterEffect">
                                  <p:stCondLst>
                                    <p:cond delay="0"/>
                                  </p:stCondLst>
                                  <p:childTnLst>
                                    <p:set>
                                      <p:cBhvr>
                                        <p:cTn id="80" dur="1" fill="hold">
                                          <p:stCondLst>
                                            <p:cond delay="0"/>
                                          </p:stCondLst>
                                        </p:cTn>
                                        <p:tgtEl>
                                          <p:spTgt spid="114"/>
                                        </p:tgtEl>
                                        <p:attrNameLst>
                                          <p:attrName>style.visibility</p:attrName>
                                        </p:attrNameLst>
                                      </p:cBhvr>
                                      <p:to>
                                        <p:strVal val="visible"/>
                                      </p:to>
                                    </p:set>
                                    <p:animEffect transition="in" filter="slide(fromLeft)">
                                      <p:cBhvr>
                                        <p:cTn id="81" dur="500"/>
                                        <p:tgtEl>
                                          <p:spTgt spid="114"/>
                                        </p:tgtEl>
                                      </p:cBhvr>
                                    </p:animEffect>
                                  </p:childTnLst>
                                </p:cTn>
                              </p:par>
                            </p:childTnLst>
                          </p:cTn>
                        </p:par>
                        <p:par>
                          <p:cTn id="82" fill="hold">
                            <p:stCondLst>
                              <p:cond delay="11000"/>
                            </p:stCondLst>
                            <p:childTnLst>
                              <p:par>
                                <p:cTn id="83" presetID="18" presetClass="entr" presetSubtype="3" fill="hold" nodeType="afterEffect">
                                  <p:stCondLst>
                                    <p:cond delay="0"/>
                                  </p:stCondLst>
                                  <p:childTnLst>
                                    <p:set>
                                      <p:cBhvr>
                                        <p:cTn id="84" dur="1" fill="hold">
                                          <p:stCondLst>
                                            <p:cond delay="0"/>
                                          </p:stCondLst>
                                        </p:cTn>
                                        <p:tgtEl>
                                          <p:spTgt spid="108"/>
                                        </p:tgtEl>
                                        <p:attrNameLst>
                                          <p:attrName>style.visibility</p:attrName>
                                        </p:attrNameLst>
                                      </p:cBhvr>
                                      <p:to>
                                        <p:strVal val="visible"/>
                                      </p:to>
                                    </p:set>
                                    <p:animEffect transition="in" filter="strips(upRight)">
                                      <p:cBhvr>
                                        <p:cTn id="85" dur="500"/>
                                        <p:tgtEl>
                                          <p:spTgt spid="108"/>
                                        </p:tgtEl>
                                      </p:cBhvr>
                                    </p:animEffect>
                                  </p:childTnLst>
                                </p:cTn>
                              </p:par>
                            </p:childTnLst>
                          </p:cTn>
                        </p:par>
                        <p:par>
                          <p:cTn id="86" fill="hold">
                            <p:stCondLst>
                              <p:cond delay="11500"/>
                            </p:stCondLst>
                            <p:childTnLst>
                              <p:par>
                                <p:cTn id="87" presetID="10" presetClass="entr" presetSubtype="0" fill="hold" grpId="0" nodeType="afterEffect">
                                  <p:stCondLst>
                                    <p:cond delay="0"/>
                                  </p:stCondLst>
                                  <p:childTnLst>
                                    <p:set>
                                      <p:cBhvr>
                                        <p:cTn id="88" dur="1" fill="hold">
                                          <p:stCondLst>
                                            <p:cond delay="0"/>
                                          </p:stCondLst>
                                        </p:cTn>
                                        <p:tgtEl>
                                          <p:spTgt spid="107"/>
                                        </p:tgtEl>
                                        <p:attrNameLst>
                                          <p:attrName>style.visibility</p:attrName>
                                        </p:attrNameLst>
                                      </p:cBhvr>
                                      <p:to>
                                        <p:strVal val="visible"/>
                                      </p:to>
                                    </p:set>
                                    <p:animEffect transition="in" filter="fade">
                                      <p:cBhvr>
                                        <p:cTn id="89"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7" grpId="0"/>
      <p:bldP spid="85" grpId="0" animBg="1"/>
      <p:bldP spid="86" grpId="0" animBg="1"/>
      <p:bldP spid="87" grpId="0" animBg="1"/>
      <p:bldP spid="90" grpId="0" animBg="1"/>
      <p:bldP spid="9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hape 5048"/>
          <p:cNvSpPr/>
          <p:nvPr/>
        </p:nvSpPr>
        <p:spPr>
          <a:xfrm>
            <a:off x="616982" y="1481526"/>
            <a:ext cx="5025618" cy="3594755"/>
          </a:xfrm>
          <a:custGeom>
            <a:avLst/>
            <a:gdLst/>
            <a:ahLst/>
            <a:cxnLst>
              <a:cxn ang="0">
                <a:pos x="wd2" y="hd2"/>
              </a:cxn>
              <a:cxn ang="5400000">
                <a:pos x="wd2" y="hd2"/>
              </a:cxn>
              <a:cxn ang="10800000">
                <a:pos x="wd2" y="hd2"/>
              </a:cxn>
              <a:cxn ang="16200000">
                <a:pos x="wd2" y="hd2"/>
              </a:cxn>
            </a:cxnLst>
            <a:rect l="0" t="0" r="r" b="b"/>
            <a:pathLst>
              <a:path w="21580" h="21552" extrusionOk="0">
                <a:moveTo>
                  <a:pt x="17915" y="9375"/>
                </a:moveTo>
                <a:cubicBezTo>
                  <a:pt x="17971" y="9297"/>
                  <a:pt x="18122" y="9210"/>
                  <a:pt x="18166" y="9157"/>
                </a:cubicBezTo>
                <a:cubicBezTo>
                  <a:pt x="18211" y="9096"/>
                  <a:pt x="18278" y="9105"/>
                  <a:pt x="18317" y="9053"/>
                </a:cubicBezTo>
                <a:cubicBezTo>
                  <a:pt x="18356" y="9001"/>
                  <a:pt x="18367" y="8948"/>
                  <a:pt x="18412" y="8931"/>
                </a:cubicBezTo>
                <a:cubicBezTo>
                  <a:pt x="18462" y="8914"/>
                  <a:pt x="18512" y="8844"/>
                  <a:pt x="18568" y="8774"/>
                </a:cubicBezTo>
                <a:cubicBezTo>
                  <a:pt x="18623" y="8696"/>
                  <a:pt x="18674" y="8565"/>
                  <a:pt x="18685" y="8478"/>
                </a:cubicBezTo>
                <a:cubicBezTo>
                  <a:pt x="18696" y="8382"/>
                  <a:pt x="18701" y="8330"/>
                  <a:pt x="18785" y="8330"/>
                </a:cubicBezTo>
                <a:cubicBezTo>
                  <a:pt x="18869" y="8330"/>
                  <a:pt x="18835" y="8470"/>
                  <a:pt x="18857" y="8470"/>
                </a:cubicBezTo>
                <a:cubicBezTo>
                  <a:pt x="18880" y="8470"/>
                  <a:pt x="18958" y="8530"/>
                  <a:pt x="18991" y="8591"/>
                </a:cubicBezTo>
                <a:cubicBezTo>
                  <a:pt x="19019" y="8652"/>
                  <a:pt x="19119" y="8652"/>
                  <a:pt x="19142" y="8609"/>
                </a:cubicBezTo>
                <a:cubicBezTo>
                  <a:pt x="19164" y="8565"/>
                  <a:pt x="19214" y="8583"/>
                  <a:pt x="19248" y="8574"/>
                </a:cubicBezTo>
                <a:cubicBezTo>
                  <a:pt x="19281" y="8565"/>
                  <a:pt x="19270" y="8487"/>
                  <a:pt x="19242" y="8461"/>
                </a:cubicBezTo>
                <a:cubicBezTo>
                  <a:pt x="19214" y="8426"/>
                  <a:pt x="19248" y="8339"/>
                  <a:pt x="19209" y="8287"/>
                </a:cubicBezTo>
                <a:cubicBezTo>
                  <a:pt x="19170" y="8226"/>
                  <a:pt x="19214" y="8165"/>
                  <a:pt x="19315" y="8182"/>
                </a:cubicBezTo>
                <a:cubicBezTo>
                  <a:pt x="19415" y="8191"/>
                  <a:pt x="19560" y="8156"/>
                  <a:pt x="19582" y="8086"/>
                </a:cubicBezTo>
                <a:cubicBezTo>
                  <a:pt x="19604" y="8017"/>
                  <a:pt x="19632" y="7921"/>
                  <a:pt x="19677" y="7921"/>
                </a:cubicBezTo>
                <a:cubicBezTo>
                  <a:pt x="19721" y="7921"/>
                  <a:pt x="19783" y="7869"/>
                  <a:pt x="19783" y="7799"/>
                </a:cubicBezTo>
                <a:cubicBezTo>
                  <a:pt x="19783" y="7721"/>
                  <a:pt x="19783" y="7703"/>
                  <a:pt x="19827" y="7669"/>
                </a:cubicBezTo>
                <a:cubicBezTo>
                  <a:pt x="19872" y="7634"/>
                  <a:pt x="19811" y="7547"/>
                  <a:pt x="19861" y="7521"/>
                </a:cubicBezTo>
                <a:cubicBezTo>
                  <a:pt x="19917" y="7503"/>
                  <a:pt x="19978" y="7581"/>
                  <a:pt x="19983" y="7625"/>
                </a:cubicBezTo>
                <a:cubicBezTo>
                  <a:pt x="19983" y="7677"/>
                  <a:pt x="19983" y="7747"/>
                  <a:pt x="20017" y="7773"/>
                </a:cubicBezTo>
                <a:cubicBezTo>
                  <a:pt x="20017" y="7773"/>
                  <a:pt x="20023" y="7782"/>
                  <a:pt x="20028" y="7782"/>
                </a:cubicBezTo>
                <a:cubicBezTo>
                  <a:pt x="20034" y="7782"/>
                  <a:pt x="20034" y="7782"/>
                  <a:pt x="20039" y="7782"/>
                </a:cubicBezTo>
                <a:cubicBezTo>
                  <a:pt x="20039" y="7782"/>
                  <a:pt x="20039" y="7782"/>
                  <a:pt x="20039" y="7782"/>
                </a:cubicBezTo>
                <a:cubicBezTo>
                  <a:pt x="20050" y="7782"/>
                  <a:pt x="20056" y="7782"/>
                  <a:pt x="20067" y="7773"/>
                </a:cubicBezTo>
                <a:cubicBezTo>
                  <a:pt x="20067" y="7773"/>
                  <a:pt x="20067" y="7773"/>
                  <a:pt x="20067" y="7773"/>
                </a:cubicBezTo>
                <a:cubicBezTo>
                  <a:pt x="20073" y="7764"/>
                  <a:pt x="20084" y="7756"/>
                  <a:pt x="20089" y="7738"/>
                </a:cubicBezTo>
                <a:cubicBezTo>
                  <a:pt x="20089" y="7738"/>
                  <a:pt x="20089" y="7738"/>
                  <a:pt x="20089" y="7738"/>
                </a:cubicBezTo>
                <a:cubicBezTo>
                  <a:pt x="20095" y="7729"/>
                  <a:pt x="20095" y="7721"/>
                  <a:pt x="20095" y="7721"/>
                </a:cubicBezTo>
                <a:cubicBezTo>
                  <a:pt x="20101" y="7721"/>
                  <a:pt x="20101" y="7712"/>
                  <a:pt x="20101" y="7712"/>
                </a:cubicBezTo>
                <a:cubicBezTo>
                  <a:pt x="20101" y="7703"/>
                  <a:pt x="20101" y="7695"/>
                  <a:pt x="20106" y="7686"/>
                </a:cubicBezTo>
                <a:cubicBezTo>
                  <a:pt x="20117" y="7608"/>
                  <a:pt x="20117" y="7642"/>
                  <a:pt x="20179" y="7642"/>
                </a:cubicBezTo>
                <a:cubicBezTo>
                  <a:pt x="20240" y="7634"/>
                  <a:pt x="20257" y="7599"/>
                  <a:pt x="20284" y="7512"/>
                </a:cubicBezTo>
                <a:cubicBezTo>
                  <a:pt x="20318" y="7425"/>
                  <a:pt x="20340" y="7451"/>
                  <a:pt x="20346" y="7373"/>
                </a:cubicBezTo>
                <a:cubicBezTo>
                  <a:pt x="20351" y="7294"/>
                  <a:pt x="20363" y="7198"/>
                  <a:pt x="20346" y="7129"/>
                </a:cubicBezTo>
                <a:cubicBezTo>
                  <a:pt x="20329" y="7059"/>
                  <a:pt x="20340" y="6876"/>
                  <a:pt x="20346" y="6789"/>
                </a:cubicBezTo>
                <a:cubicBezTo>
                  <a:pt x="20351" y="6702"/>
                  <a:pt x="20340" y="6615"/>
                  <a:pt x="20312" y="6580"/>
                </a:cubicBezTo>
                <a:cubicBezTo>
                  <a:pt x="20284" y="6537"/>
                  <a:pt x="20312" y="6485"/>
                  <a:pt x="20284" y="6441"/>
                </a:cubicBezTo>
                <a:cubicBezTo>
                  <a:pt x="20251" y="6406"/>
                  <a:pt x="20229" y="6337"/>
                  <a:pt x="20234" y="6267"/>
                </a:cubicBezTo>
                <a:cubicBezTo>
                  <a:pt x="20240" y="6197"/>
                  <a:pt x="20329" y="6197"/>
                  <a:pt x="20396" y="6180"/>
                </a:cubicBezTo>
                <a:cubicBezTo>
                  <a:pt x="20457" y="6162"/>
                  <a:pt x="20480" y="6093"/>
                  <a:pt x="20513" y="6006"/>
                </a:cubicBezTo>
                <a:cubicBezTo>
                  <a:pt x="20546" y="5927"/>
                  <a:pt x="20602" y="5971"/>
                  <a:pt x="20658" y="6014"/>
                </a:cubicBezTo>
                <a:cubicBezTo>
                  <a:pt x="20714" y="6058"/>
                  <a:pt x="20797" y="6119"/>
                  <a:pt x="20887" y="6145"/>
                </a:cubicBezTo>
                <a:cubicBezTo>
                  <a:pt x="20976" y="6162"/>
                  <a:pt x="20998" y="6110"/>
                  <a:pt x="20998" y="5988"/>
                </a:cubicBezTo>
                <a:cubicBezTo>
                  <a:pt x="21004" y="5866"/>
                  <a:pt x="21020" y="5840"/>
                  <a:pt x="21076" y="5814"/>
                </a:cubicBezTo>
                <a:cubicBezTo>
                  <a:pt x="21132" y="5779"/>
                  <a:pt x="21143" y="5657"/>
                  <a:pt x="21165" y="5544"/>
                </a:cubicBezTo>
                <a:cubicBezTo>
                  <a:pt x="21188" y="5431"/>
                  <a:pt x="21210" y="5414"/>
                  <a:pt x="21254" y="5353"/>
                </a:cubicBezTo>
                <a:cubicBezTo>
                  <a:pt x="21299" y="5292"/>
                  <a:pt x="21299" y="5135"/>
                  <a:pt x="21293" y="5031"/>
                </a:cubicBezTo>
                <a:cubicBezTo>
                  <a:pt x="21288" y="4917"/>
                  <a:pt x="21377" y="4822"/>
                  <a:pt x="21377" y="4700"/>
                </a:cubicBezTo>
                <a:cubicBezTo>
                  <a:pt x="21377" y="4578"/>
                  <a:pt x="21410" y="4491"/>
                  <a:pt x="21455" y="4482"/>
                </a:cubicBezTo>
                <a:cubicBezTo>
                  <a:pt x="21500" y="4473"/>
                  <a:pt x="21533" y="4456"/>
                  <a:pt x="21561" y="4369"/>
                </a:cubicBezTo>
                <a:cubicBezTo>
                  <a:pt x="21589" y="4273"/>
                  <a:pt x="21572" y="4195"/>
                  <a:pt x="21522" y="4143"/>
                </a:cubicBezTo>
                <a:cubicBezTo>
                  <a:pt x="21466" y="4082"/>
                  <a:pt x="21516" y="4021"/>
                  <a:pt x="21555" y="3995"/>
                </a:cubicBezTo>
                <a:cubicBezTo>
                  <a:pt x="21600" y="3968"/>
                  <a:pt x="21572" y="3907"/>
                  <a:pt x="21567" y="3847"/>
                </a:cubicBezTo>
                <a:cubicBezTo>
                  <a:pt x="21555" y="3777"/>
                  <a:pt x="21449" y="3786"/>
                  <a:pt x="21383" y="3786"/>
                </a:cubicBezTo>
                <a:cubicBezTo>
                  <a:pt x="21316" y="3786"/>
                  <a:pt x="21338" y="3881"/>
                  <a:pt x="21254" y="3899"/>
                </a:cubicBezTo>
                <a:cubicBezTo>
                  <a:pt x="21176" y="3925"/>
                  <a:pt x="21176" y="3942"/>
                  <a:pt x="21132" y="3986"/>
                </a:cubicBezTo>
                <a:cubicBezTo>
                  <a:pt x="21082" y="4038"/>
                  <a:pt x="20998" y="4029"/>
                  <a:pt x="20931" y="4038"/>
                </a:cubicBezTo>
                <a:cubicBezTo>
                  <a:pt x="20859" y="4038"/>
                  <a:pt x="20808" y="4177"/>
                  <a:pt x="20753" y="4264"/>
                </a:cubicBezTo>
                <a:cubicBezTo>
                  <a:pt x="20697" y="4351"/>
                  <a:pt x="20641" y="4334"/>
                  <a:pt x="20552" y="4325"/>
                </a:cubicBezTo>
                <a:cubicBezTo>
                  <a:pt x="20468" y="4317"/>
                  <a:pt x="20463" y="4238"/>
                  <a:pt x="20407" y="4282"/>
                </a:cubicBezTo>
                <a:cubicBezTo>
                  <a:pt x="20351" y="4334"/>
                  <a:pt x="20290" y="4317"/>
                  <a:pt x="20273" y="4291"/>
                </a:cubicBezTo>
                <a:cubicBezTo>
                  <a:pt x="20262" y="4264"/>
                  <a:pt x="20262" y="4203"/>
                  <a:pt x="20184" y="4143"/>
                </a:cubicBezTo>
                <a:cubicBezTo>
                  <a:pt x="20112" y="4090"/>
                  <a:pt x="20173" y="4003"/>
                  <a:pt x="20173" y="3934"/>
                </a:cubicBezTo>
                <a:cubicBezTo>
                  <a:pt x="20173" y="3864"/>
                  <a:pt x="20195" y="3742"/>
                  <a:pt x="20151" y="3699"/>
                </a:cubicBezTo>
                <a:cubicBezTo>
                  <a:pt x="20106" y="3655"/>
                  <a:pt x="20117" y="3603"/>
                  <a:pt x="20117" y="3516"/>
                </a:cubicBezTo>
                <a:cubicBezTo>
                  <a:pt x="20117" y="3437"/>
                  <a:pt x="20017" y="3472"/>
                  <a:pt x="19939" y="3429"/>
                </a:cubicBezTo>
                <a:cubicBezTo>
                  <a:pt x="19861" y="3394"/>
                  <a:pt x="19844" y="3246"/>
                  <a:pt x="19788" y="3167"/>
                </a:cubicBezTo>
                <a:cubicBezTo>
                  <a:pt x="19733" y="3080"/>
                  <a:pt x="19705" y="3028"/>
                  <a:pt x="19621" y="3098"/>
                </a:cubicBezTo>
                <a:cubicBezTo>
                  <a:pt x="19538" y="3167"/>
                  <a:pt x="19471" y="3011"/>
                  <a:pt x="19432" y="2959"/>
                </a:cubicBezTo>
                <a:cubicBezTo>
                  <a:pt x="19393" y="2906"/>
                  <a:pt x="19354" y="2915"/>
                  <a:pt x="19315" y="2993"/>
                </a:cubicBezTo>
                <a:cubicBezTo>
                  <a:pt x="19281" y="3080"/>
                  <a:pt x="19248" y="2993"/>
                  <a:pt x="19198" y="2985"/>
                </a:cubicBezTo>
                <a:cubicBezTo>
                  <a:pt x="19147" y="2976"/>
                  <a:pt x="19097" y="2889"/>
                  <a:pt x="19053" y="2828"/>
                </a:cubicBezTo>
                <a:cubicBezTo>
                  <a:pt x="19008" y="2767"/>
                  <a:pt x="19002" y="2654"/>
                  <a:pt x="19025" y="2532"/>
                </a:cubicBezTo>
                <a:cubicBezTo>
                  <a:pt x="19047" y="2410"/>
                  <a:pt x="18980" y="2436"/>
                  <a:pt x="18963" y="2332"/>
                </a:cubicBezTo>
                <a:cubicBezTo>
                  <a:pt x="18947" y="2227"/>
                  <a:pt x="18952" y="2192"/>
                  <a:pt x="18919" y="2097"/>
                </a:cubicBezTo>
                <a:cubicBezTo>
                  <a:pt x="18885" y="2001"/>
                  <a:pt x="18869" y="1983"/>
                  <a:pt x="18824" y="1914"/>
                </a:cubicBezTo>
                <a:cubicBezTo>
                  <a:pt x="18779" y="1844"/>
                  <a:pt x="18785" y="1818"/>
                  <a:pt x="18779" y="1705"/>
                </a:cubicBezTo>
                <a:cubicBezTo>
                  <a:pt x="18779" y="1600"/>
                  <a:pt x="18746" y="1531"/>
                  <a:pt x="18735" y="1478"/>
                </a:cubicBezTo>
                <a:cubicBezTo>
                  <a:pt x="18724" y="1418"/>
                  <a:pt x="18713" y="1391"/>
                  <a:pt x="18657" y="1287"/>
                </a:cubicBezTo>
                <a:cubicBezTo>
                  <a:pt x="18601" y="1191"/>
                  <a:pt x="18612" y="1043"/>
                  <a:pt x="18601" y="921"/>
                </a:cubicBezTo>
                <a:cubicBezTo>
                  <a:pt x="18596" y="799"/>
                  <a:pt x="18512" y="791"/>
                  <a:pt x="18495" y="712"/>
                </a:cubicBezTo>
                <a:cubicBezTo>
                  <a:pt x="18478" y="625"/>
                  <a:pt x="18456" y="556"/>
                  <a:pt x="18400" y="529"/>
                </a:cubicBezTo>
                <a:cubicBezTo>
                  <a:pt x="18339" y="503"/>
                  <a:pt x="18311" y="425"/>
                  <a:pt x="18278" y="338"/>
                </a:cubicBezTo>
                <a:cubicBezTo>
                  <a:pt x="18244" y="251"/>
                  <a:pt x="18088" y="277"/>
                  <a:pt x="18016" y="286"/>
                </a:cubicBezTo>
                <a:cubicBezTo>
                  <a:pt x="17943" y="294"/>
                  <a:pt x="17915" y="268"/>
                  <a:pt x="17893" y="225"/>
                </a:cubicBezTo>
                <a:cubicBezTo>
                  <a:pt x="17871" y="190"/>
                  <a:pt x="17837" y="138"/>
                  <a:pt x="17776" y="120"/>
                </a:cubicBezTo>
                <a:cubicBezTo>
                  <a:pt x="17709" y="103"/>
                  <a:pt x="17648" y="33"/>
                  <a:pt x="17598" y="7"/>
                </a:cubicBezTo>
                <a:cubicBezTo>
                  <a:pt x="17542" y="-19"/>
                  <a:pt x="17503" y="33"/>
                  <a:pt x="17425" y="68"/>
                </a:cubicBezTo>
                <a:cubicBezTo>
                  <a:pt x="17347" y="103"/>
                  <a:pt x="17319" y="51"/>
                  <a:pt x="17208" y="51"/>
                </a:cubicBezTo>
                <a:cubicBezTo>
                  <a:pt x="17096" y="51"/>
                  <a:pt x="17124" y="103"/>
                  <a:pt x="17051" y="120"/>
                </a:cubicBezTo>
                <a:cubicBezTo>
                  <a:pt x="16973" y="146"/>
                  <a:pt x="16923" y="138"/>
                  <a:pt x="16851" y="138"/>
                </a:cubicBezTo>
                <a:cubicBezTo>
                  <a:pt x="16773" y="146"/>
                  <a:pt x="16762" y="216"/>
                  <a:pt x="16706" y="216"/>
                </a:cubicBezTo>
                <a:cubicBezTo>
                  <a:pt x="16650" y="216"/>
                  <a:pt x="16661" y="242"/>
                  <a:pt x="16572" y="312"/>
                </a:cubicBezTo>
                <a:cubicBezTo>
                  <a:pt x="16483" y="381"/>
                  <a:pt x="16472" y="521"/>
                  <a:pt x="16405" y="556"/>
                </a:cubicBezTo>
                <a:cubicBezTo>
                  <a:pt x="16338" y="582"/>
                  <a:pt x="16344" y="608"/>
                  <a:pt x="16344" y="669"/>
                </a:cubicBezTo>
                <a:cubicBezTo>
                  <a:pt x="16344" y="730"/>
                  <a:pt x="16416" y="730"/>
                  <a:pt x="16483" y="730"/>
                </a:cubicBezTo>
                <a:cubicBezTo>
                  <a:pt x="16550" y="721"/>
                  <a:pt x="16550" y="825"/>
                  <a:pt x="16550" y="878"/>
                </a:cubicBezTo>
                <a:cubicBezTo>
                  <a:pt x="16550" y="930"/>
                  <a:pt x="16567" y="974"/>
                  <a:pt x="16594" y="1008"/>
                </a:cubicBezTo>
                <a:cubicBezTo>
                  <a:pt x="16617" y="1043"/>
                  <a:pt x="16617" y="1069"/>
                  <a:pt x="16594" y="1148"/>
                </a:cubicBezTo>
                <a:cubicBezTo>
                  <a:pt x="16572" y="1217"/>
                  <a:pt x="16494" y="1270"/>
                  <a:pt x="16416" y="1339"/>
                </a:cubicBezTo>
                <a:cubicBezTo>
                  <a:pt x="16344" y="1400"/>
                  <a:pt x="16316" y="1539"/>
                  <a:pt x="16293" y="1670"/>
                </a:cubicBezTo>
                <a:cubicBezTo>
                  <a:pt x="16271" y="1809"/>
                  <a:pt x="16226" y="1853"/>
                  <a:pt x="16199" y="1957"/>
                </a:cubicBezTo>
                <a:cubicBezTo>
                  <a:pt x="16171" y="2062"/>
                  <a:pt x="16143" y="2123"/>
                  <a:pt x="16087" y="2192"/>
                </a:cubicBezTo>
                <a:cubicBezTo>
                  <a:pt x="16031" y="2253"/>
                  <a:pt x="16020" y="2340"/>
                  <a:pt x="16054" y="2384"/>
                </a:cubicBezTo>
                <a:cubicBezTo>
                  <a:pt x="16087" y="2419"/>
                  <a:pt x="16115" y="2462"/>
                  <a:pt x="16098" y="2541"/>
                </a:cubicBezTo>
                <a:cubicBezTo>
                  <a:pt x="16082" y="2610"/>
                  <a:pt x="16015" y="2654"/>
                  <a:pt x="15948" y="2654"/>
                </a:cubicBezTo>
                <a:cubicBezTo>
                  <a:pt x="15881" y="2654"/>
                  <a:pt x="15875" y="2715"/>
                  <a:pt x="15797" y="2750"/>
                </a:cubicBezTo>
                <a:cubicBezTo>
                  <a:pt x="15719" y="2784"/>
                  <a:pt x="15708" y="2889"/>
                  <a:pt x="15624" y="2976"/>
                </a:cubicBezTo>
                <a:cubicBezTo>
                  <a:pt x="15546" y="3054"/>
                  <a:pt x="15530" y="2985"/>
                  <a:pt x="15468" y="2950"/>
                </a:cubicBezTo>
                <a:cubicBezTo>
                  <a:pt x="15401" y="2915"/>
                  <a:pt x="15390" y="2898"/>
                  <a:pt x="15284" y="2871"/>
                </a:cubicBezTo>
                <a:cubicBezTo>
                  <a:pt x="15279" y="2871"/>
                  <a:pt x="15273" y="2871"/>
                  <a:pt x="15268" y="2871"/>
                </a:cubicBezTo>
                <a:cubicBezTo>
                  <a:pt x="15268" y="2871"/>
                  <a:pt x="15262" y="2871"/>
                  <a:pt x="15262" y="2871"/>
                </a:cubicBezTo>
                <a:cubicBezTo>
                  <a:pt x="15257" y="2871"/>
                  <a:pt x="15257" y="2863"/>
                  <a:pt x="15251" y="2863"/>
                </a:cubicBezTo>
                <a:cubicBezTo>
                  <a:pt x="15251" y="2863"/>
                  <a:pt x="15251" y="2863"/>
                  <a:pt x="15245" y="2863"/>
                </a:cubicBezTo>
                <a:cubicBezTo>
                  <a:pt x="15245" y="2863"/>
                  <a:pt x="15240" y="2863"/>
                  <a:pt x="15234" y="2854"/>
                </a:cubicBezTo>
                <a:cubicBezTo>
                  <a:pt x="15234" y="2854"/>
                  <a:pt x="15234" y="2854"/>
                  <a:pt x="15234" y="2854"/>
                </a:cubicBezTo>
                <a:cubicBezTo>
                  <a:pt x="15229" y="2854"/>
                  <a:pt x="15229" y="2854"/>
                  <a:pt x="15223" y="2845"/>
                </a:cubicBezTo>
                <a:cubicBezTo>
                  <a:pt x="15223" y="2845"/>
                  <a:pt x="15223" y="2845"/>
                  <a:pt x="15223" y="2845"/>
                </a:cubicBezTo>
                <a:cubicBezTo>
                  <a:pt x="15218" y="2845"/>
                  <a:pt x="15218" y="2845"/>
                  <a:pt x="15212" y="2837"/>
                </a:cubicBezTo>
                <a:cubicBezTo>
                  <a:pt x="15212" y="2837"/>
                  <a:pt x="15212" y="2837"/>
                  <a:pt x="15212" y="2837"/>
                </a:cubicBezTo>
                <a:cubicBezTo>
                  <a:pt x="15206" y="2837"/>
                  <a:pt x="15206" y="2828"/>
                  <a:pt x="15206" y="2828"/>
                </a:cubicBezTo>
                <a:cubicBezTo>
                  <a:pt x="15206" y="2828"/>
                  <a:pt x="15206" y="2828"/>
                  <a:pt x="15201" y="2828"/>
                </a:cubicBezTo>
                <a:cubicBezTo>
                  <a:pt x="15201" y="2828"/>
                  <a:pt x="15201" y="2819"/>
                  <a:pt x="15195" y="2819"/>
                </a:cubicBezTo>
                <a:cubicBezTo>
                  <a:pt x="15195" y="2819"/>
                  <a:pt x="15195" y="2819"/>
                  <a:pt x="15195" y="2811"/>
                </a:cubicBezTo>
                <a:cubicBezTo>
                  <a:pt x="15195" y="2811"/>
                  <a:pt x="15190" y="2811"/>
                  <a:pt x="15190" y="2811"/>
                </a:cubicBezTo>
                <a:cubicBezTo>
                  <a:pt x="15190" y="2802"/>
                  <a:pt x="15190" y="2802"/>
                  <a:pt x="15190" y="2802"/>
                </a:cubicBezTo>
                <a:cubicBezTo>
                  <a:pt x="15184" y="2802"/>
                  <a:pt x="15184" y="2793"/>
                  <a:pt x="15184" y="2793"/>
                </a:cubicBezTo>
                <a:cubicBezTo>
                  <a:pt x="15184" y="2793"/>
                  <a:pt x="15184" y="2793"/>
                  <a:pt x="15184" y="2793"/>
                </a:cubicBezTo>
                <a:cubicBezTo>
                  <a:pt x="15179" y="2784"/>
                  <a:pt x="15179" y="2784"/>
                  <a:pt x="15179" y="2776"/>
                </a:cubicBezTo>
                <a:cubicBezTo>
                  <a:pt x="15179" y="2776"/>
                  <a:pt x="15179" y="2776"/>
                  <a:pt x="15179" y="2776"/>
                </a:cubicBezTo>
                <a:cubicBezTo>
                  <a:pt x="15179" y="2776"/>
                  <a:pt x="15173" y="2767"/>
                  <a:pt x="15173" y="2767"/>
                </a:cubicBezTo>
                <a:cubicBezTo>
                  <a:pt x="15173" y="2767"/>
                  <a:pt x="15173" y="2767"/>
                  <a:pt x="15173" y="2767"/>
                </a:cubicBezTo>
                <a:cubicBezTo>
                  <a:pt x="15173" y="2758"/>
                  <a:pt x="15167" y="2758"/>
                  <a:pt x="15167" y="2750"/>
                </a:cubicBezTo>
                <a:cubicBezTo>
                  <a:pt x="15167" y="2750"/>
                  <a:pt x="15167" y="2750"/>
                  <a:pt x="15167" y="2750"/>
                </a:cubicBezTo>
                <a:cubicBezTo>
                  <a:pt x="15106" y="2898"/>
                  <a:pt x="15067" y="3124"/>
                  <a:pt x="15011" y="3194"/>
                </a:cubicBezTo>
                <a:cubicBezTo>
                  <a:pt x="14944" y="3281"/>
                  <a:pt x="14983" y="3420"/>
                  <a:pt x="14917" y="3516"/>
                </a:cubicBezTo>
                <a:cubicBezTo>
                  <a:pt x="14850" y="3611"/>
                  <a:pt x="14872" y="3638"/>
                  <a:pt x="14872" y="3794"/>
                </a:cubicBezTo>
                <a:cubicBezTo>
                  <a:pt x="14872" y="3951"/>
                  <a:pt x="14855" y="3934"/>
                  <a:pt x="14772" y="3960"/>
                </a:cubicBezTo>
                <a:cubicBezTo>
                  <a:pt x="14688" y="3986"/>
                  <a:pt x="14755" y="4143"/>
                  <a:pt x="14844" y="4264"/>
                </a:cubicBezTo>
                <a:cubicBezTo>
                  <a:pt x="14933" y="4386"/>
                  <a:pt x="14950" y="4247"/>
                  <a:pt x="14972" y="4195"/>
                </a:cubicBezTo>
                <a:cubicBezTo>
                  <a:pt x="14995" y="4143"/>
                  <a:pt x="15167" y="4212"/>
                  <a:pt x="15245" y="4177"/>
                </a:cubicBezTo>
                <a:cubicBezTo>
                  <a:pt x="15323" y="4143"/>
                  <a:pt x="15329" y="4291"/>
                  <a:pt x="15396" y="4299"/>
                </a:cubicBezTo>
                <a:cubicBezTo>
                  <a:pt x="15463" y="4308"/>
                  <a:pt x="15502" y="4177"/>
                  <a:pt x="15546" y="4108"/>
                </a:cubicBezTo>
                <a:cubicBezTo>
                  <a:pt x="15591" y="4038"/>
                  <a:pt x="15725" y="4064"/>
                  <a:pt x="15764" y="4090"/>
                </a:cubicBezTo>
                <a:cubicBezTo>
                  <a:pt x="15803" y="4116"/>
                  <a:pt x="15931" y="4186"/>
                  <a:pt x="15970" y="4291"/>
                </a:cubicBezTo>
                <a:cubicBezTo>
                  <a:pt x="16009" y="4395"/>
                  <a:pt x="16171" y="4587"/>
                  <a:pt x="16254" y="4682"/>
                </a:cubicBezTo>
                <a:cubicBezTo>
                  <a:pt x="16338" y="4778"/>
                  <a:pt x="16338" y="4944"/>
                  <a:pt x="16310" y="4996"/>
                </a:cubicBezTo>
                <a:cubicBezTo>
                  <a:pt x="16282" y="5048"/>
                  <a:pt x="16215" y="5013"/>
                  <a:pt x="16126" y="5065"/>
                </a:cubicBezTo>
                <a:cubicBezTo>
                  <a:pt x="16037" y="5118"/>
                  <a:pt x="16037" y="5013"/>
                  <a:pt x="15987" y="4961"/>
                </a:cubicBezTo>
                <a:cubicBezTo>
                  <a:pt x="15937" y="4909"/>
                  <a:pt x="15853" y="4944"/>
                  <a:pt x="15769" y="4944"/>
                </a:cubicBezTo>
                <a:cubicBezTo>
                  <a:pt x="15686" y="4944"/>
                  <a:pt x="15647" y="5092"/>
                  <a:pt x="15535" y="5083"/>
                </a:cubicBezTo>
                <a:cubicBezTo>
                  <a:pt x="15424" y="5074"/>
                  <a:pt x="15385" y="5196"/>
                  <a:pt x="15234" y="5222"/>
                </a:cubicBezTo>
                <a:cubicBezTo>
                  <a:pt x="15084" y="5248"/>
                  <a:pt x="15061" y="5405"/>
                  <a:pt x="15017" y="5579"/>
                </a:cubicBezTo>
                <a:cubicBezTo>
                  <a:pt x="14972" y="5753"/>
                  <a:pt x="14917" y="5779"/>
                  <a:pt x="14811" y="5892"/>
                </a:cubicBezTo>
                <a:cubicBezTo>
                  <a:pt x="14705" y="6006"/>
                  <a:pt x="14537" y="5884"/>
                  <a:pt x="14448" y="5884"/>
                </a:cubicBezTo>
                <a:cubicBezTo>
                  <a:pt x="14359" y="5884"/>
                  <a:pt x="14320" y="6162"/>
                  <a:pt x="14253" y="6188"/>
                </a:cubicBezTo>
                <a:cubicBezTo>
                  <a:pt x="14186" y="6215"/>
                  <a:pt x="14142" y="6293"/>
                  <a:pt x="14053" y="6337"/>
                </a:cubicBezTo>
                <a:cubicBezTo>
                  <a:pt x="13963" y="6380"/>
                  <a:pt x="13891" y="6310"/>
                  <a:pt x="13807" y="6293"/>
                </a:cubicBezTo>
                <a:cubicBezTo>
                  <a:pt x="13724" y="6276"/>
                  <a:pt x="13724" y="6232"/>
                  <a:pt x="13640" y="6128"/>
                </a:cubicBezTo>
                <a:cubicBezTo>
                  <a:pt x="13556" y="6023"/>
                  <a:pt x="13534" y="6128"/>
                  <a:pt x="13445" y="6154"/>
                </a:cubicBezTo>
                <a:cubicBezTo>
                  <a:pt x="13356" y="6180"/>
                  <a:pt x="13378" y="6397"/>
                  <a:pt x="13333" y="6441"/>
                </a:cubicBezTo>
                <a:cubicBezTo>
                  <a:pt x="13289" y="6485"/>
                  <a:pt x="13289" y="6537"/>
                  <a:pt x="13278" y="6589"/>
                </a:cubicBezTo>
                <a:cubicBezTo>
                  <a:pt x="13267" y="6641"/>
                  <a:pt x="13333" y="6781"/>
                  <a:pt x="13428" y="6859"/>
                </a:cubicBezTo>
                <a:cubicBezTo>
                  <a:pt x="13523" y="6937"/>
                  <a:pt x="13495" y="7042"/>
                  <a:pt x="13451" y="7085"/>
                </a:cubicBezTo>
                <a:cubicBezTo>
                  <a:pt x="13406" y="7129"/>
                  <a:pt x="13395" y="7207"/>
                  <a:pt x="13233" y="7277"/>
                </a:cubicBezTo>
                <a:cubicBezTo>
                  <a:pt x="13071" y="7346"/>
                  <a:pt x="13088" y="7494"/>
                  <a:pt x="13005" y="7608"/>
                </a:cubicBezTo>
                <a:cubicBezTo>
                  <a:pt x="12921" y="7721"/>
                  <a:pt x="12865" y="7773"/>
                  <a:pt x="12776" y="7773"/>
                </a:cubicBezTo>
                <a:cubicBezTo>
                  <a:pt x="12687" y="7773"/>
                  <a:pt x="12592" y="7877"/>
                  <a:pt x="12520" y="7912"/>
                </a:cubicBezTo>
                <a:cubicBezTo>
                  <a:pt x="12447" y="7947"/>
                  <a:pt x="12380" y="7947"/>
                  <a:pt x="12224" y="7921"/>
                </a:cubicBezTo>
                <a:cubicBezTo>
                  <a:pt x="12068" y="7895"/>
                  <a:pt x="12024" y="7921"/>
                  <a:pt x="11945" y="7921"/>
                </a:cubicBezTo>
                <a:cubicBezTo>
                  <a:pt x="11867" y="7921"/>
                  <a:pt x="11711" y="7991"/>
                  <a:pt x="11628" y="8017"/>
                </a:cubicBezTo>
                <a:cubicBezTo>
                  <a:pt x="11544" y="8043"/>
                  <a:pt x="11449" y="8174"/>
                  <a:pt x="11349" y="8182"/>
                </a:cubicBezTo>
                <a:cubicBezTo>
                  <a:pt x="11249" y="8191"/>
                  <a:pt x="11271" y="8313"/>
                  <a:pt x="11199" y="8313"/>
                </a:cubicBezTo>
                <a:cubicBezTo>
                  <a:pt x="11126" y="8313"/>
                  <a:pt x="11126" y="8356"/>
                  <a:pt x="11065" y="8461"/>
                </a:cubicBezTo>
                <a:cubicBezTo>
                  <a:pt x="11003" y="8565"/>
                  <a:pt x="10914" y="8496"/>
                  <a:pt x="10842" y="8374"/>
                </a:cubicBezTo>
                <a:cubicBezTo>
                  <a:pt x="10769" y="8252"/>
                  <a:pt x="10680" y="8339"/>
                  <a:pt x="10602" y="8356"/>
                </a:cubicBezTo>
                <a:cubicBezTo>
                  <a:pt x="10524" y="8374"/>
                  <a:pt x="10502" y="8365"/>
                  <a:pt x="10440" y="8304"/>
                </a:cubicBezTo>
                <a:cubicBezTo>
                  <a:pt x="10379" y="8243"/>
                  <a:pt x="10385" y="8208"/>
                  <a:pt x="10290" y="8208"/>
                </a:cubicBezTo>
                <a:cubicBezTo>
                  <a:pt x="10195" y="8208"/>
                  <a:pt x="10184" y="8147"/>
                  <a:pt x="10106" y="8147"/>
                </a:cubicBezTo>
                <a:cubicBezTo>
                  <a:pt x="10028" y="8147"/>
                  <a:pt x="10034" y="8104"/>
                  <a:pt x="9894" y="7938"/>
                </a:cubicBezTo>
                <a:cubicBezTo>
                  <a:pt x="9755" y="7773"/>
                  <a:pt x="9588" y="7877"/>
                  <a:pt x="9510" y="7825"/>
                </a:cubicBezTo>
                <a:cubicBezTo>
                  <a:pt x="9432" y="7773"/>
                  <a:pt x="9370" y="7773"/>
                  <a:pt x="9303" y="7764"/>
                </a:cubicBezTo>
                <a:cubicBezTo>
                  <a:pt x="9236" y="7756"/>
                  <a:pt x="9186" y="7764"/>
                  <a:pt x="9086" y="7834"/>
                </a:cubicBezTo>
                <a:cubicBezTo>
                  <a:pt x="8986" y="7904"/>
                  <a:pt x="8824" y="7808"/>
                  <a:pt x="8751" y="7808"/>
                </a:cubicBezTo>
                <a:cubicBezTo>
                  <a:pt x="8679" y="7808"/>
                  <a:pt x="8551" y="7843"/>
                  <a:pt x="8439" y="7747"/>
                </a:cubicBezTo>
                <a:cubicBezTo>
                  <a:pt x="8328" y="7651"/>
                  <a:pt x="8177" y="7703"/>
                  <a:pt x="8099" y="7712"/>
                </a:cubicBezTo>
                <a:cubicBezTo>
                  <a:pt x="8021" y="7721"/>
                  <a:pt x="7988" y="7764"/>
                  <a:pt x="7943" y="7616"/>
                </a:cubicBezTo>
                <a:cubicBezTo>
                  <a:pt x="7899" y="7468"/>
                  <a:pt x="7887" y="7521"/>
                  <a:pt x="7826" y="7442"/>
                </a:cubicBezTo>
                <a:cubicBezTo>
                  <a:pt x="7765" y="7364"/>
                  <a:pt x="7754" y="7294"/>
                  <a:pt x="7748" y="7198"/>
                </a:cubicBezTo>
                <a:cubicBezTo>
                  <a:pt x="7743" y="7103"/>
                  <a:pt x="7743" y="7033"/>
                  <a:pt x="7681" y="6972"/>
                </a:cubicBezTo>
                <a:cubicBezTo>
                  <a:pt x="7620" y="6911"/>
                  <a:pt x="7659" y="6885"/>
                  <a:pt x="7631" y="6798"/>
                </a:cubicBezTo>
                <a:cubicBezTo>
                  <a:pt x="7603" y="6711"/>
                  <a:pt x="7542" y="6702"/>
                  <a:pt x="7458" y="6685"/>
                </a:cubicBezTo>
                <a:cubicBezTo>
                  <a:pt x="7375" y="6667"/>
                  <a:pt x="7302" y="6563"/>
                  <a:pt x="7269" y="6502"/>
                </a:cubicBezTo>
                <a:cubicBezTo>
                  <a:pt x="7235" y="6441"/>
                  <a:pt x="7191" y="6441"/>
                  <a:pt x="7135" y="6415"/>
                </a:cubicBezTo>
                <a:cubicBezTo>
                  <a:pt x="7079" y="6389"/>
                  <a:pt x="7051" y="6363"/>
                  <a:pt x="7007" y="6249"/>
                </a:cubicBezTo>
                <a:cubicBezTo>
                  <a:pt x="6962" y="6136"/>
                  <a:pt x="6812" y="6180"/>
                  <a:pt x="6750" y="6171"/>
                </a:cubicBezTo>
                <a:cubicBezTo>
                  <a:pt x="6689" y="6162"/>
                  <a:pt x="6644" y="6180"/>
                  <a:pt x="6572" y="6180"/>
                </a:cubicBezTo>
                <a:cubicBezTo>
                  <a:pt x="6500" y="6180"/>
                  <a:pt x="6477" y="6154"/>
                  <a:pt x="6405" y="6119"/>
                </a:cubicBezTo>
                <a:cubicBezTo>
                  <a:pt x="6332" y="6084"/>
                  <a:pt x="6204" y="6119"/>
                  <a:pt x="6104" y="6101"/>
                </a:cubicBezTo>
                <a:cubicBezTo>
                  <a:pt x="6003" y="6084"/>
                  <a:pt x="6048" y="6006"/>
                  <a:pt x="5959" y="5936"/>
                </a:cubicBezTo>
                <a:cubicBezTo>
                  <a:pt x="5870" y="5866"/>
                  <a:pt x="5920" y="5832"/>
                  <a:pt x="5925" y="5753"/>
                </a:cubicBezTo>
                <a:cubicBezTo>
                  <a:pt x="5931" y="5675"/>
                  <a:pt x="5964" y="5588"/>
                  <a:pt x="6037" y="5509"/>
                </a:cubicBezTo>
                <a:cubicBezTo>
                  <a:pt x="6109" y="5431"/>
                  <a:pt x="6059" y="5414"/>
                  <a:pt x="6020" y="5370"/>
                </a:cubicBezTo>
                <a:cubicBezTo>
                  <a:pt x="5981" y="5327"/>
                  <a:pt x="5992" y="5196"/>
                  <a:pt x="6070" y="5144"/>
                </a:cubicBezTo>
                <a:cubicBezTo>
                  <a:pt x="6148" y="5092"/>
                  <a:pt x="6115" y="4996"/>
                  <a:pt x="6048" y="4952"/>
                </a:cubicBezTo>
                <a:cubicBezTo>
                  <a:pt x="5981" y="4909"/>
                  <a:pt x="5998" y="4822"/>
                  <a:pt x="5925" y="4735"/>
                </a:cubicBezTo>
                <a:cubicBezTo>
                  <a:pt x="5853" y="4648"/>
                  <a:pt x="5842" y="4560"/>
                  <a:pt x="5836" y="4473"/>
                </a:cubicBezTo>
                <a:cubicBezTo>
                  <a:pt x="5831" y="4386"/>
                  <a:pt x="5797" y="4343"/>
                  <a:pt x="5780" y="4299"/>
                </a:cubicBezTo>
                <a:cubicBezTo>
                  <a:pt x="5764" y="4256"/>
                  <a:pt x="5714" y="4177"/>
                  <a:pt x="5669" y="4160"/>
                </a:cubicBezTo>
                <a:cubicBezTo>
                  <a:pt x="5624" y="4143"/>
                  <a:pt x="5591" y="4151"/>
                  <a:pt x="5569" y="4090"/>
                </a:cubicBezTo>
                <a:cubicBezTo>
                  <a:pt x="5546" y="4029"/>
                  <a:pt x="5446" y="4090"/>
                  <a:pt x="5374" y="4082"/>
                </a:cubicBezTo>
                <a:cubicBezTo>
                  <a:pt x="5301" y="4073"/>
                  <a:pt x="5206" y="3925"/>
                  <a:pt x="5195" y="3873"/>
                </a:cubicBezTo>
                <a:cubicBezTo>
                  <a:pt x="5184" y="3820"/>
                  <a:pt x="5167" y="3803"/>
                  <a:pt x="5089" y="3759"/>
                </a:cubicBezTo>
                <a:cubicBezTo>
                  <a:pt x="5011" y="3716"/>
                  <a:pt x="5000" y="3672"/>
                  <a:pt x="4989" y="3611"/>
                </a:cubicBezTo>
                <a:cubicBezTo>
                  <a:pt x="4978" y="3551"/>
                  <a:pt x="4955" y="3551"/>
                  <a:pt x="4933" y="3455"/>
                </a:cubicBezTo>
                <a:cubicBezTo>
                  <a:pt x="4922" y="3411"/>
                  <a:pt x="4922" y="3359"/>
                  <a:pt x="4928" y="3307"/>
                </a:cubicBezTo>
                <a:cubicBezTo>
                  <a:pt x="4922" y="3315"/>
                  <a:pt x="4922" y="3315"/>
                  <a:pt x="4916" y="3315"/>
                </a:cubicBezTo>
                <a:cubicBezTo>
                  <a:pt x="4916" y="3315"/>
                  <a:pt x="4916" y="3315"/>
                  <a:pt x="4916" y="3315"/>
                </a:cubicBezTo>
                <a:cubicBezTo>
                  <a:pt x="4911" y="3315"/>
                  <a:pt x="4911" y="3315"/>
                  <a:pt x="4905" y="3315"/>
                </a:cubicBezTo>
                <a:cubicBezTo>
                  <a:pt x="4905" y="3315"/>
                  <a:pt x="4905" y="3315"/>
                  <a:pt x="4905" y="3315"/>
                </a:cubicBezTo>
                <a:cubicBezTo>
                  <a:pt x="4894" y="3315"/>
                  <a:pt x="4877" y="3315"/>
                  <a:pt x="4861" y="3315"/>
                </a:cubicBezTo>
                <a:cubicBezTo>
                  <a:pt x="4861" y="3315"/>
                  <a:pt x="4861" y="3315"/>
                  <a:pt x="4861" y="3315"/>
                </a:cubicBezTo>
                <a:cubicBezTo>
                  <a:pt x="4855" y="3315"/>
                  <a:pt x="4855" y="3315"/>
                  <a:pt x="4855" y="3315"/>
                </a:cubicBezTo>
                <a:cubicBezTo>
                  <a:pt x="4850" y="3315"/>
                  <a:pt x="4844" y="3307"/>
                  <a:pt x="4844" y="3307"/>
                </a:cubicBezTo>
                <a:cubicBezTo>
                  <a:pt x="4788" y="3307"/>
                  <a:pt x="4766" y="3333"/>
                  <a:pt x="4732" y="3272"/>
                </a:cubicBezTo>
                <a:cubicBezTo>
                  <a:pt x="4716" y="3246"/>
                  <a:pt x="4699" y="3228"/>
                  <a:pt x="4677" y="3220"/>
                </a:cubicBezTo>
                <a:cubicBezTo>
                  <a:pt x="4677" y="3220"/>
                  <a:pt x="4677" y="3220"/>
                  <a:pt x="4677" y="3220"/>
                </a:cubicBezTo>
                <a:cubicBezTo>
                  <a:pt x="4677" y="3228"/>
                  <a:pt x="4671" y="3228"/>
                  <a:pt x="4671" y="3237"/>
                </a:cubicBezTo>
                <a:cubicBezTo>
                  <a:pt x="4671" y="3237"/>
                  <a:pt x="4671" y="3237"/>
                  <a:pt x="4671" y="3237"/>
                </a:cubicBezTo>
                <a:cubicBezTo>
                  <a:pt x="4666" y="3246"/>
                  <a:pt x="4660" y="3255"/>
                  <a:pt x="4654" y="3263"/>
                </a:cubicBezTo>
                <a:cubicBezTo>
                  <a:pt x="4654" y="3263"/>
                  <a:pt x="4654" y="3263"/>
                  <a:pt x="4654" y="3263"/>
                </a:cubicBezTo>
                <a:cubicBezTo>
                  <a:pt x="4649" y="3272"/>
                  <a:pt x="4649" y="3281"/>
                  <a:pt x="4643" y="3281"/>
                </a:cubicBezTo>
                <a:cubicBezTo>
                  <a:pt x="4643" y="3281"/>
                  <a:pt x="4638" y="3289"/>
                  <a:pt x="4638" y="3289"/>
                </a:cubicBezTo>
                <a:cubicBezTo>
                  <a:pt x="4632" y="3289"/>
                  <a:pt x="4627" y="3298"/>
                  <a:pt x="4621" y="3307"/>
                </a:cubicBezTo>
                <a:cubicBezTo>
                  <a:pt x="4565" y="3359"/>
                  <a:pt x="4588" y="3394"/>
                  <a:pt x="4576" y="3585"/>
                </a:cubicBezTo>
                <a:cubicBezTo>
                  <a:pt x="4565" y="3786"/>
                  <a:pt x="4420" y="3786"/>
                  <a:pt x="4303" y="3786"/>
                </a:cubicBezTo>
                <a:cubicBezTo>
                  <a:pt x="4186" y="3786"/>
                  <a:pt x="4142" y="4021"/>
                  <a:pt x="4142" y="4108"/>
                </a:cubicBezTo>
                <a:cubicBezTo>
                  <a:pt x="4136" y="4195"/>
                  <a:pt x="4142" y="4299"/>
                  <a:pt x="4175" y="4369"/>
                </a:cubicBezTo>
                <a:cubicBezTo>
                  <a:pt x="4203" y="4439"/>
                  <a:pt x="4186" y="4482"/>
                  <a:pt x="4192" y="4587"/>
                </a:cubicBezTo>
                <a:cubicBezTo>
                  <a:pt x="4197" y="4691"/>
                  <a:pt x="4164" y="4717"/>
                  <a:pt x="4119" y="4735"/>
                </a:cubicBezTo>
                <a:cubicBezTo>
                  <a:pt x="4075" y="4743"/>
                  <a:pt x="4052" y="4769"/>
                  <a:pt x="4008" y="4839"/>
                </a:cubicBezTo>
                <a:cubicBezTo>
                  <a:pt x="3963" y="4909"/>
                  <a:pt x="3919" y="4909"/>
                  <a:pt x="3863" y="4856"/>
                </a:cubicBezTo>
                <a:cubicBezTo>
                  <a:pt x="3802" y="4804"/>
                  <a:pt x="3729" y="4822"/>
                  <a:pt x="3607" y="4839"/>
                </a:cubicBezTo>
                <a:cubicBezTo>
                  <a:pt x="3478" y="4856"/>
                  <a:pt x="3534" y="4787"/>
                  <a:pt x="3400" y="4682"/>
                </a:cubicBezTo>
                <a:cubicBezTo>
                  <a:pt x="3266" y="4587"/>
                  <a:pt x="3272" y="4735"/>
                  <a:pt x="3250" y="4813"/>
                </a:cubicBezTo>
                <a:cubicBezTo>
                  <a:pt x="3227" y="4891"/>
                  <a:pt x="3205" y="4978"/>
                  <a:pt x="3183" y="5118"/>
                </a:cubicBezTo>
                <a:cubicBezTo>
                  <a:pt x="3161" y="5257"/>
                  <a:pt x="3183" y="5257"/>
                  <a:pt x="3116" y="5327"/>
                </a:cubicBezTo>
                <a:cubicBezTo>
                  <a:pt x="3049" y="5396"/>
                  <a:pt x="3016" y="5710"/>
                  <a:pt x="3010" y="5771"/>
                </a:cubicBezTo>
                <a:cubicBezTo>
                  <a:pt x="3004" y="5832"/>
                  <a:pt x="3021" y="5892"/>
                  <a:pt x="3083" y="5892"/>
                </a:cubicBezTo>
                <a:cubicBezTo>
                  <a:pt x="3138" y="5892"/>
                  <a:pt x="3138" y="5953"/>
                  <a:pt x="3116" y="6032"/>
                </a:cubicBezTo>
                <a:cubicBezTo>
                  <a:pt x="3099" y="6110"/>
                  <a:pt x="3027" y="6110"/>
                  <a:pt x="2915" y="6093"/>
                </a:cubicBezTo>
                <a:cubicBezTo>
                  <a:pt x="2809" y="6084"/>
                  <a:pt x="2826" y="5988"/>
                  <a:pt x="2754" y="5971"/>
                </a:cubicBezTo>
                <a:cubicBezTo>
                  <a:pt x="2681" y="5945"/>
                  <a:pt x="2598" y="5988"/>
                  <a:pt x="2570" y="6075"/>
                </a:cubicBezTo>
                <a:cubicBezTo>
                  <a:pt x="2536" y="6154"/>
                  <a:pt x="2341" y="6075"/>
                  <a:pt x="2336" y="6128"/>
                </a:cubicBezTo>
                <a:cubicBezTo>
                  <a:pt x="2324" y="6180"/>
                  <a:pt x="2191" y="6110"/>
                  <a:pt x="2180" y="6206"/>
                </a:cubicBezTo>
                <a:cubicBezTo>
                  <a:pt x="2168" y="6302"/>
                  <a:pt x="2191" y="6345"/>
                  <a:pt x="2269" y="6345"/>
                </a:cubicBezTo>
                <a:cubicBezTo>
                  <a:pt x="2347" y="6345"/>
                  <a:pt x="2313" y="6580"/>
                  <a:pt x="2319" y="6737"/>
                </a:cubicBezTo>
                <a:cubicBezTo>
                  <a:pt x="2324" y="6902"/>
                  <a:pt x="2313" y="6937"/>
                  <a:pt x="2380" y="7016"/>
                </a:cubicBezTo>
                <a:cubicBezTo>
                  <a:pt x="2447" y="7085"/>
                  <a:pt x="2425" y="7190"/>
                  <a:pt x="2453" y="7346"/>
                </a:cubicBezTo>
                <a:cubicBezTo>
                  <a:pt x="2481" y="7503"/>
                  <a:pt x="2425" y="7486"/>
                  <a:pt x="2408" y="7573"/>
                </a:cubicBezTo>
                <a:cubicBezTo>
                  <a:pt x="2391" y="7660"/>
                  <a:pt x="2285" y="7660"/>
                  <a:pt x="2258" y="7747"/>
                </a:cubicBezTo>
                <a:cubicBezTo>
                  <a:pt x="2252" y="7747"/>
                  <a:pt x="2252" y="7756"/>
                  <a:pt x="2252" y="7764"/>
                </a:cubicBezTo>
                <a:cubicBezTo>
                  <a:pt x="2252" y="7764"/>
                  <a:pt x="2252" y="7773"/>
                  <a:pt x="2252" y="7773"/>
                </a:cubicBezTo>
                <a:cubicBezTo>
                  <a:pt x="2246" y="7773"/>
                  <a:pt x="2246" y="7782"/>
                  <a:pt x="2246" y="7790"/>
                </a:cubicBezTo>
                <a:cubicBezTo>
                  <a:pt x="2246" y="7790"/>
                  <a:pt x="2246" y="7790"/>
                  <a:pt x="2246" y="7799"/>
                </a:cubicBezTo>
                <a:cubicBezTo>
                  <a:pt x="2246" y="7799"/>
                  <a:pt x="2246" y="7808"/>
                  <a:pt x="2246" y="7817"/>
                </a:cubicBezTo>
                <a:cubicBezTo>
                  <a:pt x="2246" y="7817"/>
                  <a:pt x="2246" y="7817"/>
                  <a:pt x="2246" y="7825"/>
                </a:cubicBezTo>
                <a:cubicBezTo>
                  <a:pt x="2246" y="7825"/>
                  <a:pt x="2246" y="7834"/>
                  <a:pt x="2246" y="7843"/>
                </a:cubicBezTo>
                <a:cubicBezTo>
                  <a:pt x="2246" y="7843"/>
                  <a:pt x="2246" y="7851"/>
                  <a:pt x="2246" y="7851"/>
                </a:cubicBezTo>
                <a:cubicBezTo>
                  <a:pt x="2246" y="7860"/>
                  <a:pt x="2246" y="7869"/>
                  <a:pt x="2246" y="7869"/>
                </a:cubicBezTo>
                <a:cubicBezTo>
                  <a:pt x="2246" y="7877"/>
                  <a:pt x="2246" y="7877"/>
                  <a:pt x="2246" y="7886"/>
                </a:cubicBezTo>
                <a:cubicBezTo>
                  <a:pt x="2246" y="7886"/>
                  <a:pt x="2246" y="7895"/>
                  <a:pt x="2246" y="7904"/>
                </a:cubicBezTo>
                <a:cubicBezTo>
                  <a:pt x="2246" y="7912"/>
                  <a:pt x="2246" y="7912"/>
                  <a:pt x="2246" y="7912"/>
                </a:cubicBezTo>
                <a:cubicBezTo>
                  <a:pt x="2246" y="7921"/>
                  <a:pt x="2246" y="7930"/>
                  <a:pt x="2246" y="7938"/>
                </a:cubicBezTo>
                <a:cubicBezTo>
                  <a:pt x="2246" y="7947"/>
                  <a:pt x="2246" y="7947"/>
                  <a:pt x="2246" y="7947"/>
                </a:cubicBezTo>
                <a:cubicBezTo>
                  <a:pt x="2246" y="7956"/>
                  <a:pt x="2246" y="7965"/>
                  <a:pt x="2246" y="7982"/>
                </a:cubicBezTo>
                <a:cubicBezTo>
                  <a:pt x="2252" y="7999"/>
                  <a:pt x="2252" y="8025"/>
                  <a:pt x="2252" y="8043"/>
                </a:cubicBezTo>
                <a:cubicBezTo>
                  <a:pt x="2252" y="8043"/>
                  <a:pt x="2252" y="8043"/>
                  <a:pt x="2252" y="8052"/>
                </a:cubicBezTo>
                <a:cubicBezTo>
                  <a:pt x="2252" y="8052"/>
                  <a:pt x="2252" y="8060"/>
                  <a:pt x="2252" y="8069"/>
                </a:cubicBezTo>
                <a:cubicBezTo>
                  <a:pt x="2258" y="8069"/>
                  <a:pt x="2258" y="8078"/>
                  <a:pt x="2258" y="8078"/>
                </a:cubicBezTo>
                <a:cubicBezTo>
                  <a:pt x="2258" y="8086"/>
                  <a:pt x="2258" y="8086"/>
                  <a:pt x="2258" y="8095"/>
                </a:cubicBezTo>
                <a:cubicBezTo>
                  <a:pt x="2258" y="8095"/>
                  <a:pt x="2258" y="8104"/>
                  <a:pt x="2258" y="8104"/>
                </a:cubicBezTo>
                <a:cubicBezTo>
                  <a:pt x="2258" y="8113"/>
                  <a:pt x="2258" y="8113"/>
                  <a:pt x="2258" y="8121"/>
                </a:cubicBezTo>
                <a:cubicBezTo>
                  <a:pt x="2258" y="8121"/>
                  <a:pt x="2258" y="8130"/>
                  <a:pt x="2258" y="8130"/>
                </a:cubicBezTo>
                <a:cubicBezTo>
                  <a:pt x="2258" y="8130"/>
                  <a:pt x="2258" y="8139"/>
                  <a:pt x="2258" y="8139"/>
                </a:cubicBezTo>
                <a:cubicBezTo>
                  <a:pt x="2258" y="8147"/>
                  <a:pt x="2258" y="8147"/>
                  <a:pt x="2258" y="8147"/>
                </a:cubicBezTo>
                <a:cubicBezTo>
                  <a:pt x="2258" y="8156"/>
                  <a:pt x="2258" y="8165"/>
                  <a:pt x="2258" y="8165"/>
                </a:cubicBezTo>
                <a:cubicBezTo>
                  <a:pt x="2246" y="8261"/>
                  <a:pt x="2213" y="8234"/>
                  <a:pt x="2124" y="8252"/>
                </a:cubicBezTo>
                <a:cubicBezTo>
                  <a:pt x="2040" y="8269"/>
                  <a:pt x="1984" y="8339"/>
                  <a:pt x="1879" y="8409"/>
                </a:cubicBezTo>
                <a:cubicBezTo>
                  <a:pt x="1778" y="8478"/>
                  <a:pt x="1600" y="8618"/>
                  <a:pt x="1589" y="8748"/>
                </a:cubicBezTo>
                <a:cubicBezTo>
                  <a:pt x="1577" y="8879"/>
                  <a:pt x="1282" y="8835"/>
                  <a:pt x="1193" y="8835"/>
                </a:cubicBezTo>
                <a:cubicBezTo>
                  <a:pt x="1104" y="8835"/>
                  <a:pt x="1026" y="8861"/>
                  <a:pt x="1003" y="9079"/>
                </a:cubicBezTo>
                <a:cubicBezTo>
                  <a:pt x="981" y="9297"/>
                  <a:pt x="892" y="9270"/>
                  <a:pt x="831" y="9262"/>
                </a:cubicBezTo>
                <a:cubicBezTo>
                  <a:pt x="775" y="9262"/>
                  <a:pt x="764" y="9331"/>
                  <a:pt x="702" y="9331"/>
                </a:cubicBezTo>
                <a:cubicBezTo>
                  <a:pt x="641" y="9331"/>
                  <a:pt x="647" y="9314"/>
                  <a:pt x="641" y="9227"/>
                </a:cubicBezTo>
                <a:cubicBezTo>
                  <a:pt x="641" y="9149"/>
                  <a:pt x="552" y="9149"/>
                  <a:pt x="530" y="9210"/>
                </a:cubicBezTo>
                <a:cubicBezTo>
                  <a:pt x="502" y="9262"/>
                  <a:pt x="463" y="9262"/>
                  <a:pt x="418" y="9262"/>
                </a:cubicBezTo>
                <a:cubicBezTo>
                  <a:pt x="368" y="9262"/>
                  <a:pt x="329" y="9279"/>
                  <a:pt x="301" y="9366"/>
                </a:cubicBezTo>
                <a:cubicBezTo>
                  <a:pt x="273" y="9453"/>
                  <a:pt x="206" y="9488"/>
                  <a:pt x="95" y="9523"/>
                </a:cubicBezTo>
                <a:cubicBezTo>
                  <a:pt x="89" y="9523"/>
                  <a:pt x="84" y="9523"/>
                  <a:pt x="84" y="9523"/>
                </a:cubicBezTo>
                <a:cubicBezTo>
                  <a:pt x="78" y="9523"/>
                  <a:pt x="78" y="9523"/>
                  <a:pt x="78" y="9532"/>
                </a:cubicBezTo>
                <a:cubicBezTo>
                  <a:pt x="78" y="9532"/>
                  <a:pt x="72" y="9532"/>
                  <a:pt x="72" y="9532"/>
                </a:cubicBezTo>
                <a:cubicBezTo>
                  <a:pt x="67" y="9532"/>
                  <a:pt x="67" y="9532"/>
                  <a:pt x="67" y="9540"/>
                </a:cubicBezTo>
                <a:cubicBezTo>
                  <a:pt x="67" y="9540"/>
                  <a:pt x="61" y="9540"/>
                  <a:pt x="61" y="9549"/>
                </a:cubicBezTo>
                <a:cubicBezTo>
                  <a:pt x="61" y="9549"/>
                  <a:pt x="61" y="9549"/>
                  <a:pt x="56" y="9549"/>
                </a:cubicBezTo>
                <a:cubicBezTo>
                  <a:pt x="56" y="9549"/>
                  <a:pt x="50" y="9558"/>
                  <a:pt x="50" y="9566"/>
                </a:cubicBezTo>
                <a:cubicBezTo>
                  <a:pt x="50" y="9566"/>
                  <a:pt x="50" y="9566"/>
                  <a:pt x="50" y="9566"/>
                </a:cubicBezTo>
                <a:cubicBezTo>
                  <a:pt x="45" y="9566"/>
                  <a:pt x="45" y="9575"/>
                  <a:pt x="39" y="9575"/>
                </a:cubicBezTo>
                <a:cubicBezTo>
                  <a:pt x="39" y="9584"/>
                  <a:pt x="39" y="9584"/>
                  <a:pt x="39" y="9584"/>
                </a:cubicBezTo>
                <a:cubicBezTo>
                  <a:pt x="39" y="9593"/>
                  <a:pt x="33" y="9593"/>
                  <a:pt x="33" y="9601"/>
                </a:cubicBezTo>
                <a:cubicBezTo>
                  <a:pt x="33" y="9601"/>
                  <a:pt x="33" y="9601"/>
                  <a:pt x="33" y="9601"/>
                </a:cubicBezTo>
                <a:cubicBezTo>
                  <a:pt x="28" y="9619"/>
                  <a:pt x="22" y="9636"/>
                  <a:pt x="22" y="9645"/>
                </a:cubicBezTo>
                <a:cubicBezTo>
                  <a:pt x="22" y="9654"/>
                  <a:pt x="22" y="9654"/>
                  <a:pt x="22" y="9654"/>
                </a:cubicBezTo>
                <a:cubicBezTo>
                  <a:pt x="17" y="9662"/>
                  <a:pt x="17" y="9662"/>
                  <a:pt x="17" y="9671"/>
                </a:cubicBezTo>
                <a:cubicBezTo>
                  <a:pt x="17" y="9671"/>
                  <a:pt x="17" y="9680"/>
                  <a:pt x="17" y="9680"/>
                </a:cubicBezTo>
                <a:cubicBezTo>
                  <a:pt x="17" y="9688"/>
                  <a:pt x="11" y="9697"/>
                  <a:pt x="11" y="9706"/>
                </a:cubicBezTo>
                <a:cubicBezTo>
                  <a:pt x="11" y="9706"/>
                  <a:pt x="11" y="9706"/>
                  <a:pt x="11" y="9706"/>
                </a:cubicBezTo>
                <a:cubicBezTo>
                  <a:pt x="11" y="9714"/>
                  <a:pt x="11" y="9723"/>
                  <a:pt x="11" y="9732"/>
                </a:cubicBezTo>
                <a:cubicBezTo>
                  <a:pt x="11" y="9732"/>
                  <a:pt x="11" y="9732"/>
                  <a:pt x="11" y="9732"/>
                </a:cubicBezTo>
                <a:cubicBezTo>
                  <a:pt x="6" y="9741"/>
                  <a:pt x="6" y="9749"/>
                  <a:pt x="6" y="9758"/>
                </a:cubicBezTo>
                <a:cubicBezTo>
                  <a:pt x="6" y="9767"/>
                  <a:pt x="6" y="9767"/>
                  <a:pt x="6" y="9767"/>
                </a:cubicBezTo>
                <a:cubicBezTo>
                  <a:pt x="6" y="9775"/>
                  <a:pt x="6" y="9784"/>
                  <a:pt x="6" y="9793"/>
                </a:cubicBezTo>
                <a:cubicBezTo>
                  <a:pt x="6" y="9793"/>
                  <a:pt x="6" y="9793"/>
                  <a:pt x="6" y="9793"/>
                </a:cubicBezTo>
                <a:cubicBezTo>
                  <a:pt x="0" y="9819"/>
                  <a:pt x="0" y="9836"/>
                  <a:pt x="0" y="9854"/>
                </a:cubicBezTo>
                <a:cubicBezTo>
                  <a:pt x="0" y="9854"/>
                  <a:pt x="0" y="9854"/>
                  <a:pt x="0" y="9854"/>
                </a:cubicBezTo>
                <a:cubicBezTo>
                  <a:pt x="0" y="9871"/>
                  <a:pt x="0" y="9880"/>
                  <a:pt x="0" y="9889"/>
                </a:cubicBezTo>
                <a:cubicBezTo>
                  <a:pt x="0" y="9889"/>
                  <a:pt x="0" y="9889"/>
                  <a:pt x="0" y="9889"/>
                </a:cubicBezTo>
                <a:cubicBezTo>
                  <a:pt x="0" y="9958"/>
                  <a:pt x="0" y="10028"/>
                  <a:pt x="0" y="10080"/>
                </a:cubicBezTo>
                <a:cubicBezTo>
                  <a:pt x="0" y="10080"/>
                  <a:pt x="0" y="10089"/>
                  <a:pt x="0" y="10089"/>
                </a:cubicBezTo>
                <a:cubicBezTo>
                  <a:pt x="0" y="10089"/>
                  <a:pt x="0" y="10089"/>
                  <a:pt x="0" y="10098"/>
                </a:cubicBezTo>
                <a:cubicBezTo>
                  <a:pt x="0" y="10098"/>
                  <a:pt x="0" y="10106"/>
                  <a:pt x="0" y="10115"/>
                </a:cubicBezTo>
                <a:cubicBezTo>
                  <a:pt x="0" y="10246"/>
                  <a:pt x="28" y="10324"/>
                  <a:pt x="39" y="10411"/>
                </a:cubicBezTo>
                <a:cubicBezTo>
                  <a:pt x="56" y="10507"/>
                  <a:pt x="117" y="10463"/>
                  <a:pt x="151" y="10420"/>
                </a:cubicBezTo>
                <a:cubicBezTo>
                  <a:pt x="178" y="10376"/>
                  <a:pt x="273" y="10446"/>
                  <a:pt x="307" y="10463"/>
                </a:cubicBezTo>
                <a:cubicBezTo>
                  <a:pt x="340" y="10481"/>
                  <a:pt x="368" y="10655"/>
                  <a:pt x="368" y="10742"/>
                </a:cubicBezTo>
                <a:cubicBezTo>
                  <a:pt x="368" y="10820"/>
                  <a:pt x="368" y="10916"/>
                  <a:pt x="396" y="11003"/>
                </a:cubicBezTo>
                <a:cubicBezTo>
                  <a:pt x="401" y="11012"/>
                  <a:pt x="407" y="11020"/>
                  <a:pt x="407" y="11029"/>
                </a:cubicBezTo>
                <a:cubicBezTo>
                  <a:pt x="407" y="11038"/>
                  <a:pt x="412" y="11047"/>
                  <a:pt x="412" y="11047"/>
                </a:cubicBezTo>
                <a:cubicBezTo>
                  <a:pt x="412" y="11055"/>
                  <a:pt x="412" y="11064"/>
                  <a:pt x="412" y="11064"/>
                </a:cubicBezTo>
                <a:cubicBezTo>
                  <a:pt x="418" y="11073"/>
                  <a:pt x="418" y="11081"/>
                  <a:pt x="418" y="11090"/>
                </a:cubicBezTo>
                <a:cubicBezTo>
                  <a:pt x="418" y="11090"/>
                  <a:pt x="418" y="11099"/>
                  <a:pt x="418" y="11099"/>
                </a:cubicBezTo>
                <a:cubicBezTo>
                  <a:pt x="418" y="11107"/>
                  <a:pt x="418" y="11116"/>
                  <a:pt x="418" y="11125"/>
                </a:cubicBezTo>
                <a:cubicBezTo>
                  <a:pt x="418" y="11134"/>
                  <a:pt x="418" y="11134"/>
                  <a:pt x="418" y="11134"/>
                </a:cubicBezTo>
                <a:cubicBezTo>
                  <a:pt x="418" y="11142"/>
                  <a:pt x="418" y="11151"/>
                  <a:pt x="418" y="11168"/>
                </a:cubicBezTo>
                <a:cubicBezTo>
                  <a:pt x="418" y="11168"/>
                  <a:pt x="418" y="11168"/>
                  <a:pt x="418" y="11168"/>
                </a:cubicBezTo>
                <a:cubicBezTo>
                  <a:pt x="418" y="11177"/>
                  <a:pt x="418" y="11195"/>
                  <a:pt x="412" y="11203"/>
                </a:cubicBezTo>
                <a:cubicBezTo>
                  <a:pt x="412" y="11203"/>
                  <a:pt x="412" y="11203"/>
                  <a:pt x="412" y="11203"/>
                </a:cubicBezTo>
                <a:cubicBezTo>
                  <a:pt x="412" y="11229"/>
                  <a:pt x="407" y="11247"/>
                  <a:pt x="401" y="11273"/>
                </a:cubicBezTo>
                <a:cubicBezTo>
                  <a:pt x="401" y="11273"/>
                  <a:pt x="401" y="11273"/>
                  <a:pt x="401" y="11273"/>
                </a:cubicBezTo>
                <a:cubicBezTo>
                  <a:pt x="396" y="11282"/>
                  <a:pt x="396" y="11282"/>
                  <a:pt x="396" y="11290"/>
                </a:cubicBezTo>
                <a:cubicBezTo>
                  <a:pt x="362" y="11395"/>
                  <a:pt x="351" y="11403"/>
                  <a:pt x="318" y="11438"/>
                </a:cubicBezTo>
                <a:cubicBezTo>
                  <a:pt x="312" y="11438"/>
                  <a:pt x="312" y="11438"/>
                  <a:pt x="307" y="11447"/>
                </a:cubicBezTo>
                <a:cubicBezTo>
                  <a:pt x="329" y="11473"/>
                  <a:pt x="362" y="11508"/>
                  <a:pt x="407" y="11508"/>
                </a:cubicBezTo>
                <a:cubicBezTo>
                  <a:pt x="485" y="11508"/>
                  <a:pt x="513" y="11491"/>
                  <a:pt x="535" y="11543"/>
                </a:cubicBezTo>
                <a:cubicBezTo>
                  <a:pt x="557" y="11586"/>
                  <a:pt x="563" y="11612"/>
                  <a:pt x="624" y="11639"/>
                </a:cubicBezTo>
                <a:cubicBezTo>
                  <a:pt x="686" y="11665"/>
                  <a:pt x="674" y="11708"/>
                  <a:pt x="708" y="11734"/>
                </a:cubicBezTo>
                <a:cubicBezTo>
                  <a:pt x="741" y="11752"/>
                  <a:pt x="780" y="11821"/>
                  <a:pt x="780" y="11891"/>
                </a:cubicBezTo>
                <a:cubicBezTo>
                  <a:pt x="780" y="11969"/>
                  <a:pt x="719" y="12056"/>
                  <a:pt x="758" y="12109"/>
                </a:cubicBezTo>
                <a:cubicBezTo>
                  <a:pt x="797" y="12161"/>
                  <a:pt x="808" y="12231"/>
                  <a:pt x="864" y="12231"/>
                </a:cubicBezTo>
                <a:cubicBezTo>
                  <a:pt x="920" y="12231"/>
                  <a:pt x="964" y="12196"/>
                  <a:pt x="1009" y="12283"/>
                </a:cubicBezTo>
                <a:cubicBezTo>
                  <a:pt x="1048" y="12370"/>
                  <a:pt x="1026" y="12387"/>
                  <a:pt x="1115" y="12405"/>
                </a:cubicBezTo>
                <a:cubicBezTo>
                  <a:pt x="1204" y="12422"/>
                  <a:pt x="1176" y="12457"/>
                  <a:pt x="1243" y="12466"/>
                </a:cubicBezTo>
                <a:cubicBezTo>
                  <a:pt x="1243" y="12466"/>
                  <a:pt x="1249" y="12466"/>
                  <a:pt x="1254" y="12466"/>
                </a:cubicBezTo>
                <a:cubicBezTo>
                  <a:pt x="1254" y="12466"/>
                  <a:pt x="1254" y="12466"/>
                  <a:pt x="1260" y="12466"/>
                </a:cubicBezTo>
                <a:cubicBezTo>
                  <a:pt x="1321" y="12474"/>
                  <a:pt x="1438" y="12500"/>
                  <a:pt x="1488" y="12448"/>
                </a:cubicBezTo>
                <a:cubicBezTo>
                  <a:pt x="1494" y="12448"/>
                  <a:pt x="1494" y="12448"/>
                  <a:pt x="1499" y="12448"/>
                </a:cubicBezTo>
                <a:cubicBezTo>
                  <a:pt x="1499" y="12440"/>
                  <a:pt x="1505" y="12440"/>
                  <a:pt x="1505" y="12431"/>
                </a:cubicBezTo>
                <a:cubicBezTo>
                  <a:pt x="1555" y="12361"/>
                  <a:pt x="1550" y="12309"/>
                  <a:pt x="1611" y="12300"/>
                </a:cubicBezTo>
                <a:cubicBezTo>
                  <a:pt x="1667" y="12292"/>
                  <a:pt x="1667" y="12222"/>
                  <a:pt x="1728" y="12196"/>
                </a:cubicBezTo>
                <a:cubicBezTo>
                  <a:pt x="1789" y="12170"/>
                  <a:pt x="1795" y="12135"/>
                  <a:pt x="1867" y="12135"/>
                </a:cubicBezTo>
                <a:cubicBezTo>
                  <a:pt x="1934" y="12135"/>
                  <a:pt x="2012" y="12126"/>
                  <a:pt x="2062" y="12222"/>
                </a:cubicBezTo>
                <a:cubicBezTo>
                  <a:pt x="2113" y="12326"/>
                  <a:pt x="2146" y="12396"/>
                  <a:pt x="2213" y="12413"/>
                </a:cubicBezTo>
                <a:cubicBezTo>
                  <a:pt x="2280" y="12440"/>
                  <a:pt x="2347" y="12448"/>
                  <a:pt x="2330" y="12527"/>
                </a:cubicBezTo>
                <a:cubicBezTo>
                  <a:pt x="2313" y="12605"/>
                  <a:pt x="2280" y="12622"/>
                  <a:pt x="2285" y="12701"/>
                </a:cubicBezTo>
                <a:cubicBezTo>
                  <a:pt x="2291" y="12779"/>
                  <a:pt x="2291" y="12927"/>
                  <a:pt x="2246" y="12944"/>
                </a:cubicBezTo>
                <a:cubicBezTo>
                  <a:pt x="2202" y="12962"/>
                  <a:pt x="2180" y="12988"/>
                  <a:pt x="2152" y="13058"/>
                </a:cubicBezTo>
                <a:cubicBezTo>
                  <a:pt x="2124" y="13127"/>
                  <a:pt x="2090" y="13301"/>
                  <a:pt x="2018" y="13328"/>
                </a:cubicBezTo>
                <a:cubicBezTo>
                  <a:pt x="1945" y="13354"/>
                  <a:pt x="1912" y="13415"/>
                  <a:pt x="1884" y="13354"/>
                </a:cubicBezTo>
                <a:cubicBezTo>
                  <a:pt x="1856" y="13301"/>
                  <a:pt x="1823" y="13249"/>
                  <a:pt x="1778" y="13284"/>
                </a:cubicBezTo>
                <a:cubicBezTo>
                  <a:pt x="1739" y="13328"/>
                  <a:pt x="1700" y="13388"/>
                  <a:pt x="1745" y="13458"/>
                </a:cubicBezTo>
                <a:cubicBezTo>
                  <a:pt x="1789" y="13537"/>
                  <a:pt x="1812" y="13545"/>
                  <a:pt x="1795" y="13632"/>
                </a:cubicBezTo>
                <a:cubicBezTo>
                  <a:pt x="1778" y="13711"/>
                  <a:pt x="1823" y="13833"/>
                  <a:pt x="1867" y="13859"/>
                </a:cubicBezTo>
                <a:cubicBezTo>
                  <a:pt x="1918" y="13893"/>
                  <a:pt x="1957" y="13954"/>
                  <a:pt x="1957" y="13989"/>
                </a:cubicBezTo>
                <a:cubicBezTo>
                  <a:pt x="1962" y="14024"/>
                  <a:pt x="1957" y="14050"/>
                  <a:pt x="1990" y="14094"/>
                </a:cubicBezTo>
                <a:cubicBezTo>
                  <a:pt x="2018" y="14137"/>
                  <a:pt x="2051" y="14198"/>
                  <a:pt x="2018" y="14250"/>
                </a:cubicBezTo>
                <a:cubicBezTo>
                  <a:pt x="1984" y="14303"/>
                  <a:pt x="1934" y="14294"/>
                  <a:pt x="1912" y="14355"/>
                </a:cubicBezTo>
                <a:cubicBezTo>
                  <a:pt x="1884" y="14416"/>
                  <a:pt x="1817" y="14503"/>
                  <a:pt x="1800" y="14451"/>
                </a:cubicBezTo>
                <a:cubicBezTo>
                  <a:pt x="1778" y="14398"/>
                  <a:pt x="1773" y="14294"/>
                  <a:pt x="1756" y="14277"/>
                </a:cubicBezTo>
                <a:cubicBezTo>
                  <a:pt x="1734" y="14259"/>
                  <a:pt x="1700" y="14311"/>
                  <a:pt x="1667" y="14311"/>
                </a:cubicBezTo>
                <a:cubicBezTo>
                  <a:pt x="1633" y="14311"/>
                  <a:pt x="1611" y="14381"/>
                  <a:pt x="1644" y="14459"/>
                </a:cubicBezTo>
                <a:cubicBezTo>
                  <a:pt x="1678" y="14538"/>
                  <a:pt x="1695" y="14520"/>
                  <a:pt x="1711" y="14625"/>
                </a:cubicBezTo>
                <a:cubicBezTo>
                  <a:pt x="1734" y="14729"/>
                  <a:pt x="1711" y="15051"/>
                  <a:pt x="1778" y="15051"/>
                </a:cubicBezTo>
                <a:cubicBezTo>
                  <a:pt x="1839" y="15051"/>
                  <a:pt x="1890" y="14973"/>
                  <a:pt x="1923" y="15095"/>
                </a:cubicBezTo>
                <a:cubicBezTo>
                  <a:pt x="1957" y="15208"/>
                  <a:pt x="1968" y="15278"/>
                  <a:pt x="2035" y="15278"/>
                </a:cubicBezTo>
                <a:cubicBezTo>
                  <a:pt x="2101" y="15278"/>
                  <a:pt x="2124" y="15217"/>
                  <a:pt x="2163" y="15321"/>
                </a:cubicBezTo>
                <a:cubicBezTo>
                  <a:pt x="2202" y="15426"/>
                  <a:pt x="2196" y="15469"/>
                  <a:pt x="2269" y="15513"/>
                </a:cubicBezTo>
                <a:cubicBezTo>
                  <a:pt x="2336" y="15548"/>
                  <a:pt x="2369" y="15556"/>
                  <a:pt x="2402" y="15600"/>
                </a:cubicBezTo>
                <a:cubicBezTo>
                  <a:pt x="2441" y="15652"/>
                  <a:pt x="2464" y="15617"/>
                  <a:pt x="2486" y="15687"/>
                </a:cubicBezTo>
                <a:cubicBezTo>
                  <a:pt x="2486" y="15696"/>
                  <a:pt x="2492" y="15704"/>
                  <a:pt x="2492" y="15704"/>
                </a:cubicBezTo>
                <a:cubicBezTo>
                  <a:pt x="2492" y="15713"/>
                  <a:pt x="2492" y="15713"/>
                  <a:pt x="2492" y="15713"/>
                </a:cubicBezTo>
                <a:cubicBezTo>
                  <a:pt x="2492" y="15713"/>
                  <a:pt x="2492" y="15722"/>
                  <a:pt x="2497" y="15730"/>
                </a:cubicBezTo>
                <a:cubicBezTo>
                  <a:pt x="2497" y="15730"/>
                  <a:pt x="2497" y="15730"/>
                  <a:pt x="2497" y="15730"/>
                </a:cubicBezTo>
                <a:cubicBezTo>
                  <a:pt x="2514" y="15730"/>
                  <a:pt x="2536" y="15739"/>
                  <a:pt x="2553" y="15757"/>
                </a:cubicBezTo>
                <a:cubicBezTo>
                  <a:pt x="2609" y="15800"/>
                  <a:pt x="2614" y="15809"/>
                  <a:pt x="2637" y="15809"/>
                </a:cubicBezTo>
                <a:cubicBezTo>
                  <a:pt x="2664" y="15818"/>
                  <a:pt x="2648" y="15678"/>
                  <a:pt x="2687" y="15670"/>
                </a:cubicBezTo>
                <a:cubicBezTo>
                  <a:pt x="2720" y="15661"/>
                  <a:pt x="2715" y="15591"/>
                  <a:pt x="2754" y="15591"/>
                </a:cubicBezTo>
                <a:cubicBezTo>
                  <a:pt x="2787" y="15582"/>
                  <a:pt x="2798" y="15670"/>
                  <a:pt x="2837" y="15670"/>
                </a:cubicBezTo>
                <a:cubicBezTo>
                  <a:pt x="2876" y="15670"/>
                  <a:pt x="2943" y="15678"/>
                  <a:pt x="2954" y="15730"/>
                </a:cubicBezTo>
                <a:cubicBezTo>
                  <a:pt x="2971" y="15783"/>
                  <a:pt x="2988" y="15870"/>
                  <a:pt x="3032" y="15887"/>
                </a:cubicBezTo>
                <a:cubicBezTo>
                  <a:pt x="3077" y="15896"/>
                  <a:pt x="3127" y="15896"/>
                  <a:pt x="3149" y="15939"/>
                </a:cubicBezTo>
                <a:cubicBezTo>
                  <a:pt x="3172" y="15992"/>
                  <a:pt x="3278" y="16157"/>
                  <a:pt x="3345" y="16192"/>
                </a:cubicBezTo>
                <a:cubicBezTo>
                  <a:pt x="3411" y="16218"/>
                  <a:pt x="3411" y="16262"/>
                  <a:pt x="3456" y="16322"/>
                </a:cubicBezTo>
                <a:cubicBezTo>
                  <a:pt x="3501" y="16392"/>
                  <a:pt x="3517" y="16479"/>
                  <a:pt x="3601" y="16479"/>
                </a:cubicBezTo>
                <a:cubicBezTo>
                  <a:pt x="3679" y="16479"/>
                  <a:pt x="3740" y="16453"/>
                  <a:pt x="3785" y="16523"/>
                </a:cubicBezTo>
                <a:cubicBezTo>
                  <a:pt x="3824" y="16601"/>
                  <a:pt x="3841" y="16662"/>
                  <a:pt x="3896" y="16679"/>
                </a:cubicBezTo>
                <a:cubicBezTo>
                  <a:pt x="3958" y="16697"/>
                  <a:pt x="4019" y="16688"/>
                  <a:pt x="4041" y="16758"/>
                </a:cubicBezTo>
                <a:cubicBezTo>
                  <a:pt x="4064" y="16836"/>
                  <a:pt x="4103" y="16862"/>
                  <a:pt x="4142" y="16862"/>
                </a:cubicBezTo>
                <a:cubicBezTo>
                  <a:pt x="4186" y="16871"/>
                  <a:pt x="4309" y="16906"/>
                  <a:pt x="4331" y="16941"/>
                </a:cubicBezTo>
                <a:cubicBezTo>
                  <a:pt x="4353" y="16975"/>
                  <a:pt x="4365" y="17054"/>
                  <a:pt x="4409" y="17062"/>
                </a:cubicBezTo>
                <a:cubicBezTo>
                  <a:pt x="4459" y="17062"/>
                  <a:pt x="4526" y="17150"/>
                  <a:pt x="4543" y="17097"/>
                </a:cubicBezTo>
                <a:cubicBezTo>
                  <a:pt x="4560" y="17045"/>
                  <a:pt x="4593" y="16984"/>
                  <a:pt x="4632" y="17045"/>
                </a:cubicBezTo>
                <a:cubicBezTo>
                  <a:pt x="4666" y="17106"/>
                  <a:pt x="4744" y="17176"/>
                  <a:pt x="4760" y="17184"/>
                </a:cubicBezTo>
                <a:cubicBezTo>
                  <a:pt x="4783" y="17184"/>
                  <a:pt x="4844" y="17176"/>
                  <a:pt x="4883" y="17176"/>
                </a:cubicBezTo>
                <a:cubicBezTo>
                  <a:pt x="4916" y="17176"/>
                  <a:pt x="4916" y="17089"/>
                  <a:pt x="4983" y="17089"/>
                </a:cubicBezTo>
                <a:cubicBezTo>
                  <a:pt x="5011" y="17089"/>
                  <a:pt x="5039" y="17097"/>
                  <a:pt x="5067" y="17097"/>
                </a:cubicBezTo>
                <a:cubicBezTo>
                  <a:pt x="5067" y="17097"/>
                  <a:pt x="5067" y="17097"/>
                  <a:pt x="5067" y="17097"/>
                </a:cubicBezTo>
                <a:cubicBezTo>
                  <a:pt x="5078" y="17097"/>
                  <a:pt x="5089" y="17097"/>
                  <a:pt x="5095" y="17097"/>
                </a:cubicBezTo>
                <a:cubicBezTo>
                  <a:pt x="5100" y="17097"/>
                  <a:pt x="5100" y="17097"/>
                  <a:pt x="5100" y="17097"/>
                </a:cubicBezTo>
                <a:cubicBezTo>
                  <a:pt x="5100" y="17097"/>
                  <a:pt x="5106" y="17097"/>
                  <a:pt x="5112" y="17097"/>
                </a:cubicBezTo>
                <a:cubicBezTo>
                  <a:pt x="5112" y="17097"/>
                  <a:pt x="5112" y="17097"/>
                  <a:pt x="5112" y="17097"/>
                </a:cubicBezTo>
                <a:cubicBezTo>
                  <a:pt x="5117" y="17097"/>
                  <a:pt x="5117" y="17097"/>
                  <a:pt x="5123" y="17097"/>
                </a:cubicBezTo>
                <a:cubicBezTo>
                  <a:pt x="5123" y="17097"/>
                  <a:pt x="5123" y="17097"/>
                  <a:pt x="5123" y="17097"/>
                </a:cubicBezTo>
                <a:cubicBezTo>
                  <a:pt x="5128" y="17097"/>
                  <a:pt x="5128" y="17097"/>
                  <a:pt x="5134" y="17097"/>
                </a:cubicBezTo>
                <a:cubicBezTo>
                  <a:pt x="5134" y="17097"/>
                  <a:pt x="5134" y="17097"/>
                  <a:pt x="5134" y="17097"/>
                </a:cubicBezTo>
                <a:cubicBezTo>
                  <a:pt x="5139" y="17097"/>
                  <a:pt x="5139" y="17089"/>
                  <a:pt x="5139" y="17089"/>
                </a:cubicBezTo>
                <a:cubicBezTo>
                  <a:pt x="5139" y="17089"/>
                  <a:pt x="5145" y="17089"/>
                  <a:pt x="5145" y="17089"/>
                </a:cubicBezTo>
                <a:cubicBezTo>
                  <a:pt x="5145" y="17089"/>
                  <a:pt x="5145" y="17089"/>
                  <a:pt x="5151" y="17089"/>
                </a:cubicBezTo>
                <a:cubicBezTo>
                  <a:pt x="5151" y="17089"/>
                  <a:pt x="5151" y="17089"/>
                  <a:pt x="5151" y="17089"/>
                </a:cubicBezTo>
                <a:cubicBezTo>
                  <a:pt x="5156" y="17080"/>
                  <a:pt x="5156" y="17080"/>
                  <a:pt x="5156" y="17080"/>
                </a:cubicBezTo>
                <a:cubicBezTo>
                  <a:pt x="5184" y="17036"/>
                  <a:pt x="5212" y="17010"/>
                  <a:pt x="5256" y="17019"/>
                </a:cubicBezTo>
                <a:cubicBezTo>
                  <a:pt x="5295" y="17019"/>
                  <a:pt x="5307" y="17062"/>
                  <a:pt x="5307" y="17115"/>
                </a:cubicBezTo>
                <a:cubicBezTo>
                  <a:pt x="5307" y="17158"/>
                  <a:pt x="5284" y="17298"/>
                  <a:pt x="5301" y="17332"/>
                </a:cubicBezTo>
                <a:cubicBezTo>
                  <a:pt x="5301" y="17341"/>
                  <a:pt x="5301" y="17341"/>
                  <a:pt x="5301" y="17341"/>
                </a:cubicBezTo>
                <a:cubicBezTo>
                  <a:pt x="5307" y="17341"/>
                  <a:pt x="5307" y="17350"/>
                  <a:pt x="5307" y="17350"/>
                </a:cubicBezTo>
                <a:cubicBezTo>
                  <a:pt x="5307" y="17350"/>
                  <a:pt x="5307" y="17350"/>
                  <a:pt x="5312" y="17359"/>
                </a:cubicBezTo>
                <a:cubicBezTo>
                  <a:pt x="5312" y="17359"/>
                  <a:pt x="5312" y="17359"/>
                  <a:pt x="5312" y="17359"/>
                </a:cubicBezTo>
                <a:cubicBezTo>
                  <a:pt x="5329" y="17385"/>
                  <a:pt x="5368" y="17411"/>
                  <a:pt x="5385" y="17332"/>
                </a:cubicBezTo>
                <a:cubicBezTo>
                  <a:pt x="5407" y="17237"/>
                  <a:pt x="5424" y="17193"/>
                  <a:pt x="5452" y="17176"/>
                </a:cubicBezTo>
                <a:cubicBezTo>
                  <a:pt x="5479" y="17158"/>
                  <a:pt x="5485" y="17054"/>
                  <a:pt x="5530" y="17036"/>
                </a:cubicBezTo>
                <a:cubicBezTo>
                  <a:pt x="5569" y="17010"/>
                  <a:pt x="5624" y="16888"/>
                  <a:pt x="5652" y="16880"/>
                </a:cubicBezTo>
                <a:cubicBezTo>
                  <a:pt x="5680" y="16871"/>
                  <a:pt x="5708" y="16801"/>
                  <a:pt x="5730" y="16836"/>
                </a:cubicBezTo>
                <a:cubicBezTo>
                  <a:pt x="5758" y="16880"/>
                  <a:pt x="5786" y="16888"/>
                  <a:pt x="5825" y="16906"/>
                </a:cubicBezTo>
                <a:cubicBezTo>
                  <a:pt x="5870" y="16923"/>
                  <a:pt x="5881" y="17054"/>
                  <a:pt x="5931" y="17054"/>
                </a:cubicBezTo>
                <a:cubicBezTo>
                  <a:pt x="5976" y="17045"/>
                  <a:pt x="6020" y="17028"/>
                  <a:pt x="6059" y="17036"/>
                </a:cubicBezTo>
                <a:cubicBezTo>
                  <a:pt x="6098" y="17045"/>
                  <a:pt x="6171" y="16967"/>
                  <a:pt x="6215" y="17010"/>
                </a:cubicBezTo>
                <a:cubicBezTo>
                  <a:pt x="6265" y="17054"/>
                  <a:pt x="6249" y="17080"/>
                  <a:pt x="6288" y="17106"/>
                </a:cubicBezTo>
                <a:cubicBezTo>
                  <a:pt x="6327" y="17132"/>
                  <a:pt x="6310" y="17228"/>
                  <a:pt x="6338" y="17228"/>
                </a:cubicBezTo>
                <a:cubicBezTo>
                  <a:pt x="6338" y="17228"/>
                  <a:pt x="6338" y="17228"/>
                  <a:pt x="6338" y="17228"/>
                </a:cubicBezTo>
                <a:cubicBezTo>
                  <a:pt x="6343" y="17228"/>
                  <a:pt x="6343" y="17228"/>
                  <a:pt x="6349" y="17228"/>
                </a:cubicBezTo>
                <a:cubicBezTo>
                  <a:pt x="6388" y="17219"/>
                  <a:pt x="6421" y="17167"/>
                  <a:pt x="6472" y="17184"/>
                </a:cubicBezTo>
                <a:cubicBezTo>
                  <a:pt x="6516" y="17193"/>
                  <a:pt x="6628" y="17228"/>
                  <a:pt x="6644" y="17141"/>
                </a:cubicBezTo>
                <a:cubicBezTo>
                  <a:pt x="6661" y="17054"/>
                  <a:pt x="6656" y="16949"/>
                  <a:pt x="6717" y="16932"/>
                </a:cubicBezTo>
                <a:cubicBezTo>
                  <a:pt x="6778" y="16914"/>
                  <a:pt x="6817" y="16854"/>
                  <a:pt x="6834" y="16784"/>
                </a:cubicBezTo>
                <a:cubicBezTo>
                  <a:pt x="6856" y="16706"/>
                  <a:pt x="6862" y="16662"/>
                  <a:pt x="6923" y="16662"/>
                </a:cubicBezTo>
                <a:cubicBezTo>
                  <a:pt x="6984" y="16671"/>
                  <a:pt x="7057" y="16671"/>
                  <a:pt x="7102" y="16575"/>
                </a:cubicBezTo>
                <a:cubicBezTo>
                  <a:pt x="7146" y="16479"/>
                  <a:pt x="7157" y="16418"/>
                  <a:pt x="7219" y="16366"/>
                </a:cubicBezTo>
                <a:cubicBezTo>
                  <a:pt x="7285" y="16305"/>
                  <a:pt x="7336" y="16183"/>
                  <a:pt x="7375" y="16253"/>
                </a:cubicBezTo>
                <a:cubicBezTo>
                  <a:pt x="7414" y="16314"/>
                  <a:pt x="7419" y="16401"/>
                  <a:pt x="7475" y="16401"/>
                </a:cubicBezTo>
                <a:cubicBezTo>
                  <a:pt x="7525" y="16401"/>
                  <a:pt x="7542" y="16366"/>
                  <a:pt x="7570" y="16401"/>
                </a:cubicBezTo>
                <a:cubicBezTo>
                  <a:pt x="7598" y="16436"/>
                  <a:pt x="7631" y="16453"/>
                  <a:pt x="7648" y="16418"/>
                </a:cubicBezTo>
                <a:cubicBezTo>
                  <a:pt x="7670" y="16375"/>
                  <a:pt x="7715" y="16244"/>
                  <a:pt x="7754" y="16244"/>
                </a:cubicBezTo>
                <a:cubicBezTo>
                  <a:pt x="7787" y="16244"/>
                  <a:pt x="7798" y="16148"/>
                  <a:pt x="7832" y="16148"/>
                </a:cubicBezTo>
                <a:cubicBezTo>
                  <a:pt x="7865" y="16140"/>
                  <a:pt x="7860" y="16209"/>
                  <a:pt x="7887" y="16218"/>
                </a:cubicBezTo>
                <a:cubicBezTo>
                  <a:pt x="7915" y="16227"/>
                  <a:pt x="7949" y="16270"/>
                  <a:pt x="7949" y="16305"/>
                </a:cubicBezTo>
                <a:cubicBezTo>
                  <a:pt x="7954" y="16340"/>
                  <a:pt x="7927" y="16410"/>
                  <a:pt x="7966" y="16444"/>
                </a:cubicBezTo>
                <a:cubicBezTo>
                  <a:pt x="8005" y="16470"/>
                  <a:pt x="8021" y="16514"/>
                  <a:pt x="8027" y="16558"/>
                </a:cubicBezTo>
                <a:cubicBezTo>
                  <a:pt x="8027" y="16601"/>
                  <a:pt x="8032" y="16645"/>
                  <a:pt x="7999" y="16671"/>
                </a:cubicBezTo>
                <a:cubicBezTo>
                  <a:pt x="7971" y="16706"/>
                  <a:pt x="7910" y="16810"/>
                  <a:pt x="7977" y="16819"/>
                </a:cubicBezTo>
                <a:cubicBezTo>
                  <a:pt x="8049" y="16836"/>
                  <a:pt x="8116" y="16775"/>
                  <a:pt x="8144" y="16819"/>
                </a:cubicBezTo>
                <a:cubicBezTo>
                  <a:pt x="8166" y="16871"/>
                  <a:pt x="8172" y="16897"/>
                  <a:pt x="8200" y="16888"/>
                </a:cubicBezTo>
                <a:cubicBezTo>
                  <a:pt x="8228" y="16871"/>
                  <a:pt x="8261" y="16854"/>
                  <a:pt x="8294" y="16871"/>
                </a:cubicBezTo>
                <a:cubicBezTo>
                  <a:pt x="8300" y="16880"/>
                  <a:pt x="8300" y="16880"/>
                  <a:pt x="8306" y="16880"/>
                </a:cubicBezTo>
                <a:cubicBezTo>
                  <a:pt x="8311" y="16880"/>
                  <a:pt x="8311" y="16880"/>
                  <a:pt x="8317" y="16880"/>
                </a:cubicBezTo>
                <a:cubicBezTo>
                  <a:pt x="8339" y="16871"/>
                  <a:pt x="8356" y="16827"/>
                  <a:pt x="8372" y="16793"/>
                </a:cubicBezTo>
                <a:cubicBezTo>
                  <a:pt x="8389" y="16749"/>
                  <a:pt x="8456" y="16706"/>
                  <a:pt x="8484" y="16793"/>
                </a:cubicBezTo>
                <a:cubicBezTo>
                  <a:pt x="8512" y="16888"/>
                  <a:pt x="8529" y="16888"/>
                  <a:pt x="8568" y="16923"/>
                </a:cubicBezTo>
                <a:cubicBezTo>
                  <a:pt x="8607" y="16967"/>
                  <a:pt x="8612" y="17054"/>
                  <a:pt x="8612" y="17123"/>
                </a:cubicBezTo>
                <a:cubicBezTo>
                  <a:pt x="8612" y="17193"/>
                  <a:pt x="8629" y="17289"/>
                  <a:pt x="8673" y="17298"/>
                </a:cubicBezTo>
                <a:cubicBezTo>
                  <a:pt x="8724" y="17315"/>
                  <a:pt x="8813" y="17332"/>
                  <a:pt x="8813" y="17402"/>
                </a:cubicBezTo>
                <a:cubicBezTo>
                  <a:pt x="8813" y="17480"/>
                  <a:pt x="8791" y="17585"/>
                  <a:pt x="8807" y="17646"/>
                </a:cubicBezTo>
                <a:cubicBezTo>
                  <a:pt x="8824" y="17707"/>
                  <a:pt x="8835" y="17768"/>
                  <a:pt x="8830" y="17829"/>
                </a:cubicBezTo>
                <a:cubicBezTo>
                  <a:pt x="8818" y="17898"/>
                  <a:pt x="8796" y="17898"/>
                  <a:pt x="8796" y="17994"/>
                </a:cubicBezTo>
                <a:cubicBezTo>
                  <a:pt x="8796" y="18090"/>
                  <a:pt x="8813" y="18247"/>
                  <a:pt x="8785" y="18299"/>
                </a:cubicBezTo>
                <a:cubicBezTo>
                  <a:pt x="8757" y="18351"/>
                  <a:pt x="8751" y="18429"/>
                  <a:pt x="8696" y="18473"/>
                </a:cubicBezTo>
                <a:cubicBezTo>
                  <a:pt x="8634" y="18516"/>
                  <a:pt x="8629" y="18534"/>
                  <a:pt x="8584" y="18621"/>
                </a:cubicBezTo>
                <a:cubicBezTo>
                  <a:pt x="8545" y="18708"/>
                  <a:pt x="8495" y="18743"/>
                  <a:pt x="8473" y="18821"/>
                </a:cubicBezTo>
                <a:cubicBezTo>
                  <a:pt x="8450" y="18891"/>
                  <a:pt x="8450" y="18960"/>
                  <a:pt x="8417" y="18995"/>
                </a:cubicBezTo>
                <a:cubicBezTo>
                  <a:pt x="8384" y="19039"/>
                  <a:pt x="8395" y="19056"/>
                  <a:pt x="8411" y="19117"/>
                </a:cubicBezTo>
                <a:cubicBezTo>
                  <a:pt x="8434" y="19178"/>
                  <a:pt x="8434" y="19178"/>
                  <a:pt x="8439" y="19256"/>
                </a:cubicBezTo>
                <a:cubicBezTo>
                  <a:pt x="8450" y="19335"/>
                  <a:pt x="8417" y="19474"/>
                  <a:pt x="8439" y="19492"/>
                </a:cubicBezTo>
                <a:cubicBezTo>
                  <a:pt x="8456" y="19500"/>
                  <a:pt x="8495" y="19500"/>
                  <a:pt x="8517" y="19457"/>
                </a:cubicBezTo>
                <a:cubicBezTo>
                  <a:pt x="8534" y="19413"/>
                  <a:pt x="8579" y="19387"/>
                  <a:pt x="8607" y="19387"/>
                </a:cubicBezTo>
                <a:cubicBezTo>
                  <a:pt x="8634" y="19387"/>
                  <a:pt x="8668" y="19326"/>
                  <a:pt x="8696" y="19352"/>
                </a:cubicBezTo>
                <a:cubicBezTo>
                  <a:pt x="8724" y="19387"/>
                  <a:pt x="8796" y="19378"/>
                  <a:pt x="8835" y="19335"/>
                </a:cubicBezTo>
                <a:cubicBezTo>
                  <a:pt x="8874" y="19283"/>
                  <a:pt x="8852" y="19431"/>
                  <a:pt x="8835" y="19518"/>
                </a:cubicBezTo>
                <a:cubicBezTo>
                  <a:pt x="8818" y="19596"/>
                  <a:pt x="8824" y="19613"/>
                  <a:pt x="8846" y="19692"/>
                </a:cubicBezTo>
                <a:cubicBezTo>
                  <a:pt x="8863" y="19779"/>
                  <a:pt x="8874" y="19761"/>
                  <a:pt x="8885" y="19857"/>
                </a:cubicBezTo>
                <a:cubicBezTo>
                  <a:pt x="8891" y="19944"/>
                  <a:pt x="8902" y="19979"/>
                  <a:pt x="8952" y="19988"/>
                </a:cubicBezTo>
                <a:cubicBezTo>
                  <a:pt x="9008" y="19988"/>
                  <a:pt x="9108" y="19953"/>
                  <a:pt x="9092" y="20066"/>
                </a:cubicBezTo>
                <a:cubicBezTo>
                  <a:pt x="9075" y="20171"/>
                  <a:pt x="9019" y="20171"/>
                  <a:pt x="9030" y="20240"/>
                </a:cubicBezTo>
                <a:cubicBezTo>
                  <a:pt x="9041" y="20310"/>
                  <a:pt x="9025" y="20362"/>
                  <a:pt x="9002" y="20380"/>
                </a:cubicBezTo>
                <a:cubicBezTo>
                  <a:pt x="8980" y="20397"/>
                  <a:pt x="8941" y="20467"/>
                  <a:pt x="8974" y="20493"/>
                </a:cubicBezTo>
                <a:cubicBezTo>
                  <a:pt x="9008" y="20519"/>
                  <a:pt x="8997" y="20562"/>
                  <a:pt x="9047" y="20562"/>
                </a:cubicBezTo>
                <a:cubicBezTo>
                  <a:pt x="9092" y="20554"/>
                  <a:pt x="9203" y="20545"/>
                  <a:pt x="9225" y="20606"/>
                </a:cubicBezTo>
                <a:cubicBezTo>
                  <a:pt x="9242" y="20676"/>
                  <a:pt x="9259" y="20702"/>
                  <a:pt x="9281" y="20780"/>
                </a:cubicBezTo>
                <a:cubicBezTo>
                  <a:pt x="9303" y="20850"/>
                  <a:pt x="9287" y="20919"/>
                  <a:pt x="9353" y="20919"/>
                </a:cubicBezTo>
                <a:cubicBezTo>
                  <a:pt x="9420" y="20919"/>
                  <a:pt x="9493" y="20945"/>
                  <a:pt x="9510" y="20893"/>
                </a:cubicBezTo>
                <a:cubicBezTo>
                  <a:pt x="9526" y="20841"/>
                  <a:pt x="9549" y="20858"/>
                  <a:pt x="9576" y="20815"/>
                </a:cubicBezTo>
                <a:cubicBezTo>
                  <a:pt x="9604" y="20763"/>
                  <a:pt x="9621" y="20737"/>
                  <a:pt x="9643" y="20728"/>
                </a:cubicBezTo>
                <a:cubicBezTo>
                  <a:pt x="9649" y="20728"/>
                  <a:pt x="9649" y="20728"/>
                  <a:pt x="9649" y="20728"/>
                </a:cubicBezTo>
                <a:cubicBezTo>
                  <a:pt x="9649" y="20728"/>
                  <a:pt x="9649" y="20728"/>
                  <a:pt x="9649" y="20728"/>
                </a:cubicBezTo>
                <a:cubicBezTo>
                  <a:pt x="9666" y="20728"/>
                  <a:pt x="9671" y="20745"/>
                  <a:pt x="9677" y="20780"/>
                </a:cubicBezTo>
                <a:cubicBezTo>
                  <a:pt x="9677" y="20780"/>
                  <a:pt x="9677" y="20780"/>
                  <a:pt x="9677" y="20780"/>
                </a:cubicBezTo>
                <a:cubicBezTo>
                  <a:pt x="9682" y="20780"/>
                  <a:pt x="9682" y="20789"/>
                  <a:pt x="9682" y="20797"/>
                </a:cubicBezTo>
                <a:cubicBezTo>
                  <a:pt x="9682" y="20797"/>
                  <a:pt x="9682" y="20797"/>
                  <a:pt x="9682" y="20806"/>
                </a:cubicBezTo>
                <a:cubicBezTo>
                  <a:pt x="9682" y="20806"/>
                  <a:pt x="9682" y="20806"/>
                  <a:pt x="9682" y="20815"/>
                </a:cubicBezTo>
                <a:cubicBezTo>
                  <a:pt x="9682" y="20815"/>
                  <a:pt x="9682" y="20824"/>
                  <a:pt x="9682" y="20832"/>
                </a:cubicBezTo>
                <a:cubicBezTo>
                  <a:pt x="9682" y="20876"/>
                  <a:pt x="9682" y="20893"/>
                  <a:pt x="9694" y="20937"/>
                </a:cubicBezTo>
                <a:cubicBezTo>
                  <a:pt x="9710" y="20989"/>
                  <a:pt x="9699" y="21067"/>
                  <a:pt x="9749" y="21067"/>
                </a:cubicBezTo>
                <a:cubicBezTo>
                  <a:pt x="9799" y="21059"/>
                  <a:pt x="9883" y="21111"/>
                  <a:pt x="9889" y="21041"/>
                </a:cubicBezTo>
                <a:cubicBezTo>
                  <a:pt x="9889" y="20980"/>
                  <a:pt x="9883" y="20928"/>
                  <a:pt x="9900" y="20885"/>
                </a:cubicBezTo>
                <a:cubicBezTo>
                  <a:pt x="9911" y="20850"/>
                  <a:pt x="9922" y="20754"/>
                  <a:pt x="9894" y="20719"/>
                </a:cubicBezTo>
                <a:cubicBezTo>
                  <a:pt x="9866" y="20684"/>
                  <a:pt x="9855" y="20693"/>
                  <a:pt x="9850" y="20641"/>
                </a:cubicBezTo>
                <a:cubicBezTo>
                  <a:pt x="9844" y="20597"/>
                  <a:pt x="9799" y="20597"/>
                  <a:pt x="9799" y="20545"/>
                </a:cubicBezTo>
                <a:cubicBezTo>
                  <a:pt x="9799" y="20501"/>
                  <a:pt x="9805" y="20432"/>
                  <a:pt x="9822" y="20423"/>
                </a:cubicBezTo>
                <a:cubicBezTo>
                  <a:pt x="9844" y="20414"/>
                  <a:pt x="9827" y="20301"/>
                  <a:pt x="9872" y="20301"/>
                </a:cubicBezTo>
                <a:cubicBezTo>
                  <a:pt x="9922" y="20301"/>
                  <a:pt x="9922" y="20301"/>
                  <a:pt x="9972" y="20319"/>
                </a:cubicBezTo>
                <a:cubicBezTo>
                  <a:pt x="9978" y="20327"/>
                  <a:pt x="9983" y="20327"/>
                  <a:pt x="9989" y="20327"/>
                </a:cubicBezTo>
                <a:cubicBezTo>
                  <a:pt x="9995" y="20327"/>
                  <a:pt x="9995" y="20327"/>
                  <a:pt x="9995" y="20327"/>
                </a:cubicBezTo>
                <a:cubicBezTo>
                  <a:pt x="10000" y="20327"/>
                  <a:pt x="10006" y="20336"/>
                  <a:pt x="10011" y="20336"/>
                </a:cubicBezTo>
                <a:cubicBezTo>
                  <a:pt x="10011" y="20336"/>
                  <a:pt x="10011" y="20336"/>
                  <a:pt x="10011" y="20336"/>
                </a:cubicBezTo>
                <a:cubicBezTo>
                  <a:pt x="10022" y="20336"/>
                  <a:pt x="10034" y="20327"/>
                  <a:pt x="10039" y="20327"/>
                </a:cubicBezTo>
                <a:cubicBezTo>
                  <a:pt x="10045" y="20319"/>
                  <a:pt x="10045" y="20319"/>
                  <a:pt x="10050" y="20310"/>
                </a:cubicBezTo>
                <a:cubicBezTo>
                  <a:pt x="10050" y="20310"/>
                  <a:pt x="10050" y="20310"/>
                  <a:pt x="10056" y="20310"/>
                </a:cubicBezTo>
                <a:cubicBezTo>
                  <a:pt x="10056" y="20310"/>
                  <a:pt x="10056" y="20310"/>
                  <a:pt x="10056" y="20301"/>
                </a:cubicBezTo>
                <a:cubicBezTo>
                  <a:pt x="10061" y="20301"/>
                  <a:pt x="10061" y="20292"/>
                  <a:pt x="10067" y="20292"/>
                </a:cubicBezTo>
                <a:cubicBezTo>
                  <a:pt x="10089" y="20240"/>
                  <a:pt x="10151" y="20153"/>
                  <a:pt x="10178" y="20171"/>
                </a:cubicBezTo>
                <a:cubicBezTo>
                  <a:pt x="10206" y="20188"/>
                  <a:pt x="10257" y="20214"/>
                  <a:pt x="10268" y="20266"/>
                </a:cubicBezTo>
                <a:cubicBezTo>
                  <a:pt x="10273" y="20319"/>
                  <a:pt x="10301" y="20327"/>
                  <a:pt x="10329" y="20327"/>
                </a:cubicBezTo>
                <a:cubicBezTo>
                  <a:pt x="10362" y="20327"/>
                  <a:pt x="10374" y="20275"/>
                  <a:pt x="10390" y="20249"/>
                </a:cubicBezTo>
                <a:cubicBezTo>
                  <a:pt x="10401" y="20223"/>
                  <a:pt x="10429" y="20153"/>
                  <a:pt x="10452" y="20171"/>
                </a:cubicBezTo>
                <a:cubicBezTo>
                  <a:pt x="10474" y="20197"/>
                  <a:pt x="10519" y="20232"/>
                  <a:pt x="10535" y="20197"/>
                </a:cubicBezTo>
                <a:cubicBezTo>
                  <a:pt x="10546" y="20153"/>
                  <a:pt x="10580" y="20153"/>
                  <a:pt x="10591" y="20179"/>
                </a:cubicBezTo>
                <a:cubicBezTo>
                  <a:pt x="10602" y="20214"/>
                  <a:pt x="10613" y="20249"/>
                  <a:pt x="10641" y="20240"/>
                </a:cubicBezTo>
                <a:cubicBezTo>
                  <a:pt x="10675" y="20240"/>
                  <a:pt x="10675" y="20162"/>
                  <a:pt x="10725" y="20153"/>
                </a:cubicBezTo>
                <a:cubicBezTo>
                  <a:pt x="10769" y="20136"/>
                  <a:pt x="10775" y="20118"/>
                  <a:pt x="10825" y="20118"/>
                </a:cubicBezTo>
                <a:cubicBezTo>
                  <a:pt x="10881" y="20118"/>
                  <a:pt x="10942" y="20197"/>
                  <a:pt x="10981" y="20066"/>
                </a:cubicBezTo>
                <a:cubicBezTo>
                  <a:pt x="11015" y="19927"/>
                  <a:pt x="10987" y="19883"/>
                  <a:pt x="11031" y="19875"/>
                </a:cubicBezTo>
                <a:cubicBezTo>
                  <a:pt x="11070" y="19866"/>
                  <a:pt x="11081" y="19788"/>
                  <a:pt x="11121" y="19788"/>
                </a:cubicBezTo>
                <a:cubicBezTo>
                  <a:pt x="11160" y="19788"/>
                  <a:pt x="11187" y="19822"/>
                  <a:pt x="11204" y="19883"/>
                </a:cubicBezTo>
                <a:cubicBezTo>
                  <a:pt x="11226" y="19944"/>
                  <a:pt x="11254" y="19979"/>
                  <a:pt x="11299" y="19996"/>
                </a:cubicBezTo>
                <a:cubicBezTo>
                  <a:pt x="11338" y="20014"/>
                  <a:pt x="11366" y="20049"/>
                  <a:pt x="11422" y="20049"/>
                </a:cubicBezTo>
                <a:cubicBezTo>
                  <a:pt x="11483" y="20057"/>
                  <a:pt x="11589" y="20023"/>
                  <a:pt x="11617" y="20075"/>
                </a:cubicBezTo>
                <a:cubicBezTo>
                  <a:pt x="11644" y="20127"/>
                  <a:pt x="11672" y="20223"/>
                  <a:pt x="11644" y="20249"/>
                </a:cubicBezTo>
                <a:cubicBezTo>
                  <a:pt x="11617" y="20275"/>
                  <a:pt x="11594" y="20284"/>
                  <a:pt x="11594" y="20345"/>
                </a:cubicBezTo>
                <a:cubicBezTo>
                  <a:pt x="11594" y="20397"/>
                  <a:pt x="11600" y="20510"/>
                  <a:pt x="11622" y="20545"/>
                </a:cubicBezTo>
                <a:cubicBezTo>
                  <a:pt x="11650" y="20580"/>
                  <a:pt x="11734" y="20719"/>
                  <a:pt x="11750" y="20745"/>
                </a:cubicBezTo>
                <a:cubicBezTo>
                  <a:pt x="11773" y="20780"/>
                  <a:pt x="11828" y="20841"/>
                  <a:pt x="11895" y="20841"/>
                </a:cubicBezTo>
                <a:cubicBezTo>
                  <a:pt x="11957" y="20841"/>
                  <a:pt x="11996" y="20789"/>
                  <a:pt x="12035" y="20824"/>
                </a:cubicBezTo>
                <a:cubicBezTo>
                  <a:pt x="12063" y="20850"/>
                  <a:pt x="12085" y="20850"/>
                  <a:pt x="12113" y="20867"/>
                </a:cubicBezTo>
                <a:cubicBezTo>
                  <a:pt x="12124" y="20850"/>
                  <a:pt x="12135" y="20841"/>
                  <a:pt x="12152" y="20824"/>
                </a:cubicBezTo>
                <a:cubicBezTo>
                  <a:pt x="12252" y="20719"/>
                  <a:pt x="12152" y="20824"/>
                  <a:pt x="12263" y="20832"/>
                </a:cubicBezTo>
                <a:cubicBezTo>
                  <a:pt x="12380" y="20850"/>
                  <a:pt x="12313" y="20797"/>
                  <a:pt x="12380" y="20797"/>
                </a:cubicBezTo>
                <a:cubicBezTo>
                  <a:pt x="12442" y="20797"/>
                  <a:pt x="12458" y="20885"/>
                  <a:pt x="12503" y="20919"/>
                </a:cubicBezTo>
                <a:cubicBezTo>
                  <a:pt x="12553" y="20963"/>
                  <a:pt x="12587" y="20885"/>
                  <a:pt x="12620" y="20824"/>
                </a:cubicBezTo>
                <a:cubicBezTo>
                  <a:pt x="12648" y="20763"/>
                  <a:pt x="12704" y="20850"/>
                  <a:pt x="12754" y="20858"/>
                </a:cubicBezTo>
                <a:cubicBezTo>
                  <a:pt x="12798" y="20876"/>
                  <a:pt x="12770" y="20963"/>
                  <a:pt x="12715" y="21033"/>
                </a:cubicBezTo>
                <a:cubicBezTo>
                  <a:pt x="12659" y="21111"/>
                  <a:pt x="12665" y="21207"/>
                  <a:pt x="12698" y="21224"/>
                </a:cubicBezTo>
                <a:cubicBezTo>
                  <a:pt x="12731" y="21233"/>
                  <a:pt x="12759" y="21407"/>
                  <a:pt x="12826" y="21494"/>
                </a:cubicBezTo>
                <a:cubicBezTo>
                  <a:pt x="12888" y="21581"/>
                  <a:pt x="12921" y="21572"/>
                  <a:pt x="12960" y="21459"/>
                </a:cubicBezTo>
                <a:cubicBezTo>
                  <a:pt x="12999" y="21346"/>
                  <a:pt x="12927" y="21320"/>
                  <a:pt x="12904" y="21259"/>
                </a:cubicBezTo>
                <a:cubicBezTo>
                  <a:pt x="12882" y="21198"/>
                  <a:pt x="12904" y="21172"/>
                  <a:pt x="12927" y="21067"/>
                </a:cubicBezTo>
                <a:cubicBezTo>
                  <a:pt x="12954" y="20972"/>
                  <a:pt x="13032" y="20972"/>
                  <a:pt x="13088" y="20937"/>
                </a:cubicBezTo>
                <a:cubicBezTo>
                  <a:pt x="13144" y="20893"/>
                  <a:pt x="13255" y="20867"/>
                  <a:pt x="13350" y="20867"/>
                </a:cubicBezTo>
                <a:cubicBezTo>
                  <a:pt x="13451" y="20867"/>
                  <a:pt x="13490" y="20850"/>
                  <a:pt x="13534" y="20763"/>
                </a:cubicBezTo>
                <a:cubicBezTo>
                  <a:pt x="13584" y="20676"/>
                  <a:pt x="13657" y="20719"/>
                  <a:pt x="13746" y="20771"/>
                </a:cubicBezTo>
                <a:cubicBezTo>
                  <a:pt x="13830" y="20824"/>
                  <a:pt x="13880" y="20562"/>
                  <a:pt x="13935" y="20475"/>
                </a:cubicBezTo>
                <a:cubicBezTo>
                  <a:pt x="13975" y="20406"/>
                  <a:pt x="14030" y="20440"/>
                  <a:pt x="14092" y="20484"/>
                </a:cubicBezTo>
                <a:cubicBezTo>
                  <a:pt x="14097" y="20467"/>
                  <a:pt x="14103" y="20458"/>
                  <a:pt x="14108" y="20440"/>
                </a:cubicBezTo>
                <a:cubicBezTo>
                  <a:pt x="14108" y="20406"/>
                  <a:pt x="14142" y="20388"/>
                  <a:pt x="14175" y="20345"/>
                </a:cubicBezTo>
                <a:cubicBezTo>
                  <a:pt x="14192" y="20319"/>
                  <a:pt x="14214" y="20319"/>
                  <a:pt x="14225" y="20327"/>
                </a:cubicBezTo>
                <a:cubicBezTo>
                  <a:pt x="14236" y="20310"/>
                  <a:pt x="14264" y="20301"/>
                  <a:pt x="14309" y="20301"/>
                </a:cubicBezTo>
                <a:cubicBezTo>
                  <a:pt x="14432" y="20301"/>
                  <a:pt x="14376" y="20275"/>
                  <a:pt x="14454" y="20275"/>
                </a:cubicBezTo>
                <a:cubicBezTo>
                  <a:pt x="14537" y="20275"/>
                  <a:pt x="14565" y="20249"/>
                  <a:pt x="14593" y="20171"/>
                </a:cubicBezTo>
                <a:cubicBezTo>
                  <a:pt x="14616" y="20101"/>
                  <a:pt x="14694" y="20171"/>
                  <a:pt x="14744" y="20188"/>
                </a:cubicBezTo>
                <a:cubicBezTo>
                  <a:pt x="14788" y="20197"/>
                  <a:pt x="14799" y="20162"/>
                  <a:pt x="14861" y="20101"/>
                </a:cubicBezTo>
                <a:cubicBezTo>
                  <a:pt x="14928" y="20031"/>
                  <a:pt x="15017" y="20101"/>
                  <a:pt x="15084" y="20084"/>
                </a:cubicBezTo>
                <a:cubicBezTo>
                  <a:pt x="15156" y="20075"/>
                  <a:pt x="15128" y="19875"/>
                  <a:pt x="15173" y="19840"/>
                </a:cubicBezTo>
                <a:cubicBezTo>
                  <a:pt x="15223" y="19796"/>
                  <a:pt x="15229" y="19727"/>
                  <a:pt x="15296" y="19683"/>
                </a:cubicBezTo>
                <a:cubicBezTo>
                  <a:pt x="15357" y="19648"/>
                  <a:pt x="15379" y="19640"/>
                  <a:pt x="15468" y="19535"/>
                </a:cubicBezTo>
                <a:cubicBezTo>
                  <a:pt x="15558" y="19439"/>
                  <a:pt x="15552" y="19422"/>
                  <a:pt x="15619" y="19361"/>
                </a:cubicBezTo>
                <a:cubicBezTo>
                  <a:pt x="15691" y="19300"/>
                  <a:pt x="15647" y="19274"/>
                  <a:pt x="15647" y="19152"/>
                </a:cubicBezTo>
                <a:cubicBezTo>
                  <a:pt x="15647" y="19021"/>
                  <a:pt x="15675" y="19091"/>
                  <a:pt x="15775" y="19108"/>
                </a:cubicBezTo>
                <a:cubicBezTo>
                  <a:pt x="15870" y="19135"/>
                  <a:pt x="15870" y="19100"/>
                  <a:pt x="15875" y="18960"/>
                </a:cubicBezTo>
                <a:cubicBezTo>
                  <a:pt x="15886" y="18821"/>
                  <a:pt x="15998" y="18899"/>
                  <a:pt x="16037" y="18751"/>
                </a:cubicBezTo>
                <a:cubicBezTo>
                  <a:pt x="16076" y="18603"/>
                  <a:pt x="16054" y="18603"/>
                  <a:pt x="16143" y="18560"/>
                </a:cubicBezTo>
                <a:cubicBezTo>
                  <a:pt x="16226" y="18525"/>
                  <a:pt x="16238" y="18412"/>
                  <a:pt x="16221" y="18325"/>
                </a:cubicBezTo>
                <a:cubicBezTo>
                  <a:pt x="16204" y="18238"/>
                  <a:pt x="16182" y="18159"/>
                  <a:pt x="16215" y="18125"/>
                </a:cubicBezTo>
                <a:cubicBezTo>
                  <a:pt x="16243" y="18090"/>
                  <a:pt x="16282" y="18011"/>
                  <a:pt x="16226" y="17916"/>
                </a:cubicBezTo>
                <a:cubicBezTo>
                  <a:pt x="16171" y="17811"/>
                  <a:pt x="16282" y="17776"/>
                  <a:pt x="16349" y="17776"/>
                </a:cubicBezTo>
                <a:cubicBezTo>
                  <a:pt x="16410" y="17776"/>
                  <a:pt x="16422" y="17611"/>
                  <a:pt x="16444" y="17611"/>
                </a:cubicBezTo>
                <a:cubicBezTo>
                  <a:pt x="16466" y="17611"/>
                  <a:pt x="16516" y="17594"/>
                  <a:pt x="16516" y="17454"/>
                </a:cubicBezTo>
                <a:cubicBezTo>
                  <a:pt x="16516" y="17315"/>
                  <a:pt x="16606" y="17341"/>
                  <a:pt x="16606" y="17237"/>
                </a:cubicBezTo>
                <a:cubicBezTo>
                  <a:pt x="16606" y="17141"/>
                  <a:pt x="16622" y="17019"/>
                  <a:pt x="16678" y="17002"/>
                </a:cubicBezTo>
                <a:cubicBezTo>
                  <a:pt x="16734" y="16993"/>
                  <a:pt x="16756" y="16914"/>
                  <a:pt x="16868" y="16819"/>
                </a:cubicBezTo>
                <a:cubicBezTo>
                  <a:pt x="16979" y="16714"/>
                  <a:pt x="16862" y="16653"/>
                  <a:pt x="16918" y="16601"/>
                </a:cubicBezTo>
                <a:cubicBezTo>
                  <a:pt x="16973" y="16558"/>
                  <a:pt x="16934" y="16488"/>
                  <a:pt x="16907" y="16366"/>
                </a:cubicBezTo>
                <a:cubicBezTo>
                  <a:pt x="16884" y="16244"/>
                  <a:pt x="16940" y="16279"/>
                  <a:pt x="17029" y="16279"/>
                </a:cubicBezTo>
                <a:cubicBezTo>
                  <a:pt x="17113" y="16279"/>
                  <a:pt x="17074" y="16166"/>
                  <a:pt x="16990" y="16096"/>
                </a:cubicBezTo>
                <a:cubicBezTo>
                  <a:pt x="16901" y="16018"/>
                  <a:pt x="17018" y="16018"/>
                  <a:pt x="17046" y="15913"/>
                </a:cubicBezTo>
                <a:cubicBezTo>
                  <a:pt x="17068" y="15818"/>
                  <a:pt x="16973" y="15826"/>
                  <a:pt x="16907" y="15809"/>
                </a:cubicBezTo>
                <a:cubicBezTo>
                  <a:pt x="16845" y="15783"/>
                  <a:pt x="16862" y="15696"/>
                  <a:pt x="16789" y="15652"/>
                </a:cubicBezTo>
                <a:cubicBezTo>
                  <a:pt x="16717" y="15617"/>
                  <a:pt x="16695" y="15783"/>
                  <a:pt x="16567" y="15765"/>
                </a:cubicBezTo>
                <a:cubicBezTo>
                  <a:pt x="16438" y="15757"/>
                  <a:pt x="16444" y="15617"/>
                  <a:pt x="16606" y="15617"/>
                </a:cubicBezTo>
                <a:cubicBezTo>
                  <a:pt x="16762" y="15617"/>
                  <a:pt x="16734" y="15530"/>
                  <a:pt x="16762" y="15434"/>
                </a:cubicBezTo>
                <a:cubicBezTo>
                  <a:pt x="16795" y="15330"/>
                  <a:pt x="16834" y="15356"/>
                  <a:pt x="16934" y="15295"/>
                </a:cubicBezTo>
                <a:cubicBezTo>
                  <a:pt x="17029" y="15234"/>
                  <a:pt x="17001" y="15130"/>
                  <a:pt x="16962" y="15069"/>
                </a:cubicBezTo>
                <a:cubicBezTo>
                  <a:pt x="16923" y="15008"/>
                  <a:pt x="16851" y="14921"/>
                  <a:pt x="16773" y="14860"/>
                </a:cubicBezTo>
                <a:cubicBezTo>
                  <a:pt x="16695" y="14790"/>
                  <a:pt x="16762" y="14660"/>
                  <a:pt x="16862" y="14729"/>
                </a:cubicBezTo>
                <a:cubicBezTo>
                  <a:pt x="16957" y="14808"/>
                  <a:pt x="16973" y="14877"/>
                  <a:pt x="17018" y="14747"/>
                </a:cubicBezTo>
                <a:cubicBezTo>
                  <a:pt x="17068" y="14607"/>
                  <a:pt x="16940" y="14555"/>
                  <a:pt x="16890" y="14459"/>
                </a:cubicBezTo>
                <a:cubicBezTo>
                  <a:pt x="16845" y="14355"/>
                  <a:pt x="16795" y="14294"/>
                  <a:pt x="16723" y="14268"/>
                </a:cubicBezTo>
                <a:cubicBezTo>
                  <a:pt x="16650" y="14242"/>
                  <a:pt x="16678" y="14059"/>
                  <a:pt x="16661" y="13911"/>
                </a:cubicBezTo>
                <a:cubicBezTo>
                  <a:pt x="16645" y="13754"/>
                  <a:pt x="16555" y="13719"/>
                  <a:pt x="16555" y="13650"/>
                </a:cubicBezTo>
                <a:cubicBezTo>
                  <a:pt x="16555" y="13571"/>
                  <a:pt x="16500" y="13476"/>
                  <a:pt x="16466" y="13258"/>
                </a:cubicBezTo>
                <a:cubicBezTo>
                  <a:pt x="16438" y="13049"/>
                  <a:pt x="16355" y="13084"/>
                  <a:pt x="16243" y="13032"/>
                </a:cubicBezTo>
                <a:cubicBezTo>
                  <a:pt x="16132" y="12988"/>
                  <a:pt x="16098" y="12910"/>
                  <a:pt x="16087" y="12788"/>
                </a:cubicBezTo>
                <a:cubicBezTo>
                  <a:pt x="16070" y="12657"/>
                  <a:pt x="16143" y="12683"/>
                  <a:pt x="16182" y="12500"/>
                </a:cubicBezTo>
                <a:cubicBezTo>
                  <a:pt x="16221" y="12309"/>
                  <a:pt x="16327" y="12370"/>
                  <a:pt x="16383" y="12161"/>
                </a:cubicBezTo>
                <a:cubicBezTo>
                  <a:pt x="16438" y="11952"/>
                  <a:pt x="16461" y="12022"/>
                  <a:pt x="16550" y="12013"/>
                </a:cubicBezTo>
                <a:cubicBezTo>
                  <a:pt x="16633" y="11996"/>
                  <a:pt x="16628" y="11926"/>
                  <a:pt x="16650" y="11795"/>
                </a:cubicBezTo>
                <a:cubicBezTo>
                  <a:pt x="16678" y="11673"/>
                  <a:pt x="16734" y="11647"/>
                  <a:pt x="16828" y="11639"/>
                </a:cubicBezTo>
                <a:cubicBezTo>
                  <a:pt x="16923" y="11621"/>
                  <a:pt x="16940" y="11612"/>
                  <a:pt x="16996" y="11551"/>
                </a:cubicBezTo>
                <a:cubicBezTo>
                  <a:pt x="17051" y="11491"/>
                  <a:pt x="17057" y="11464"/>
                  <a:pt x="17146" y="11560"/>
                </a:cubicBezTo>
                <a:cubicBezTo>
                  <a:pt x="17235" y="11665"/>
                  <a:pt x="17235" y="11447"/>
                  <a:pt x="17258" y="11360"/>
                </a:cubicBezTo>
                <a:cubicBezTo>
                  <a:pt x="17286" y="11273"/>
                  <a:pt x="17269" y="11238"/>
                  <a:pt x="17213" y="11177"/>
                </a:cubicBezTo>
                <a:cubicBezTo>
                  <a:pt x="17157" y="11116"/>
                  <a:pt x="17051" y="11125"/>
                  <a:pt x="16990" y="11160"/>
                </a:cubicBezTo>
                <a:cubicBezTo>
                  <a:pt x="16923" y="11203"/>
                  <a:pt x="16817" y="11134"/>
                  <a:pt x="16773" y="11038"/>
                </a:cubicBezTo>
                <a:cubicBezTo>
                  <a:pt x="16723" y="10942"/>
                  <a:pt x="16594" y="10890"/>
                  <a:pt x="16539" y="10925"/>
                </a:cubicBezTo>
                <a:cubicBezTo>
                  <a:pt x="16483" y="10959"/>
                  <a:pt x="16366" y="11125"/>
                  <a:pt x="16299" y="11264"/>
                </a:cubicBezTo>
                <a:cubicBezTo>
                  <a:pt x="16238" y="11403"/>
                  <a:pt x="16059" y="11351"/>
                  <a:pt x="16015" y="11290"/>
                </a:cubicBezTo>
                <a:cubicBezTo>
                  <a:pt x="15964" y="11229"/>
                  <a:pt x="15998" y="11116"/>
                  <a:pt x="16020" y="11012"/>
                </a:cubicBezTo>
                <a:cubicBezTo>
                  <a:pt x="16043" y="10916"/>
                  <a:pt x="16004" y="10872"/>
                  <a:pt x="15976" y="10803"/>
                </a:cubicBezTo>
                <a:cubicBezTo>
                  <a:pt x="15942" y="10724"/>
                  <a:pt x="15870" y="10698"/>
                  <a:pt x="15853" y="10803"/>
                </a:cubicBezTo>
                <a:cubicBezTo>
                  <a:pt x="15836" y="10899"/>
                  <a:pt x="15742" y="10690"/>
                  <a:pt x="15663" y="10716"/>
                </a:cubicBezTo>
                <a:cubicBezTo>
                  <a:pt x="15580" y="10742"/>
                  <a:pt x="15558" y="10637"/>
                  <a:pt x="15485" y="10498"/>
                </a:cubicBezTo>
                <a:cubicBezTo>
                  <a:pt x="15413" y="10367"/>
                  <a:pt x="15524" y="10237"/>
                  <a:pt x="15535" y="10115"/>
                </a:cubicBezTo>
                <a:cubicBezTo>
                  <a:pt x="15541" y="9993"/>
                  <a:pt x="15814" y="10089"/>
                  <a:pt x="15959" y="10054"/>
                </a:cubicBezTo>
                <a:cubicBezTo>
                  <a:pt x="16098" y="10011"/>
                  <a:pt x="16076" y="9880"/>
                  <a:pt x="16126" y="9714"/>
                </a:cubicBezTo>
                <a:cubicBezTo>
                  <a:pt x="16171" y="9549"/>
                  <a:pt x="16299" y="9532"/>
                  <a:pt x="16394" y="9462"/>
                </a:cubicBezTo>
                <a:cubicBezTo>
                  <a:pt x="16494" y="9401"/>
                  <a:pt x="16494" y="9314"/>
                  <a:pt x="16567" y="9227"/>
                </a:cubicBezTo>
                <a:cubicBezTo>
                  <a:pt x="16633" y="9140"/>
                  <a:pt x="16695" y="9070"/>
                  <a:pt x="16756" y="8957"/>
                </a:cubicBezTo>
                <a:cubicBezTo>
                  <a:pt x="16817" y="8844"/>
                  <a:pt x="16901" y="9070"/>
                  <a:pt x="16918" y="8966"/>
                </a:cubicBezTo>
                <a:cubicBezTo>
                  <a:pt x="16934" y="8870"/>
                  <a:pt x="16979" y="8940"/>
                  <a:pt x="17018" y="8983"/>
                </a:cubicBezTo>
                <a:cubicBezTo>
                  <a:pt x="17057" y="9018"/>
                  <a:pt x="17113" y="9079"/>
                  <a:pt x="17107" y="9218"/>
                </a:cubicBezTo>
                <a:cubicBezTo>
                  <a:pt x="17102" y="9358"/>
                  <a:pt x="17029" y="9488"/>
                  <a:pt x="16901" y="9601"/>
                </a:cubicBezTo>
                <a:cubicBezTo>
                  <a:pt x="16773" y="9714"/>
                  <a:pt x="16845" y="9836"/>
                  <a:pt x="16884" y="9836"/>
                </a:cubicBezTo>
                <a:cubicBezTo>
                  <a:pt x="16923" y="9836"/>
                  <a:pt x="16946" y="9915"/>
                  <a:pt x="16901" y="10037"/>
                </a:cubicBezTo>
                <a:cubicBezTo>
                  <a:pt x="16851" y="10167"/>
                  <a:pt x="16756" y="10115"/>
                  <a:pt x="16717" y="10228"/>
                </a:cubicBezTo>
                <a:cubicBezTo>
                  <a:pt x="16678" y="10341"/>
                  <a:pt x="16762" y="10376"/>
                  <a:pt x="16851" y="10263"/>
                </a:cubicBezTo>
                <a:cubicBezTo>
                  <a:pt x="16940" y="10150"/>
                  <a:pt x="17046" y="10115"/>
                  <a:pt x="17085" y="10037"/>
                </a:cubicBezTo>
                <a:cubicBezTo>
                  <a:pt x="17124" y="9967"/>
                  <a:pt x="17269" y="9906"/>
                  <a:pt x="17369" y="9775"/>
                </a:cubicBezTo>
                <a:cubicBezTo>
                  <a:pt x="17475" y="9654"/>
                  <a:pt x="17581" y="9601"/>
                  <a:pt x="17659" y="9593"/>
                </a:cubicBezTo>
                <a:cubicBezTo>
                  <a:pt x="17698" y="9584"/>
                  <a:pt x="17754" y="9584"/>
                  <a:pt x="17826" y="9610"/>
                </a:cubicBezTo>
                <a:cubicBezTo>
                  <a:pt x="17837" y="9506"/>
                  <a:pt x="17871" y="9436"/>
                  <a:pt x="17915" y="9375"/>
                </a:cubicBezTo>
                <a:close/>
              </a:path>
            </a:pathLst>
          </a:custGeom>
          <a:solidFill>
            <a:schemeClr val="bg2"/>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ndParaRPr>
          </a:p>
        </p:txBody>
      </p:sp>
      <p:sp>
        <p:nvSpPr>
          <p:cNvPr id="1031" name="Freeform 7"/>
          <p:cNvSpPr>
            <a:spLocks/>
          </p:cNvSpPr>
          <p:nvPr/>
        </p:nvSpPr>
        <p:spPr bwMode="auto">
          <a:xfrm>
            <a:off x="3423001" y="6024837"/>
            <a:ext cx="4233" cy="2117"/>
          </a:xfrm>
          <a:custGeom>
            <a:avLst/>
            <a:gdLst/>
            <a:ahLst/>
            <a:cxnLst>
              <a:cxn ang="0">
                <a:pos x="1" y="0"/>
              </a:cxn>
              <a:cxn ang="0">
                <a:pos x="0" y="0"/>
              </a:cxn>
              <a:cxn ang="0">
                <a:pos x="1" y="0"/>
              </a:cxn>
            </a:cxnLst>
            <a:rect l="0" t="0" r="r" b="b"/>
            <a:pathLst>
              <a:path w="1">
                <a:moveTo>
                  <a:pt x="1" y="0"/>
                </a:moveTo>
                <a:cubicBezTo>
                  <a:pt x="0" y="0"/>
                  <a:pt x="0" y="0"/>
                  <a:pt x="0" y="0"/>
                </a:cubicBezTo>
                <a:cubicBezTo>
                  <a:pt x="0" y="0"/>
                  <a:pt x="1" y="0"/>
                  <a:pt x="1" y="0"/>
                </a:cubicBezTo>
                <a:close/>
              </a:path>
            </a:pathLst>
          </a:custGeom>
          <a:solidFill>
            <a:schemeClr val="bg1">
              <a:lumMod val="65000"/>
            </a:schemeClr>
          </a:solidFill>
          <a:ln w="9525">
            <a:noFill/>
            <a:round/>
            <a:headEnd/>
            <a:tailEnd/>
          </a:ln>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1032" name="Freeform 8"/>
          <p:cNvSpPr>
            <a:spLocks/>
          </p:cNvSpPr>
          <p:nvPr/>
        </p:nvSpPr>
        <p:spPr bwMode="auto">
          <a:xfrm>
            <a:off x="3454747" y="6018487"/>
            <a:ext cx="4233" cy="4233"/>
          </a:xfrm>
          <a:custGeom>
            <a:avLst/>
            <a:gdLst/>
            <a:ahLst/>
            <a:cxnLst>
              <a:cxn ang="0">
                <a:pos x="1" y="0"/>
              </a:cxn>
              <a:cxn ang="0">
                <a:pos x="0" y="1"/>
              </a:cxn>
              <a:cxn ang="0">
                <a:pos x="1" y="0"/>
              </a:cxn>
            </a:cxnLst>
            <a:rect l="0" t="0" r="r" b="b"/>
            <a:pathLst>
              <a:path w="1" h="1">
                <a:moveTo>
                  <a:pt x="1" y="0"/>
                </a:moveTo>
                <a:cubicBezTo>
                  <a:pt x="0" y="1"/>
                  <a:pt x="0" y="1"/>
                  <a:pt x="0" y="1"/>
                </a:cubicBezTo>
                <a:cubicBezTo>
                  <a:pt x="0" y="1"/>
                  <a:pt x="0" y="1"/>
                  <a:pt x="1" y="0"/>
                </a:cubicBezTo>
                <a:close/>
              </a:path>
            </a:pathLst>
          </a:custGeom>
          <a:solidFill>
            <a:schemeClr val="bg1">
              <a:lumMod val="65000"/>
            </a:schemeClr>
          </a:solidFill>
          <a:ln w="9525">
            <a:noFill/>
            <a:round/>
            <a:headEnd/>
            <a:tailEnd/>
          </a:ln>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1033" name="Freeform 9"/>
          <p:cNvSpPr>
            <a:spLocks/>
          </p:cNvSpPr>
          <p:nvPr/>
        </p:nvSpPr>
        <p:spPr bwMode="auto">
          <a:xfrm>
            <a:off x="3420884" y="6024837"/>
            <a:ext cx="2117" cy="2117"/>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bg1">
              <a:lumMod val="65000"/>
            </a:schemeClr>
          </a:solidFill>
          <a:ln w="9525">
            <a:noFill/>
            <a:round/>
            <a:headEnd/>
            <a:tailEnd/>
          </a:ln>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47" name="TextBox 46"/>
          <p:cNvSpPr txBox="1"/>
          <p:nvPr/>
        </p:nvSpPr>
        <p:spPr>
          <a:xfrm>
            <a:off x="6252999" y="1156180"/>
            <a:ext cx="4911758" cy="1066959"/>
          </a:xfrm>
          <a:prstGeom prst="rect">
            <a:avLst/>
          </a:prstGeom>
          <a:noFill/>
        </p:spPr>
        <p:txBody>
          <a:bodyPr wrap="square" lIns="121908" tIns="60954" rIns="121908" bIns="60954" rtlCol="0">
            <a:spAutoFit/>
          </a:bodyPr>
          <a:lstStyle/>
          <a:p>
            <a:r>
              <a:rPr lang="zh-CN" altLang="en-US" sz="2100" dirty="0">
                <a:solidFill>
                  <a:schemeClr val="tx1">
                    <a:lumMod val="75000"/>
                    <a:lumOff val="25000"/>
                  </a:schemeClr>
                </a:solidFill>
                <a:latin typeface="+mn-ea"/>
              </a:rPr>
              <a:t>详细描述</a:t>
            </a:r>
            <a:endParaRPr lang="en-US" sz="2100" dirty="0">
              <a:solidFill>
                <a:schemeClr val="tx1">
                  <a:lumMod val="75000"/>
                  <a:lumOff val="25000"/>
                </a:schemeClr>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endParaRPr lang="en-US" sz="1300" dirty="0">
              <a:solidFill>
                <a:schemeClr val="tx1">
                  <a:lumMod val="65000"/>
                  <a:lumOff val="35000"/>
                </a:schemeClr>
              </a:solidFill>
              <a:latin typeface="+mn-ea"/>
            </a:endParaRPr>
          </a:p>
        </p:txBody>
      </p:sp>
      <p:grpSp>
        <p:nvGrpSpPr>
          <p:cNvPr id="2" name="Group 47"/>
          <p:cNvGrpSpPr/>
          <p:nvPr/>
        </p:nvGrpSpPr>
        <p:grpSpPr>
          <a:xfrm>
            <a:off x="6281374" y="4998969"/>
            <a:ext cx="4619051" cy="820737"/>
            <a:chOff x="3924794" y="1169846"/>
            <a:chExt cx="3464739" cy="615553"/>
          </a:xfrm>
        </p:grpSpPr>
        <p:sp>
          <p:nvSpPr>
            <p:cNvPr id="49" name="Text Placeholder 3"/>
            <p:cNvSpPr txBox="1">
              <a:spLocks/>
            </p:cNvSpPr>
            <p:nvPr/>
          </p:nvSpPr>
          <p:spPr>
            <a:xfrm>
              <a:off x="4399179" y="1169846"/>
              <a:ext cx="2990354" cy="61555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sp>
          <p:nvSpPr>
            <p:cNvPr id="50" name="Rectangle 49"/>
            <p:cNvSpPr/>
            <p:nvPr/>
          </p:nvSpPr>
          <p:spPr>
            <a:xfrm>
              <a:off x="3924794" y="1256351"/>
              <a:ext cx="418438" cy="427040"/>
            </a:xfrm>
            <a:prstGeom prst="rect">
              <a:avLst/>
            </a:prstGeom>
          </p:spPr>
          <p:txBody>
            <a:bodyPr wrap="none" lIns="0" tIns="0" rIns="0" bIns="0">
              <a:spAutoFit/>
            </a:bodyPr>
            <a:lstStyle/>
            <a:p>
              <a:r>
                <a:rPr lang="en-US" sz="3700" dirty="0">
                  <a:solidFill>
                    <a:schemeClr val="accent3"/>
                  </a:solidFill>
                  <a:latin typeface="+mn-ea"/>
                </a:rPr>
                <a:t>01</a:t>
              </a:r>
            </a:p>
          </p:txBody>
        </p:sp>
      </p:grpSp>
      <p:graphicFrame>
        <p:nvGraphicFramePr>
          <p:cNvPr id="54" name="Chart 53"/>
          <p:cNvGraphicFramePr/>
          <p:nvPr>
            <p:extLst/>
          </p:nvPr>
        </p:nvGraphicFramePr>
        <p:xfrm>
          <a:off x="6252999" y="3531328"/>
          <a:ext cx="4911758" cy="1478007"/>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Group 95"/>
          <p:cNvGrpSpPr/>
          <p:nvPr/>
        </p:nvGrpSpPr>
        <p:grpSpPr>
          <a:xfrm>
            <a:off x="6435445" y="2660908"/>
            <a:ext cx="2903698" cy="721165"/>
            <a:chOff x="4884738" y="2176055"/>
            <a:chExt cx="2178057" cy="540874"/>
          </a:xfrm>
        </p:grpSpPr>
        <p:grpSp>
          <p:nvGrpSpPr>
            <p:cNvPr id="4" name="Group 93"/>
            <p:cNvGrpSpPr/>
            <p:nvPr/>
          </p:nvGrpSpPr>
          <p:grpSpPr>
            <a:xfrm>
              <a:off x="4884738" y="2176055"/>
              <a:ext cx="1107910" cy="540874"/>
              <a:chOff x="4244710" y="1905618"/>
              <a:chExt cx="1107910" cy="540874"/>
            </a:xfrm>
          </p:grpSpPr>
          <p:sp>
            <p:nvSpPr>
              <p:cNvPr id="56" name="TextBox 55"/>
              <p:cNvSpPr txBox="1"/>
              <p:nvPr/>
            </p:nvSpPr>
            <p:spPr>
              <a:xfrm>
                <a:off x="4815128" y="2037556"/>
                <a:ext cx="537492" cy="276999"/>
              </a:xfrm>
              <a:prstGeom prst="rect">
                <a:avLst/>
              </a:prstGeom>
              <a:noFill/>
            </p:spPr>
            <p:txBody>
              <a:bodyPr wrap="square" lIns="0" tIns="0" rIns="0" bIns="0" rtlCol="0">
                <a:spAutoFit/>
              </a:bodyPr>
              <a:lstStyle/>
              <a:p>
                <a:r>
                  <a:rPr lang="en-US" sz="2400" dirty="0">
                    <a:solidFill>
                      <a:schemeClr val="tx1">
                        <a:lumMod val="65000"/>
                        <a:lumOff val="35000"/>
                      </a:schemeClr>
                    </a:solidFill>
                    <a:latin typeface="+mn-ea"/>
                  </a:rPr>
                  <a:t>75%</a:t>
                </a:r>
              </a:p>
            </p:txBody>
          </p:sp>
          <p:grpSp>
            <p:nvGrpSpPr>
              <p:cNvPr id="5" name="Group 90"/>
              <p:cNvGrpSpPr>
                <a:grpSpLocks noChangeAspect="1"/>
              </p:cNvGrpSpPr>
              <p:nvPr/>
            </p:nvGrpSpPr>
            <p:grpSpPr>
              <a:xfrm>
                <a:off x="4244710" y="1905618"/>
                <a:ext cx="540876" cy="540874"/>
                <a:chOff x="4046972" y="1821242"/>
                <a:chExt cx="751216" cy="751214"/>
              </a:xfrm>
            </p:grpSpPr>
            <p:sp>
              <p:nvSpPr>
                <p:cNvPr id="88" name="Oval 87"/>
                <p:cNvSpPr/>
                <p:nvPr/>
              </p:nvSpPr>
              <p:spPr>
                <a:xfrm>
                  <a:off x="4046972" y="1821242"/>
                  <a:ext cx="751216" cy="7512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6" name="Group 179"/>
                <p:cNvGrpSpPr/>
                <p:nvPr/>
              </p:nvGrpSpPr>
              <p:grpSpPr>
                <a:xfrm>
                  <a:off x="4321607" y="1938430"/>
                  <a:ext cx="201944" cy="516839"/>
                  <a:chOff x="5054600" y="1652588"/>
                  <a:chExt cx="187325" cy="479424"/>
                </a:xfrm>
                <a:solidFill>
                  <a:schemeClr val="bg1"/>
                </a:solidFill>
              </p:grpSpPr>
              <p:sp>
                <p:nvSpPr>
                  <p:cNvPr id="71"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2"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grpSp>
        </p:grpSp>
        <p:grpSp>
          <p:nvGrpSpPr>
            <p:cNvPr id="7" name="Group 94"/>
            <p:cNvGrpSpPr/>
            <p:nvPr/>
          </p:nvGrpSpPr>
          <p:grpSpPr>
            <a:xfrm>
              <a:off x="5973767" y="2176055"/>
              <a:ext cx="1089028" cy="540874"/>
              <a:chOff x="5644120" y="1905618"/>
              <a:chExt cx="1089028" cy="540874"/>
            </a:xfrm>
          </p:grpSpPr>
          <p:grpSp>
            <p:nvGrpSpPr>
              <p:cNvPr id="8" name="Group 91"/>
              <p:cNvGrpSpPr>
                <a:grpSpLocks noChangeAspect="1"/>
              </p:cNvGrpSpPr>
              <p:nvPr/>
            </p:nvGrpSpPr>
            <p:grpSpPr>
              <a:xfrm>
                <a:off x="5644120" y="1905618"/>
                <a:ext cx="540876" cy="540874"/>
                <a:chOff x="5397701" y="1821242"/>
                <a:chExt cx="751216" cy="751214"/>
              </a:xfrm>
            </p:grpSpPr>
            <p:sp>
              <p:nvSpPr>
                <p:cNvPr id="89" name="Oval 88"/>
                <p:cNvSpPr/>
                <p:nvPr/>
              </p:nvSpPr>
              <p:spPr>
                <a:xfrm>
                  <a:off x="5397701" y="1821242"/>
                  <a:ext cx="751216" cy="7512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9" name="Group 184"/>
                <p:cNvGrpSpPr/>
                <p:nvPr/>
              </p:nvGrpSpPr>
              <p:grpSpPr>
                <a:xfrm>
                  <a:off x="5653812" y="1940307"/>
                  <a:ext cx="238995" cy="513085"/>
                  <a:chOff x="6213475" y="1668463"/>
                  <a:chExt cx="227013" cy="487362"/>
                </a:xfrm>
                <a:solidFill>
                  <a:schemeClr val="bg1"/>
                </a:solidFill>
              </p:grpSpPr>
              <p:sp>
                <p:nvSpPr>
                  <p:cNvPr id="86"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87"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mn-ea"/>
                    </a:endParaRPr>
                  </a:p>
                </p:txBody>
              </p:sp>
            </p:grpSp>
          </p:grpSp>
          <p:sp>
            <p:nvSpPr>
              <p:cNvPr id="90" name="TextBox 89"/>
              <p:cNvSpPr txBox="1"/>
              <p:nvPr/>
            </p:nvSpPr>
            <p:spPr>
              <a:xfrm>
                <a:off x="6226391" y="2037556"/>
                <a:ext cx="506757" cy="276999"/>
              </a:xfrm>
              <a:prstGeom prst="rect">
                <a:avLst/>
              </a:prstGeom>
              <a:noFill/>
            </p:spPr>
            <p:txBody>
              <a:bodyPr wrap="square" lIns="0" tIns="0" rIns="0" bIns="0" rtlCol="0">
                <a:spAutoFit/>
              </a:bodyPr>
              <a:lstStyle/>
              <a:p>
                <a:r>
                  <a:rPr lang="en-US" sz="2400" dirty="0">
                    <a:solidFill>
                      <a:schemeClr val="tx1">
                        <a:lumMod val="65000"/>
                        <a:lumOff val="35000"/>
                      </a:schemeClr>
                    </a:solidFill>
                    <a:latin typeface="+mn-ea"/>
                  </a:rPr>
                  <a:t>95%</a:t>
                </a:r>
              </a:p>
            </p:txBody>
          </p:sp>
        </p:grpSp>
      </p:grpSp>
      <p:grpSp>
        <p:nvGrpSpPr>
          <p:cNvPr id="10" name="Group 47"/>
          <p:cNvGrpSpPr/>
          <p:nvPr/>
        </p:nvGrpSpPr>
        <p:grpSpPr>
          <a:xfrm>
            <a:off x="2634513" y="6007934"/>
            <a:ext cx="6385529" cy="268134"/>
            <a:chOff x="2221306" y="3931835"/>
            <a:chExt cx="4789770" cy="201101"/>
          </a:xfrm>
        </p:grpSpPr>
        <p:grpSp>
          <p:nvGrpSpPr>
            <p:cNvPr id="11" name="Group 50"/>
            <p:cNvGrpSpPr/>
            <p:nvPr/>
          </p:nvGrpSpPr>
          <p:grpSpPr>
            <a:xfrm>
              <a:off x="2221306" y="3931835"/>
              <a:ext cx="852486" cy="194452"/>
              <a:chOff x="2221306" y="3914656"/>
              <a:chExt cx="852486" cy="194452"/>
            </a:xfrm>
          </p:grpSpPr>
          <p:sp>
            <p:nvSpPr>
              <p:cNvPr id="108" name="TextBox 107"/>
              <p:cNvSpPr txBox="1"/>
              <p:nvPr/>
            </p:nvSpPr>
            <p:spPr>
              <a:xfrm>
                <a:off x="2785214" y="3934938"/>
                <a:ext cx="288578"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架构</a:t>
                </a:r>
                <a:endParaRPr lang="en-US" sz="1500" dirty="0">
                  <a:solidFill>
                    <a:schemeClr val="tx1">
                      <a:lumMod val="75000"/>
                      <a:lumOff val="25000"/>
                    </a:schemeClr>
                  </a:solidFill>
                  <a:latin typeface="+mn-ea"/>
                </a:endParaRPr>
              </a:p>
            </p:txBody>
          </p:sp>
          <p:sp>
            <p:nvSpPr>
              <p:cNvPr id="109" name="Rounded Rectangle 108"/>
              <p:cNvSpPr>
                <a:spLocks noChangeAspect="1"/>
              </p:cNvSpPr>
              <p:nvPr/>
            </p:nvSpPr>
            <p:spPr>
              <a:xfrm>
                <a:off x="2221306" y="3914656"/>
                <a:ext cx="200183" cy="19445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2" name="Group 45"/>
            <p:cNvGrpSpPr/>
            <p:nvPr/>
          </p:nvGrpSpPr>
          <p:grpSpPr>
            <a:xfrm>
              <a:off x="3599144" y="3931835"/>
              <a:ext cx="672798" cy="194452"/>
              <a:chOff x="3776442" y="3947915"/>
              <a:chExt cx="672798" cy="194452"/>
            </a:xfrm>
          </p:grpSpPr>
          <p:sp>
            <p:nvSpPr>
              <p:cNvPr id="106" name="TextBox 105"/>
              <p:cNvSpPr txBox="1"/>
              <p:nvPr/>
            </p:nvSpPr>
            <p:spPr>
              <a:xfrm>
                <a:off x="4160662" y="3968197"/>
                <a:ext cx="288578"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分析</a:t>
                </a:r>
                <a:endParaRPr lang="en-US" sz="1500" dirty="0">
                  <a:solidFill>
                    <a:schemeClr val="tx1">
                      <a:lumMod val="75000"/>
                      <a:lumOff val="25000"/>
                    </a:schemeClr>
                  </a:solidFill>
                  <a:latin typeface="+mn-ea"/>
                </a:endParaRPr>
              </a:p>
            </p:txBody>
          </p:sp>
          <p:sp>
            <p:nvSpPr>
              <p:cNvPr id="107" name="Rounded Rectangle 106"/>
              <p:cNvSpPr>
                <a:spLocks noChangeAspect="1"/>
              </p:cNvSpPr>
              <p:nvPr/>
            </p:nvSpPr>
            <p:spPr>
              <a:xfrm>
                <a:off x="3776442" y="3947915"/>
                <a:ext cx="200183" cy="194452"/>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3" name="Group 37"/>
            <p:cNvGrpSpPr/>
            <p:nvPr/>
          </p:nvGrpSpPr>
          <p:grpSpPr>
            <a:xfrm>
              <a:off x="4664700" y="3931835"/>
              <a:ext cx="841028" cy="194452"/>
              <a:chOff x="4725932" y="3949014"/>
              <a:chExt cx="841028" cy="194452"/>
            </a:xfrm>
          </p:grpSpPr>
          <p:sp>
            <p:nvSpPr>
              <p:cNvPr id="104" name="TextBox 103"/>
              <p:cNvSpPr txBox="1"/>
              <p:nvPr/>
            </p:nvSpPr>
            <p:spPr>
              <a:xfrm>
                <a:off x="5278382" y="3966831"/>
                <a:ext cx="288578"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完善</a:t>
                </a:r>
                <a:endParaRPr lang="en-US" sz="1500" dirty="0">
                  <a:solidFill>
                    <a:schemeClr val="tx1">
                      <a:lumMod val="75000"/>
                      <a:lumOff val="25000"/>
                    </a:schemeClr>
                  </a:solidFill>
                  <a:latin typeface="+mn-ea"/>
                </a:endParaRPr>
              </a:p>
            </p:txBody>
          </p:sp>
          <p:sp>
            <p:nvSpPr>
              <p:cNvPr id="105" name="Rounded Rectangle 104"/>
              <p:cNvSpPr>
                <a:spLocks noChangeAspect="1"/>
              </p:cNvSpPr>
              <p:nvPr/>
            </p:nvSpPr>
            <p:spPr>
              <a:xfrm>
                <a:off x="4725932" y="3949014"/>
                <a:ext cx="200183" cy="19445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4" name="Group 41"/>
            <p:cNvGrpSpPr/>
            <p:nvPr/>
          </p:nvGrpSpPr>
          <p:grpSpPr>
            <a:xfrm>
              <a:off x="6077268" y="3931835"/>
              <a:ext cx="933808" cy="201101"/>
              <a:chOff x="6077268" y="3949014"/>
              <a:chExt cx="933808" cy="201101"/>
            </a:xfrm>
          </p:grpSpPr>
          <p:sp>
            <p:nvSpPr>
              <p:cNvPr id="102" name="TextBox 101"/>
              <p:cNvSpPr txBox="1"/>
              <p:nvPr/>
            </p:nvSpPr>
            <p:spPr>
              <a:xfrm>
                <a:off x="6722498" y="3976991"/>
                <a:ext cx="288578"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重建</a:t>
                </a:r>
                <a:endParaRPr lang="en-US" sz="1500" dirty="0">
                  <a:solidFill>
                    <a:schemeClr val="tx1">
                      <a:lumMod val="75000"/>
                      <a:lumOff val="25000"/>
                    </a:schemeClr>
                  </a:solidFill>
                  <a:latin typeface="+mn-ea"/>
                </a:endParaRPr>
              </a:p>
            </p:txBody>
          </p:sp>
          <p:sp>
            <p:nvSpPr>
              <p:cNvPr id="103" name="Rounded Rectangle 102"/>
              <p:cNvSpPr>
                <a:spLocks noChangeAspect="1"/>
              </p:cNvSpPr>
              <p:nvPr/>
            </p:nvSpPr>
            <p:spPr>
              <a:xfrm>
                <a:off x="6077268" y="3949014"/>
                <a:ext cx="200183" cy="19445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cxnSp>
        <p:nvCxnSpPr>
          <p:cNvPr id="110" name="Straight Connector 109"/>
          <p:cNvCxnSpPr/>
          <p:nvPr/>
        </p:nvCxnSpPr>
        <p:spPr>
          <a:xfrm flipV="1">
            <a:off x="6172800" y="1375387"/>
            <a:ext cx="0" cy="4239135"/>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12" name="Oval 111"/>
          <p:cNvSpPr/>
          <p:nvPr/>
        </p:nvSpPr>
        <p:spPr>
          <a:xfrm>
            <a:off x="2581673" y="3357448"/>
            <a:ext cx="825139" cy="825247"/>
          </a:xfrm>
          <a:prstGeom prst="ellipse">
            <a:avLst/>
          </a:prstGeom>
          <a:solidFill>
            <a:schemeClr val="accent3">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113" name="Oval 112"/>
          <p:cNvSpPr/>
          <p:nvPr/>
        </p:nvSpPr>
        <p:spPr>
          <a:xfrm>
            <a:off x="4496735" y="3907986"/>
            <a:ext cx="456689" cy="456748"/>
          </a:xfrm>
          <a:prstGeom prst="ellipse">
            <a:avLst/>
          </a:prstGeom>
          <a:solidFill>
            <a:schemeClr val="accent2">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114" name="Oval 113"/>
          <p:cNvSpPr/>
          <p:nvPr/>
        </p:nvSpPr>
        <p:spPr>
          <a:xfrm flipH="1">
            <a:off x="4040149" y="2700409"/>
            <a:ext cx="308379" cy="308416"/>
          </a:xfrm>
          <a:prstGeom prst="ellipse">
            <a:avLst/>
          </a:prstGeom>
          <a:solidFill>
            <a:schemeClr val="accent3">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115" name="Oval 114"/>
          <p:cNvSpPr/>
          <p:nvPr/>
        </p:nvSpPr>
        <p:spPr>
          <a:xfrm>
            <a:off x="3604087" y="4364735"/>
            <a:ext cx="605000" cy="605079"/>
          </a:xfrm>
          <a:prstGeom prst="ellipse">
            <a:avLst/>
          </a:prstGeom>
          <a:solidFill>
            <a:schemeClr val="accent3">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15" name="Group 115"/>
          <p:cNvGrpSpPr/>
          <p:nvPr/>
        </p:nvGrpSpPr>
        <p:grpSpPr>
          <a:xfrm>
            <a:off x="1972577" y="4671493"/>
            <a:ext cx="1930358" cy="989216"/>
            <a:chOff x="1403141" y="2037108"/>
            <a:chExt cx="1499577" cy="768361"/>
          </a:xfrm>
        </p:grpSpPr>
        <p:cxnSp>
          <p:nvCxnSpPr>
            <p:cNvPr id="117" name="Straight Connector 116"/>
            <p:cNvCxnSpPr/>
            <p:nvPr/>
          </p:nvCxnSpPr>
          <p:spPr>
            <a:xfrm flipH="1">
              <a:off x="2079660" y="2037108"/>
              <a:ext cx="823058" cy="534642"/>
            </a:xfrm>
            <a:prstGeom prst="line">
              <a:avLst/>
            </a:prstGeom>
            <a:ln w="19050">
              <a:solidFill>
                <a:schemeClr val="tx2"/>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H="1">
              <a:off x="1450647" y="2571750"/>
              <a:ext cx="644254" cy="0"/>
            </a:xfrm>
            <a:prstGeom prst="line">
              <a:avLst/>
            </a:prstGeom>
            <a:ln w="19050">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19" name="Text Placeholder 3"/>
            <p:cNvSpPr txBox="1">
              <a:spLocks/>
            </p:cNvSpPr>
            <p:nvPr/>
          </p:nvSpPr>
          <p:spPr>
            <a:xfrm>
              <a:off x="1403141" y="2614220"/>
              <a:ext cx="796873" cy="1912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120" name="Text Placeholder 3"/>
            <p:cNvSpPr txBox="1">
              <a:spLocks/>
            </p:cNvSpPr>
            <p:nvPr/>
          </p:nvSpPr>
          <p:spPr>
            <a:xfrm>
              <a:off x="1637200" y="2347162"/>
              <a:ext cx="328753" cy="1912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1600" dirty="0">
                  <a:solidFill>
                    <a:schemeClr val="tx1">
                      <a:lumMod val="65000"/>
                      <a:lumOff val="35000"/>
                    </a:schemeClr>
                  </a:solidFill>
                  <a:latin typeface="+mn-ea"/>
                </a:rPr>
                <a:t>60%</a:t>
              </a:r>
            </a:p>
          </p:txBody>
        </p:sp>
      </p:grpSp>
      <p:grpSp>
        <p:nvGrpSpPr>
          <p:cNvPr id="16" name="Group 120"/>
          <p:cNvGrpSpPr/>
          <p:nvPr/>
        </p:nvGrpSpPr>
        <p:grpSpPr>
          <a:xfrm>
            <a:off x="4195485" y="1363247"/>
            <a:ext cx="1638468" cy="1489343"/>
            <a:chOff x="969865" y="2347162"/>
            <a:chExt cx="1272825" cy="1156828"/>
          </a:xfrm>
        </p:grpSpPr>
        <p:cxnSp>
          <p:nvCxnSpPr>
            <p:cNvPr id="122" name="Straight Connector 121"/>
            <p:cNvCxnSpPr/>
            <p:nvPr/>
          </p:nvCxnSpPr>
          <p:spPr>
            <a:xfrm flipH="1">
              <a:off x="969865" y="2581226"/>
              <a:ext cx="480782" cy="922764"/>
            </a:xfrm>
            <a:prstGeom prst="line">
              <a:avLst/>
            </a:prstGeom>
            <a:ln w="19050">
              <a:solidFill>
                <a:schemeClr val="tx2"/>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H="1">
              <a:off x="1450647" y="2571750"/>
              <a:ext cx="644254" cy="0"/>
            </a:xfrm>
            <a:prstGeom prst="line">
              <a:avLst/>
            </a:prstGeom>
            <a:ln w="19050">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24" name="Text Placeholder 3"/>
            <p:cNvSpPr txBox="1">
              <a:spLocks/>
            </p:cNvSpPr>
            <p:nvPr/>
          </p:nvSpPr>
          <p:spPr>
            <a:xfrm>
              <a:off x="1445817" y="2614221"/>
              <a:ext cx="796873" cy="1912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125" name="Text Placeholder 3"/>
            <p:cNvSpPr txBox="1">
              <a:spLocks/>
            </p:cNvSpPr>
            <p:nvPr/>
          </p:nvSpPr>
          <p:spPr>
            <a:xfrm>
              <a:off x="1679876" y="2347162"/>
              <a:ext cx="328753" cy="1912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1600" dirty="0">
                  <a:solidFill>
                    <a:schemeClr val="tx1">
                      <a:lumMod val="65000"/>
                      <a:lumOff val="35000"/>
                    </a:schemeClr>
                  </a:solidFill>
                  <a:latin typeface="+mn-ea"/>
                </a:rPr>
                <a:t>20%</a:t>
              </a:r>
            </a:p>
          </p:txBody>
        </p:sp>
      </p:grpSp>
      <p:grpSp>
        <p:nvGrpSpPr>
          <p:cNvPr id="17" name="Group 125"/>
          <p:cNvGrpSpPr/>
          <p:nvPr/>
        </p:nvGrpSpPr>
        <p:grpSpPr>
          <a:xfrm>
            <a:off x="1042439" y="3779155"/>
            <a:ext cx="1949977" cy="989216"/>
            <a:chOff x="1450493" y="1981867"/>
            <a:chExt cx="1514817" cy="768361"/>
          </a:xfrm>
        </p:grpSpPr>
        <p:cxnSp>
          <p:nvCxnSpPr>
            <p:cNvPr id="127" name="Straight Connector 126"/>
            <p:cNvCxnSpPr/>
            <p:nvPr/>
          </p:nvCxnSpPr>
          <p:spPr>
            <a:xfrm flipH="1">
              <a:off x="1497999" y="2516509"/>
              <a:ext cx="644254" cy="0"/>
            </a:xfrm>
            <a:prstGeom prst="line">
              <a:avLst/>
            </a:prstGeom>
            <a:ln w="19050">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28" name="Text Placeholder 3"/>
            <p:cNvSpPr txBox="1">
              <a:spLocks/>
            </p:cNvSpPr>
            <p:nvPr/>
          </p:nvSpPr>
          <p:spPr>
            <a:xfrm>
              <a:off x="1450493" y="2558979"/>
              <a:ext cx="796873" cy="1912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129" name="Text Placeholder 3"/>
            <p:cNvSpPr txBox="1">
              <a:spLocks/>
            </p:cNvSpPr>
            <p:nvPr/>
          </p:nvSpPr>
          <p:spPr>
            <a:xfrm>
              <a:off x="1684551" y="2291921"/>
              <a:ext cx="328753" cy="1912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1600" dirty="0">
                  <a:solidFill>
                    <a:schemeClr val="tx1">
                      <a:lumMod val="65000"/>
                      <a:lumOff val="35000"/>
                    </a:schemeClr>
                  </a:solidFill>
                  <a:latin typeface="+mn-ea"/>
                </a:rPr>
                <a:t>90%</a:t>
              </a:r>
            </a:p>
          </p:txBody>
        </p:sp>
        <p:cxnSp>
          <p:nvCxnSpPr>
            <p:cNvPr id="130" name="Straight Connector 129"/>
            <p:cNvCxnSpPr/>
            <p:nvPr/>
          </p:nvCxnSpPr>
          <p:spPr>
            <a:xfrm flipH="1">
              <a:off x="2142252" y="1981867"/>
              <a:ext cx="823058" cy="534642"/>
            </a:xfrm>
            <a:prstGeom prst="line">
              <a:avLst/>
            </a:prstGeom>
            <a:ln w="19050">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8" name="Group 130"/>
          <p:cNvGrpSpPr/>
          <p:nvPr/>
        </p:nvGrpSpPr>
        <p:grpSpPr>
          <a:xfrm>
            <a:off x="4728365" y="3874533"/>
            <a:ext cx="1424465" cy="534765"/>
            <a:chOff x="972019" y="2384111"/>
            <a:chExt cx="1106580" cy="415372"/>
          </a:xfrm>
        </p:grpSpPr>
        <p:cxnSp>
          <p:nvCxnSpPr>
            <p:cNvPr id="132" name="Straight Connector 131"/>
            <p:cNvCxnSpPr/>
            <p:nvPr/>
          </p:nvCxnSpPr>
          <p:spPr>
            <a:xfrm flipH="1">
              <a:off x="972019" y="2592414"/>
              <a:ext cx="1062433" cy="0"/>
            </a:xfrm>
            <a:prstGeom prst="line">
              <a:avLst/>
            </a:prstGeom>
            <a:ln w="19050">
              <a:solidFill>
                <a:schemeClr val="tx2"/>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sp>
          <p:nvSpPr>
            <p:cNvPr id="133" name="Text Placeholder 3"/>
            <p:cNvSpPr txBox="1">
              <a:spLocks/>
            </p:cNvSpPr>
            <p:nvPr/>
          </p:nvSpPr>
          <p:spPr>
            <a:xfrm>
              <a:off x="1281726" y="2608234"/>
              <a:ext cx="796873" cy="1912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134" name="Text Placeholder 3"/>
            <p:cNvSpPr txBox="1">
              <a:spLocks/>
            </p:cNvSpPr>
            <p:nvPr/>
          </p:nvSpPr>
          <p:spPr>
            <a:xfrm>
              <a:off x="1515785" y="2384111"/>
              <a:ext cx="328753" cy="1912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78">
                <a:spcBef>
                  <a:spcPct val="20000"/>
                </a:spcBef>
                <a:defRPr/>
              </a:pPr>
              <a:r>
                <a:rPr lang="en-US" sz="1600" dirty="0">
                  <a:solidFill>
                    <a:schemeClr val="tx1">
                      <a:lumMod val="65000"/>
                      <a:lumOff val="35000"/>
                    </a:schemeClr>
                  </a:solidFill>
                  <a:latin typeface="+mn-ea"/>
                </a:rPr>
                <a:t>50%</a:t>
              </a:r>
            </a:p>
          </p:txBody>
        </p:sp>
      </p:grpSp>
      <p:sp>
        <p:nvSpPr>
          <p:cNvPr id="157" name="Oval 156"/>
          <p:cNvSpPr/>
          <p:nvPr/>
        </p:nvSpPr>
        <p:spPr>
          <a:xfrm>
            <a:off x="1027246" y="2316659"/>
            <a:ext cx="456689" cy="456748"/>
          </a:xfrm>
          <a:prstGeom prst="ellipse">
            <a:avLst/>
          </a:prstGeom>
          <a:solidFill>
            <a:schemeClr val="accent3">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158" name="Oval 157"/>
          <p:cNvSpPr/>
          <p:nvPr/>
        </p:nvSpPr>
        <p:spPr>
          <a:xfrm>
            <a:off x="1103589" y="3562901"/>
            <a:ext cx="345040" cy="345085"/>
          </a:xfrm>
          <a:prstGeom prst="ellipse">
            <a:avLst/>
          </a:prstGeom>
          <a:solidFill>
            <a:schemeClr val="accent2">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19" name="标题 18"/>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36426655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12"/>
                                        </p:tgtEl>
                                        <p:attrNameLst>
                                          <p:attrName>style.visibility</p:attrName>
                                        </p:attrNameLst>
                                      </p:cBhvr>
                                      <p:to>
                                        <p:strVal val="visible"/>
                                      </p:to>
                                    </p:set>
                                    <p:anim calcmode="lin" valueType="num">
                                      <p:cBhvr>
                                        <p:cTn id="12" dur="500" fill="hold"/>
                                        <p:tgtEl>
                                          <p:spTgt spid="112"/>
                                        </p:tgtEl>
                                        <p:attrNameLst>
                                          <p:attrName>ppt_w</p:attrName>
                                        </p:attrNameLst>
                                      </p:cBhvr>
                                      <p:tavLst>
                                        <p:tav tm="0">
                                          <p:val>
                                            <p:fltVal val="0"/>
                                          </p:val>
                                        </p:tav>
                                        <p:tav tm="100000">
                                          <p:val>
                                            <p:strVal val="#ppt_w"/>
                                          </p:val>
                                        </p:tav>
                                      </p:tavLst>
                                    </p:anim>
                                    <p:anim calcmode="lin" valueType="num">
                                      <p:cBhvr>
                                        <p:cTn id="13" dur="500" fill="hold"/>
                                        <p:tgtEl>
                                          <p:spTgt spid="11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8" presetClass="entr" presetSubtype="12"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strips(downLeft)">
                                      <p:cBhvr>
                                        <p:cTn id="17" dur="500"/>
                                        <p:tgtEl>
                                          <p:spTgt spid="17"/>
                                        </p:tgtEl>
                                      </p:cBhvr>
                                    </p:animEffect>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115"/>
                                        </p:tgtEl>
                                        <p:attrNameLst>
                                          <p:attrName>style.visibility</p:attrName>
                                        </p:attrNameLst>
                                      </p:cBhvr>
                                      <p:to>
                                        <p:strVal val="visible"/>
                                      </p:to>
                                    </p:set>
                                    <p:anim calcmode="lin" valueType="num">
                                      <p:cBhvr>
                                        <p:cTn id="21" dur="500" fill="hold"/>
                                        <p:tgtEl>
                                          <p:spTgt spid="115"/>
                                        </p:tgtEl>
                                        <p:attrNameLst>
                                          <p:attrName>ppt_w</p:attrName>
                                        </p:attrNameLst>
                                      </p:cBhvr>
                                      <p:tavLst>
                                        <p:tav tm="0">
                                          <p:val>
                                            <p:fltVal val="0"/>
                                          </p:val>
                                        </p:tav>
                                        <p:tav tm="100000">
                                          <p:val>
                                            <p:strVal val="#ppt_w"/>
                                          </p:val>
                                        </p:tav>
                                      </p:tavLst>
                                    </p:anim>
                                    <p:anim calcmode="lin" valueType="num">
                                      <p:cBhvr>
                                        <p:cTn id="22" dur="500" fill="hold"/>
                                        <p:tgtEl>
                                          <p:spTgt spid="115"/>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18" presetClass="entr" presetSubtype="12"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strips(downLeft)">
                                      <p:cBhvr>
                                        <p:cTn id="26" dur="500"/>
                                        <p:tgtEl>
                                          <p:spTgt spid="15"/>
                                        </p:tgtEl>
                                      </p:cBhvr>
                                    </p:animEffect>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113"/>
                                        </p:tgtEl>
                                        <p:attrNameLst>
                                          <p:attrName>style.visibility</p:attrName>
                                        </p:attrNameLst>
                                      </p:cBhvr>
                                      <p:to>
                                        <p:strVal val="visible"/>
                                      </p:to>
                                    </p:set>
                                    <p:anim calcmode="lin" valueType="num">
                                      <p:cBhvr>
                                        <p:cTn id="30" dur="500" fill="hold"/>
                                        <p:tgtEl>
                                          <p:spTgt spid="113"/>
                                        </p:tgtEl>
                                        <p:attrNameLst>
                                          <p:attrName>ppt_w</p:attrName>
                                        </p:attrNameLst>
                                      </p:cBhvr>
                                      <p:tavLst>
                                        <p:tav tm="0">
                                          <p:val>
                                            <p:fltVal val="0"/>
                                          </p:val>
                                        </p:tav>
                                        <p:tav tm="100000">
                                          <p:val>
                                            <p:strVal val="#ppt_w"/>
                                          </p:val>
                                        </p:tav>
                                      </p:tavLst>
                                    </p:anim>
                                    <p:anim calcmode="lin" valueType="num">
                                      <p:cBhvr>
                                        <p:cTn id="31" dur="500" fill="hold"/>
                                        <p:tgtEl>
                                          <p:spTgt spid="113"/>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18" presetClass="entr" presetSubtype="3"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strips(upRight)">
                                      <p:cBhvr>
                                        <p:cTn id="35" dur="500"/>
                                        <p:tgtEl>
                                          <p:spTgt spid="18"/>
                                        </p:tgtEl>
                                      </p:cBhvr>
                                    </p:animEffect>
                                  </p:childTnLst>
                                </p:cTn>
                              </p:par>
                            </p:childTnLst>
                          </p:cTn>
                        </p:par>
                        <p:par>
                          <p:cTn id="36" fill="hold">
                            <p:stCondLst>
                              <p:cond delay="3500"/>
                            </p:stCondLst>
                            <p:childTnLst>
                              <p:par>
                                <p:cTn id="37" presetID="49" presetClass="entr" presetSubtype="0" decel="100000" fill="hold" grpId="0" nodeType="afterEffect">
                                  <p:stCondLst>
                                    <p:cond delay="0"/>
                                  </p:stCondLst>
                                  <p:childTnLst>
                                    <p:set>
                                      <p:cBhvr>
                                        <p:cTn id="38" dur="1" fill="hold">
                                          <p:stCondLst>
                                            <p:cond delay="0"/>
                                          </p:stCondLst>
                                        </p:cTn>
                                        <p:tgtEl>
                                          <p:spTgt spid="114"/>
                                        </p:tgtEl>
                                        <p:attrNameLst>
                                          <p:attrName>style.visibility</p:attrName>
                                        </p:attrNameLst>
                                      </p:cBhvr>
                                      <p:to>
                                        <p:strVal val="visible"/>
                                      </p:to>
                                    </p:set>
                                    <p:anim calcmode="lin" valueType="num">
                                      <p:cBhvr>
                                        <p:cTn id="39" dur="500" fill="hold"/>
                                        <p:tgtEl>
                                          <p:spTgt spid="114"/>
                                        </p:tgtEl>
                                        <p:attrNameLst>
                                          <p:attrName>ppt_w</p:attrName>
                                        </p:attrNameLst>
                                      </p:cBhvr>
                                      <p:tavLst>
                                        <p:tav tm="0">
                                          <p:val>
                                            <p:fltVal val="0"/>
                                          </p:val>
                                        </p:tav>
                                        <p:tav tm="100000">
                                          <p:val>
                                            <p:strVal val="#ppt_w"/>
                                          </p:val>
                                        </p:tav>
                                      </p:tavLst>
                                    </p:anim>
                                    <p:anim calcmode="lin" valueType="num">
                                      <p:cBhvr>
                                        <p:cTn id="40" dur="500" fill="hold"/>
                                        <p:tgtEl>
                                          <p:spTgt spid="114"/>
                                        </p:tgtEl>
                                        <p:attrNameLst>
                                          <p:attrName>ppt_h</p:attrName>
                                        </p:attrNameLst>
                                      </p:cBhvr>
                                      <p:tavLst>
                                        <p:tav tm="0">
                                          <p:val>
                                            <p:fltVal val="0"/>
                                          </p:val>
                                        </p:tav>
                                        <p:tav tm="100000">
                                          <p:val>
                                            <p:strVal val="#ppt_h"/>
                                          </p:val>
                                        </p:tav>
                                      </p:tavLst>
                                    </p:anim>
                                    <p:anim calcmode="lin" valueType="num">
                                      <p:cBhvr>
                                        <p:cTn id="41" dur="500" fill="hold"/>
                                        <p:tgtEl>
                                          <p:spTgt spid="114"/>
                                        </p:tgtEl>
                                        <p:attrNameLst>
                                          <p:attrName>style.rotation</p:attrName>
                                        </p:attrNameLst>
                                      </p:cBhvr>
                                      <p:tavLst>
                                        <p:tav tm="0">
                                          <p:val>
                                            <p:fltVal val="360"/>
                                          </p:val>
                                        </p:tav>
                                        <p:tav tm="100000">
                                          <p:val>
                                            <p:fltVal val="0"/>
                                          </p:val>
                                        </p:tav>
                                      </p:tavLst>
                                    </p:anim>
                                    <p:animEffect transition="in" filter="fade">
                                      <p:cBhvr>
                                        <p:cTn id="42" dur="500"/>
                                        <p:tgtEl>
                                          <p:spTgt spid="114"/>
                                        </p:tgtEl>
                                      </p:cBhvr>
                                    </p:animEffect>
                                  </p:childTnLst>
                                </p:cTn>
                              </p:par>
                            </p:childTnLst>
                          </p:cTn>
                        </p:par>
                        <p:par>
                          <p:cTn id="43" fill="hold">
                            <p:stCondLst>
                              <p:cond delay="4000"/>
                            </p:stCondLst>
                            <p:childTnLst>
                              <p:par>
                                <p:cTn id="44" presetID="18" presetClass="entr" presetSubtype="3"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strips(upRight)">
                                      <p:cBhvr>
                                        <p:cTn id="46" dur="500"/>
                                        <p:tgtEl>
                                          <p:spTgt spid="16"/>
                                        </p:tgtEl>
                                      </p:cBhvr>
                                    </p:animEffect>
                                  </p:childTnLst>
                                </p:cTn>
                              </p:par>
                            </p:childTnLst>
                          </p:cTn>
                        </p:par>
                        <p:par>
                          <p:cTn id="47" fill="hold">
                            <p:stCondLst>
                              <p:cond delay="4500"/>
                            </p:stCondLst>
                            <p:childTnLst>
                              <p:par>
                                <p:cTn id="48" presetID="23" presetClass="entr" presetSubtype="16" fill="hold" grpId="0" nodeType="afterEffect">
                                  <p:stCondLst>
                                    <p:cond delay="0"/>
                                  </p:stCondLst>
                                  <p:childTnLst>
                                    <p:set>
                                      <p:cBhvr>
                                        <p:cTn id="49" dur="1" fill="hold">
                                          <p:stCondLst>
                                            <p:cond delay="0"/>
                                          </p:stCondLst>
                                        </p:cTn>
                                        <p:tgtEl>
                                          <p:spTgt spid="157"/>
                                        </p:tgtEl>
                                        <p:attrNameLst>
                                          <p:attrName>style.visibility</p:attrName>
                                        </p:attrNameLst>
                                      </p:cBhvr>
                                      <p:to>
                                        <p:strVal val="visible"/>
                                      </p:to>
                                    </p:set>
                                    <p:anim calcmode="lin" valueType="num">
                                      <p:cBhvr>
                                        <p:cTn id="50" dur="500" fill="hold"/>
                                        <p:tgtEl>
                                          <p:spTgt spid="157"/>
                                        </p:tgtEl>
                                        <p:attrNameLst>
                                          <p:attrName>ppt_w</p:attrName>
                                        </p:attrNameLst>
                                      </p:cBhvr>
                                      <p:tavLst>
                                        <p:tav tm="0">
                                          <p:val>
                                            <p:fltVal val="0"/>
                                          </p:val>
                                        </p:tav>
                                        <p:tav tm="100000">
                                          <p:val>
                                            <p:strVal val="#ppt_w"/>
                                          </p:val>
                                        </p:tav>
                                      </p:tavLst>
                                    </p:anim>
                                    <p:anim calcmode="lin" valueType="num">
                                      <p:cBhvr>
                                        <p:cTn id="51" dur="500" fill="hold"/>
                                        <p:tgtEl>
                                          <p:spTgt spid="157"/>
                                        </p:tgtEl>
                                        <p:attrNameLst>
                                          <p:attrName>ppt_h</p:attrName>
                                        </p:attrNameLst>
                                      </p:cBhvr>
                                      <p:tavLst>
                                        <p:tav tm="0">
                                          <p:val>
                                            <p:fltVal val="0"/>
                                          </p:val>
                                        </p:tav>
                                        <p:tav tm="100000">
                                          <p:val>
                                            <p:strVal val="#ppt_h"/>
                                          </p:val>
                                        </p:tav>
                                      </p:tavLst>
                                    </p:anim>
                                  </p:childTnLst>
                                </p:cTn>
                              </p:par>
                            </p:childTnLst>
                          </p:cTn>
                        </p:par>
                        <p:par>
                          <p:cTn id="52" fill="hold">
                            <p:stCondLst>
                              <p:cond delay="5000"/>
                            </p:stCondLst>
                            <p:childTnLst>
                              <p:par>
                                <p:cTn id="53" presetID="23" presetClass="entr" presetSubtype="16" fill="hold" grpId="0" nodeType="afterEffect">
                                  <p:stCondLst>
                                    <p:cond delay="0"/>
                                  </p:stCondLst>
                                  <p:childTnLst>
                                    <p:set>
                                      <p:cBhvr>
                                        <p:cTn id="54" dur="1" fill="hold">
                                          <p:stCondLst>
                                            <p:cond delay="0"/>
                                          </p:stCondLst>
                                        </p:cTn>
                                        <p:tgtEl>
                                          <p:spTgt spid="158"/>
                                        </p:tgtEl>
                                        <p:attrNameLst>
                                          <p:attrName>style.visibility</p:attrName>
                                        </p:attrNameLst>
                                      </p:cBhvr>
                                      <p:to>
                                        <p:strVal val="visible"/>
                                      </p:to>
                                    </p:set>
                                    <p:anim calcmode="lin" valueType="num">
                                      <p:cBhvr>
                                        <p:cTn id="55" dur="500" fill="hold"/>
                                        <p:tgtEl>
                                          <p:spTgt spid="158"/>
                                        </p:tgtEl>
                                        <p:attrNameLst>
                                          <p:attrName>ppt_w</p:attrName>
                                        </p:attrNameLst>
                                      </p:cBhvr>
                                      <p:tavLst>
                                        <p:tav tm="0">
                                          <p:val>
                                            <p:fltVal val="0"/>
                                          </p:val>
                                        </p:tav>
                                        <p:tav tm="100000">
                                          <p:val>
                                            <p:strVal val="#ppt_w"/>
                                          </p:val>
                                        </p:tav>
                                      </p:tavLst>
                                    </p:anim>
                                    <p:anim calcmode="lin" valueType="num">
                                      <p:cBhvr>
                                        <p:cTn id="56" dur="500" fill="hold"/>
                                        <p:tgtEl>
                                          <p:spTgt spid="158"/>
                                        </p:tgtEl>
                                        <p:attrNameLst>
                                          <p:attrName>ppt_h</p:attrName>
                                        </p:attrNameLst>
                                      </p:cBhvr>
                                      <p:tavLst>
                                        <p:tav tm="0">
                                          <p:val>
                                            <p:fltVal val="0"/>
                                          </p:val>
                                        </p:tav>
                                        <p:tav tm="100000">
                                          <p:val>
                                            <p:strVal val="#ppt_h"/>
                                          </p:val>
                                        </p:tav>
                                      </p:tavLst>
                                    </p:anim>
                                  </p:childTnLst>
                                </p:cTn>
                              </p:par>
                            </p:childTnLst>
                          </p:cTn>
                        </p:par>
                        <p:par>
                          <p:cTn id="57" fill="hold">
                            <p:stCondLst>
                              <p:cond delay="5500"/>
                            </p:stCondLst>
                            <p:childTnLst>
                              <p:par>
                                <p:cTn id="58" presetID="18" presetClass="entr" presetSubtype="3" fill="hold" nodeType="afterEffect">
                                  <p:stCondLst>
                                    <p:cond delay="0"/>
                                  </p:stCondLst>
                                  <p:childTnLst>
                                    <p:set>
                                      <p:cBhvr>
                                        <p:cTn id="59" dur="1" fill="hold">
                                          <p:stCondLst>
                                            <p:cond delay="0"/>
                                          </p:stCondLst>
                                        </p:cTn>
                                        <p:tgtEl>
                                          <p:spTgt spid="110"/>
                                        </p:tgtEl>
                                        <p:attrNameLst>
                                          <p:attrName>style.visibility</p:attrName>
                                        </p:attrNameLst>
                                      </p:cBhvr>
                                      <p:to>
                                        <p:strVal val="visible"/>
                                      </p:to>
                                    </p:set>
                                    <p:animEffect transition="in" filter="strips(upRight)">
                                      <p:cBhvr>
                                        <p:cTn id="60" dur="500"/>
                                        <p:tgtEl>
                                          <p:spTgt spid="110"/>
                                        </p:tgtEl>
                                      </p:cBhvr>
                                    </p:animEffect>
                                  </p:childTnLst>
                                </p:cTn>
                              </p:par>
                            </p:childTnLst>
                          </p:cTn>
                        </p:par>
                        <p:par>
                          <p:cTn id="61" fill="hold">
                            <p:stCondLst>
                              <p:cond delay="6000"/>
                            </p:stCondLst>
                            <p:childTnLst>
                              <p:par>
                                <p:cTn id="62" presetID="12" presetClass="entr" presetSubtype="4"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slide(fromBottom)">
                                      <p:cBhvr>
                                        <p:cTn id="64" dur="500"/>
                                        <p:tgtEl>
                                          <p:spTgt spid="47"/>
                                        </p:tgtEl>
                                      </p:cBhvr>
                                    </p:animEffect>
                                  </p:childTnLst>
                                </p:cTn>
                              </p:par>
                            </p:childTnLst>
                          </p:cTn>
                        </p:par>
                        <p:par>
                          <p:cTn id="65" fill="hold">
                            <p:stCondLst>
                              <p:cond delay="6500"/>
                            </p:stCondLst>
                            <p:childTnLst>
                              <p:par>
                                <p:cTn id="66" presetID="2" presetClass="entr" presetSubtype="2" accel="50000" decel="50000"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additive="base">
                                        <p:cTn id="68" dur="500" fill="hold"/>
                                        <p:tgtEl>
                                          <p:spTgt spid="3"/>
                                        </p:tgtEl>
                                        <p:attrNameLst>
                                          <p:attrName>ppt_x</p:attrName>
                                        </p:attrNameLst>
                                      </p:cBhvr>
                                      <p:tavLst>
                                        <p:tav tm="0">
                                          <p:val>
                                            <p:strVal val="1+#ppt_w/2"/>
                                          </p:val>
                                        </p:tav>
                                        <p:tav tm="100000">
                                          <p:val>
                                            <p:strVal val="#ppt_x"/>
                                          </p:val>
                                        </p:tav>
                                      </p:tavLst>
                                    </p:anim>
                                    <p:anim calcmode="lin" valueType="num">
                                      <p:cBhvr additive="base">
                                        <p:cTn id="69" dur="500" fill="hold"/>
                                        <p:tgtEl>
                                          <p:spTgt spid="3"/>
                                        </p:tgtEl>
                                        <p:attrNameLst>
                                          <p:attrName>ppt_y</p:attrName>
                                        </p:attrNameLst>
                                      </p:cBhvr>
                                      <p:tavLst>
                                        <p:tav tm="0">
                                          <p:val>
                                            <p:strVal val="#ppt_y"/>
                                          </p:val>
                                        </p:tav>
                                        <p:tav tm="100000">
                                          <p:val>
                                            <p:strVal val="#ppt_y"/>
                                          </p:val>
                                        </p:tav>
                                      </p:tavLst>
                                    </p:anim>
                                  </p:childTnLst>
                                </p:cTn>
                              </p:par>
                            </p:childTnLst>
                          </p:cTn>
                        </p:par>
                        <p:par>
                          <p:cTn id="70" fill="hold">
                            <p:stCondLst>
                              <p:cond delay="7000"/>
                            </p:stCondLst>
                            <p:childTnLst>
                              <p:par>
                                <p:cTn id="71" presetID="12" presetClass="entr" presetSubtype="8" fill="hold" grpId="0" nodeType="afterEffect">
                                  <p:stCondLst>
                                    <p:cond delay="0"/>
                                  </p:stCondLst>
                                  <p:childTnLst>
                                    <p:set>
                                      <p:cBhvr>
                                        <p:cTn id="72" dur="1" fill="hold">
                                          <p:stCondLst>
                                            <p:cond delay="0"/>
                                          </p:stCondLst>
                                        </p:cTn>
                                        <p:tgtEl>
                                          <p:spTgt spid="54">
                                            <p:graphicEl>
                                              <a:chart seriesIdx="-3" categoryIdx="-3" bldStep="gridLegend"/>
                                            </p:graphicEl>
                                          </p:spTgt>
                                        </p:tgtEl>
                                        <p:attrNameLst>
                                          <p:attrName>style.visibility</p:attrName>
                                        </p:attrNameLst>
                                      </p:cBhvr>
                                      <p:to>
                                        <p:strVal val="visible"/>
                                      </p:to>
                                    </p:set>
                                    <p:animEffect transition="in" filter="slide(fromLeft)">
                                      <p:cBhvr>
                                        <p:cTn id="73" dur="500"/>
                                        <p:tgtEl>
                                          <p:spTgt spid="54">
                                            <p:graphicEl>
                                              <a:chart seriesIdx="-3" categoryIdx="-3" bldStep="gridLegend"/>
                                            </p:graphicEl>
                                          </p:spTgt>
                                        </p:tgtEl>
                                      </p:cBhvr>
                                    </p:animEffect>
                                  </p:childTnLst>
                                </p:cTn>
                              </p:par>
                            </p:childTnLst>
                          </p:cTn>
                        </p:par>
                        <p:par>
                          <p:cTn id="74" fill="hold">
                            <p:stCondLst>
                              <p:cond delay="7500"/>
                            </p:stCondLst>
                            <p:childTnLst>
                              <p:par>
                                <p:cTn id="75" presetID="12" presetClass="entr" presetSubtype="8" fill="hold" grpId="0" nodeType="afterEffect">
                                  <p:stCondLst>
                                    <p:cond delay="0"/>
                                  </p:stCondLst>
                                  <p:childTnLst>
                                    <p:set>
                                      <p:cBhvr>
                                        <p:cTn id="76" dur="1" fill="hold">
                                          <p:stCondLst>
                                            <p:cond delay="0"/>
                                          </p:stCondLst>
                                        </p:cTn>
                                        <p:tgtEl>
                                          <p:spTgt spid="54">
                                            <p:graphicEl>
                                              <a:chart seriesIdx="0" categoryIdx="-4" bldStep="series"/>
                                            </p:graphicEl>
                                          </p:spTgt>
                                        </p:tgtEl>
                                        <p:attrNameLst>
                                          <p:attrName>style.visibility</p:attrName>
                                        </p:attrNameLst>
                                      </p:cBhvr>
                                      <p:to>
                                        <p:strVal val="visible"/>
                                      </p:to>
                                    </p:set>
                                    <p:animEffect transition="in" filter="slide(fromLeft)">
                                      <p:cBhvr>
                                        <p:cTn id="77" dur="500"/>
                                        <p:tgtEl>
                                          <p:spTgt spid="54">
                                            <p:graphicEl>
                                              <a:chart seriesIdx="0" categoryIdx="-4" bldStep="series"/>
                                            </p:graphicEl>
                                          </p:spTgt>
                                        </p:tgtEl>
                                      </p:cBhvr>
                                    </p:animEffect>
                                  </p:childTnLst>
                                </p:cTn>
                              </p:par>
                            </p:childTnLst>
                          </p:cTn>
                        </p:par>
                        <p:par>
                          <p:cTn id="78" fill="hold">
                            <p:stCondLst>
                              <p:cond delay="8000"/>
                            </p:stCondLst>
                            <p:childTnLst>
                              <p:par>
                                <p:cTn id="79" presetID="12" presetClass="entr" presetSubtype="8" fill="hold" grpId="0" nodeType="afterEffect">
                                  <p:stCondLst>
                                    <p:cond delay="0"/>
                                  </p:stCondLst>
                                  <p:childTnLst>
                                    <p:set>
                                      <p:cBhvr>
                                        <p:cTn id="80" dur="1" fill="hold">
                                          <p:stCondLst>
                                            <p:cond delay="0"/>
                                          </p:stCondLst>
                                        </p:cTn>
                                        <p:tgtEl>
                                          <p:spTgt spid="54">
                                            <p:graphicEl>
                                              <a:chart seriesIdx="1" categoryIdx="-4" bldStep="series"/>
                                            </p:graphicEl>
                                          </p:spTgt>
                                        </p:tgtEl>
                                        <p:attrNameLst>
                                          <p:attrName>style.visibility</p:attrName>
                                        </p:attrNameLst>
                                      </p:cBhvr>
                                      <p:to>
                                        <p:strVal val="visible"/>
                                      </p:to>
                                    </p:set>
                                    <p:animEffect transition="in" filter="slide(fromLeft)">
                                      <p:cBhvr>
                                        <p:cTn id="81" dur="500"/>
                                        <p:tgtEl>
                                          <p:spTgt spid="54">
                                            <p:graphicEl>
                                              <a:chart seriesIdx="1" categoryIdx="-4" bldStep="series"/>
                                            </p:graphicEl>
                                          </p:spTgt>
                                        </p:tgtEl>
                                      </p:cBhvr>
                                    </p:animEffect>
                                  </p:childTnLst>
                                </p:cTn>
                              </p:par>
                            </p:childTnLst>
                          </p:cTn>
                        </p:par>
                        <p:par>
                          <p:cTn id="82" fill="hold">
                            <p:stCondLst>
                              <p:cond delay="8500"/>
                            </p:stCondLst>
                            <p:childTnLst>
                              <p:par>
                                <p:cTn id="83" presetID="12" presetClass="entr" presetSubtype="8" fill="hold" grpId="0" nodeType="afterEffect">
                                  <p:stCondLst>
                                    <p:cond delay="0"/>
                                  </p:stCondLst>
                                  <p:childTnLst>
                                    <p:set>
                                      <p:cBhvr>
                                        <p:cTn id="84" dur="1" fill="hold">
                                          <p:stCondLst>
                                            <p:cond delay="0"/>
                                          </p:stCondLst>
                                        </p:cTn>
                                        <p:tgtEl>
                                          <p:spTgt spid="54">
                                            <p:graphicEl>
                                              <a:chart seriesIdx="2" categoryIdx="-4" bldStep="series"/>
                                            </p:graphicEl>
                                          </p:spTgt>
                                        </p:tgtEl>
                                        <p:attrNameLst>
                                          <p:attrName>style.visibility</p:attrName>
                                        </p:attrNameLst>
                                      </p:cBhvr>
                                      <p:to>
                                        <p:strVal val="visible"/>
                                      </p:to>
                                    </p:set>
                                    <p:animEffect transition="in" filter="slide(fromLeft)">
                                      <p:cBhvr>
                                        <p:cTn id="85" dur="500"/>
                                        <p:tgtEl>
                                          <p:spTgt spid="54">
                                            <p:graphicEl>
                                              <a:chart seriesIdx="2" categoryIdx="-4" bldStep="series"/>
                                            </p:graphicEl>
                                          </p:spTgt>
                                        </p:tgtEl>
                                      </p:cBhvr>
                                    </p:animEffect>
                                  </p:childTnLst>
                                </p:cTn>
                              </p:par>
                            </p:childTnLst>
                          </p:cTn>
                        </p:par>
                        <p:par>
                          <p:cTn id="86" fill="hold">
                            <p:stCondLst>
                              <p:cond delay="9000"/>
                            </p:stCondLst>
                            <p:childTnLst>
                              <p:par>
                                <p:cTn id="87" presetID="12" presetClass="entr" presetSubtype="8" fill="hold" grpId="0" nodeType="afterEffect">
                                  <p:stCondLst>
                                    <p:cond delay="0"/>
                                  </p:stCondLst>
                                  <p:childTnLst>
                                    <p:set>
                                      <p:cBhvr>
                                        <p:cTn id="88" dur="1" fill="hold">
                                          <p:stCondLst>
                                            <p:cond delay="0"/>
                                          </p:stCondLst>
                                        </p:cTn>
                                        <p:tgtEl>
                                          <p:spTgt spid="54">
                                            <p:graphicEl>
                                              <a:chart seriesIdx="3" categoryIdx="-4" bldStep="series"/>
                                            </p:graphicEl>
                                          </p:spTgt>
                                        </p:tgtEl>
                                        <p:attrNameLst>
                                          <p:attrName>style.visibility</p:attrName>
                                        </p:attrNameLst>
                                      </p:cBhvr>
                                      <p:to>
                                        <p:strVal val="visible"/>
                                      </p:to>
                                    </p:set>
                                    <p:animEffect transition="in" filter="slide(fromLeft)">
                                      <p:cBhvr>
                                        <p:cTn id="89" dur="500"/>
                                        <p:tgtEl>
                                          <p:spTgt spid="54">
                                            <p:graphicEl>
                                              <a:chart seriesIdx="3" categoryIdx="-4" bldStep="series"/>
                                            </p:graphicEl>
                                          </p:spTgt>
                                        </p:tgtEl>
                                      </p:cBhvr>
                                    </p:animEffect>
                                  </p:childTnLst>
                                </p:cTn>
                              </p:par>
                            </p:childTnLst>
                          </p:cTn>
                        </p:par>
                        <p:par>
                          <p:cTn id="90" fill="hold">
                            <p:stCondLst>
                              <p:cond delay="9500"/>
                            </p:stCondLst>
                            <p:childTnLst>
                              <p:par>
                                <p:cTn id="91" presetID="2" presetClass="entr" presetSubtype="2" accel="50000" decel="50000" fill="hold" nodeType="afterEffect">
                                  <p:stCondLst>
                                    <p:cond delay="0"/>
                                  </p:stCondLst>
                                  <p:childTnLst>
                                    <p:set>
                                      <p:cBhvr>
                                        <p:cTn id="92" dur="1" fill="hold">
                                          <p:stCondLst>
                                            <p:cond delay="0"/>
                                          </p:stCondLst>
                                        </p:cTn>
                                        <p:tgtEl>
                                          <p:spTgt spid="2"/>
                                        </p:tgtEl>
                                        <p:attrNameLst>
                                          <p:attrName>style.visibility</p:attrName>
                                        </p:attrNameLst>
                                      </p:cBhvr>
                                      <p:to>
                                        <p:strVal val="visible"/>
                                      </p:to>
                                    </p:set>
                                    <p:anim calcmode="lin" valueType="num">
                                      <p:cBhvr additive="base">
                                        <p:cTn id="93" dur="500" fill="hold"/>
                                        <p:tgtEl>
                                          <p:spTgt spid="2"/>
                                        </p:tgtEl>
                                        <p:attrNameLst>
                                          <p:attrName>ppt_x</p:attrName>
                                        </p:attrNameLst>
                                      </p:cBhvr>
                                      <p:tavLst>
                                        <p:tav tm="0">
                                          <p:val>
                                            <p:strVal val="1+#ppt_w/2"/>
                                          </p:val>
                                        </p:tav>
                                        <p:tav tm="100000">
                                          <p:val>
                                            <p:strVal val="#ppt_x"/>
                                          </p:val>
                                        </p:tav>
                                      </p:tavLst>
                                    </p:anim>
                                    <p:anim calcmode="lin" valueType="num">
                                      <p:cBhvr additive="base">
                                        <p:cTn id="94" dur="500" fill="hold"/>
                                        <p:tgtEl>
                                          <p:spTgt spid="2"/>
                                        </p:tgtEl>
                                        <p:attrNameLst>
                                          <p:attrName>ppt_y</p:attrName>
                                        </p:attrNameLst>
                                      </p:cBhvr>
                                      <p:tavLst>
                                        <p:tav tm="0">
                                          <p:val>
                                            <p:strVal val="#ppt_y"/>
                                          </p:val>
                                        </p:tav>
                                        <p:tav tm="100000">
                                          <p:val>
                                            <p:strVal val="#ppt_y"/>
                                          </p:val>
                                        </p:tav>
                                      </p:tavLst>
                                    </p:anim>
                                  </p:childTnLst>
                                </p:cTn>
                              </p:par>
                            </p:childTnLst>
                          </p:cTn>
                        </p:par>
                        <p:par>
                          <p:cTn id="95" fill="hold">
                            <p:stCondLst>
                              <p:cond delay="10000"/>
                            </p:stCondLst>
                            <p:childTnLst>
                              <p:par>
                                <p:cTn id="96" presetID="12" presetClass="entr" presetSubtype="4" fill="hold" nodeType="afterEffect">
                                  <p:stCondLst>
                                    <p:cond delay="0"/>
                                  </p:stCondLst>
                                  <p:childTnLst>
                                    <p:set>
                                      <p:cBhvr>
                                        <p:cTn id="97" dur="1" fill="hold">
                                          <p:stCondLst>
                                            <p:cond delay="0"/>
                                          </p:stCondLst>
                                        </p:cTn>
                                        <p:tgtEl>
                                          <p:spTgt spid="10"/>
                                        </p:tgtEl>
                                        <p:attrNameLst>
                                          <p:attrName>style.visibility</p:attrName>
                                        </p:attrNameLst>
                                      </p:cBhvr>
                                      <p:to>
                                        <p:strVal val="visible"/>
                                      </p:to>
                                    </p:set>
                                    <p:animEffect transition="in" filter="slide(fromBottom)">
                                      <p:cBhvr>
                                        <p:cTn id="9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47" grpId="0"/>
      <p:bldGraphic spid="54" grpId="0">
        <p:bldSub>
          <a:bldChart bld="series"/>
        </p:bldSub>
      </p:bldGraphic>
      <p:bldP spid="112" grpId="0" animBg="1"/>
      <p:bldP spid="113" grpId="0" animBg="1"/>
      <p:bldP spid="114" grpId="0" animBg="1"/>
      <p:bldP spid="115" grpId="0" animBg="1"/>
      <p:bldP spid="157" grpId="0" animBg="1"/>
      <p:bldP spid="15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5" name="Group 114"/>
          <p:cNvGrpSpPr/>
          <p:nvPr/>
        </p:nvGrpSpPr>
        <p:grpSpPr>
          <a:xfrm>
            <a:off x="1027245" y="1719210"/>
            <a:ext cx="3946970" cy="1618764"/>
            <a:chOff x="769938" y="1289407"/>
            <a:chExt cx="2960613" cy="1214073"/>
          </a:xfrm>
        </p:grpSpPr>
        <p:sp>
          <p:nvSpPr>
            <p:cNvPr id="68" name="Freeform 67"/>
            <p:cNvSpPr/>
            <p:nvPr/>
          </p:nvSpPr>
          <p:spPr>
            <a:xfrm>
              <a:off x="769938" y="1289407"/>
              <a:ext cx="849852" cy="1214073"/>
            </a:xfrm>
            <a:custGeom>
              <a:avLst/>
              <a:gdLst>
                <a:gd name="connsiteX0" fmla="*/ 0 w 1214072"/>
                <a:gd name="connsiteY0" fmla="*/ 0 h 849850"/>
                <a:gd name="connsiteX1" fmla="*/ 789147 w 1214072"/>
                <a:gd name="connsiteY1" fmla="*/ 0 h 849850"/>
                <a:gd name="connsiteX2" fmla="*/ 1214072 w 1214072"/>
                <a:gd name="connsiteY2" fmla="*/ 424925 h 849850"/>
                <a:gd name="connsiteX3" fmla="*/ 789147 w 1214072"/>
                <a:gd name="connsiteY3" fmla="*/ 849850 h 849850"/>
                <a:gd name="connsiteX4" fmla="*/ 0 w 1214072"/>
                <a:gd name="connsiteY4" fmla="*/ 849850 h 849850"/>
                <a:gd name="connsiteX5" fmla="*/ 424925 w 1214072"/>
                <a:gd name="connsiteY5" fmla="*/ 424925 h 849850"/>
                <a:gd name="connsiteX6" fmla="*/ 0 w 1214072"/>
                <a:gd name="connsiteY6" fmla="*/ 0 h 8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072" h="849850">
                  <a:moveTo>
                    <a:pt x="1214071" y="0"/>
                  </a:moveTo>
                  <a:lnTo>
                    <a:pt x="1214071" y="552403"/>
                  </a:lnTo>
                  <a:lnTo>
                    <a:pt x="607036" y="849850"/>
                  </a:lnTo>
                  <a:lnTo>
                    <a:pt x="1" y="552403"/>
                  </a:lnTo>
                  <a:lnTo>
                    <a:pt x="1" y="0"/>
                  </a:lnTo>
                  <a:lnTo>
                    <a:pt x="607036" y="297447"/>
                  </a:lnTo>
                  <a:lnTo>
                    <a:pt x="1214071" y="0"/>
                  </a:lnTo>
                  <a:close/>
                </a:path>
              </a:pathLst>
            </a:custGeom>
            <a:solidFill>
              <a:schemeClr val="tx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606" tIns="439531" rIns="14606" bIns="439530" numCol="1" spcCol="1270" anchor="ctr" anchorCtr="0">
              <a:noAutofit/>
            </a:bodyPr>
            <a:lstStyle/>
            <a:p>
              <a:pPr algn="ctr" defTabSz="1362997">
                <a:lnSpc>
                  <a:spcPct val="90000"/>
                </a:lnSpc>
                <a:spcBef>
                  <a:spcPct val="0"/>
                </a:spcBef>
                <a:spcAft>
                  <a:spcPct val="35000"/>
                </a:spcAft>
              </a:pPr>
              <a:r>
                <a:rPr lang="en-US" sz="3100" dirty="0">
                  <a:latin typeface="+mn-ea"/>
                </a:rPr>
                <a:t>01</a:t>
              </a:r>
            </a:p>
          </p:txBody>
        </p:sp>
        <p:sp>
          <p:nvSpPr>
            <p:cNvPr id="69" name="Freeform 68"/>
            <p:cNvSpPr/>
            <p:nvPr/>
          </p:nvSpPr>
          <p:spPr>
            <a:xfrm>
              <a:off x="1619787" y="1289409"/>
              <a:ext cx="2110764" cy="78914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bg1">
                <a:lumMod val="8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6465" tIns="52493" rIns="52493" bIns="52494" numCol="1" spcCol="1270" anchor="ctr" anchorCtr="0">
              <a:noAutofit/>
            </a:bodyPr>
            <a:lstStyle/>
            <a:p>
              <a:pPr marL="304770" lvl="1" indent="-304770" defTabSz="1303736">
                <a:lnSpc>
                  <a:spcPct val="90000"/>
                </a:lnSpc>
                <a:spcBef>
                  <a:spcPct val="0"/>
                </a:spcBef>
                <a:spcAft>
                  <a:spcPct val="15000"/>
                </a:spcAft>
                <a:buChar char="••"/>
              </a:pPr>
              <a:endParaRPr lang="en-US" sz="2900" dirty="0">
                <a:latin typeface="+mn-ea"/>
              </a:endParaRPr>
            </a:p>
            <a:p>
              <a:pPr marL="304770" lvl="1" indent="-304770" defTabSz="1303736">
                <a:lnSpc>
                  <a:spcPct val="90000"/>
                </a:lnSpc>
                <a:spcBef>
                  <a:spcPct val="0"/>
                </a:spcBef>
                <a:spcAft>
                  <a:spcPct val="15000"/>
                </a:spcAft>
                <a:buChar char="••"/>
              </a:pPr>
              <a:endParaRPr lang="en-US" sz="2900" dirty="0">
                <a:latin typeface="+mn-ea"/>
              </a:endParaRPr>
            </a:p>
          </p:txBody>
        </p:sp>
        <p:grpSp>
          <p:nvGrpSpPr>
            <p:cNvPr id="81" name="Group 80"/>
            <p:cNvGrpSpPr/>
            <p:nvPr/>
          </p:nvGrpSpPr>
          <p:grpSpPr>
            <a:xfrm>
              <a:off x="1691650" y="1441601"/>
              <a:ext cx="1981294" cy="463299"/>
              <a:chOff x="4033795" y="2061675"/>
              <a:chExt cx="1981294" cy="463299"/>
            </a:xfrm>
          </p:grpSpPr>
          <p:sp>
            <p:nvSpPr>
              <p:cNvPr id="82" name="Text Placeholder 3"/>
              <p:cNvSpPr txBox="1">
                <a:spLocks/>
              </p:cNvSpPr>
              <p:nvPr/>
            </p:nvSpPr>
            <p:spPr>
              <a:xfrm>
                <a:off x="4399178" y="2074851"/>
                <a:ext cx="1615911" cy="45012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83" name="Rectangle 82"/>
              <p:cNvSpPr/>
              <p:nvPr/>
            </p:nvSpPr>
            <p:spPr>
              <a:xfrm>
                <a:off x="4033795" y="2061675"/>
                <a:ext cx="49" cy="427040"/>
              </a:xfrm>
              <a:prstGeom prst="rect">
                <a:avLst/>
              </a:prstGeom>
            </p:spPr>
            <p:txBody>
              <a:bodyPr wrap="none" lIns="0" tIns="0" rIns="0" bIns="0">
                <a:spAutoFit/>
              </a:bodyPr>
              <a:lstStyle/>
              <a:p>
                <a:endParaRPr lang="en-US" sz="3700" dirty="0">
                  <a:solidFill>
                    <a:schemeClr val="tx1">
                      <a:lumMod val="65000"/>
                      <a:lumOff val="35000"/>
                    </a:schemeClr>
                  </a:solidFill>
                  <a:latin typeface="+mn-ea"/>
                </a:endParaRPr>
              </a:p>
            </p:txBody>
          </p:sp>
        </p:grpSp>
      </p:grpSp>
      <p:grpSp>
        <p:nvGrpSpPr>
          <p:cNvPr id="116" name="Group 115"/>
          <p:cNvGrpSpPr/>
          <p:nvPr/>
        </p:nvGrpSpPr>
        <p:grpSpPr>
          <a:xfrm>
            <a:off x="1027245" y="3070484"/>
            <a:ext cx="3946970" cy="1618763"/>
            <a:chOff x="769938" y="2302862"/>
            <a:chExt cx="2960613" cy="1214072"/>
          </a:xfrm>
        </p:grpSpPr>
        <p:sp>
          <p:nvSpPr>
            <p:cNvPr id="70" name="Freeform 69"/>
            <p:cNvSpPr/>
            <p:nvPr/>
          </p:nvSpPr>
          <p:spPr>
            <a:xfrm>
              <a:off x="769938" y="2302862"/>
              <a:ext cx="849852" cy="1214072"/>
            </a:xfrm>
            <a:custGeom>
              <a:avLst/>
              <a:gdLst>
                <a:gd name="connsiteX0" fmla="*/ 0 w 1214072"/>
                <a:gd name="connsiteY0" fmla="*/ 0 h 849850"/>
                <a:gd name="connsiteX1" fmla="*/ 789147 w 1214072"/>
                <a:gd name="connsiteY1" fmla="*/ 0 h 849850"/>
                <a:gd name="connsiteX2" fmla="*/ 1214072 w 1214072"/>
                <a:gd name="connsiteY2" fmla="*/ 424925 h 849850"/>
                <a:gd name="connsiteX3" fmla="*/ 789147 w 1214072"/>
                <a:gd name="connsiteY3" fmla="*/ 849850 h 849850"/>
                <a:gd name="connsiteX4" fmla="*/ 0 w 1214072"/>
                <a:gd name="connsiteY4" fmla="*/ 849850 h 849850"/>
                <a:gd name="connsiteX5" fmla="*/ 424925 w 1214072"/>
                <a:gd name="connsiteY5" fmla="*/ 424925 h 849850"/>
                <a:gd name="connsiteX6" fmla="*/ 0 w 1214072"/>
                <a:gd name="connsiteY6" fmla="*/ 0 h 8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072" h="849850">
                  <a:moveTo>
                    <a:pt x="1214071" y="0"/>
                  </a:moveTo>
                  <a:lnTo>
                    <a:pt x="1214071" y="552403"/>
                  </a:lnTo>
                  <a:lnTo>
                    <a:pt x="607036" y="849850"/>
                  </a:lnTo>
                  <a:lnTo>
                    <a:pt x="1" y="552403"/>
                  </a:lnTo>
                  <a:lnTo>
                    <a:pt x="1" y="0"/>
                  </a:lnTo>
                  <a:lnTo>
                    <a:pt x="607036" y="297447"/>
                  </a:lnTo>
                  <a:lnTo>
                    <a:pt x="1214071" y="0"/>
                  </a:lnTo>
                  <a:close/>
                </a:path>
              </a:pathLst>
            </a:custGeom>
            <a:solidFill>
              <a:schemeClr val="bg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606" tIns="439530" rIns="14606" bIns="439530" numCol="1" spcCol="1270" anchor="ctr" anchorCtr="0">
              <a:noAutofit/>
            </a:bodyPr>
            <a:lstStyle/>
            <a:p>
              <a:pPr algn="ctr" defTabSz="1362997">
                <a:lnSpc>
                  <a:spcPct val="90000"/>
                </a:lnSpc>
                <a:spcBef>
                  <a:spcPct val="0"/>
                </a:spcBef>
                <a:spcAft>
                  <a:spcPct val="35000"/>
                </a:spcAft>
              </a:pPr>
              <a:r>
                <a:rPr lang="en-US" sz="3100" dirty="0">
                  <a:latin typeface="+mn-ea"/>
                </a:rPr>
                <a:t>02</a:t>
              </a:r>
            </a:p>
          </p:txBody>
        </p:sp>
        <p:sp>
          <p:nvSpPr>
            <p:cNvPr id="71" name="Freeform 70"/>
            <p:cNvSpPr/>
            <p:nvPr/>
          </p:nvSpPr>
          <p:spPr>
            <a:xfrm>
              <a:off x="1619787" y="2302862"/>
              <a:ext cx="2110764" cy="78914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bg1">
                <a:lumMod val="8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6465" tIns="52494" rIns="52493" bIns="52493" numCol="1" spcCol="1270" anchor="ctr" anchorCtr="0">
              <a:noAutofit/>
            </a:bodyPr>
            <a:lstStyle/>
            <a:p>
              <a:pPr marL="304770" lvl="1" indent="-304770" defTabSz="1303736">
                <a:lnSpc>
                  <a:spcPct val="90000"/>
                </a:lnSpc>
                <a:spcBef>
                  <a:spcPct val="0"/>
                </a:spcBef>
                <a:spcAft>
                  <a:spcPct val="15000"/>
                </a:spcAft>
                <a:buChar char="••"/>
              </a:pPr>
              <a:endParaRPr lang="en-US" sz="2900">
                <a:latin typeface="+mn-ea"/>
              </a:endParaRPr>
            </a:p>
            <a:p>
              <a:pPr marL="304770" lvl="1" indent="-304770" defTabSz="1303736">
                <a:lnSpc>
                  <a:spcPct val="90000"/>
                </a:lnSpc>
                <a:spcBef>
                  <a:spcPct val="0"/>
                </a:spcBef>
                <a:spcAft>
                  <a:spcPct val="15000"/>
                </a:spcAft>
                <a:buChar char="••"/>
              </a:pPr>
              <a:endParaRPr lang="en-US" sz="2900">
                <a:latin typeface="+mn-ea"/>
              </a:endParaRPr>
            </a:p>
          </p:txBody>
        </p:sp>
        <p:grpSp>
          <p:nvGrpSpPr>
            <p:cNvPr id="84" name="Group 83"/>
            <p:cNvGrpSpPr/>
            <p:nvPr/>
          </p:nvGrpSpPr>
          <p:grpSpPr>
            <a:xfrm>
              <a:off x="1691650" y="2473000"/>
              <a:ext cx="1981294" cy="463299"/>
              <a:chOff x="4033795" y="2061675"/>
              <a:chExt cx="1981294" cy="463299"/>
            </a:xfrm>
          </p:grpSpPr>
          <p:sp>
            <p:nvSpPr>
              <p:cNvPr id="85" name="Text Placeholder 3"/>
              <p:cNvSpPr txBox="1">
                <a:spLocks/>
              </p:cNvSpPr>
              <p:nvPr/>
            </p:nvSpPr>
            <p:spPr>
              <a:xfrm>
                <a:off x="4399178" y="2074851"/>
                <a:ext cx="1615911" cy="45012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altLang="zh-CN" sz="1300" dirty="0">
                  <a:solidFill>
                    <a:schemeClr val="tx1">
                      <a:lumMod val="65000"/>
                      <a:lumOff val="35000"/>
                    </a:schemeClr>
                  </a:solidFill>
                  <a:latin typeface="+mn-ea"/>
                </a:endParaRPr>
              </a:p>
            </p:txBody>
          </p:sp>
          <p:sp>
            <p:nvSpPr>
              <p:cNvPr id="86" name="Rectangle 85"/>
              <p:cNvSpPr/>
              <p:nvPr/>
            </p:nvSpPr>
            <p:spPr>
              <a:xfrm>
                <a:off x="4033795" y="2061675"/>
                <a:ext cx="49" cy="427040"/>
              </a:xfrm>
              <a:prstGeom prst="rect">
                <a:avLst/>
              </a:prstGeom>
            </p:spPr>
            <p:txBody>
              <a:bodyPr wrap="none" lIns="0" tIns="0" rIns="0" bIns="0">
                <a:spAutoFit/>
              </a:bodyPr>
              <a:lstStyle/>
              <a:p>
                <a:endParaRPr lang="en-US" sz="3700" dirty="0">
                  <a:solidFill>
                    <a:schemeClr val="tx1">
                      <a:lumMod val="65000"/>
                      <a:lumOff val="35000"/>
                    </a:schemeClr>
                  </a:solidFill>
                  <a:latin typeface="+mn-ea"/>
                </a:endParaRPr>
              </a:p>
            </p:txBody>
          </p:sp>
        </p:grpSp>
      </p:grpSp>
      <p:grpSp>
        <p:nvGrpSpPr>
          <p:cNvPr id="117" name="Group 116"/>
          <p:cNvGrpSpPr/>
          <p:nvPr/>
        </p:nvGrpSpPr>
        <p:grpSpPr>
          <a:xfrm>
            <a:off x="1027245" y="4421754"/>
            <a:ext cx="3946970" cy="1618764"/>
            <a:chOff x="769938" y="3316315"/>
            <a:chExt cx="2960613" cy="1214073"/>
          </a:xfrm>
        </p:grpSpPr>
        <p:sp>
          <p:nvSpPr>
            <p:cNvPr id="72" name="Freeform 71"/>
            <p:cNvSpPr/>
            <p:nvPr/>
          </p:nvSpPr>
          <p:spPr>
            <a:xfrm>
              <a:off x="769938" y="3316316"/>
              <a:ext cx="849852" cy="1214072"/>
            </a:xfrm>
            <a:custGeom>
              <a:avLst/>
              <a:gdLst>
                <a:gd name="connsiteX0" fmla="*/ 0 w 1214072"/>
                <a:gd name="connsiteY0" fmla="*/ 0 h 849850"/>
                <a:gd name="connsiteX1" fmla="*/ 789147 w 1214072"/>
                <a:gd name="connsiteY1" fmla="*/ 0 h 849850"/>
                <a:gd name="connsiteX2" fmla="*/ 1214072 w 1214072"/>
                <a:gd name="connsiteY2" fmla="*/ 424925 h 849850"/>
                <a:gd name="connsiteX3" fmla="*/ 789147 w 1214072"/>
                <a:gd name="connsiteY3" fmla="*/ 849850 h 849850"/>
                <a:gd name="connsiteX4" fmla="*/ 0 w 1214072"/>
                <a:gd name="connsiteY4" fmla="*/ 849850 h 849850"/>
                <a:gd name="connsiteX5" fmla="*/ 424925 w 1214072"/>
                <a:gd name="connsiteY5" fmla="*/ 424925 h 849850"/>
                <a:gd name="connsiteX6" fmla="*/ 0 w 1214072"/>
                <a:gd name="connsiteY6" fmla="*/ 0 h 8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072" h="849850">
                  <a:moveTo>
                    <a:pt x="1214071" y="0"/>
                  </a:moveTo>
                  <a:lnTo>
                    <a:pt x="1214071" y="552403"/>
                  </a:lnTo>
                  <a:lnTo>
                    <a:pt x="607036" y="849850"/>
                  </a:lnTo>
                  <a:lnTo>
                    <a:pt x="1" y="552403"/>
                  </a:lnTo>
                  <a:lnTo>
                    <a:pt x="1" y="0"/>
                  </a:lnTo>
                  <a:lnTo>
                    <a:pt x="607036" y="297447"/>
                  </a:lnTo>
                  <a:lnTo>
                    <a:pt x="1214071" y="0"/>
                  </a:ln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606" tIns="439530" rIns="14606" bIns="439530" numCol="1" spcCol="1270" anchor="ctr" anchorCtr="0">
              <a:noAutofit/>
            </a:bodyPr>
            <a:lstStyle/>
            <a:p>
              <a:pPr algn="ctr" defTabSz="1362997">
                <a:lnSpc>
                  <a:spcPct val="90000"/>
                </a:lnSpc>
                <a:spcBef>
                  <a:spcPct val="0"/>
                </a:spcBef>
                <a:spcAft>
                  <a:spcPct val="35000"/>
                </a:spcAft>
              </a:pPr>
              <a:r>
                <a:rPr lang="en-US" sz="3100" dirty="0">
                  <a:latin typeface="+mn-ea"/>
                </a:rPr>
                <a:t>03</a:t>
              </a:r>
            </a:p>
          </p:txBody>
        </p:sp>
        <p:sp>
          <p:nvSpPr>
            <p:cNvPr id="73" name="Freeform 72"/>
            <p:cNvSpPr/>
            <p:nvPr/>
          </p:nvSpPr>
          <p:spPr>
            <a:xfrm>
              <a:off x="1619787" y="3316315"/>
              <a:ext cx="2110764" cy="78914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bg1">
                <a:lumMod val="8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6465" tIns="52494" rIns="52493" bIns="52493" numCol="1" spcCol="1270" anchor="ctr" anchorCtr="0">
              <a:noAutofit/>
            </a:bodyPr>
            <a:lstStyle/>
            <a:p>
              <a:pPr marL="304770" lvl="1" indent="-304770" defTabSz="1303736">
                <a:lnSpc>
                  <a:spcPct val="90000"/>
                </a:lnSpc>
                <a:spcBef>
                  <a:spcPct val="0"/>
                </a:spcBef>
                <a:spcAft>
                  <a:spcPct val="15000"/>
                </a:spcAft>
                <a:buChar char="••"/>
              </a:pPr>
              <a:endParaRPr lang="en-US" sz="2900">
                <a:latin typeface="+mn-ea"/>
              </a:endParaRPr>
            </a:p>
            <a:p>
              <a:pPr marL="304770" lvl="1" indent="-304770" defTabSz="1303736">
                <a:lnSpc>
                  <a:spcPct val="90000"/>
                </a:lnSpc>
                <a:spcBef>
                  <a:spcPct val="0"/>
                </a:spcBef>
                <a:spcAft>
                  <a:spcPct val="15000"/>
                </a:spcAft>
                <a:buChar char="••"/>
              </a:pPr>
              <a:endParaRPr lang="en-US" sz="2900">
                <a:latin typeface="+mn-ea"/>
              </a:endParaRPr>
            </a:p>
          </p:txBody>
        </p:sp>
        <p:grpSp>
          <p:nvGrpSpPr>
            <p:cNvPr id="87" name="Group 86"/>
            <p:cNvGrpSpPr/>
            <p:nvPr/>
          </p:nvGrpSpPr>
          <p:grpSpPr>
            <a:xfrm>
              <a:off x="1691650" y="3476294"/>
              <a:ext cx="1981294" cy="463299"/>
              <a:chOff x="4033795" y="2061675"/>
              <a:chExt cx="1981294" cy="463299"/>
            </a:xfrm>
          </p:grpSpPr>
          <p:sp>
            <p:nvSpPr>
              <p:cNvPr id="88" name="Text Placeholder 3"/>
              <p:cNvSpPr txBox="1">
                <a:spLocks/>
              </p:cNvSpPr>
              <p:nvPr/>
            </p:nvSpPr>
            <p:spPr>
              <a:xfrm>
                <a:off x="4399178" y="2074851"/>
                <a:ext cx="1615911" cy="45012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078">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altLang="zh-CN" sz="1300" dirty="0">
                  <a:solidFill>
                    <a:schemeClr val="tx1">
                      <a:lumMod val="65000"/>
                      <a:lumOff val="35000"/>
                    </a:schemeClr>
                  </a:solidFill>
                  <a:latin typeface="+mn-ea"/>
                </a:endParaRPr>
              </a:p>
            </p:txBody>
          </p:sp>
          <p:sp>
            <p:nvSpPr>
              <p:cNvPr id="89" name="Rectangle 88"/>
              <p:cNvSpPr/>
              <p:nvPr/>
            </p:nvSpPr>
            <p:spPr>
              <a:xfrm>
                <a:off x="4033795" y="2061675"/>
                <a:ext cx="49" cy="427040"/>
              </a:xfrm>
              <a:prstGeom prst="rect">
                <a:avLst/>
              </a:prstGeom>
            </p:spPr>
            <p:txBody>
              <a:bodyPr wrap="none" lIns="0" tIns="0" rIns="0" bIns="0">
                <a:spAutoFit/>
              </a:bodyPr>
              <a:lstStyle/>
              <a:p>
                <a:endParaRPr lang="en-US" sz="3700" dirty="0">
                  <a:solidFill>
                    <a:schemeClr val="tx1">
                      <a:lumMod val="65000"/>
                      <a:lumOff val="35000"/>
                    </a:schemeClr>
                  </a:solidFill>
                  <a:latin typeface="+mn-ea"/>
                </a:endParaRPr>
              </a:p>
            </p:txBody>
          </p:sp>
        </p:grpSp>
      </p:grpSp>
      <p:grpSp>
        <p:nvGrpSpPr>
          <p:cNvPr id="119" name="Group 118"/>
          <p:cNvGrpSpPr/>
          <p:nvPr/>
        </p:nvGrpSpPr>
        <p:grpSpPr>
          <a:xfrm>
            <a:off x="7217787" y="1719210"/>
            <a:ext cx="3946970" cy="1618764"/>
            <a:chOff x="5413449" y="1289407"/>
            <a:chExt cx="2960613" cy="1214073"/>
          </a:xfrm>
        </p:grpSpPr>
        <p:sp>
          <p:nvSpPr>
            <p:cNvPr id="45" name="Freeform 44"/>
            <p:cNvSpPr/>
            <p:nvPr/>
          </p:nvSpPr>
          <p:spPr>
            <a:xfrm flipH="1">
              <a:off x="7524210" y="1289407"/>
              <a:ext cx="849852" cy="1214073"/>
            </a:xfrm>
            <a:custGeom>
              <a:avLst/>
              <a:gdLst>
                <a:gd name="connsiteX0" fmla="*/ 0 w 1214072"/>
                <a:gd name="connsiteY0" fmla="*/ 0 h 849850"/>
                <a:gd name="connsiteX1" fmla="*/ 789147 w 1214072"/>
                <a:gd name="connsiteY1" fmla="*/ 0 h 849850"/>
                <a:gd name="connsiteX2" fmla="*/ 1214072 w 1214072"/>
                <a:gd name="connsiteY2" fmla="*/ 424925 h 849850"/>
                <a:gd name="connsiteX3" fmla="*/ 789147 w 1214072"/>
                <a:gd name="connsiteY3" fmla="*/ 849850 h 849850"/>
                <a:gd name="connsiteX4" fmla="*/ 0 w 1214072"/>
                <a:gd name="connsiteY4" fmla="*/ 849850 h 849850"/>
                <a:gd name="connsiteX5" fmla="*/ 424925 w 1214072"/>
                <a:gd name="connsiteY5" fmla="*/ 424925 h 849850"/>
                <a:gd name="connsiteX6" fmla="*/ 0 w 1214072"/>
                <a:gd name="connsiteY6" fmla="*/ 0 h 8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072" h="849850">
                  <a:moveTo>
                    <a:pt x="1214071" y="0"/>
                  </a:moveTo>
                  <a:lnTo>
                    <a:pt x="1214071" y="552403"/>
                  </a:lnTo>
                  <a:lnTo>
                    <a:pt x="607036" y="849850"/>
                  </a:lnTo>
                  <a:lnTo>
                    <a:pt x="1" y="552403"/>
                  </a:lnTo>
                  <a:lnTo>
                    <a:pt x="1" y="0"/>
                  </a:lnTo>
                  <a:lnTo>
                    <a:pt x="607036" y="297447"/>
                  </a:lnTo>
                  <a:lnTo>
                    <a:pt x="1214071"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606" tIns="439531" rIns="14606" bIns="439530" numCol="1" spcCol="1270" anchor="ctr" anchorCtr="0">
              <a:noAutofit/>
            </a:bodyPr>
            <a:lstStyle/>
            <a:p>
              <a:pPr algn="ctr" defTabSz="1362997">
                <a:lnSpc>
                  <a:spcPct val="90000"/>
                </a:lnSpc>
                <a:spcBef>
                  <a:spcPct val="0"/>
                </a:spcBef>
                <a:spcAft>
                  <a:spcPct val="35000"/>
                </a:spcAft>
              </a:pPr>
              <a:r>
                <a:rPr lang="en-US" sz="3100" dirty="0">
                  <a:latin typeface="+mn-ea"/>
                </a:rPr>
                <a:t>04</a:t>
              </a:r>
            </a:p>
          </p:txBody>
        </p:sp>
        <p:sp>
          <p:nvSpPr>
            <p:cNvPr id="46" name="Freeform 45"/>
            <p:cNvSpPr/>
            <p:nvPr/>
          </p:nvSpPr>
          <p:spPr>
            <a:xfrm flipH="1">
              <a:off x="5413449" y="1289409"/>
              <a:ext cx="2110764" cy="78914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bg1">
                <a:lumMod val="8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6465" tIns="52493" rIns="52493" bIns="52494" numCol="1" spcCol="1270" anchor="ctr" anchorCtr="0">
              <a:noAutofit/>
            </a:bodyPr>
            <a:lstStyle/>
            <a:p>
              <a:pPr marL="304770" lvl="1" indent="-304770" defTabSz="1303736">
                <a:lnSpc>
                  <a:spcPct val="90000"/>
                </a:lnSpc>
                <a:spcBef>
                  <a:spcPct val="0"/>
                </a:spcBef>
                <a:spcAft>
                  <a:spcPct val="15000"/>
                </a:spcAft>
                <a:buChar char="••"/>
              </a:pPr>
              <a:endParaRPr lang="en-US" sz="2900">
                <a:latin typeface="+mn-ea"/>
              </a:endParaRPr>
            </a:p>
            <a:p>
              <a:pPr marL="304770" lvl="1" indent="-304770" defTabSz="1303736">
                <a:lnSpc>
                  <a:spcPct val="90000"/>
                </a:lnSpc>
                <a:spcBef>
                  <a:spcPct val="0"/>
                </a:spcBef>
                <a:spcAft>
                  <a:spcPct val="15000"/>
                </a:spcAft>
                <a:buChar char="••"/>
              </a:pPr>
              <a:endParaRPr lang="en-US" sz="2900">
                <a:latin typeface="+mn-ea"/>
              </a:endParaRPr>
            </a:p>
          </p:txBody>
        </p:sp>
        <p:grpSp>
          <p:nvGrpSpPr>
            <p:cNvPr id="94" name="Group 93"/>
            <p:cNvGrpSpPr/>
            <p:nvPr/>
          </p:nvGrpSpPr>
          <p:grpSpPr>
            <a:xfrm>
              <a:off x="5473970" y="1441601"/>
              <a:ext cx="1978380" cy="463299"/>
              <a:chOff x="3998844" y="2061675"/>
              <a:chExt cx="1978380" cy="463299"/>
            </a:xfrm>
          </p:grpSpPr>
          <p:sp>
            <p:nvSpPr>
              <p:cNvPr id="95" name="Text Placeholder 3"/>
              <p:cNvSpPr txBox="1">
                <a:spLocks/>
              </p:cNvSpPr>
              <p:nvPr/>
            </p:nvSpPr>
            <p:spPr>
              <a:xfrm>
                <a:off x="3998844" y="2074851"/>
                <a:ext cx="1615911" cy="45012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p>
            </p:txBody>
          </p:sp>
          <p:sp>
            <p:nvSpPr>
              <p:cNvPr id="96" name="Rectangle 95"/>
              <p:cNvSpPr/>
              <p:nvPr/>
            </p:nvSpPr>
            <p:spPr>
              <a:xfrm>
                <a:off x="5977175" y="2061675"/>
                <a:ext cx="49" cy="427040"/>
              </a:xfrm>
              <a:prstGeom prst="rect">
                <a:avLst/>
              </a:prstGeom>
            </p:spPr>
            <p:txBody>
              <a:bodyPr wrap="none" lIns="0" tIns="0" rIns="0" bIns="0">
                <a:spAutoFit/>
              </a:bodyPr>
              <a:lstStyle/>
              <a:p>
                <a:pPr algn="r"/>
                <a:endParaRPr lang="en-US" sz="3700" dirty="0">
                  <a:solidFill>
                    <a:schemeClr val="tx1">
                      <a:lumMod val="65000"/>
                      <a:lumOff val="35000"/>
                    </a:schemeClr>
                  </a:solidFill>
                  <a:latin typeface="+mn-ea"/>
                </a:endParaRPr>
              </a:p>
            </p:txBody>
          </p:sp>
        </p:grpSp>
      </p:grpSp>
      <p:grpSp>
        <p:nvGrpSpPr>
          <p:cNvPr id="120" name="Group 119"/>
          <p:cNvGrpSpPr/>
          <p:nvPr/>
        </p:nvGrpSpPr>
        <p:grpSpPr>
          <a:xfrm>
            <a:off x="7217787" y="3070484"/>
            <a:ext cx="3946970" cy="1618763"/>
            <a:chOff x="5413449" y="2302862"/>
            <a:chExt cx="2960613" cy="1214072"/>
          </a:xfrm>
        </p:grpSpPr>
        <p:sp>
          <p:nvSpPr>
            <p:cNvPr id="48" name="Freeform 47"/>
            <p:cNvSpPr/>
            <p:nvPr/>
          </p:nvSpPr>
          <p:spPr>
            <a:xfrm flipH="1">
              <a:off x="7524210" y="2302862"/>
              <a:ext cx="849852" cy="1214072"/>
            </a:xfrm>
            <a:custGeom>
              <a:avLst/>
              <a:gdLst>
                <a:gd name="connsiteX0" fmla="*/ 0 w 1214072"/>
                <a:gd name="connsiteY0" fmla="*/ 0 h 849850"/>
                <a:gd name="connsiteX1" fmla="*/ 789147 w 1214072"/>
                <a:gd name="connsiteY1" fmla="*/ 0 h 849850"/>
                <a:gd name="connsiteX2" fmla="*/ 1214072 w 1214072"/>
                <a:gd name="connsiteY2" fmla="*/ 424925 h 849850"/>
                <a:gd name="connsiteX3" fmla="*/ 789147 w 1214072"/>
                <a:gd name="connsiteY3" fmla="*/ 849850 h 849850"/>
                <a:gd name="connsiteX4" fmla="*/ 0 w 1214072"/>
                <a:gd name="connsiteY4" fmla="*/ 849850 h 849850"/>
                <a:gd name="connsiteX5" fmla="*/ 424925 w 1214072"/>
                <a:gd name="connsiteY5" fmla="*/ 424925 h 849850"/>
                <a:gd name="connsiteX6" fmla="*/ 0 w 1214072"/>
                <a:gd name="connsiteY6" fmla="*/ 0 h 8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072" h="849850">
                  <a:moveTo>
                    <a:pt x="1214071" y="0"/>
                  </a:moveTo>
                  <a:lnTo>
                    <a:pt x="1214071" y="552403"/>
                  </a:lnTo>
                  <a:lnTo>
                    <a:pt x="607036" y="849850"/>
                  </a:lnTo>
                  <a:lnTo>
                    <a:pt x="1" y="552403"/>
                  </a:lnTo>
                  <a:lnTo>
                    <a:pt x="1" y="0"/>
                  </a:lnTo>
                  <a:lnTo>
                    <a:pt x="607036" y="297447"/>
                  </a:lnTo>
                  <a:lnTo>
                    <a:pt x="1214071" y="0"/>
                  </a:lnTo>
                  <a:close/>
                </a:path>
              </a:pathLst>
            </a:custGeom>
            <a:solidFill>
              <a:schemeClr val="accent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606" tIns="439530" rIns="14606" bIns="439530" numCol="1" spcCol="1270" anchor="ctr" anchorCtr="0">
              <a:noAutofit/>
            </a:bodyPr>
            <a:lstStyle/>
            <a:p>
              <a:pPr algn="ctr" defTabSz="1362997">
                <a:lnSpc>
                  <a:spcPct val="90000"/>
                </a:lnSpc>
                <a:spcBef>
                  <a:spcPct val="0"/>
                </a:spcBef>
                <a:spcAft>
                  <a:spcPct val="35000"/>
                </a:spcAft>
              </a:pPr>
              <a:r>
                <a:rPr lang="en-US" sz="3100" dirty="0">
                  <a:latin typeface="+mn-ea"/>
                </a:rPr>
                <a:t>05</a:t>
              </a:r>
            </a:p>
          </p:txBody>
        </p:sp>
        <p:sp>
          <p:nvSpPr>
            <p:cNvPr id="63" name="Freeform 62"/>
            <p:cNvSpPr/>
            <p:nvPr/>
          </p:nvSpPr>
          <p:spPr>
            <a:xfrm flipH="1">
              <a:off x="5413449" y="2302862"/>
              <a:ext cx="2110764" cy="78914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bg1">
                <a:lumMod val="8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6465" tIns="52494" rIns="52493" bIns="52493" numCol="1" spcCol="1270" anchor="ctr" anchorCtr="0">
              <a:noAutofit/>
            </a:bodyPr>
            <a:lstStyle/>
            <a:p>
              <a:pPr marL="304770" lvl="1" indent="-304770" defTabSz="1303736">
                <a:lnSpc>
                  <a:spcPct val="90000"/>
                </a:lnSpc>
                <a:spcBef>
                  <a:spcPct val="0"/>
                </a:spcBef>
                <a:spcAft>
                  <a:spcPct val="15000"/>
                </a:spcAft>
                <a:buChar char="••"/>
              </a:pPr>
              <a:endParaRPr lang="en-US" sz="2900">
                <a:latin typeface="+mn-ea"/>
              </a:endParaRPr>
            </a:p>
            <a:p>
              <a:pPr marL="304770" lvl="1" indent="-304770" defTabSz="1303736">
                <a:lnSpc>
                  <a:spcPct val="90000"/>
                </a:lnSpc>
                <a:spcBef>
                  <a:spcPct val="0"/>
                </a:spcBef>
                <a:spcAft>
                  <a:spcPct val="15000"/>
                </a:spcAft>
                <a:buChar char="••"/>
              </a:pPr>
              <a:endParaRPr lang="en-US" sz="2900">
                <a:latin typeface="+mn-ea"/>
              </a:endParaRPr>
            </a:p>
          </p:txBody>
        </p:sp>
        <p:grpSp>
          <p:nvGrpSpPr>
            <p:cNvPr id="97" name="Group 96"/>
            <p:cNvGrpSpPr/>
            <p:nvPr/>
          </p:nvGrpSpPr>
          <p:grpSpPr>
            <a:xfrm>
              <a:off x="5473970" y="2465297"/>
              <a:ext cx="1978380" cy="463299"/>
              <a:chOff x="3998844" y="2061675"/>
              <a:chExt cx="1978380" cy="463299"/>
            </a:xfrm>
          </p:grpSpPr>
          <p:sp>
            <p:nvSpPr>
              <p:cNvPr id="98" name="Text Placeholder 3"/>
              <p:cNvSpPr txBox="1">
                <a:spLocks/>
              </p:cNvSpPr>
              <p:nvPr/>
            </p:nvSpPr>
            <p:spPr>
              <a:xfrm>
                <a:off x="3998844" y="2074851"/>
                <a:ext cx="1615911" cy="45012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p>
            </p:txBody>
          </p:sp>
          <p:sp>
            <p:nvSpPr>
              <p:cNvPr id="99" name="Rectangle 98"/>
              <p:cNvSpPr/>
              <p:nvPr/>
            </p:nvSpPr>
            <p:spPr>
              <a:xfrm>
                <a:off x="5977175" y="2061675"/>
                <a:ext cx="49" cy="427040"/>
              </a:xfrm>
              <a:prstGeom prst="rect">
                <a:avLst/>
              </a:prstGeom>
            </p:spPr>
            <p:txBody>
              <a:bodyPr wrap="none" lIns="0" tIns="0" rIns="0" bIns="0">
                <a:spAutoFit/>
              </a:bodyPr>
              <a:lstStyle/>
              <a:p>
                <a:pPr algn="r"/>
                <a:endParaRPr lang="en-US" sz="3700" dirty="0">
                  <a:solidFill>
                    <a:schemeClr val="tx1">
                      <a:lumMod val="65000"/>
                      <a:lumOff val="35000"/>
                    </a:schemeClr>
                  </a:solidFill>
                  <a:latin typeface="+mn-ea"/>
                </a:endParaRPr>
              </a:p>
            </p:txBody>
          </p:sp>
        </p:grpSp>
      </p:grpSp>
      <p:grpSp>
        <p:nvGrpSpPr>
          <p:cNvPr id="121" name="Group 120"/>
          <p:cNvGrpSpPr/>
          <p:nvPr/>
        </p:nvGrpSpPr>
        <p:grpSpPr>
          <a:xfrm>
            <a:off x="7217787" y="4421754"/>
            <a:ext cx="3946970" cy="1618764"/>
            <a:chOff x="5413449" y="3316315"/>
            <a:chExt cx="2960613" cy="1214073"/>
          </a:xfrm>
        </p:grpSpPr>
        <p:sp>
          <p:nvSpPr>
            <p:cNvPr id="64" name="Freeform 63"/>
            <p:cNvSpPr/>
            <p:nvPr/>
          </p:nvSpPr>
          <p:spPr>
            <a:xfrm flipH="1">
              <a:off x="7524210" y="3316316"/>
              <a:ext cx="849852" cy="1214072"/>
            </a:xfrm>
            <a:custGeom>
              <a:avLst/>
              <a:gdLst>
                <a:gd name="connsiteX0" fmla="*/ 0 w 1214072"/>
                <a:gd name="connsiteY0" fmla="*/ 0 h 849850"/>
                <a:gd name="connsiteX1" fmla="*/ 789147 w 1214072"/>
                <a:gd name="connsiteY1" fmla="*/ 0 h 849850"/>
                <a:gd name="connsiteX2" fmla="*/ 1214072 w 1214072"/>
                <a:gd name="connsiteY2" fmla="*/ 424925 h 849850"/>
                <a:gd name="connsiteX3" fmla="*/ 789147 w 1214072"/>
                <a:gd name="connsiteY3" fmla="*/ 849850 h 849850"/>
                <a:gd name="connsiteX4" fmla="*/ 0 w 1214072"/>
                <a:gd name="connsiteY4" fmla="*/ 849850 h 849850"/>
                <a:gd name="connsiteX5" fmla="*/ 424925 w 1214072"/>
                <a:gd name="connsiteY5" fmla="*/ 424925 h 849850"/>
                <a:gd name="connsiteX6" fmla="*/ 0 w 1214072"/>
                <a:gd name="connsiteY6" fmla="*/ 0 h 8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072" h="849850">
                  <a:moveTo>
                    <a:pt x="1214071" y="0"/>
                  </a:moveTo>
                  <a:lnTo>
                    <a:pt x="1214071" y="552403"/>
                  </a:lnTo>
                  <a:lnTo>
                    <a:pt x="607036" y="849850"/>
                  </a:lnTo>
                  <a:lnTo>
                    <a:pt x="1" y="552403"/>
                  </a:lnTo>
                  <a:lnTo>
                    <a:pt x="1" y="0"/>
                  </a:lnTo>
                  <a:lnTo>
                    <a:pt x="607036" y="297447"/>
                  </a:lnTo>
                  <a:lnTo>
                    <a:pt x="1214071" y="0"/>
                  </a:lnTo>
                  <a:close/>
                </a:path>
              </a:pathLst>
            </a:custGeom>
            <a:solidFill>
              <a:schemeClr val="accent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606" tIns="439530" rIns="14606" bIns="439530" numCol="1" spcCol="1270" anchor="ctr" anchorCtr="0">
              <a:noAutofit/>
            </a:bodyPr>
            <a:lstStyle/>
            <a:p>
              <a:pPr algn="ctr" defTabSz="1362997">
                <a:lnSpc>
                  <a:spcPct val="90000"/>
                </a:lnSpc>
                <a:spcBef>
                  <a:spcPct val="0"/>
                </a:spcBef>
                <a:spcAft>
                  <a:spcPct val="35000"/>
                </a:spcAft>
              </a:pPr>
              <a:r>
                <a:rPr lang="en-US" sz="3100" dirty="0">
                  <a:latin typeface="+mn-ea"/>
                </a:rPr>
                <a:t>06</a:t>
              </a:r>
            </a:p>
          </p:txBody>
        </p:sp>
        <p:sp>
          <p:nvSpPr>
            <p:cNvPr id="65" name="Freeform 64"/>
            <p:cNvSpPr/>
            <p:nvPr/>
          </p:nvSpPr>
          <p:spPr>
            <a:xfrm flipH="1">
              <a:off x="5413449" y="3316315"/>
              <a:ext cx="2110764" cy="78914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bg1">
                <a:lumMod val="85000"/>
                <a:alpha val="9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56465" tIns="52494" rIns="52493" bIns="52493" numCol="1" spcCol="1270" anchor="ctr" anchorCtr="0">
              <a:noAutofit/>
            </a:bodyPr>
            <a:lstStyle/>
            <a:p>
              <a:pPr marL="304770" lvl="1" indent="-304770" defTabSz="1303736">
                <a:lnSpc>
                  <a:spcPct val="90000"/>
                </a:lnSpc>
                <a:spcBef>
                  <a:spcPct val="0"/>
                </a:spcBef>
                <a:spcAft>
                  <a:spcPct val="15000"/>
                </a:spcAft>
                <a:buChar char="••"/>
              </a:pPr>
              <a:endParaRPr lang="en-US" sz="2900">
                <a:latin typeface="+mn-ea"/>
              </a:endParaRPr>
            </a:p>
            <a:p>
              <a:pPr marL="304770" lvl="1" indent="-304770" defTabSz="1303736">
                <a:lnSpc>
                  <a:spcPct val="90000"/>
                </a:lnSpc>
                <a:spcBef>
                  <a:spcPct val="0"/>
                </a:spcBef>
                <a:spcAft>
                  <a:spcPct val="15000"/>
                </a:spcAft>
                <a:buChar char="••"/>
              </a:pPr>
              <a:endParaRPr lang="en-US" sz="2900">
                <a:latin typeface="+mn-ea"/>
              </a:endParaRPr>
            </a:p>
          </p:txBody>
        </p:sp>
        <p:grpSp>
          <p:nvGrpSpPr>
            <p:cNvPr id="102" name="Group 101"/>
            <p:cNvGrpSpPr/>
            <p:nvPr/>
          </p:nvGrpSpPr>
          <p:grpSpPr>
            <a:xfrm>
              <a:off x="5473970" y="3463379"/>
              <a:ext cx="1978380" cy="463299"/>
              <a:chOff x="3998844" y="2061675"/>
              <a:chExt cx="1978380" cy="463299"/>
            </a:xfrm>
          </p:grpSpPr>
          <p:sp>
            <p:nvSpPr>
              <p:cNvPr id="105" name="Text Placeholder 3"/>
              <p:cNvSpPr txBox="1">
                <a:spLocks/>
              </p:cNvSpPr>
              <p:nvPr/>
            </p:nvSpPr>
            <p:spPr>
              <a:xfrm>
                <a:off x="3998844" y="2074851"/>
                <a:ext cx="1615911" cy="45012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9078">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p>
            </p:txBody>
          </p:sp>
          <p:sp>
            <p:nvSpPr>
              <p:cNvPr id="108" name="Rectangle 107"/>
              <p:cNvSpPr/>
              <p:nvPr/>
            </p:nvSpPr>
            <p:spPr>
              <a:xfrm>
                <a:off x="5977175" y="2061675"/>
                <a:ext cx="49" cy="427040"/>
              </a:xfrm>
              <a:prstGeom prst="rect">
                <a:avLst/>
              </a:prstGeom>
            </p:spPr>
            <p:txBody>
              <a:bodyPr wrap="none" lIns="0" tIns="0" rIns="0" bIns="0">
                <a:spAutoFit/>
              </a:bodyPr>
              <a:lstStyle/>
              <a:p>
                <a:pPr algn="r"/>
                <a:endParaRPr lang="en-US" sz="3700" dirty="0">
                  <a:solidFill>
                    <a:schemeClr val="tx1">
                      <a:lumMod val="65000"/>
                      <a:lumOff val="35000"/>
                    </a:schemeClr>
                  </a:solidFill>
                  <a:latin typeface="+mn-ea"/>
                </a:endParaRPr>
              </a:p>
            </p:txBody>
          </p:sp>
        </p:grpSp>
      </p:grpSp>
      <p:sp>
        <p:nvSpPr>
          <p:cNvPr id="112" name="Freeform 111"/>
          <p:cNvSpPr/>
          <p:nvPr/>
        </p:nvSpPr>
        <p:spPr>
          <a:xfrm>
            <a:off x="5547665" y="1662387"/>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2">
              <a:lumMod val="75000"/>
            </a:schemeClr>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911">
              <a:lnSpc>
                <a:spcPct val="90000"/>
              </a:lnSpc>
              <a:spcBef>
                <a:spcPct val="0"/>
              </a:spcBef>
              <a:spcAft>
                <a:spcPct val="35000"/>
              </a:spcAft>
            </a:pPr>
            <a:endParaRPr lang="en-US" sz="3200" dirty="0">
              <a:latin typeface="+mn-ea"/>
            </a:endParaRPr>
          </a:p>
        </p:txBody>
      </p:sp>
      <p:sp>
        <p:nvSpPr>
          <p:cNvPr id="113" name="Freeform 112"/>
          <p:cNvSpPr/>
          <p:nvPr/>
        </p:nvSpPr>
        <p:spPr>
          <a:xfrm>
            <a:off x="5547665" y="3057962"/>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911">
              <a:lnSpc>
                <a:spcPct val="90000"/>
              </a:lnSpc>
              <a:spcBef>
                <a:spcPct val="0"/>
              </a:spcBef>
              <a:spcAft>
                <a:spcPct val="35000"/>
              </a:spcAft>
            </a:pPr>
            <a:endParaRPr lang="en-US" sz="5300" dirty="0">
              <a:latin typeface="+mn-ea"/>
            </a:endParaRPr>
          </a:p>
        </p:txBody>
      </p:sp>
      <p:sp>
        <p:nvSpPr>
          <p:cNvPr id="114" name="Freeform 113"/>
          <p:cNvSpPr/>
          <p:nvPr/>
        </p:nvSpPr>
        <p:spPr>
          <a:xfrm>
            <a:off x="5547665" y="4453537"/>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3"/>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911">
              <a:lnSpc>
                <a:spcPct val="90000"/>
              </a:lnSpc>
              <a:spcBef>
                <a:spcPct val="0"/>
              </a:spcBef>
              <a:spcAft>
                <a:spcPct val="35000"/>
              </a:spcAft>
            </a:pPr>
            <a:endParaRPr lang="en-US" dirty="0">
              <a:solidFill>
                <a:schemeClr val="bg1"/>
              </a:solidFill>
              <a:latin typeface="+mn-ea"/>
            </a:endParaRPr>
          </a:p>
        </p:txBody>
      </p:sp>
      <p:sp>
        <p:nvSpPr>
          <p:cNvPr id="47" name="Freeform 143"/>
          <p:cNvSpPr>
            <a:spLocks noEditPoints="1"/>
          </p:cNvSpPr>
          <p:nvPr/>
        </p:nvSpPr>
        <p:spPr bwMode="auto">
          <a:xfrm>
            <a:off x="5840976" y="4786637"/>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sp>
        <p:nvSpPr>
          <p:cNvPr id="49" name="Freeform 92"/>
          <p:cNvSpPr>
            <a:spLocks noEditPoints="1"/>
          </p:cNvSpPr>
          <p:nvPr/>
        </p:nvSpPr>
        <p:spPr bwMode="auto">
          <a:xfrm>
            <a:off x="5868489" y="3377695"/>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a:extLst/>
        </p:spPr>
        <p:txBody>
          <a:bodyPr vert="horz" wrap="square" lIns="121908" tIns="60954" rIns="121908" bIns="60954" numCol="1" anchor="t" anchorCtr="0" compatLnSpc="1">
            <a:prstTxWarp prst="textNoShape">
              <a:avLst/>
            </a:prstTxWarp>
          </a:bodyPr>
          <a:lstStyle/>
          <a:p>
            <a:endParaRPr lang="en-US">
              <a:latin typeface="+mn-ea"/>
            </a:endParaRPr>
          </a:p>
        </p:txBody>
      </p:sp>
      <p:grpSp>
        <p:nvGrpSpPr>
          <p:cNvPr id="50" name="组合 49"/>
          <p:cNvGrpSpPr/>
          <p:nvPr/>
        </p:nvGrpSpPr>
        <p:grpSpPr>
          <a:xfrm>
            <a:off x="5884298" y="2009368"/>
            <a:ext cx="427511" cy="400051"/>
            <a:chOff x="6661150" y="233363"/>
            <a:chExt cx="320675" cy="300038"/>
          </a:xfrm>
          <a:solidFill>
            <a:schemeClr val="bg1"/>
          </a:solidFill>
        </p:grpSpPr>
        <p:sp>
          <p:nvSpPr>
            <p:cNvPr id="51" name="Freeform 153"/>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2" name="Freeform 154"/>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3" name="Freeform 155"/>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4"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153360866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p:cTn id="7" dur="500" fill="hold"/>
                                        <p:tgtEl>
                                          <p:spTgt spid="112"/>
                                        </p:tgtEl>
                                        <p:attrNameLst>
                                          <p:attrName>ppt_w</p:attrName>
                                        </p:attrNameLst>
                                      </p:cBhvr>
                                      <p:tavLst>
                                        <p:tav tm="0">
                                          <p:val>
                                            <p:fltVal val="0"/>
                                          </p:val>
                                        </p:tav>
                                        <p:tav tm="100000">
                                          <p:val>
                                            <p:strVal val="#ppt_w"/>
                                          </p:val>
                                        </p:tav>
                                      </p:tavLst>
                                    </p:anim>
                                    <p:anim calcmode="lin" valueType="num">
                                      <p:cBhvr>
                                        <p:cTn id="8" dur="500" fill="hold"/>
                                        <p:tgtEl>
                                          <p:spTgt spid="1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13"/>
                                        </p:tgtEl>
                                        <p:attrNameLst>
                                          <p:attrName>style.visibility</p:attrName>
                                        </p:attrNameLst>
                                      </p:cBhvr>
                                      <p:to>
                                        <p:strVal val="visible"/>
                                      </p:to>
                                    </p:set>
                                    <p:anim calcmode="lin" valueType="num">
                                      <p:cBhvr>
                                        <p:cTn id="12" dur="500" fill="hold"/>
                                        <p:tgtEl>
                                          <p:spTgt spid="113"/>
                                        </p:tgtEl>
                                        <p:attrNameLst>
                                          <p:attrName>ppt_w</p:attrName>
                                        </p:attrNameLst>
                                      </p:cBhvr>
                                      <p:tavLst>
                                        <p:tav tm="0">
                                          <p:val>
                                            <p:fltVal val="0"/>
                                          </p:val>
                                        </p:tav>
                                        <p:tav tm="100000">
                                          <p:val>
                                            <p:strVal val="#ppt_w"/>
                                          </p:val>
                                        </p:tav>
                                      </p:tavLst>
                                    </p:anim>
                                    <p:anim calcmode="lin" valueType="num">
                                      <p:cBhvr>
                                        <p:cTn id="13" dur="500" fill="hold"/>
                                        <p:tgtEl>
                                          <p:spTgt spid="11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14"/>
                                        </p:tgtEl>
                                        <p:attrNameLst>
                                          <p:attrName>style.visibility</p:attrName>
                                        </p:attrNameLst>
                                      </p:cBhvr>
                                      <p:to>
                                        <p:strVal val="visible"/>
                                      </p:to>
                                    </p:set>
                                    <p:anim calcmode="lin" valueType="num">
                                      <p:cBhvr>
                                        <p:cTn id="17" dur="500" fill="hold"/>
                                        <p:tgtEl>
                                          <p:spTgt spid="114"/>
                                        </p:tgtEl>
                                        <p:attrNameLst>
                                          <p:attrName>ppt_w</p:attrName>
                                        </p:attrNameLst>
                                      </p:cBhvr>
                                      <p:tavLst>
                                        <p:tav tm="0">
                                          <p:val>
                                            <p:fltVal val="0"/>
                                          </p:val>
                                        </p:tav>
                                        <p:tav tm="100000">
                                          <p:val>
                                            <p:strVal val="#ppt_w"/>
                                          </p:val>
                                        </p:tav>
                                      </p:tavLst>
                                    </p:anim>
                                    <p:anim calcmode="lin" valueType="num">
                                      <p:cBhvr>
                                        <p:cTn id="18" dur="500" fill="hold"/>
                                        <p:tgtEl>
                                          <p:spTgt spid="11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 presetClass="entr" presetSubtype="1" accel="50000" decel="50000" fill="hold" nodeType="afterEffect">
                                  <p:stCondLst>
                                    <p:cond delay="0"/>
                                  </p:stCondLst>
                                  <p:childTnLst>
                                    <p:set>
                                      <p:cBhvr>
                                        <p:cTn id="21" dur="1" fill="hold">
                                          <p:stCondLst>
                                            <p:cond delay="0"/>
                                          </p:stCondLst>
                                        </p:cTn>
                                        <p:tgtEl>
                                          <p:spTgt spid="115"/>
                                        </p:tgtEl>
                                        <p:attrNameLst>
                                          <p:attrName>style.visibility</p:attrName>
                                        </p:attrNameLst>
                                      </p:cBhvr>
                                      <p:to>
                                        <p:strVal val="visible"/>
                                      </p:to>
                                    </p:set>
                                    <p:anim calcmode="lin" valueType="num">
                                      <p:cBhvr additive="base">
                                        <p:cTn id="22" dur="500" fill="hold"/>
                                        <p:tgtEl>
                                          <p:spTgt spid="115"/>
                                        </p:tgtEl>
                                        <p:attrNameLst>
                                          <p:attrName>ppt_x</p:attrName>
                                        </p:attrNameLst>
                                      </p:cBhvr>
                                      <p:tavLst>
                                        <p:tav tm="0">
                                          <p:val>
                                            <p:strVal val="#ppt_x"/>
                                          </p:val>
                                        </p:tav>
                                        <p:tav tm="100000">
                                          <p:val>
                                            <p:strVal val="#ppt_x"/>
                                          </p:val>
                                        </p:tav>
                                      </p:tavLst>
                                    </p:anim>
                                    <p:anim calcmode="lin" valueType="num">
                                      <p:cBhvr additive="base">
                                        <p:cTn id="23" dur="500" fill="hold"/>
                                        <p:tgtEl>
                                          <p:spTgt spid="11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accel="50000" decel="50000" fill="hold" nodeType="afterEffect">
                                  <p:stCondLst>
                                    <p:cond delay="0"/>
                                  </p:stCondLst>
                                  <p:childTnLst>
                                    <p:set>
                                      <p:cBhvr>
                                        <p:cTn id="26" dur="1" fill="hold">
                                          <p:stCondLst>
                                            <p:cond delay="0"/>
                                          </p:stCondLst>
                                        </p:cTn>
                                        <p:tgtEl>
                                          <p:spTgt spid="116"/>
                                        </p:tgtEl>
                                        <p:attrNameLst>
                                          <p:attrName>style.visibility</p:attrName>
                                        </p:attrNameLst>
                                      </p:cBhvr>
                                      <p:to>
                                        <p:strVal val="visible"/>
                                      </p:to>
                                    </p:set>
                                    <p:anim calcmode="lin" valueType="num">
                                      <p:cBhvr additive="base">
                                        <p:cTn id="27" dur="500" fill="hold"/>
                                        <p:tgtEl>
                                          <p:spTgt spid="116"/>
                                        </p:tgtEl>
                                        <p:attrNameLst>
                                          <p:attrName>ppt_x</p:attrName>
                                        </p:attrNameLst>
                                      </p:cBhvr>
                                      <p:tavLst>
                                        <p:tav tm="0">
                                          <p:val>
                                            <p:strVal val="#ppt_x"/>
                                          </p:val>
                                        </p:tav>
                                        <p:tav tm="100000">
                                          <p:val>
                                            <p:strVal val="#ppt_x"/>
                                          </p:val>
                                        </p:tav>
                                      </p:tavLst>
                                    </p:anim>
                                    <p:anim calcmode="lin" valueType="num">
                                      <p:cBhvr additive="base">
                                        <p:cTn id="28" dur="500" fill="hold"/>
                                        <p:tgtEl>
                                          <p:spTgt spid="116"/>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accel="50000" decel="50000" fill="hold" nodeType="afterEffect">
                                  <p:stCondLst>
                                    <p:cond delay="0"/>
                                  </p:stCondLst>
                                  <p:childTnLst>
                                    <p:set>
                                      <p:cBhvr>
                                        <p:cTn id="31" dur="1" fill="hold">
                                          <p:stCondLst>
                                            <p:cond delay="0"/>
                                          </p:stCondLst>
                                        </p:cTn>
                                        <p:tgtEl>
                                          <p:spTgt spid="117"/>
                                        </p:tgtEl>
                                        <p:attrNameLst>
                                          <p:attrName>style.visibility</p:attrName>
                                        </p:attrNameLst>
                                      </p:cBhvr>
                                      <p:to>
                                        <p:strVal val="visible"/>
                                      </p:to>
                                    </p:set>
                                    <p:anim calcmode="lin" valueType="num">
                                      <p:cBhvr additive="base">
                                        <p:cTn id="32" dur="500" fill="hold"/>
                                        <p:tgtEl>
                                          <p:spTgt spid="117"/>
                                        </p:tgtEl>
                                        <p:attrNameLst>
                                          <p:attrName>ppt_x</p:attrName>
                                        </p:attrNameLst>
                                      </p:cBhvr>
                                      <p:tavLst>
                                        <p:tav tm="0">
                                          <p:val>
                                            <p:strVal val="#ppt_x"/>
                                          </p:val>
                                        </p:tav>
                                        <p:tav tm="100000">
                                          <p:val>
                                            <p:strVal val="#ppt_x"/>
                                          </p:val>
                                        </p:tav>
                                      </p:tavLst>
                                    </p:anim>
                                    <p:anim calcmode="lin" valueType="num">
                                      <p:cBhvr additive="base">
                                        <p:cTn id="33" dur="500" fill="hold"/>
                                        <p:tgtEl>
                                          <p:spTgt spid="117"/>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accel="50000" decel="50000" fill="hold" nodeType="afterEffect">
                                  <p:stCondLst>
                                    <p:cond delay="0"/>
                                  </p:stCondLst>
                                  <p:childTnLst>
                                    <p:set>
                                      <p:cBhvr>
                                        <p:cTn id="36" dur="1" fill="hold">
                                          <p:stCondLst>
                                            <p:cond delay="0"/>
                                          </p:stCondLst>
                                        </p:cTn>
                                        <p:tgtEl>
                                          <p:spTgt spid="119"/>
                                        </p:tgtEl>
                                        <p:attrNameLst>
                                          <p:attrName>style.visibility</p:attrName>
                                        </p:attrNameLst>
                                      </p:cBhvr>
                                      <p:to>
                                        <p:strVal val="visible"/>
                                      </p:to>
                                    </p:set>
                                    <p:anim calcmode="lin" valueType="num">
                                      <p:cBhvr additive="base">
                                        <p:cTn id="37" dur="500" fill="hold"/>
                                        <p:tgtEl>
                                          <p:spTgt spid="119"/>
                                        </p:tgtEl>
                                        <p:attrNameLst>
                                          <p:attrName>ppt_x</p:attrName>
                                        </p:attrNameLst>
                                      </p:cBhvr>
                                      <p:tavLst>
                                        <p:tav tm="0">
                                          <p:val>
                                            <p:strVal val="#ppt_x"/>
                                          </p:val>
                                        </p:tav>
                                        <p:tav tm="100000">
                                          <p:val>
                                            <p:strVal val="#ppt_x"/>
                                          </p:val>
                                        </p:tav>
                                      </p:tavLst>
                                    </p:anim>
                                    <p:anim calcmode="lin" valueType="num">
                                      <p:cBhvr additive="base">
                                        <p:cTn id="38" dur="500" fill="hold"/>
                                        <p:tgtEl>
                                          <p:spTgt spid="119"/>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accel="50000" decel="50000" fill="hold" nodeType="afterEffect">
                                  <p:stCondLst>
                                    <p:cond delay="0"/>
                                  </p:stCondLst>
                                  <p:childTnLst>
                                    <p:set>
                                      <p:cBhvr>
                                        <p:cTn id="41" dur="1" fill="hold">
                                          <p:stCondLst>
                                            <p:cond delay="0"/>
                                          </p:stCondLst>
                                        </p:cTn>
                                        <p:tgtEl>
                                          <p:spTgt spid="120"/>
                                        </p:tgtEl>
                                        <p:attrNameLst>
                                          <p:attrName>style.visibility</p:attrName>
                                        </p:attrNameLst>
                                      </p:cBhvr>
                                      <p:to>
                                        <p:strVal val="visible"/>
                                      </p:to>
                                    </p:set>
                                    <p:anim calcmode="lin" valueType="num">
                                      <p:cBhvr additive="base">
                                        <p:cTn id="42" dur="500" fill="hold"/>
                                        <p:tgtEl>
                                          <p:spTgt spid="120"/>
                                        </p:tgtEl>
                                        <p:attrNameLst>
                                          <p:attrName>ppt_x</p:attrName>
                                        </p:attrNameLst>
                                      </p:cBhvr>
                                      <p:tavLst>
                                        <p:tav tm="0">
                                          <p:val>
                                            <p:strVal val="#ppt_x"/>
                                          </p:val>
                                        </p:tav>
                                        <p:tav tm="100000">
                                          <p:val>
                                            <p:strVal val="#ppt_x"/>
                                          </p:val>
                                        </p:tav>
                                      </p:tavLst>
                                    </p:anim>
                                    <p:anim calcmode="lin" valueType="num">
                                      <p:cBhvr additive="base">
                                        <p:cTn id="43" dur="500" fill="hold"/>
                                        <p:tgtEl>
                                          <p:spTgt spid="120"/>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2" presetClass="entr" presetSubtype="1" accel="50000" decel="50000" fill="hold" nodeType="afterEffect">
                                  <p:stCondLst>
                                    <p:cond delay="0"/>
                                  </p:stCondLst>
                                  <p:childTnLst>
                                    <p:set>
                                      <p:cBhvr>
                                        <p:cTn id="46" dur="1" fill="hold">
                                          <p:stCondLst>
                                            <p:cond delay="0"/>
                                          </p:stCondLst>
                                        </p:cTn>
                                        <p:tgtEl>
                                          <p:spTgt spid="121"/>
                                        </p:tgtEl>
                                        <p:attrNameLst>
                                          <p:attrName>style.visibility</p:attrName>
                                        </p:attrNameLst>
                                      </p:cBhvr>
                                      <p:to>
                                        <p:strVal val="visible"/>
                                      </p:to>
                                    </p:set>
                                    <p:anim calcmode="lin" valueType="num">
                                      <p:cBhvr additive="base">
                                        <p:cTn id="47" dur="500" fill="hold"/>
                                        <p:tgtEl>
                                          <p:spTgt spid="121"/>
                                        </p:tgtEl>
                                        <p:attrNameLst>
                                          <p:attrName>ppt_x</p:attrName>
                                        </p:attrNameLst>
                                      </p:cBhvr>
                                      <p:tavLst>
                                        <p:tav tm="0">
                                          <p:val>
                                            <p:strVal val="#ppt_x"/>
                                          </p:val>
                                        </p:tav>
                                        <p:tav tm="100000">
                                          <p:val>
                                            <p:strVal val="#ppt_x"/>
                                          </p:val>
                                        </p:tav>
                                      </p:tavLst>
                                    </p:anim>
                                    <p:anim calcmode="lin" valueType="num">
                                      <p:cBhvr additive="base">
                                        <p:cTn id="48" dur="500" fill="hold"/>
                                        <p:tgtEl>
                                          <p:spTgt spid="1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200095" y="1412777"/>
            <a:ext cx="9930025" cy="1039089"/>
            <a:chOff x="899592" y="1207363"/>
            <a:chExt cx="7448488" cy="779317"/>
          </a:xfrm>
        </p:grpSpPr>
        <p:sp>
          <p:nvSpPr>
            <p:cNvPr id="29" name="右箭头 28"/>
            <p:cNvSpPr/>
            <p:nvPr/>
          </p:nvSpPr>
          <p:spPr>
            <a:xfrm>
              <a:off x="899592" y="1207363"/>
              <a:ext cx="7448488" cy="779317"/>
            </a:xfrm>
            <a:prstGeom prst="rightArrow">
              <a:avLst>
                <a:gd name="adj1" fmla="val 65054"/>
                <a:gd name="adj2" fmla="val 7852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Picture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3608" y="1391166"/>
              <a:ext cx="381000" cy="411710"/>
            </a:xfrm>
            <a:prstGeom prst="rect">
              <a:avLst/>
            </a:prstGeom>
            <a:noFill/>
          </p:spPr>
        </p:pic>
        <p:sp>
          <p:nvSpPr>
            <p:cNvPr id="31" name="TextBox 30"/>
            <p:cNvSpPr txBox="1"/>
            <p:nvPr/>
          </p:nvSpPr>
          <p:spPr>
            <a:xfrm>
              <a:off x="1259632" y="1361471"/>
              <a:ext cx="1749636" cy="432811"/>
            </a:xfrm>
            <a:prstGeom prst="rect">
              <a:avLst/>
            </a:prstGeom>
            <a:noFill/>
          </p:spPr>
          <p:txBody>
            <a:bodyPr wrap="square" rtlCol="0">
              <a:spAutoFit/>
            </a:bodyPr>
            <a:lstStyle/>
            <a:p>
              <a:pPr algn="ctr" defTabSz="1219078">
                <a:lnSpc>
                  <a:spcPct val="150000"/>
                </a:lnSpc>
                <a:defRPr/>
              </a:pPr>
              <a:r>
                <a:rPr lang="zh-CN" altLang="en-US" sz="2100" b="1" kern="0" dirty="0">
                  <a:solidFill>
                    <a:sysClr val="window" lastClr="FFFFFF"/>
                  </a:solidFill>
                  <a:latin typeface="微软雅黑" pitchFamily="34" charset="-122"/>
                  <a:ea typeface="微软雅黑" pitchFamily="34" charset="-122"/>
                </a:rPr>
                <a:t>这里填写标题</a:t>
              </a:r>
              <a:endParaRPr lang="en-US" sz="2100" b="1" kern="0" dirty="0">
                <a:solidFill>
                  <a:sysClr val="window" lastClr="FFFFFF"/>
                </a:solidFill>
                <a:latin typeface="微软雅黑" pitchFamily="34" charset="-122"/>
                <a:ea typeface="微软雅黑" pitchFamily="34" charset="-122"/>
              </a:endParaRPr>
            </a:p>
          </p:txBody>
        </p:sp>
      </p:grpSp>
      <p:sp>
        <p:nvSpPr>
          <p:cNvPr id="32" name="矩形 31"/>
          <p:cNvSpPr/>
          <p:nvPr/>
        </p:nvSpPr>
        <p:spPr>
          <a:xfrm>
            <a:off x="1298721" y="2463873"/>
            <a:ext cx="2781318" cy="3570208"/>
          </a:xfrm>
          <a:prstGeom prst="rect">
            <a:avLst/>
          </a:prstGeom>
        </p:spPr>
        <p:txBody>
          <a:bodyPr wrap="square" lIns="121908" tIns="60954" rIns="121908" bIns="60954">
            <a:spAutoFit/>
          </a:bodyPr>
          <a:lstStyle/>
          <a:p>
            <a:pPr algn="just"/>
            <a:r>
              <a:rPr lang="zh-CN" altLang="en-US" sz="1600" dirty="0">
                <a:solidFill>
                  <a:schemeClr val="tx1">
                    <a:lumMod val="50000"/>
                    <a:lumOff val="50000"/>
                  </a:schemeClr>
                </a:solidFill>
                <a:latin typeface="微软雅黑" pitchFamily="34" charset="-122"/>
                <a:ea typeface="微软雅黑" pitchFamily="34" charset="-122"/>
              </a:rPr>
              <a:t>设计的发展存在着一个时代价值观的问题，即什么是设计？为什么而设计？围绕这个问题，不同的时期就会形成不同的设计面貌。对于多元化的今天，如何找到设计自身的演绎趋势，符合现代社会的发展，这就需要设计师赋予设计以生命，能动地给予设计以人性化的体验开始建立起设计与人与自然的新融合；其次结合时代的特征创造出符合艺术品位，体现科学价值和推动经济发展。</a:t>
            </a:r>
          </a:p>
        </p:txBody>
      </p:sp>
      <p:grpSp>
        <p:nvGrpSpPr>
          <p:cNvPr id="33" name="组合 32"/>
          <p:cNvGrpSpPr/>
          <p:nvPr/>
        </p:nvGrpSpPr>
        <p:grpSpPr>
          <a:xfrm>
            <a:off x="4176038" y="2079832"/>
            <a:ext cx="6954081" cy="1039089"/>
            <a:chOff x="3131840" y="1707654"/>
            <a:chExt cx="5216240" cy="779317"/>
          </a:xfrm>
        </p:grpSpPr>
        <p:sp>
          <p:nvSpPr>
            <p:cNvPr id="34" name="右箭头 33"/>
            <p:cNvSpPr/>
            <p:nvPr/>
          </p:nvSpPr>
          <p:spPr>
            <a:xfrm>
              <a:off x="3131840" y="1707654"/>
              <a:ext cx="5216240" cy="779317"/>
            </a:xfrm>
            <a:prstGeom prst="rightArrow">
              <a:avLst>
                <a:gd name="adj1" fmla="val 65054"/>
                <a:gd name="adj2" fmla="val 7852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Picture 1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5856" y="1881497"/>
              <a:ext cx="462738" cy="431630"/>
            </a:xfrm>
            <a:prstGeom prst="rect">
              <a:avLst/>
            </a:prstGeom>
            <a:noFill/>
          </p:spPr>
        </p:pic>
        <p:sp>
          <p:nvSpPr>
            <p:cNvPr id="36" name="TextBox 35"/>
            <p:cNvSpPr txBox="1"/>
            <p:nvPr/>
          </p:nvSpPr>
          <p:spPr>
            <a:xfrm>
              <a:off x="3524396" y="1851670"/>
              <a:ext cx="1749636" cy="432811"/>
            </a:xfrm>
            <a:prstGeom prst="rect">
              <a:avLst/>
            </a:prstGeom>
            <a:noFill/>
          </p:spPr>
          <p:txBody>
            <a:bodyPr wrap="square" rtlCol="0">
              <a:spAutoFit/>
            </a:bodyPr>
            <a:lstStyle/>
            <a:p>
              <a:pPr algn="ctr" defTabSz="1219078">
                <a:lnSpc>
                  <a:spcPct val="150000"/>
                </a:lnSpc>
                <a:defRPr/>
              </a:pPr>
              <a:r>
                <a:rPr lang="zh-CN" altLang="en-US" sz="2100" b="1" kern="0" dirty="0">
                  <a:solidFill>
                    <a:sysClr val="window" lastClr="FFFFFF"/>
                  </a:solidFill>
                  <a:latin typeface="微软雅黑" pitchFamily="34" charset="-122"/>
                  <a:ea typeface="微软雅黑" pitchFamily="34" charset="-122"/>
                </a:rPr>
                <a:t>这里填写标题</a:t>
              </a:r>
              <a:endParaRPr lang="en-US" sz="2100" b="1" kern="0" dirty="0">
                <a:solidFill>
                  <a:sysClr val="window" lastClr="FFFFFF"/>
                </a:solidFill>
                <a:latin typeface="微软雅黑" pitchFamily="34" charset="-122"/>
                <a:ea typeface="微软雅黑" pitchFamily="34" charset="-122"/>
              </a:endParaRPr>
            </a:p>
          </p:txBody>
        </p:sp>
      </p:grpSp>
      <p:sp>
        <p:nvSpPr>
          <p:cNvPr id="37" name="矩形 36"/>
          <p:cNvSpPr/>
          <p:nvPr/>
        </p:nvSpPr>
        <p:spPr>
          <a:xfrm>
            <a:off x="4368033" y="3147785"/>
            <a:ext cx="2722734" cy="2831544"/>
          </a:xfrm>
          <a:prstGeom prst="rect">
            <a:avLst/>
          </a:prstGeom>
        </p:spPr>
        <p:txBody>
          <a:bodyPr wrap="square" lIns="121908" tIns="60954" rIns="121908" bIns="60954">
            <a:spAutoFit/>
          </a:bodyPr>
          <a:lstStyle/>
          <a:p>
            <a:pPr algn="just"/>
            <a:r>
              <a:rPr lang="zh-CN" altLang="en-US" sz="1600" dirty="0">
                <a:solidFill>
                  <a:schemeClr val="tx1">
                    <a:lumMod val="50000"/>
                    <a:lumOff val="50000"/>
                  </a:schemeClr>
                </a:solidFill>
                <a:latin typeface="微软雅黑" pitchFamily="34" charset="-122"/>
                <a:ea typeface="微软雅黑" pitchFamily="34" charset="-122"/>
              </a:rPr>
              <a:t>设计的发展存在着一个时代价值观的问题，即什么是设计？为什么而设计？围绕这个问题，不同的时期就会形成不同的设计面貌。对于多元化的今天，如何人的找到设计自身的演绎趋势，符合现代社会的发展，这就需要设计师赋予设计以生命，能动地给予设计以人性化的体验，建立起设计人与新融合。</a:t>
            </a:r>
          </a:p>
        </p:txBody>
      </p:sp>
      <p:cxnSp>
        <p:nvCxnSpPr>
          <p:cNvPr id="38" name="直接连接符 37"/>
          <p:cNvCxnSpPr/>
          <p:nvPr/>
        </p:nvCxnSpPr>
        <p:spPr>
          <a:xfrm>
            <a:off x="4176037" y="2311623"/>
            <a:ext cx="0" cy="3610673"/>
          </a:xfrm>
          <a:prstGeom prst="line">
            <a:avLst/>
          </a:prstGeom>
          <a:ln w="6350">
            <a:solidFill>
              <a:schemeClr val="bg2"/>
            </a:solidFill>
            <a:prstDash val="dashDot"/>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7240092" y="2983697"/>
            <a:ext cx="0" cy="2938599"/>
          </a:xfrm>
          <a:prstGeom prst="line">
            <a:avLst/>
          </a:prstGeom>
          <a:ln w="6350">
            <a:solidFill>
              <a:schemeClr val="bg2">
                <a:lumMod val="40000"/>
                <a:lumOff val="6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7420606" y="3869187"/>
            <a:ext cx="2707318" cy="2092880"/>
          </a:xfrm>
          <a:prstGeom prst="rect">
            <a:avLst/>
          </a:prstGeom>
        </p:spPr>
        <p:txBody>
          <a:bodyPr wrap="square" lIns="121908" tIns="60954" rIns="121908" bIns="60954">
            <a:spAutoFit/>
          </a:bodyPr>
          <a:lstStyle/>
          <a:p>
            <a:pPr algn="just"/>
            <a:r>
              <a:rPr lang="zh-CN" altLang="en-US" sz="1600" dirty="0">
                <a:solidFill>
                  <a:schemeClr val="tx1">
                    <a:lumMod val="50000"/>
                    <a:lumOff val="50000"/>
                  </a:schemeClr>
                </a:solidFill>
                <a:latin typeface="微软雅黑" pitchFamily="34" charset="-122"/>
                <a:ea typeface="微软雅黑" pitchFamily="34" charset="-122"/>
              </a:rPr>
              <a:t>设计的发展存在着一个时代价值观的问题，即什么是设计？为什么而设计？围绕这个问题，不同的时期就会形成不同的设计面貌。对于多元化的今天，如何找到设计自身的演绎趋势，符合现代社会的发展设计与人新融合。</a:t>
            </a:r>
          </a:p>
        </p:txBody>
      </p:sp>
      <p:grpSp>
        <p:nvGrpSpPr>
          <p:cNvPr id="41" name="组合 40"/>
          <p:cNvGrpSpPr/>
          <p:nvPr/>
        </p:nvGrpSpPr>
        <p:grpSpPr>
          <a:xfrm>
            <a:off x="7240093" y="2751907"/>
            <a:ext cx="3890027" cy="1039089"/>
            <a:chOff x="5430180" y="2211710"/>
            <a:chExt cx="2917900" cy="779317"/>
          </a:xfrm>
        </p:grpSpPr>
        <p:sp>
          <p:nvSpPr>
            <p:cNvPr id="42" name="右箭头 41"/>
            <p:cNvSpPr/>
            <p:nvPr/>
          </p:nvSpPr>
          <p:spPr>
            <a:xfrm>
              <a:off x="5430180" y="2211710"/>
              <a:ext cx="2917900" cy="779317"/>
            </a:xfrm>
            <a:prstGeom prst="rightArrow">
              <a:avLst>
                <a:gd name="adj1" fmla="val 65054"/>
                <a:gd name="adj2" fmla="val 785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9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5098" y="2385553"/>
              <a:ext cx="409724" cy="431630"/>
            </a:xfrm>
            <a:prstGeom prst="rect">
              <a:avLst/>
            </a:prstGeom>
            <a:noFill/>
          </p:spPr>
        </p:pic>
        <p:sp>
          <p:nvSpPr>
            <p:cNvPr id="44" name="TextBox 43"/>
            <p:cNvSpPr txBox="1"/>
            <p:nvPr/>
          </p:nvSpPr>
          <p:spPr>
            <a:xfrm>
              <a:off x="5724128" y="2355726"/>
              <a:ext cx="1749636" cy="432811"/>
            </a:xfrm>
            <a:prstGeom prst="rect">
              <a:avLst/>
            </a:prstGeom>
            <a:noFill/>
          </p:spPr>
          <p:txBody>
            <a:bodyPr wrap="square" rtlCol="0">
              <a:spAutoFit/>
            </a:bodyPr>
            <a:lstStyle/>
            <a:p>
              <a:pPr algn="ctr" defTabSz="1219078">
                <a:lnSpc>
                  <a:spcPct val="150000"/>
                </a:lnSpc>
                <a:defRPr/>
              </a:pPr>
              <a:r>
                <a:rPr lang="zh-CN" altLang="en-US" sz="2100" b="1" kern="0" dirty="0">
                  <a:solidFill>
                    <a:sysClr val="window" lastClr="FFFFFF"/>
                  </a:solidFill>
                  <a:latin typeface="微软雅黑" pitchFamily="34" charset="-122"/>
                  <a:ea typeface="微软雅黑" pitchFamily="34" charset="-122"/>
                </a:rPr>
                <a:t>这里填写标题</a:t>
              </a:r>
              <a:endParaRPr lang="en-US" sz="2100" b="1" kern="0" dirty="0">
                <a:solidFill>
                  <a:sysClr val="window" lastClr="FFFFFF"/>
                </a:solidFill>
                <a:latin typeface="微软雅黑" pitchFamily="34" charset="-122"/>
                <a:ea typeface="微软雅黑" pitchFamily="34" charset="-122"/>
              </a:endParaRPr>
            </a:p>
          </p:txBody>
        </p:sp>
      </p:gr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extLst>
      <p:ext uri="{BB962C8B-B14F-4D97-AF65-F5344CB8AC3E}">
        <p14:creationId xmlns:p14="http://schemas.microsoft.com/office/powerpoint/2010/main" val="26340489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300"/>
                                        <p:tgtEl>
                                          <p:spTgt spid="28"/>
                                        </p:tgtEl>
                                      </p:cBhvr>
                                    </p:animEffect>
                                  </p:childTnLst>
                                </p:cTn>
                              </p:par>
                            </p:childTnLst>
                          </p:cTn>
                        </p:par>
                        <p:par>
                          <p:cTn id="8" fill="hold">
                            <p:stCondLst>
                              <p:cond delay="300"/>
                            </p:stCondLst>
                            <p:childTnLst>
                              <p:par>
                                <p:cTn id="9" presetID="1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300"/>
                                        <p:tgtEl>
                                          <p:spTgt spid="32"/>
                                        </p:tgtEl>
                                        <p:attrNameLst>
                                          <p:attrName>ppt_y</p:attrName>
                                        </p:attrNameLst>
                                      </p:cBhvr>
                                      <p:tavLst>
                                        <p:tav tm="0">
                                          <p:val>
                                            <p:strVal val="#ppt_y+#ppt_h*1.125000"/>
                                          </p:val>
                                        </p:tav>
                                        <p:tav tm="100000">
                                          <p:val>
                                            <p:strVal val="#ppt_y"/>
                                          </p:val>
                                        </p:tav>
                                      </p:tavLst>
                                    </p:anim>
                                    <p:animEffect transition="in" filter="wipe(up)">
                                      <p:cBhvr>
                                        <p:cTn id="12" dur="300"/>
                                        <p:tgtEl>
                                          <p:spTgt spid="32"/>
                                        </p:tgtEl>
                                      </p:cBhvr>
                                    </p:animEffect>
                                  </p:childTnLst>
                                </p:cTn>
                              </p:par>
                            </p:childTnLst>
                          </p:cTn>
                        </p:par>
                        <p:par>
                          <p:cTn id="13" fill="hold">
                            <p:stCondLst>
                              <p:cond delay="600"/>
                            </p:stCondLst>
                            <p:childTnLst>
                              <p:par>
                                <p:cTn id="14" presetID="22" presetClass="entr" presetSubtype="8"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300"/>
                                        <p:tgtEl>
                                          <p:spTgt spid="33"/>
                                        </p:tgtEl>
                                      </p:cBhvr>
                                    </p:animEffect>
                                  </p:childTnLst>
                                </p:cTn>
                              </p:par>
                              <p:par>
                                <p:cTn id="17" presetID="22" presetClass="entr" presetSubtype="1"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up)">
                                      <p:cBhvr>
                                        <p:cTn id="19" dur="300"/>
                                        <p:tgtEl>
                                          <p:spTgt spid="38"/>
                                        </p:tgtEl>
                                      </p:cBhvr>
                                    </p:animEffect>
                                  </p:childTnLst>
                                </p:cTn>
                              </p:par>
                            </p:childTnLst>
                          </p:cTn>
                        </p:par>
                        <p:par>
                          <p:cTn id="20" fill="hold">
                            <p:stCondLst>
                              <p:cond delay="900"/>
                            </p:stCondLst>
                            <p:childTnLst>
                              <p:par>
                                <p:cTn id="21" presetID="12" presetClass="entr" presetSubtype="4"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300"/>
                                        <p:tgtEl>
                                          <p:spTgt spid="37"/>
                                        </p:tgtEl>
                                        <p:attrNameLst>
                                          <p:attrName>ppt_y</p:attrName>
                                        </p:attrNameLst>
                                      </p:cBhvr>
                                      <p:tavLst>
                                        <p:tav tm="0">
                                          <p:val>
                                            <p:strVal val="#ppt_y+#ppt_h*1.125000"/>
                                          </p:val>
                                        </p:tav>
                                        <p:tav tm="100000">
                                          <p:val>
                                            <p:strVal val="#ppt_y"/>
                                          </p:val>
                                        </p:tav>
                                      </p:tavLst>
                                    </p:anim>
                                    <p:animEffect transition="in" filter="wipe(up)">
                                      <p:cBhvr>
                                        <p:cTn id="24" dur="300"/>
                                        <p:tgtEl>
                                          <p:spTgt spid="37"/>
                                        </p:tgtEl>
                                      </p:cBhvr>
                                    </p:animEffect>
                                  </p:childTnLst>
                                </p:cTn>
                              </p:par>
                            </p:childTnLst>
                          </p:cTn>
                        </p:par>
                        <p:par>
                          <p:cTn id="25" fill="hold">
                            <p:stCondLst>
                              <p:cond delay="1200"/>
                            </p:stCondLst>
                            <p:childTnLst>
                              <p:par>
                                <p:cTn id="26" presetID="22" presetClass="entr" presetSubtype="8" fill="hold" nodeType="afterEffect">
                                  <p:stCondLst>
                                    <p:cond delay="300"/>
                                  </p:stCondLst>
                                  <p:childTnLst>
                                    <p:set>
                                      <p:cBhvr>
                                        <p:cTn id="27" dur="1" fill="hold">
                                          <p:stCondLst>
                                            <p:cond delay="0"/>
                                          </p:stCondLst>
                                        </p:cTn>
                                        <p:tgtEl>
                                          <p:spTgt spid="41"/>
                                        </p:tgtEl>
                                        <p:attrNameLst>
                                          <p:attrName>style.visibility</p:attrName>
                                        </p:attrNameLst>
                                      </p:cBhvr>
                                      <p:to>
                                        <p:strVal val="visible"/>
                                      </p:to>
                                    </p:set>
                                    <p:animEffect transition="in" filter="wipe(left)">
                                      <p:cBhvr>
                                        <p:cTn id="28" dur="300"/>
                                        <p:tgtEl>
                                          <p:spTgt spid="41"/>
                                        </p:tgtEl>
                                      </p:cBhvr>
                                    </p:animEffect>
                                  </p:childTnLst>
                                </p:cTn>
                              </p:par>
                              <p:par>
                                <p:cTn id="29" presetID="22" presetClass="entr" presetSubtype="1" fill="hold" nodeType="withEffect">
                                  <p:stCondLst>
                                    <p:cond delay="300"/>
                                  </p:stCondLst>
                                  <p:childTnLst>
                                    <p:set>
                                      <p:cBhvr>
                                        <p:cTn id="30" dur="1" fill="hold">
                                          <p:stCondLst>
                                            <p:cond delay="0"/>
                                          </p:stCondLst>
                                        </p:cTn>
                                        <p:tgtEl>
                                          <p:spTgt spid="39"/>
                                        </p:tgtEl>
                                        <p:attrNameLst>
                                          <p:attrName>style.visibility</p:attrName>
                                        </p:attrNameLst>
                                      </p:cBhvr>
                                      <p:to>
                                        <p:strVal val="visible"/>
                                      </p:to>
                                    </p:set>
                                    <p:animEffect transition="in" filter="wipe(up)">
                                      <p:cBhvr>
                                        <p:cTn id="31" dur="300"/>
                                        <p:tgtEl>
                                          <p:spTgt spid="39"/>
                                        </p:tgtEl>
                                      </p:cBhvr>
                                    </p:animEffect>
                                  </p:childTnLst>
                                </p:cTn>
                              </p:par>
                            </p:childTnLst>
                          </p:cTn>
                        </p:par>
                        <p:par>
                          <p:cTn id="32" fill="hold">
                            <p:stCondLst>
                              <p:cond delay="1800"/>
                            </p:stCondLst>
                            <p:childTnLst>
                              <p:par>
                                <p:cTn id="33" presetID="12" presetClass="entr" presetSubtype="4"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300"/>
                                        <p:tgtEl>
                                          <p:spTgt spid="40"/>
                                        </p:tgtEl>
                                        <p:attrNameLst>
                                          <p:attrName>ppt_y</p:attrName>
                                        </p:attrNameLst>
                                      </p:cBhvr>
                                      <p:tavLst>
                                        <p:tav tm="0">
                                          <p:val>
                                            <p:strVal val="#ppt_y+#ppt_h*1.125000"/>
                                          </p:val>
                                        </p:tav>
                                        <p:tav tm="100000">
                                          <p:val>
                                            <p:strVal val="#ppt_y"/>
                                          </p:val>
                                        </p:tav>
                                      </p:tavLst>
                                    </p:anim>
                                    <p:animEffect transition="in" filter="wipe(up)">
                                      <p:cBhvr>
                                        <p:cTn id="36" dur="3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7"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6"/>
          <p:cNvSpPr>
            <a:spLocks noChangeArrowheads="1"/>
          </p:cNvSpPr>
          <p:nvPr/>
        </p:nvSpPr>
        <p:spPr bwMode="auto">
          <a:xfrm>
            <a:off x="7713360" y="955848"/>
            <a:ext cx="147713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4800" b="1" dirty="0">
                <a:solidFill>
                  <a:schemeClr val="tx2"/>
                </a:solidFill>
                <a:sym typeface="微软雅黑" pitchFamily="34" charset="-122"/>
              </a:rPr>
              <a:t>目录</a:t>
            </a:r>
          </a:p>
        </p:txBody>
      </p:sp>
      <p:sp>
        <p:nvSpPr>
          <p:cNvPr id="3" name="TextBox 59"/>
          <p:cNvSpPr txBox="1">
            <a:spLocks noChangeArrowheads="1"/>
          </p:cNvSpPr>
          <p:nvPr/>
        </p:nvSpPr>
        <p:spPr bwMode="auto">
          <a:xfrm flipH="1">
            <a:off x="7291376" y="1653855"/>
            <a:ext cx="2321104" cy="573863"/>
          </a:xfrm>
          <a:prstGeom prst="rect">
            <a:avLst/>
          </a:prstGeom>
          <a:noFill/>
          <a:ln>
            <a:noFill/>
          </a:ln>
          <a:extLst/>
        </p:spPr>
        <p:txBody>
          <a:bodyPr wrap="square" lIns="121908" tIns="60954" rIns="121908" bIns="6095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a:lnSpc>
                <a:spcPct val="120000"/>
              </a:lnSpc>
              <a:defRPr/>
            </a:pPr>
            <a:r>
              <a:rPr lang="en-US" altLang="zh-CN" sz="2700" kern="0" dirty="0">
                <a:solidFill>
                  <a:schemeClr val="tx2"/>
                </a:solidFill>
                <a:latin typeface="Century Gothic" panose="020B0502020202020204" pitchFamily="34" charset="0"/>
                <a:ea typeface="微软雅黑" pitchFamily="34" charset="-122"/>
              </a:rPr>
              <a:t>CONTENTS</a:t>
            </a:r>
            <a:endParaRPr lang="en-US" altLang="ko-KR" sz="2700" kern="0" dirty="0">
              <a:solidFill>
                <a:schemeClr val="tx2"/>
              </a:solidFill>
              <a:latin typeface="Century Gothic" panose="020B0502020202020204" pitchFamily="34" charset="0"/>
              <a:ea typeface="微软雅黑" pitchFamily="34" charset="-122"/>
            </a:endParaRPr>
          </a:p>
        </p:txBody>
      </p:sp>
      <p:sp>
        <p:nvSpPr>
          <p:cNvPr id="4" name="椭圆 3"/>
          <p:cNvSpPr/>
          <p:nvPr/>
        </p:nvSpPr>
        <p:spPr>
          <a:xfrm>
            <a:off x="5754044" y="2524340"/>
            <a:ext cx="584725" cy="58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rPr>
              <a:t>1</a:t>
            </a:r>
            <a:endParaRPr lang="zh-CN" altLang="en-US" sz="3200" b="1" dirty="0">
              <a:solidFill>
                <a:schemeClr val="bg1"/>
              </a:solidFill>
            </a:endParaRPr>
          </a:p>
        </p:txBody>
      </p:sp>
      <p:sp>
        <p:nvSpPr>
          <p:cNvPr id="5" name="TextBox 5"/>
          <p:cNvSpPr txBox="1"/>
          <p:nvPr/>
        </p:nvSpPr>
        <p:spPr>
          <a:xfrm>
            <a:off x="6474123" y="2585870"/>
            <a:ext cx="4960012" cy="461665"/>
          </a:xfrm>
          <a:prstGeom prst="rect">
            <a:avLst/>
          </a:prstGeom>
          <a:noFill/>
        </p:spPr>
        <p:txBody>
          <a:bodyPr wrap="none" rtlCol="0">
            <a:spAutoFit/>
          </a:bodyPr>
          <a:lstStyle/>
          <a:p>
            <a:r>
              <a:rPr lang="zh-CN" altLang="en-US" sz="2400" dirty="0">
                <a:solidFill>
                  <a:schemeClr val="tx2"/>
                </a:solidFill>
              </a:rPr>
              <a:t>单击此处添加目录 </a:t>
            </a:r>
            <a:r>
              <a:rPr lang="en-US" altLang="zh-CN" sz="1400" dirty="0">
                <a:solidFill>
                  <a:schemeClr val="tx2"/>
                </a:solidFill>
              </a:rPr>
              <a:t>Click here to add a directory</a:t>
            </a:r>
            <a:endParaRPr lang="zh-CN" altLang="en-US" sz="1400" dirty="0">
              <a:solidFill>
                <a:schemeClr val="tx2"/>
              </a:solidFill>
            </a:endParaRPr>
          </a:p>
        </p:txBody>
      </p:sp>
      <p:sp>
        <p:nvSpPr>
          <p:cNvPr id="6" name="椭圆 5"/>
          <p:cNvSpPr/>
          <p:nvPr/>
        </p:nvSpPr>
        <p:spPr>
          <a:xfrm>
            <a:off x="5754044" y="4274732"/>
            <a:ext cx="584725" cy="58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rPr>
              <a:t>3</a:t>
            </a:r>
            <a:endParaRPr lang="zh-CN" altLang="en-US" sz="3200" b="1" dirty="0">
              <a:solidFill>
                <a:schemeClr val="bg1"/>
              </a:solidFill>
            </a:endParaRPr>
          </a:p>
        </p:txBody>
      </p:sp>
      <p:sp>
        <p:nvSpPr>
          <p:cNvPr id="7" name="TextBox 8"/>
          <p:cNvSpPr txBox="1"/>
          <p:nvPr/>
        </p:nvSpPr>
        <p:spPr>
          <a:xfrm>
            <a:off x="6474123" y="4337017"/>
            <a:ext cx="4960012" cy="461665"/>
          </a:xfrm>
          <a:prstGeom prst="rect">
            <a:avLst/>
          </a:prstGeom>
          <a:noFill/>
        </p:spPr>
        <p:txBody>
          <a:bodyPr wrap="none" rtlCol="0">
            <a:spAutoFit/>
          </a:bodyPr>
          <a:lstStyle/>
          <a:p>
            <a:r>
              <a:rPr lang="zh-CN" altLang="en-US" sz="2400" dirty="0">
                <a:solidFill>
                  <a:schemeClr val="tx2"/>
                </a:solidFill>
              </a:rPr>
              <a:t>单击此处添加目录 </a:t>
            </a:r>
            <a:r>
              <a:rPr lang="en-US" altLang="zh-CN" sz="1400" dirty="0">
                <a:solidFill>
                  <a:schemeClr val="tx2"/>
                </a:solidFill>
              </a:rPr>
              <a:t>Click here to add a directory</a:t>
            </a:r>
            <a:endParaRPr lang="zh-CN" altLang="en-US" sz="1400" dirty="0">
              <a:solidFill>
                <a:schemeClr val="tx2"/>
              </a:solidFill>
            </a:endParaRPr>
          </a:p>
        </p:txBody>
      </p:sp>
      <p:sp>
        <p:nvSpPr>
          <p:cNvPr id="8" name="椭圆 7"/>
          <p:cNvSpPr/>
          <p:nvPr/>
        </p:nvSpPr>
        <p:spPr>
          <a:xfrm>
            <a:off x="5754044" y="3399536"/>
            <a:ext cx="584725" cy="58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rPr>
              <a:t>2</a:t>
            </a:r>
            <a:endParaRPr lang="zh-CN" altLang="en-US" sz="3200" b="1" dirty="0">
              <a:solidFill>
                <a:schemeClr val="bg1"/>
              </a:solidFill>
            </a:endParaRPr>
          </a:p>
        </p:txBody>
      </p:sp>
      <p:sp>
        <p:nvSpPr>
          <p:cNvPr id="9" name="TextBox 10"/>
          <p:cNvSpPr txBox="1"/>
          <p:nvPr/>
        </p:nvSpPr>
        <p:spPr>
          <a:xfrm>
            <a:off x="6474123" y="3460311"/>
            <a:ext cx="4960012" cy="461665"/>
          </a:xfrm>
          <a:prstGeom prst="rect">
            <a:avLst/>
          </a:prstGeom>
          <a:noFill/>
        </p:spPr>
        <p:txBody>
          <a:bodyPr wrap="none" rtlCol="0">
            <a:spAutoFit/>
          </a:bodyPr>
          <a:lstStyle/>
          <a:p>
            <a:r>
              <a:rPr lang="zh-CN" altLang="en-US" sz="2400" dirty="0">
                <a:solidFill>
                  <a:schemeClr val="tx2"/>
                </a:solidFill>
              </a:rPr>
              <a:t>单击此处添加目录 </a:t>
            </a:r>
            <a:r>
              <a:rPr lang="en-US" altLang="zh-CN" sz="1400" dirty="0">
                <a:solidFill>
                  <a:schemeClr val="tx2"/>
                </a:solidFill>
              </a:rPr>
              <a:t>Click here to add a directory</a:t>
            </a:r>
            <a:endParaRPr lang="zh-CN" altLang="en-US" sz="1400" dirty="0">
              <a:solidFill>
                <a:schemeClr val="tx2"/>
              </a:solidFill>
            </a:endParaRPr>
          </a:p>
        </p:txBody>
      </p:sp>
      <p:sp>
        <p:nvSpPr>
          <p:cNvPr id="10" name="椭圆 9"/>
          <p:cNvSpPr/>
          <p:nvPr/>
        </p:nvSpPr>
        <p:spPr>
          <a:xfrm>
            <a:off x="5754044" y="5149928"/>
            <a:ext cx="584725" cy="58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rPr>
              <a:t>4</a:t>
            </a:r>
            <a:endParaRPr lang="zh-CN" altLang="en-US" sz="3200" b="1" dirty="0">
              <a:solidFill>
                <a:schemeClr val="bg1"/>
              </a:solidFill>
            </a:endParaRPr>
          </a:p>
        </p:txBody>
      </p:sp>
      <p:sp>
        <p:nvSpPr>
          <p:cNvPr id="11" name="TextBox 12"/>
          <p:cNvSpPr txBox="1"/>
          <p:nvPr/>
        </p:nvSpPr>
        <p:spPr>
          <a:xfrm>
            <a:off x="6474123" y="5211458"/>
            <a:ext cx="4960012" cy="461665"/>
          </a:xfrm>
          <a:prstGeom prst="rect">
            <a:avLst/>
          </a:prstGeom>
          <a:noFill/>
        </p:spPr>
        <p:txBody>
          <a:bodyPr wrap="none" rtlCol="0">
            <a:spAutoFit/>
          </a:bodyPr>
          <a:lstStyle/>
          <a:p>
            <a:r>
              <a:rPr lang="zh-CN" altLang="en-US" sz="2400" dirty="0">
                <a:solidFill>
                  <a:schemeClr val="tx2"/>
                </a:solidFill>
              </a:rPr>
              <a:t>单击此处添加目录 </a:t>
            </a:r>
            <a:r>
              <a:rPr lang="en-US" altLang="zh-CN" sz="1400" dirty="0">
                <a:solidFill>
                  <a:schemeClr val="tx2"/>
                </a:solidFill>
              </a:rPr>
              <a:t>Click here to add a directory</a:t>
            </a:r>
            <a:endParaRPr lang="zh-CN" altLang="en-US" sz="1400" dirty="0">
              <a:solidFill>
                <a:schemeClr val="tx2"/>
              </a:solidFill>
            </a:endParaRPr>
          </a:p>
        </p:txBody>
      </p:sp>
      <p:sp>
        <p:nvSpPr>
          <p:cNvPr id="12" name="圆角矩形 11"/>
          <p:cNvSpPr/>
          <p:nvPr/>
        </p:nvSpPr>
        <p:spPr>
          <a:xfrm>
            <a:off x="5682032" y="4270016"/>
            <a:ext cx="5665653" cy="58472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Tree>
    <p:extLst>
      <p:ext uri="{BB962C8B-B14F-4D97-AF65-F5344CB8AC3E}">
        <p14:creationId xmlns:p14="http://schemas.microsoft.com/office/powerpoint/2010/main" val="178817200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par>
                          <p:cTn id="54" fill="hold">
                            <p:stCondLst>
                              <p:cond delay="5500"/>
                            </p:stCondLst>
                            <p:childTnLst>
                              <p:par>
                                <p:cTn id="55" presetID="16" presetClass="entr" presetSubtype="21" fill="hold" grpId="0" nodeType="afterEffect">
                                  <p:stCondLst>
                                    <p:cond delay="500"/>
                                  </p:stCondLst>
                                  <p:childTnLst>
                                    <p:set>
                                      <p:cBhvr>
                                        <p:cTn id="56" dur="1" fill="hold">
                                          <p:stCondLst>
                                            <p:cond delay="0"/>
                                          </p:stCondLst>
                                        </p:cTn>
                                        <p:tgtEl>
                                          <p:spTgt spid="12"/>
                                        </p:tgtEl>
                                        <p:attrNameLst>
                                          <p:attrName>style.visibility</p:attrName>
                                        </p:attrNameLst>
                                      </p:cBhvr>
                                      <p:to>
                                        <p:strVal val="visible"/>
                                      </p:to>
                                    </p:set>
                                    <p:animEffect transition="in" filter="barn(inVertical)">
                                      <p:cBhvr>
                                        <p:cTn id="57"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6" grpId="0" animBg="1"/>
      <p:bldP spid="7" grpId="0"/>
      <p:bldP spid="8" grpId="0" animBg="1"/>
      <p:bldP spid="9" grpId="0"/>
      <p:bldP spid="10" grpId="0" animBg="1"/>
      <p:bldP spid="11" grpId="0"/>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542158" y="4294805"/>
            <a:ext cx="3359936" cy="1438451"/>
          </a:xfrm>
          <a:prstGeom prst="rect">
            <a:avLst/>
          </a:prstGeom>
          <a:solidFill>
            <a:schemeClr val="accent1"/>
          </a:solidFill>
          <a:ln>
            <a:noFill/>
          </a:ln>
        </p:spPr>
        <p:txBody>
          <a:bodyPr vert="horz" wrap="square" lIns="121908" tIns="60954" rIns="121908" bIns="60954" numCol="1" anchor="t" anchorCtr="0" compatLnSpc="1">
            <a:prstTxWarp prst="textNoShape">
              <a:avLst/>
            </a:prstTxWarp>
          </a:bodyPr>
          <a:lstStyle/>
          <a:p>
            <a:endParaRPr lang="zh-CN" altLang="en-US"/>
          </a:p>
        </p:txBody>
      </p:sp>
      <p:grpSp>
        <p:nvGrpSpPr>
          <p:cNvPr id="8" name="组合 7"/>
          <p:cNvGrpSpPr/>
          <p:nvPr/>
        </p:nvGrpSpPr>
        <p:grpSpPr>
          <a:xfrm>
            <a:off x="7531076" y="1546703"/>
            <a:ext cx="3371018" cy="2592248"/>
            <a:chOff x="1328596" y="1161222"/>
            <a:chExt cx="2095120" cy="1973349"/>
          </a:xfrm>
        </p:grpSpPr>
        <p:sp>
          <p:nvSpPr>
            <p:cNvPr id="9" name="Freeform 7"/>
            <p:cNvSpPr>
              <a:spLocks/>
            </p:cNvSpPr>
            <p:nvPr/>
          </p:nvSpPr>
          <p:spPr bwMode="auto">
            <a:xfrm>
              <a:off x="1328596" y="1161222"/>
              <a:ext cx="2095120" cy="878331"/>
            </a:xfrm>
            <a:custGeom>
              <a:avLst/>
              <a:gdLst>
                <a:gd name="T0" fmla="*/ 656 w 1313"/>
                <a:gd name="T1" fmla="*/ 119 h 313"/>
                <a:gd name="T2" fmla="*/ 1313 w 1313"/>
                <a:gd name="T3" fmla="*/ 313 h 313"/>
                <a:gd name="T4" fmla="*/ 1313 w 1313"/>
                <a:gd name="T5" fmla="*/ 194 h 313"/>
                <a:gd name="T6" fmla="*/ 656 w 1313"/>
                <a:gd name="T7" fmla="*/ 0 h 313"/>
                <a:gd name="T8" fmla="*/ 0 w 1313"/>
                <a:gd name="T9" fmla="*/ 194 h 313"/>
                <a:gd name="T10" fmla="*/ 0 w 1313"/>
                <a:gd name="T11" fmla="*/ 313 h 313"/>
                <a:gd name="T12" fmla="*/ 656 w 1313"/>
                <a:gd name="T13" fmla="*/ 119 h 313"/>
              </a:gdLst>
              <a:ahLst/>
              <a:cxnLst>
                <a:cxn ang="0">
                  <a:pos x="T0" y="T1"/>
                </a:cxn>
                <a:cxn ang="0">
                  <a:pos x="T2" y="T3"/>
                </a:cxn>
                <a:cxn ang="0">
                  <a:pos x="T4" y="T5"/>
                </a:cxn>
                <a:cxn ang="0">
                  <a:pos x="T6" y="T7"/>
                </a:cxn>
                <a:cxn ang="0">
                  <a:pos x="T8" y="T9"/>
                </a:cxn>
                <a:cxn ang="0">
                  <a:pos x="T10" y="T11"/>
                </a:cxn>
                <a:cxn ang="0">
                  <a:pos x="T12" y="T13"/>
                </a:cxn>
              </a:cxnLst>
              <a:rect l="0" t="0" r="r" b="b"/>
              <a:pathLst>
                <a:path w="1313" h="313">
                  <a:moveTo>
                    <a:pt x="656" y="119"/>
                  </a:moveTo>
                  <a:lnTo>
                    <a:pt x="1313" y="313"/>
                  </a:lnTo>
                  <a:lnTo>
                    <a:pt x="1313" y="194"/>
                  </a:lnTo>
                  <a:lnTo>
                    <a:pt x="656" y="0"/>
                  </a:lnTo>
                  <a:lnTo>
                    <a:pt x="0" y="194"/>
                  </a:lnTo>
                  <a:lnTo>
                    <a:pt x="0" y="313"/>
                  </a:lnTo>
                  <a:lnTo>
                    <a:pt x="656" y="11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335484" y="1606885"/>
              <a:ext cx="2084388" cy="1527686"/>
            </a:xfrm>
            <a:custGeom>
              <a:avLst/>
              <a:gdLst>
                <a:gd name="T0" fmla="*/ 656 w 1313"/>
                <a:gd name="T1" fmla="*/ 0 h 572"/>
                <a:gd name="T2" fmla="*/ 0 w 1313"/>
                <a:gd name="T3" fmla="*/ 194 h 572"/>
                <a:gd name="T4" fmla="*/ 0 w 1313"/>
                <a:gd name="T5" fmla="*/ 572 h 572"/>
                <a:gd name="T6" fmla="*/ 1313 w 1313"/>
                <a:gd name="T7" fmla="*/ 572 h 572"/>
                <a:gd name="T8" fmla="*/ 1313 w 1313"/>
                <a:gd name="T9" fmla="*/ 205 h 572"/>
                <a:gd name="T10" fmla="*/ 656 w 1313"/>
                <a:gd name="T11" fmla="*/ 0 h 572"/>
              </a:gdLst>
              <a:ahLst/>
              <a:cxnLst>
                <a:cxn ang="0">
                  <a:pos x="T0" y="T1"/>
                </a:cxn>
                <a:cxn ang="0">
                  <a:pos x="T2" y="T3"/>
                </a:cxn>
                <a:cxn ang="0">
                  <a:pos x="T4" y="T5"/>
                </a:cxn>
                <a:cxn ang="0">
                  <a:pos x="T6" y="T7"/>
                </a:cxn>
                <a:cxn ang="0">
                  <a:pos x="T8" y="T9"/>
                </a:cxn>
                <a:cxn ang="0">
                  <a:pos x="T10" y="T11"/>
                </a:cxn>
              </a:cxnLst>
              <a:rect l="0" t="0" r="r" b="b"/>
              <a:pathLst>
                <a:path w="1313" h="572">
                  <a:moveTo>
                    <a:pt x="656" y="0"/>
                  </a:moveTo>
                  <a:lnTo>
                    <a:pt x="0" y="194"/>
                  </a:lnTo>
                  <a:lnTo>
                    <a:pt x="0" y="572"/>
                  </a:lnTo>
                  <a:lnTo>
                    <a:pt x="1313" y="572"/>
                  </a:lnTo>
                  <a:lnTo>
                    <a:pt x="1313" y="205"/>
                  </a:lnTo>
                  <a:lnTo>
                    <a:pt x="656"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矩形 1"/>
          <p:cNvSpPr>
            <a:spLocks noChangeArrowheads="1"/>
          </p:cNvSpPr>
          <p:nvPr/>
        </p:nvSpPr>
        <p:spPr bwMode="auto">
          <a:xfrm>
            <a:off x="7727970" y="4634607"/>
            <a:ext cx="2975943" cy="738664"/>
          </a:xfrm>
          <a:prstGeom prst="rect">
            <a:avLst/>
          </a:prstGeom>
          <a:noFill/>
          <a:ln>
            <a:noFill/>
          </a:ln>
          <a:effectLst>
            <a:outerShdw blurRad="12700" dist="127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bg1"/>
                </a:solidFill>
                <a:latin typeface="微软雅黑" pitchFamily="34" charset="-122"/>
                <a:ea typeface="微软雅黑" pitchFamily="34" charset="-122"/>
              </a:rPr>
              <a:t>随着计算机技术的发展及印刷技术进步，平面设计在视觉感观领域的表现也越来越丰富，这真正的对今天的人。</a:t>
            </a:r>
          </a:p>
        </p:txBody>
      </p:sp>
      <p:sp>
        <p:nvSpPr>
          <p:cNvPr id="12" name="TextBox 11"/>
          <p:cNvSpPr txBox="1"/>
          <p:nvPr/>
        </p:nvSpPr>
        <p:spPr>
          <a:xfrm>
            <a:off x="8399957" y="3357048"/>
            <a:ext cx="1631192" cy="538597"/>
          </a:xfrm>
          <a:prstGeom prst="rect">
            <a:avLst/>
          </a:prstGeom>
          <a:noFill/>
          <a:effectLst>
            <a:outerShdw blurRad="25400" dist="25400" dir="2700000" algn="tl" rotWithShape="0">
              <a:prstClr val="black">
                <a:alpha val="40000"/>
              </a:prstClr>
            </a:outerShdw>
          </a:effectLst>
        </p:spPr>
        <p:txBody>
          <a:bodyPr wrap="none" lIns="121908" tIns="60954" rIns="121908" bIns="60954" rtlCol="0">
            <a:spAutoFit/>
          </a:bodyPr>
          <a:lstStyle/>
          <a:p>
            <a:r>
              <a:rPr lang="zh-CN" altLang="en-US" sz="2700" kern="0" dirty="0">
                <a:solidFill>
                  <a:schemeClr val="bg1"/>
                </a:solidFill>
                <a:latin typeface="微软雅黑" pitchFamily="34" charset="-122"/>
                <a:ea typeface="微软雅黑" pitchFamily="34" charset="-122"/>
              </a:rPr>
              <a:t>目标客户</a:t>
            </a:r>
          </a:p>
        </p:txBody>
      </p:sp>
      <p:sp>
        <p:nvSpPr>
          <p:cNvPr id="13" name="矩形 12"/>
          <p:cNvSpPr/>
          <p:nvPr/>
        </p:nvSpPr>
        <p:spPr>
          <a:xfrm>
            <a:off x="1206787" y="2108910"/>
            <a:ext cx="2831819" cy="1734663"/>
          </a:xfrm>
          <a:prstGeom prst="rect">
            <a:avLst/>
          </a:prstGeom>
          <a:blipFill>
            <a:blip r:embed="rId4"/>
            <a:stretch>
              <a:fillRect/>
            </a:stretch>
          </a:blipFill>
          <a:ln w="127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4" name="矩形 13"/>
          <p:cNvSpPr/>
          <p:nvPr/>
        </p:nvSpPr>
        <p:spPr>
          <a:xfrm>
            <a:off x="4158668" y="2108910"/>
            <a:ext cx="2831819" cy="1734663"/>
          </a:xfrm>
          <a:prstGeom prst="rect">
            <a:avLst/>
          </a:prstGeom>
          <a:blipFill>
            <a:blip r:embed="rId5"/>
            <a:stretch>
              <a:fillRect/>
            </a:stretch>
          </a:blipFill>
          <a:ln w="127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 name="矩形 14"/>
          <p:cNvSpPr/>
          <p:nvPr/>
        </p:nvSpPr>
        <p:spPr>
          <a:xfrm>
            <a:off x="4158668" y="3998594"/>
            <a:ext cx="2831819" cy="1734663"/>
          </a:xfrm>
          <a:prstGeom prst="rect">
            <a:avLst/>
          </a:prstGeom>
          <a:blipFill>
            <a:blip r:embed="rId6"/>
            <a:stretch>
              <a:fillRect/>
            </a:stretch>
          </a:blipFill>
          <a:ln w="127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 name="矩形 15"/>
          <p:cNvSpPr/>
          <p:nvPr/>
        </p:nvSpPr>
        <p:spPr>
          <a:xfrm>
            <a:off x="1200096" y="3998594"/>
            <a:ext cx="2831819" cy="1734663"/>
          </a:xfrm>
          <a:prstGeom prst="rect">
            <a:avLst/>
          </a:prstGeom>
          <a:blipFill>
            <a:blip r:embed="rId7"/>
            <a:stretch>
              <a:fillRect/>
            </a:stretch>
          </a:blipFill>
          <a:ln w="127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7" name="Freeform 7"/>
          <p:cNvSpPr>
            <a:spLocks noEditPoints="1"/>
          </p:cNvSpPr>
          <p:nvPr/>
        </p:nvSpPr>
        <p:spPr bwMode="auto">
          <a:xfrm>
            <a:off x="8775166" y="2632281"/>
            <a:ext cx="863488" cy="687916"/>
          </a:xfrm>
          <a:custGeom>
            <a:avLst/>
            <a:gdLst>
              <a:gd name="T0" fmla="*/ 77 w 99"/>
              <a:gd name="T1" fmla="*/ 37 h 79"/>
              <a:gd name="T2" fmla="*/ 0 w 99"/>
              <a:gd name="T3" fmla="*/ 79 h 79"/>
              <a:gd name="T4" fmla="*/ 0 w 99"/>
              <a:gd name="T5" fmla="*/ 79 h 79"/>
              <a:gd name="T6" fmla="*/ 12 w 99"/>
              <a:gd name="T7" fmla="*/ 27 h 79"/>
              <a:gd name="T8" fmla="*/ 12 w 99"/>
              <a:gd name="T9" fmla="*/ 28 h 79"/>
              <a:gd name="T10" fmla="*/ 13 w 99"/>
              <a:gd name="T11" fmla="*/ 30 h 79"/>
              <a:gd name="T12" fmla="*/ 13 w 99"/>
              <a:gd name="T13" fmla="*/ 31 h 79"/>
              <a:gd name="T14" fmla="*/ 13 w 99"/>
              <a:gd name="T15" fmla="*/ 32 h 79"/>
              <a:gd name="T16" fmla="*/ 14 w 99"/>
              <a:gd name="T17" fmla="*/ 33 h 79"/>
              <a:gd name="T18" fmla="*/ 14 w 99"/>
              <a:gd name="T19" fmla="*/ 34 h 79"/>
              <a:gd name="T20" fmla="*/ 14 w 99"/>
              <a:gd name="T21" fmla="*/ 35 h 79"/>
              <a:gd name="T22" fmla="*/ 15 w 99"/>
              <a:gd name="T23" fmla="*/ 35 h 79"/>
              <a:gd name="T24" fmla="*/ 15 w 99"/>
              <a:gd name="T25" fmla="*/ 37 h 79"/>
              <a:gd name="T26" fmla="*/ 16 w 99"/>
              <a:gd name="T27" fmla="*/ 37 h 79"/>
              <a:gd name="T28" fmla="*/ 17 w 99"/>
              <a:gd name="T29" fmla="*/ 38 h 79"/>
              <a:gd name="T30" fmla="*/ 18 w 99"/>
              <a:gd name="T31" fmla="*/ 39 h 79"/>
              <a:gd name="T32" fmla="*/ 19 w 99"/>
              <a:gd name="T33" fmla="*/ 40 h 79"/>
              <a:gd name="T34" fmla="*/ 19 w 99"/>
              <a:gd name="T35" fmla="*/ 41 h 79"/>
              <a:gd name="T36" fmla="*/ 20 w 99"/>
              <a:gd name="T37" fmla="*/ 41 h 79"/>
              <a:gd name="T38" fmla="*/ 42 w 99"/>
              <a:gd name="T39" fmla="*/ 42 h 79"/>
              <a:gd name="T40" fmla="*/ 43 w 99"/>
              <a:gd name="T41" fmla="*/ 41 h 79"/>
              <a:gd name="T42" fmla="*/ 44 w 99"/>
              <a:gd name="T43" fmla="*/ 40 h 79"/>
              <a:gd name="T44" fmla="*/ 45 w 99"/>
              <a:gd name="T45" fmla="*/ 40 h 79"/>
              <a:gd name="T46" fmla="*/ 46 w 99"/>
              <a:gd name="T47" fmla="*/ 39 h 79"/>
              <a:gd name="T48" fmla="*/ 46 w 99"/>
              <a:gd name="T49" fmla="*/ 38 h 79"/>
              <a:gd name="T50" fmla="*/ 47 w 99"/>
              <a:gd name="T51" fmla="*/ 37 h 79"/>
              <a:gd name="T52" fmla="*/ 48 w 99"/>
              <a:gd name="T53" fmla="*/ 36 h 79"/>
              <a:gd name="T54" fmla="*/ 48 w 99"/>
              <a:gd name="T55" fmla="*/ 35 h 79"/>
              <a:gd name="T56" fmla="*/ 49 w 99"/>
              <a:gd name="T57" fmla="*/ 34 h 79"/>
              <a:gd name="T58" fmla="*/ 49 w 99"/>
              <a:gd name="T59" fmla="*/ 33 h 79"/>
              <a:gd name="T60" fmla="*/ 50 w 99"/>
              <a:gd name="T61" fmla="*/ 32 h 79"/>
              <a:gd name="T62" fmla="*/ 50 w 99"/>
              <a:gd name="T63" fmla="*/ 31 h 79"/>
              <a:gd name="T64" fmla="*/ 50 w 99"/>
              <a:gd name="T65" fmla="*/ 30 h 79"/>
              <a:gd name="T66" fmla="*/ 50 w 99"/>
              <a:gd name="T67" fmla="*/ 29 h 79"/>
              <a:gd name="T68" fmla="*/ 51 w 99"/>
              <a:gd name="T69" fmla="*/ 27 h 79"/>
              <a:gd name="T70" fmla="*/ 51 w 99"/>
              <a:gd name="T71" fmla="*/ 26 h 79"/>
              <a:gd name="T72" fmla="*/ 12 w 99"/>
              <a:gd name="T73" fmla="*/ 26 h 79"/>
              <a:gd name="T74" fmla="*/ 37 w 99"/>
              <a:gd name="T75" fmla="*/ 35 h 79"/>
              <a:gd name="T76" fmla="*/ 24 w 99"/>
              <a:gd name="T77" fmla="*/ 37 h 79"/>
              <a:gd name="T78" fmla="*/ 36 w 99"/>
              <a:gd name="T79" fmla="*/ 30 h 79"/>
              <a:gd name="T80" fmla="*/ 21 w 99"/>
              <a:gd name="T81" fmla="*/ 30 h 79"/>
              <a:gd name="T82" fmla="*/ 43 w 99"/>
              <a:gd name="T83" fmla="*/ 3 h 79"/>
              <a:gd name="T84" fmla="*/ 44 w 99"/>
              <a:gd name="T85" fmla="*/ 4 h 79"/>
              <a:gd name="T86" fmla="*/ 45 w 99"/>
              <a:gd name="T87" fmla="*/ 4 h 79"/>
              <a:gd name="T88" fmla="*/ 46 w 99"/>
              <a:gd name="T89" fmla="*/ 5 h 79"/>
              <a:gd name="T90" fmla="*/ 47 w 99"/>
              <a:gd name="T91" fmla="*/ 6 h 79"/>
              <a:gd name="T92" fmla="*/ 48 w 99"/>
              <a:gd name="T93" fmla="*/ 7 h 79"/>
              <a:gd name="T94" fmla="*/ 49 w 99"/>
              <a:gd name="T95" fmla="*/ 7 h 79"/>
              <a:gd name="T96" fmla="*/ 52 w 99"/>
              <a:gd name="T97" fmla="*/ 42 h 79"/>
              <a:gd name="T98" fmla="*/ 7 w 99"/>
              <a:gd name="T99" fmla="*/ 38 h 79"/>
              <a:gd name="T100" fmla="*/ 44 w 99"/>
              <a:gd name="T101" fmla="*/ 40 h 79"/>
              <a:gd name="T102" fmla="*/ 49 w 99"/>
              <a:gd name="T103" fmla="*/ 33 h 79"/>
              <a:gd name="T104" fmla="*/ 50 w 99"/>
              <a:gd name="T105" fmla="*/ 31 h 79"/>
              <a:gd name="T106" fmla="*/ 78 w 99"/>
              <a:gd name="T107" fmla="*/ 44 h 79"/>
              <a:gd name="T108" fmla="*/ 84 w 99"/>
              <a:gd name="T109" fmla="*/ 38 h 79"/>
              <a:gd name="T110" fmla="*/ 71 w 99"/>
              <a:gd name="T111" fmla="*/ 60 h 79"/>
              <a:gd name="T112" fmla="*/ 71 w 99"/>
              <a:gd name="T113" fmla="*/ 60 h 79"/>
              <a:gd name="T114" fmla="*/ 68 w 99"/>
              <a:gd name="T115" fmla="*/ 31 h 79"/>
              <a:gd name="T116" fmla="*/ 87 w 99"/>
              <a:gd name="T117" fmla="*/ 1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 h="79">
                <a:moveTo>
                  <a:pt x="77" y="7"/>
                </a:moveTo>
                <a:cubicBezTo>
                  <a:pt x="82" y="7"/>
                  <a:pt x="85" y="8"/>
                  <a:pt x="88" y="11"/>
                </a:cubicBezTo>
                <a:cubicBezTo>
                  <a:pt x="91" y="14"/>
                  <a:pt x="93" y="18"/>
                  <a:pt x="93" y="22"/>
                </a:cubicBezTo>
                <a:cubicBezTo>
                  <a:pt x="93" y="26"/>
                  <a:pt x="91" y="30"/>
                  <a:pt x="88" y="33"/>
                </a:cubicBezTo>
                <a:cubicBezTo>
                  <a:pt x="85" y="35"/>
                  <a:pt x="82" y="37"/>
                  <a:pt x="77" y="37"/>
                </a:cubicBezTo>
                <a:cubicBezTo>
                  <a:pt x="73" y="37"/>
                  <a:pt x="69" y="35"/>
                  <a:pt x="67" y="33"/>
                </a:cubicBezTo>
                <a:cubicBezTo>
                  <a:pt x="64" y="30"/>
                  <a:pt x="62" y="26"/>
                  <a:pt x="62" y="22"/>
                </a:cubicBezTo>
                <a:cubicBezTo>
                  <a:pt x="62" y="18"/>
                  <a:pt x="64" y="14"/>
                  <a:pt x="67" y="11"/>
                </a:cubicBezTo>
                <a:cubicBezTo>
                  <a:pt x="69" y="8"/>
                  <a:pt x="73" y="7"/>
                  <a:pt x="77" y="7"/>
                </a:cubicBezTo>
                <a:close/>
                <a:moveTo>
                  <a:pt x="0" y="79"/>
                </a:moveTo>
                <a:cubicBezTo>
                  <a:pt x="62" y="79"/>
                  <a:pt x="62" y="79"/>
                  <a:pt x="62" y="79"/>
                </a:cubicBezTo>
                <a:cubicBezTo>
                  <a:pt x="62" y="65"/>
                  <a:pt x="53" y="53"/>
                  <a:pt x="40" y="49"/>
                </a:cubicBezTo>
                <a:cubicBezTo>
                  <a:pt x="32" y="74"/>
                  <a:pt x="32" y="74"/>
                  <a:pt x="32" y="74"/>
                </a:cubicBezTo>
                <a:cubicBezTo>
                  <a:pt x="22" y="49"/>
                  <a:pt x="22" y="49"/>
                  <a:pt x="22" y="49"/>
                </a:cubicBezTo>
                <a:cubicBezTo>
                  <a:pt x="10" y="53"/>
                  <a:pt x="1" y="65"/>
                  <a:pt x="0" y="79"/>
                </a:cubicBezTo>
                <a:close/>
                <a:moveTo>
                  <a:pt x="12" y="26"/>
                </a:moveTo>
                <a:cubicBezTo>
                  <a:pt x="12" y="26"/>
                  <a:pt x="12" y="26"/>
                  <a:pt x="12" y="26"/>
                </a:cubicBezTo>
                <a:cubicBezTo>
                  <a:pt x="12" y="26"/>
                  <a:pt x="12" y="26"/>
                  <a:pt x="12" y="26"/>
                </a:cubicBezTo>
                <a:cubicBezTo>
                  <a:pt x="12" y="26"/>
                  <a:pt x="12" y="26"/>
                  <a:pt x="12" y="26"/>
                </a:cubicBezTo>
                <a:cubicBezTo>
                  <a:pt x="12" y="26"/>
                  <a:pt x="12" y="27"/>
                  <a:pt x="12" y="27"/>
                </a:cubicBezTo>
                <a:cubicBezTo>
                  <a:pt x="12" y="27"/>
                  <a:pt x="12" y="27"/>
                  <a:pt x="12" y="27"/>
                </a:cubicBezTo>
                <a:cubicBezTo>
                  <a:pt x="12" y="27"/>
                  <a:pt x="12" y="27"/>
                  <a:pt x="12" y="27"/>
                </a:cubicBezTo>
                <a:cubicBezTo>
                  <a:pt x="12" y="27"/>
                  <a:pt x="12" y="27"/>
                  <a:pt x="12" y="27"/>
                </a:cubicBezTo>
                <a:cubicBezTo>
                  <a:pt x="12" y="27"/>
                  <a:pt x="12" y="28"/>
                  <a:pt x="12" y="28"/>
                </a:cubicBezTo>
                <a:cubicBezTo>
                  <a:pt x="12" y="28"/>
                  <a:pt x="12" y="28"/>
                  <a:pt x="12" y="28"/>
                </a:cubicBezTo>
                <a:cubicBezTo>
                  <a:pt x="12" y="28"/>
                  <a:pt x="12" y="28"/>
                  <a:pt x="12" y="29"/>
                </a:cubicBezTo>
                <a:cubicBezTo>
                  <a:pt x="12" y="29"/>
                  <a:pt x="12" y="29"/>
                  <a:pt x="12" y="29"/>
                </a:cubicBezTo>
                <a:cubicBezTo>
                  <a:pt x="12" y="29"/>
                  <a:pt x="13" y="29"/>
                  <a:pt x="13" y="29"/>
                </a:cubicBezTo>
                <a:cubicBezTo>
                  <a:pt x="13" y="29"/>
                  <a:pt x="13" y="29"/>
                  <a:pt x="13" y="29"/>
                </a:cubicBezTo>
                <a:cubicBezTo>
                  <a:pt x="13" y="29"/>
                  <a:pt x="13" y="30"/>
                  <a:pt x="13" y="30"/>
                </a:cubicBezTo>
                <a:cubicBezTo>
                  <a:pt x="13" y="30"/>
                  <a:pt x="13" y="30"/>
                  <a:pt x="13" y="30"/>
                </a:cubicBezTo>
                <a:cubicBezTo>
                  <a:pt x="13" y="30"/>
                  <a:pt x="13" y="30"/>
                  <a:pt x="13" y="30"/>
                </a:cubicBezTo>
                <a:cubicBezTo>
                  <a:pt x="13" y="30"/>
                  <a:pt x="13" y="30"/>
                  <a:pt x="13" y="30"/>
                </a:cubicBezTo>
                <a:cubicBezTo>
                  <a:pt x="13" y="30"/>
                  <a:pt x="13" y="30"/>
                  <a:pt x="13" y="31"/>
                </a:cubicBezTo>
                <a:cubicBezTo>
                  <a:pt x="13" y="31"/>
                  <a:pt x="13" y="31"/>
                  <a:pt x="13" y="31"/>
                </a:cubicBezTo>
                <a:cubicBezTo>
                  <a:pt x="13" y="31"/>
                  <a:pt x="13" y="31"/>
                  <a:pt x="13" y="31"/>
                </a:cubicBezTo>
                <a:cubicBezTo>
                  <a:pt x="13" y="31"/>
                  <a:pt x="13" y="31"/>
                  <a:pt x="13" y="31"/>
                </a:cubicBezTo>
                <a:cubicBezTo>
                  <a:pt x="13" y="31"/>
                  <a:pt x="13" y="31"/>
                  <a:pt x="13" y="31"/>
                </a:cubicBezTo>
                <a:cubicBezTo>
                  <a:pt x="13" y="31"/>
                  <a:pt x="13" y="31"/>
                  <a:pt x="13" y="31"/>
                </a:cubicBezTo>
                <a:cubicBezTo>
                  <a:pt x="13" y="32"/>
                  <a:pt x="13" y="32"/>
                  <a:pt x="13" y="32"/>
                </a:cubicBezTo>
                <a:cubicBezTo>
                  <a:pt x="13" y="32"/>
                  <a:pt x="13" y="32"/>
                  <a:pt x="13" y="32"/>
                </a:cubicBezTo>
                <a:cubicBezTo>
                  <a:pt x="13" y="32"/>
                  <a:pt x="13" y="32"/>
                  <a:pt x="13" y="32"/>
                </a:cubicBezTo>
                <a:cubicBezTo>
                  <a:pt x="13" y="32"/>
                  <a:pt x="13" y="32"/>
                  <a:pt x="13" y="32"/>
                </a:cubicBezTo>
                <a:cubicBezTo>
                  <a:pt x="13" y="32"/>
                  <a:pt x="13" y="32"/>
                  <a:pt x="13" y="32"/>
                </a:cubicBezTo>
                <a:cubicBezTo>
                  <a:pt x="13" y="33"/>
                  <a:pt x="14" y="33"/>
                  <a:pt x="14" y="33"/>
                </a:cubicBezTo>
                <a:cubicBezTo>
                  <a:pt x="14" y="33"/>
                  <a:pt x="14" y="33"/>
                  <a:pt x="14" y="33"/>
                </a:cubicBezTo>
                <a:cubicBezTo>
                  <a:pt x="14" y="33"/>
                  <a:pt x="14" y="33"/>
                  <a:pt x="14" y="33"/>
                </a:cubicBezTo>
                <a:cubicBezTo>
                  <a:pt x="14" y="33"/>
                  <a:pt x="14" y="33"/>
                  <a:pt x="14" y="33"/>
                </a:cubicBezTo>
                <a:cubicBezTo>
                  <a:pt x="14" y="33"/>
                  <a:pt x="14" y="33"/>
                  <a:pt x="14" y="33"/>
                </a:cubicBezTo>
                <a:cubicBezTo>
                  <a:pt x="14" y="33"/>
                  <a:pt x="14" y="34"/>
                  <a:pt x="14" y="34"/>
                </a:cubicBezTo>
                <a:cubicBezTo>
                  <a:pt x="14" y="34"/>
                  <a:pt x="14" y="34"/>
                  <a:pt x="14" y="34"/>
                </a:cubicBezTo>
                <a:cubicBezTo>
                  <a:pt x="14" y="34"/>
                  <a:pt x="14" y="34"/>
                  <a:pt x="14" y="34"/>
                </a:cubicBezTo>
                <a:cubicBezTo>
                  <a:pt x="14" y="34"/>
                  <a:pt x="14" y="34"/>
                  <a:pt x="14" y="34"/>
                </a:cubicBezTo>
                <a:cubicBezTo>
                  <a:pt x="14" y="34"/>
                  <a:pt x="14" y="34"/>
                  <a:pt x="14" y="35"/>
                </a:cubicBezTo>
                <a:cubicBezTo>
                  <a:pt x="14" y="35"/>
                  <a:pt x="14" y="35"/>
                  <a:pt x="14" y="35"/>
                </a:cubicBezTo>
                <a:cubicBezTo>
                  <a:pt x="14" y="35"/>
                  <a:pt x="14" y="35"/>
                  <a:pt x="15" y="35"/>
                </a:cubicBezTo>
                <a:cubicBezTo>
                  <a:pt x="15" y="35"/>
                  <a:pt x="15" y="35"/>
                  <a:pt x="15" y="35"/>
                </a:cubicBezTo>
                <a:cubicBezTo>
                  <a:pt x="15" y="35"/>
                  <a:pt x="15" y="35"/>
                  <a:pt x="15" y="35"/>
                </a:cubicBezTo>
                <a:cubicBezTo>
                  <a:pt x="15" y="35"/>
                  <a:pt x="15" y="35"/>
                  <a:pt x="15" y="35"/>
                </a:cubicBezTo>
                <a:cubicBezTo>
                  <a:pt x="15" y="35"/>
                  <a:pt x="15" y="35"/>
                  <a:pt x="15" y="35"/>
                </a:cubicBezTo>
                <a:cubicBezTo>
                  <a:pt x="15" y="36"/>
                  <a:pt x="15" y="36"/>
                  <a:pt x="15" y="36"/>
                </a:cubicBezTo>
                <a:cubicBezTo>
                  <a:pt x="15" y="36"/>
                  <a:pt x="15" y="36"/>
                  <a:pt x="15" y="36"/>
                </a:cubicBezTo>
                <a:cubicBezTo>
                  <a:pt x="15" y="36"/>
                  <a:pt x="15" y="36"/>
                  <a:pt x="15" y="36"/>
                </a:cubicBezTo>
                <a:cubicBezTo>
                  <a:pt x="15" y="36"/>
                  <a:pt x="15" y="36"/>
                  <a:pt x="15" y="36"/>
                </a:cubicBezTo>
                <a:cubicBezTo>
                  <a:pt x="15" y="36"/>
                  <a:pt x="15" y="36"/>
                  <a:pt x="15" y="37"/>
                </a:cubicBezTo>
                <a:cubicBezTo>
                  <a:pt x="16" y="37"/>
                  <a:pt x="16" y="37"/>
                  <a:pt x="16" y="37"/>
                </a:cubicBezTo>
                <a:cubicBezTo>
                  <a:pt x="16" y="37"/>
                  <a:pt x="16" y="37"/>
                  <a:pt x="16" y="37"/>
                </a:cubicBezTo>
                <a:cubicBezTo>
                  <a:pt x="16" y="37"/>
                  <a:pt x="16" y="37"/>
                  <a:pt x="16" y="37"/>
                </a:cubicBezTo>
                <a:cubicBezTo>
                  <a:pt x="16" y="37"/>
                  <a:pt x="16" y="37"/>
                  <a:pt x="16" y="37"/>
                </a:cubicBezTo>
                <a:cubicBezTo>
                  <a:pt x="16" y="37"/>
                  <a:pt x="16" y="37"/>
                  <a:pt x="16" y="37"/>
                </a:cubicBezTo>
                <a:cubicBezTo>
                  <a:pt x="16" y="37"/>
                  <a:pt x="16" y="38"/>
                  <a:pt x="16" y="38"/>
                </a:cubicBezTo>
                <a:cubicBezTo>
                  <a:pt x="16" y="38"/>
                  <a:pt x="16" y="38"/>
                  <a:pt x="16" y="38"/>
                </a:cubicBezTo>
                <a:cubicBezTo>
                  <a:pt x="16" y="38"/>
                  <a:pt x="17" y="38"/>
                  <a:pt x="17" y="38"/>
                </a:cubicBezTo>
                <a:cubicBezTo>
                  <a:pt x="17" y="38"/>
                  <a:pt x="17" y="38"/>
                  <a:pt x="17" y="38"/>
                </a:cubicBezTo>
                <a:cubicBezTo>
                  <a:pt x="17" y="38"/>
                  <a:pt x="17" y="38"/>
                  <a:pt x="17" y="38"/>
                </a:cubicBezTo>
                <a:cubicBezTo>
                  <a:pt x="17" y="38"/>
                  <a:pt x="17" y="38"/>
                  <a:pt x="17" y="38"/>
                </a:cubicBezTo>
                <a:cubicBezTo>
                  <a:pt x="17" y="39"/>
                  <a:pt x="17" y="39"/>
                  <a:pt x="17" y="39"/>
                </a:cubicBezTo>
                <a:cubicBezTo>
                  <a:pt x="17" y="39"/>
                  <a:pt x="17" y="39"/>
                  <a:pt x="17" y="39"/>
                </a:cubicBezTo>
                <a:cubicBezTo>
                  <a:pt x="17" y="39"/>
                  <a:pt x="17" y="39"/>
                  <a:pt x="18" y="39"/>
                </a:cubicBezTo>
                <a:cubicBezTo>
                  <a:pt x="18" y="39"/>
                  <a:pt x="18" y="39"/>
                  <a:pt x="18" y="39"/>
                </a:cubicBezTo>
                <a:cubicBezTo>
                  <a:pt x="18" y="39"/>
                  <a:pt x="18" y="39"/>
                  <a:pt x="18" y="39"/>
                </a:cubicBezTo>
                <a:cubicBezTo>
                  <a:pt x="18" y="39"/>
                  <a:pt x="18" y="39"/>
                  <a:pt x="18" y="39"/>
                </a:cubicBezTo>
                <a:cubicBezTo>
                  <a:pt x="18" y="40"/>
                  <a:pt x="18" y="40"/>
                  <a:pt x="18" y="40"/>
                </a:cubicBezTo>
                <a:cubicBezTo>
                  <a:pt x="18" y="40"/>
                  <a:pt x="18" y="40"/>
                  <a:pt x="18" y="40"/>
                </a:cubicBezTo>
                <a:cubicBezTo>
                  <a:pt x="18" y="40"/>
                  <a:pt x="18" y="40"/>
                  <a:pt x="19" y="40"/>
                </a:cubicBezTo>
                <a:cubicBezTo>
                  <a:pt x="19" y="40"/>
                  <a:pt x="19" y="40"/>
                  <a:pt x="19" y="40"/>
                </a:cubicBezTo>
                <a:cubicBezTo>
                  <a:pt x="19" y="40"/>
                  <a:pt x="19" y="40"/>
                  <a:pt x="19" y="40"/>
                </a:cubicBezTo>
                <a:cubicBezTo>
                  <a:pt x="19" y="40"/>
                  <a:pt x="19" y="40"/>
                  <a:pt x="19" y="40"/>
                </a:cubicBezTo>
                <a:cubicBezTo>
                  <a:pt x="19" y="40"/>
                  <a:pt x="19" y="41"/>
                  <a:pt x="19" y="41"/>
                </a:cubicBezTo>
                <a:cubicBezTo>
                  <a:pt x="19" y="41"/>
                  <a:pt x="19" y="41"/>
                  <a:pt x="19" y="41"/>
                </a:cubicBezTo>
                <a:cubicBezTo>
                  <a:pt x="19" y="41"/>
                  <a:pt x="19" y="41"/>
                  <a:pt x="20" y="41"/>
                </a:cubicBezTo>
                <a:cubicBezTo>
                  <a:pt x="20" y="41"/>
                  <a:pt x="20" y="41"/>
                  <a:pt x="20" y="41"/>
                </a:cubicBezTo>
                <a:cubicBezTo>
                  <a:pt x="20" y="41"/>
                  <a:pt x="20" y="41"/>
                  <a:pt x="20" y="41"/>
                </a:cubicBezTo>
                <a:cubicBezTo>
                  <a:pt x="20" y="41"/>
                  <a:pt x="20" y="41"/>
                  <a:pt x="20" y="41"/>
                </a:cubicBezTo>
                <a:cubicBezTo>
                  <a:pt x="20" y="41"/>
                  <a:pt x="20" y="41"/>
                  <a:pt x="20" y="41"/>
                </a:cubicBezTo>
                <a:cubicBezTo>
                  <a:pt x="20" y="42"/>
                  <a:pt x="20" y="42"/>
                  <a:pt x="20" y="42"/>
                </a:cubicBezTo>
                <a:cubicBezTo>
                  <a:pt x="20" y="42"/>
                  <a:pt x="21" y="42"/>
                  <a:pt x="21" y="42"/>
                </a:cubicBezTo>
                <a:cubicBezTo>
                  <a:pt x="21" y="42"/>
                  <a:pt x="21" y="42"/>
                  <a:pt x="21" y="42"/>
                </a:cubicBezTo>
                <a:cubicBezTo>
                  <a:pt x="24" y="44"/>
                  <a:pt x="28" y="45"/>
                  <a:pt x="32" y="45"/>
                </a:cubicBezTo>
                <a:cubicBezTo>
                  <a:pt x="35" y="45"/>
                  <a:pt x="39" y="44"/>
                  <a:pt x="42" y="42"/>
                </a:cubicBezTo>
                <a:cubicBezTo>
                  <a:pt x="42" y="42"/>
                  <a:pt x="42" y="42"/>
                  <a:pt x="42" y="42"/>
                </a:cubicBezTo>
                <a:cubicBezTo>
                  <a:pt x="42" y="42"/>
                  <a:pt x="43" y="42"/>
                  <a:pt x="43" y="42"/>
                </a:cubicBezTo>
                <a:cubicBezTo>
                  <a:pt x="43" y="41"/>
                  <a:pt x="43" y="41"/>
                  <a:pt x="43" y="41"/>
                </a:cubicBezTo>
                <a:cubicBezTo>
                  <a:pt x="43" y="41"/>
                  <a:pt x="43" y="41"/>
                  <a:pt x="43" y="41"/>
                </a:cubicBezTo>
                <a:cubicBezTo>
                  <a:pt x="43" y="41"/>
                  <a:pt x="43" y="41"/>
                  <a:pt x="43" y="41"/>
                </a:cubicBezTo>
                <a:cubicBezTo>
                  <a:pt x="43" y="41"/>
                  <a:pt x="43" y="41"/>
                  <a:pt x="43" y="41"/>
                </a:cubicBezTo>
                <a:cubicBezTo>
                  <a:pt x="43" y="41"/>
                  <a:pt x="43" y="41"/>
                  <a:pt x="43" y="41"/>
                </a:cubicBezTo>
                <a:cubicBezTo>
                  <a:pt x="44" y="41"/>
                  <a:pt x="44" y="41"/>
                  <a:pt x="44" y="41"/>
                </a:cubicBezTo>
                <a:cubicBezTo>
                  <a:pt x="44" y="41"/>
                  <a:pt x="44" y="41"/>
                  <a:pt x="44" y="41"/>
                </a:cubicBezTo>
                <a:cubicBezTo>
                  <a:pt x="44" y="41"/>
                  <a:pt x="44" y="40"/>
                  <a:pt x="44" y="40"/>
                </a:cubicBezTo>
                <a:cubicBezTo>
                  <a:pt x="44" y="40"/>
                  <a:pt x="44" y="40"/>
                  <a:pt x="44" y="40"/>
                </a:cubicBezTo>
                <a:cubicBezTo>
                  <a:pt x="44" y="40"/>
                  <a:pt x="44" y="40"/>
                  <a:pt x="44" y="40"/>
                </a:cubicBezTo>
                <a:cubicBezTo>
                  <a:pt x="45" y="40"/>
                  <a:pt x="45" y="40"/>
                  <a:pt x="45" y="40"/>
                </a:cubicBezTo>
                <a:cubicBezTo>
                  <a:pt x="45" y="40"/>
                  <a:pt x="45" y="40"/>
                  <a:pt x="45" y="40"/>
                </a:cubicBezTo>
                <a:cubicBezTo>
                  <a:pt x="45" y="40"/>
                  <a:pt x="45" y="40"/>
                  <a:pt x="45" y="40"/>
                </a:cubicBezTo>
                <a:cubicBezTo>
                  <a:pt x="45" y="40"/>
                  <a:pt x="45" y="40"/>
                  <a:pt x="45" y="39"/>
                </a:cubicBezTo>
                <a:cubicBezTo>
                  <a:pt x="45" y="39"/>
                  <a:pt x="45" y="39"/>
                  <a:pt x="45" y="39"/>
                </a:cubicBezTo>
                <a:cubicBezTo>
                  <a:pt x="45" y="39"/>
                  <a:pt x="45" y="39"/>
                  <a:pt x="45" y="39"/>
                </a:cubicBezTo>
                <a:cubicBezTo>
                  <a:pt x="46" y="39"/>
                  <a:pt x="46" y="39"/>
                  <a:pt x="46" y="39"/>
                </a:cubicBezTo>
                <a:cubicBezTo>
                  <a:pt x="46" y="39"/>
                  <a:pt x="46" y="39"/>
                  <a:pt x="46" y="39"/>
                </a:cubicBezTo>
                <a:cubicBezTo>
                  <a:pt x="46" y="39"/>
                  <a:pt x="46" y="39"/>
                  <a:pt x="46" y="39"/>
                </a:cubicBezTo>
                <a:cubicBezTo>
                  <a:pt x="46" y="39"/>
                  <a:pt x="46" y="39"/>
                  <a:pt x="46" y="38"/>
                </a:cubicBezTo>
                <a:cubicBezTo>
                  <a:pt x="46" y="38"/>
                  <a:pt x="46" y="38"/>
                  <a:pt x="46" y="38"/>
                </a:cubicBezTo>
                <a:cubicBezTo>
                  <a:pt x="46" y="38"/>
                  <a:pt x="46" y="38"/>
                  <a:pt x="46" y="38"/>
                </a:cubicBezTo>
                <a:cubicBezTo>
                  <a:pt x="46" y="38"/>
                  <a:pt x="46" y="38"/>
                  <a:pt x="46" y="38"/>
                </a:cubicBezTo>
                <a:cubicBezTo>
                  <a:pt x="46" y="38"/>
                  <a:pt x="47" y="38"/>
                  <a:pt x="47" y="38"/>
                </a:cubicBezTo>
                <a:cubicBezTo>
                  <a:pt x="47" y="38"/>
                  <a:pt x="47" y="38"/>
                  <a:pt x="47" y="38"/>
                </a:cubicBezTo>
                <a:cubicBezTo>
                  <a:pt x="47" y="38"/>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8" y="37"/>
                  <a:pt x="48" y="37"/>
                  <a:pt x="48" y="37"/>
                </a:cubicBezTo>
                <a:cubicBezTo>
                  <a:pt x="48" y="36"/>
                  <a:pt x="48" y="36"/>
                  <a:pt x="48" y="36"/>
                </a:cubicBezTo>
                <a:cubicBezTo>
                  <a:pt x="48" y="36"/>
                  <a:pt x="48" y="36"/>
                  <a:pt x="48" y="36"/>
                </a:cubicBezTo>
                <a:cubicBezTo>
                  <a:pt x="48" y="36"/>
                  <a:pt x="48" y="36"/>
                  <a:pt x="48" y="36"/>
                </a:cubicBezTo>
                <a:cubicBezTo>
                  <a:pt x="48" y="36"/>
                  <a:pt x="48" y="36"/>
                  <a:pt x="48" y="36"/>
                </a:cubicBezTo>
                <a:cubicBezTo>
                  <a:pt x="48" y="36"/>
                  <a:pt x="48" y="36"/>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9" y="35"/>
                  <a:pt x="49" y="35"/>
                  <a:pt x="49" y="35"/>
                </a:cubicBezTo>
                <a:cubicBezTo>
                  <a:pt x="49" y="35"/>
                  <a:pt x="49" y="35"/>
                  <a:pt x="49" y="35"/>
                </a:cubicBezTo>
                <a:cubicBezTo>
                  <a:pt x="49" y="34"/>
                  <a:pt x="49" y="34"/>
                  <a:pt x="49" y="34"/>
                </a:cubicBezTo>
                <a:cubicBezTo>
                  <a:pt x="49" y="34"/>
                  <a:pt x="49" y="34"/>
                  <a:pt x="49" y="34"/>
                </a:cubicBezTo>
                <a:cubicBezTo>
                  <a:pt x="49" y="34"/>
                  <a:pt x="49" y="34"/>
                  <a:pt x="49" y="34"/>
                </a:cubicBezTo>
                <a:cubicBezTo>
                  <a:pt x="49" y="34"/>
                  <a:pt x="49" y="34"/>
                  <a:pt x="49" y="34"/>
                </a:cubicBezTo>
                <a:cubicBezTo>
                  <a:pt x="49" y="34"/>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2"/>
                </a:cubicBezTo>
                <a:cubicBezTo>
                  <a:pt x="50" y="32"/>
                  <a:pt x="50" y="32"/>
                  <a:pt x="50" y="32"/>
                </a:cubicBezTo>
                <a:cubicBezTo>
                  <a:pt x="50" y="32"/>
                  <a:pt x="50" y="32"/>
                  <a:pt x="50" y="32"/>
                </a:cubicBezTo>
                <a:cubicBezTo>
                  <a:pt x="50" y="32"/>
                  <a:pt x="50" y="32"/>
                  <a:pt x="50" y="32"/>
                </a:cubicBezTo>
                <a:cubicBezTo>
                  <a:pt x="50" y="32"/>
                  <a:pt x="50" y="32"/>
                  <a:pt x="50" y="32"/>
                </a:cubicBezTo>
                <a:cubicBezTo>
                  <a:pt x="50" y="31"/>
                  <a:pt x="50" y="31"/>
                  <a:pt x="50" y="31"/>
                </a:cubicBezTo>
                <a:cubicBezTo>
                  <a:pt x="50" y="31"/>
                  <a:pt x="50" y="31"/>
                  <a:pt x="50" y="31"/>
                </a:cubicBezTo>
                <a:cubicBezTo>
                  <a:pt x="50" y="31"/>
                  <a:pt x="50" y="31"/>
                  <a:pt x="50" y="31"/>
                </a:cubicBezTo>
                <a:cubicBezTo>
                  <a:pt x="50" y="31"/>
                  <a:pt x="50" y="31"/>
                  <a:pt x="50" y="31"/>
                </a:cubicBezTo>
                <a:cubicBezTo>
                  <a:pt x="50" y="31"/>
                  <a:pt x="50" y="31"/>
                  <a:pt x="50" y="31"/>
                </a:cubicBezTo>
                <a:cubicBezTo>
                  <a:pt x="50" y="31"/>
                  <a:pt x="50" y="31"/>
                  <a:pt x="50" y="31"/>
                </a:cubicBezTo>
                <a:cubicBezTo>
                  <a:pt x="50" y="30"/>
                  <a:pt x="50" y="30"/>
                  <a:pt x="50" y="30"/>
                </a:cubicBezTo>
                <a:cubicBezTo>
                  <a:pt x="50" y="30"/>
                  <a:pt x="50" y="30"/>
                  <a:pt x="50" y="30"/>
                </a:cubicBezTo>
                <a:cubicBezTo>
                  <a:pt x="50" y="30"/>
                  <a:pt x="50" y="30"/>
                  <a:pt x="50" y="30"/>
                </a:cubicBezTo>
                <a:cubicBezTo>
                  <a:pt x="50" y="30"/>
                  <a:pt x="50" y="30"/>
                  <a:pt x="50" y="30"/>
                </a:cubicBezTo>
                <a:cubicBezTo>
                  <a:pt x="50" y="30"/>
                  <a:pt x="50" y="29"/>
                  <a:pt x="50" y="29"/>
                </a:cubicBezTo>
                <a:cubicBezTo>
                  <a:pt x="50" y="29"/>
                  <a:pt x="50" y="29"/>
                  <a:pt x="50" y="29"/>
                </a:cubicBezTo>
                <a:cubicBezTo>
                  <a:pt x="51" y="29"/>
                  <a:pt x="51" y="29"/>
                  <a:pt x="51" y="29"/>
                </a:cubicBezTo>
                <a:cubicBezTo>
                  <a:pt x="51" y="29"/>
                  <a:pt x="51" y="29"/>
                  <a:pt x="51" y="29"/>
                </a:cubicBezTo>
                <a:cubicBezTo>
                  <a:pt x="51" y="28"/>
                  <a:pt x="51" y="28"/>
                  <a:pt x="51" y="28"/>
                </a:cubicBezTo>
                <a:cubicBezTo>
                  <a:pt x="51" y="28"/>
                  <a:pt x="51" y="28"/>
                  <a:pt x="51" y="28"/>
                </a:cubicBezTo>
                <a:cubicBezTo>
                  <a:pt x="51" y="28"/>
                  <a:pt x="51" y="27"/>
                  <a:pt x="51" y="27"/>
                </a:cubicBezTo>
                <a:cubicBezTo>
                  <a:pt x="51" y="27"/>
                  <a:pt x="51" y="27"/>
                  <a:pt x="51" y="27"/>
                </a:cubicBezTo>
                <a:cubicBezTo>
                  <a:pt x="51" y="27"/>
                  <a:pt x="51" y="27"/>
                  <a:pt x="51" y="27"/>
                </a:cubicBezTo>
                <a:cubicBezTo>
                  <a:pt x="51" y="27"/>
                  <a:pt x="51" y="27"/>
                  <a:pt x="51" y="27"/>
                </a:cubicBezTo>
                <a:cubicBezTo>
                  <a:pt x="51" y="27"/>
                  <a:pt x="51" y="26"/>
                  <a:pt x="51" y="26"/>
                </a:cubicBezTo>
                <a:cubicBezTo>
                  <a:pt x="51" y="26"/>
                  <a:pt x="51" y="26"/>
                  <a:pt x="51" y="26"/>
                </a:cubicBezTo>
                <a:cubicBezTo>
                  <a:pt x="51" y="26"/>
                  <a:pt x="51" y="26"/>
                  <a:pt x="51" y="26"/>
                </a:cubicBezTo>
                <a:cubicBezTo>
                  <a:pt x="51" y="26"/>
                  <a:pt x="51" y="26"/>
                  <a:pt x="51" y="26"/>
                </a:cubicBezTo>
                <a:cubicBezTo>
                  <a:pt x="47" y="24"/>
                  <a:pt x="44" y="21"/>
                  <a:pt x="41" y="18"/>
                </a:cubicBezTo>
                <a:cubicBezTo>
                  <a:pt x="35" y="23"/>
                  <a:pt x="26" y="26"/>
                  <a:pt x="17" y="26"/>
                </a:cubicBezTo>
                <a:cubicBezTo>
                  <a:pt x="15" y="26"/>
                  <a:pt x="14" y="26"/>
                  <a:pt x="12" y="26"/>
                </a:cubicBezTo>
                <a:close/>
                <a:moveTo>
                  <a:pt x="26" y="35"/>
                </a:moveTo>
                <a:cubicBezTo>
                  <a:pt x="26" y="35"/>
                  <a:pt x="26" y="35"/>
                  <a:pt x="26" y="36"/>
                </a:cubicBezTo>
                <a:cubicBezTo>
                  <a:pt x="28" y="37"/>
                  <a:pt x="30" y="37"/>
                  <a:pt x="32" y="37"/>
                </a:cubicBezTo>
                <a:cubicBezTo>
                  <a:pt x="34" y="37"/>
                  <a:pt x="36" y="37"/>
                  <a:pt x="37" y="36"/>
                </a:cubicBezTo>
                <a:cubicBezTo>
                  <a:pt x="37" y="35"/>
                  <a:pt x="37" y="35"/>
                  <a:pt x="37" y="35"/>
                </a:cubicBezTo>
                <a:cubicBezTo>
                  <a:pt x="39" y="37"/>
                  <a:pt x="39" y="37"/>
                  <a:pt x="39" y="37"/>
                </a:cubicBezTo>
                <a:cubicBezTo>
                  <a:pt x="39" y="37"/>
                  <a:pt x="39" y="37"/>
                  <a:pt x="39" y="37"/>
                </a:cubicBezTo>
                <a:cubicBezTo>
                  <a:pt x="37" y="39"/>
                  <a:pt x="35" y="40"/>
                  <a:pt x="32" y="40"/>
                </a:cubicBezTo>
                <a:cubicBezTo>
                  <a:pt x="29" y="40"/>
                  <a:pt x="27" y="39"/>
                  <a:pt x="25" y="38"/>
                </a:cubicBezTo>
                <a:cubicBezTo>
                  <a:pt x="24" y="38"/>
                  <a:pt x="24" y="37"/>
                  <a:pt x="24" y="37"/>
                </a:cubicBezTo>
                <a:cubicBezTo>
                  <a:pt x="26" y="35"/>
                  <a:pt x="26" y="35"/>
                  <a:pt x="26" y="35"/>
                </a:cubicBezTo>
                <a:close/>
                <a:moveTo>
                  <a:pt x="39" y="27"/>
                </a:moveTo>
                <a:cubicBezTo>
                  <a:pt x="40" y="27"/>
                  <a:pt x="42" y="28"/>
                  <a:pt x="42" y="30"/>
                </a:cubicBezTo>
                <a:cubicBezTo>
                  <a:pt x="42" y="31"/>
                  <a:pt x="40" y="32"/>
                  <a:pt x="39" y="32"/>
                </a:cubicBezTo>
                <a:cubicBezTo>
                  <a:pt x="38" y="32"/>
                  <a:pt x="36" y="31"/>
                  <a:pt x="36" y="30"/>
                </a:cubicBezTo>
                <a:cubicBezTo>
                  <a:pt x="36" y="28"/>
                  <a:pt x="38" y="27"/>
                  <a:pt x="39" y="27"/>
                </a:cubicBezTo>
                <a:close/>
                <a:moveTo>
                  <a:pt x="23" y="27"/>
                </a:moveTo>
                <a:cubicBezTo>
                  <a:pt x="25" y="27"/>
                  <a:pt x="26" y="28"/>
                  <a:pt x="26" y="30"/>
                </a:cubicBezTo>
                <a:cubicBezTo>
                  <a:pt x="26" y="31"/>
                  <a:pt x="25" y="32"/>
                  <a:pt x="23" y="32"/>
                </a:cubicBezTo>
                <a:cubicBezTo>
                  <a:pt x="22" y="32"/>
                  <a:pt x="21" y="31"/>
                  <a:pt x="21" y="30"/>
                </a:cubicBezTo>
                <a:cubicBezTo>
                  <a:pt x="21" y="28"/>
                  <a:pt x="22" y="27"/>
                  <a:pt x="23" y="27"/>
                </a:cubicBezTo>
                <a:close/>
                <a:moveTo>
                  <a:pt x="32" y="0"/>
                </a:moveTo>
                <a:cubicBezTo>
                  <a:pt x="35" y="0"/>
                  <a:pt x="38" y="1"/>
                  <a:pt x="41" y="2"/>
                </a:cubicBezTo>
                <a:cubicBezTo>
                  <a:pt x="41" y="2"/>
                  <a:pt x="41" y="2"/>
                  <a:pt x="41" y="2"/>
                </a:cubicBezTo>
                <a:cubicBezTo>
                  <a:pt x="42" y="3"/>
                  <a:pt x="42" y="3"/>
                  <a:pt x="43" y="3"/>
                </a:cubicBezTo>
                <a:cubicBezTo>
                  <a:pt x="43" y="3"/>
                  <a:pt x="43" y="3"/>
                  <a:pt x="43" y="3"/>
                </a:cubicBezTo>
                <a:cubicBezTo>
                  <a:pt x="43" y="3"/>
                  <a:pt x="43" y="3"/>
                  <a:pt x="43" y="3"/>
                </a:cubicBezTo>
                <a:cubicBezTo>
                  <a:pt x="43" y="3"/>
                  <a:pt x="43" y="3"/>
                  <a:pt x="43" y="3"/>
                </a:cubicBezTo>
                <a:cubicBezTo>
                  <a:pt x="43" y="3"/>
                  <a:pt x="44" y="4"/>
                  <a:pt x="44" y="4"/>
                </a:cubicBezTo>
                <a:cubicBezTo>
                  <a:pt x="44" y="4"/>
                  <a:pt x="44" y="4"/>
                  <a:pt x="44" y="4"/>
                </a:cubicBezTo>
                <a:cubicBezTo>
                  <a:pt x="44" y="4"/>
                  <a:pt x="44" y="4"/>
                  <a:pt x="44" y="4"/>
                </a:cubicBezTo>
                <a:cubicBezTo>
                  <a:pt x="44" y="4"/>
                  <a:pt x="44" y="4"/>
                  <a:pt x="44" y="4"/>
                </a:cubicBezTo>
                <a:cubicBezTo>
                  <a:pt x="45" y="4"/>
                  <a:pt x="45" y="4"/>
                  <a:pt x="45" y="4"/>
                </a:cubicBezTo>
                <a:cubicBezTo>
                  <a:pt x="45" y="4"/>
                  <a:pt x="45" y="4"/>
                  <a:pt x="45" y="4"/>
                </a:cubicBezTo>
                <a:cubicBezTo>
                  <a:pt x="45" y="4"/>
                  <a:pt x="45" y="4"/>
                  <a:pt x="45" y="4"/>
                </a:cubicBezTo>
                <a:cubicBezTo>
                  <a:pt x="45" y="5"/>
                  <a:pt x="45" y="5"/>
                  <a:pt x="45" y="5"/>
                </a:cubicBezTo>
                <a:cubicBezTo>
                  <a:pt x="45" y="5"/>
                  <a:pt x="46" y="5"/>
                  <a:pt x="46" y="5"/>
                </a:cubicBezTo>
                <a:cubicBezTo>
                  <a:pt x="46" y="5"/>
                  <a:pt x="46" y="5"/>
                  <a:pt x="46" y="5"/>
                </a:cubicBezTo>
                <a:cubicBezTo>
                  <a:pt x="46" y="5"/>
                  <a:pt x="46" y="5"/>
                  <a:pt x="46" y="5"/>
                </a:cubicBezTo>
                <a:cubicBezTo>
                  <a:pt x="46" y="5"/>
                  <a:pt x="46" y="5"/>
                  <a:pt x="46" y="5"/>
                </a:cubicBezTo>
                <a:cubicBezTo>
                  <a:pt x="46" y="5"/>
                  <a:pt x="46" y="5"/>
                  <a:pt x="46" y="5"/>
                </a:cubicBezTo>
                <a:cubicBezTo>
                  <a:pt x="47" y="5"/>
                  <a:pt x="47" y="5"/>
                  <a:pt x="47" y="5"/>
                </a:cubicBezTo>
                <a:cubicBezTo>
                  <a:pt x="47" y="5"/>
                  <a:pt x="47" y="6"/>
                  <a:pt x="47" y="6"/>
                </a:cubicBezTo>
                <a:cubicBezTo>
                  <a:pt x="47" y="6"/>
                  <a:pt x="47" y="6"/>
                  <a:pt x="47" y="6"/>
                </a:cubicBezTo>
                <a:cubicBezTo>
                  <a:pt x="47" y="6"/>
                  <a:pt x="47" y="6"/>
                  <a:pt x="47" y="6"/>
                </a:cubicBezTo>
                <a:cubicBezTo>
                  <a:pt x="47" y="6"/>
                  <a:pt x="47" y="6"/>
                  <a:pt x="47" y="6"/>
                </a:cubicBezTo>
                <a:cubicBezTo>
                  <a:pt x="47" y="6"/>
                  <a:pt x="48" y="6"/>
                  <a:pt x="48" y="6"/>
                </a:cubicBezTo>
                <a:cubicBezTo>
                  <a:pt x="48" y="6"/>
                  <a:pt x="48" y="6"/>
                  <a:pt x="48" y="6"/>
                </a:cubicBezTo>
                <a:cubicBezTo>
                  <a:pt x="48" y="7"/>
                  <a:pt x="48" y="7"/>
                  <a:pt x="48" y="7"/>
                </a:cubicBezTo>
                <a:cubicBezTo>
                  <a:pt x="48" y="7"/>
                  <a:pt x="48" y="7"/>
                  <a:pt x="48" y="7"/>
                </a:cubicBezTo>
                <a:cubicBezTo>
                  <a:pt x="48" y="7"/>
                  <a:pt x="48" y="7"/>
                  <a:pt x="48" y="7"/>
                </a:cubicBezTo>
                <a:cubicBezTo>
                  <a:pt x="49" y="7"/>
                  <a:pt x="49" y="7"/>
                  <a:pt x="49" y="7"/>
                </a:cubicBezTo>
                <a:cubicBezTo>
                  <a:pt x="49" y="7"/>
                  <a:pt x="49" y="7"/>
                  <a:pt x="49" y="7"/>
                </a:cubicBezTo>
                <a:cubicBezTo>
                  <a:pt x="49" y="7"/>
                  <a:pt x="49" y="7"/>
                  <a:pt x="49" y="7"/>
                </a:cubicBezTo>
                <a:cubicBezTo>
                  <a:pt x="49" y="7"/>
                  <a:pt x="49" y="7"/>
                  <a:pt x="49" y="7"/>
                </a:cubicBezTo>
                <a:cubicBezTo>
                  <a:pt x="49" y="7"/>
                  <a:pt x="49" y="7"/>
                  <a:pt x="49" y="7"/>
                </a:cubicBezTo>
                <a:cubicBezTo>
                  <a:pt x="54" y="12"/>
                  <a:pt x="57" y="18"/>
                  <a:pt x="57" y="25"/>
                </a:cubicBezTo>
                <a:cubicBezTo>
                  <a:pt x="57" y="26"/>
                  <a:pt x="57" y="27"/>
                  <a:pt x="57" y="28"/>
                </a:cubicBezTo>
                <a:cubicBezTo>
                  <a:pt x="56" y="38"/>
                  <a:pt x="56" y="38"/>
                  <a:pt x="56" y="38"/>
                </a:cubicBezTo>
                <a:cubicBezTo>
                  <a:pt x="56" y="40"/>
                  <a:pt x="55" y="42"/>
                  <a:pt x="52" y="42"/>
                </a:cubicBezTo>
                <a:cubicBezTo>
                  <a:pt x="46" y="42"/>
                  <a:pt x="46" y="42"/>
                  <a:pt x="46" y="42"/>
                </a:cubicBezTo>
                <a:cubicBezTo>
                  <a:pt x="42" y="45"/>
                  <a:pt x="37" y="47"/>
                  <a:pt x="32" y="47"/>
                </a:cubicBezTo>
                <a:cubicBezTo>
                  <a:pt x="26" y="47"/>
                  <a:pt x="21" y="45"/>
                  <a:pt x="17" y="42"/>
                </a:cubicBezTo>
                <a:cubicBezTo>
                  <a:pt x="11" y="42"/>
                  <a:pt x="11" y="42"/>
                  <a:pt x="11" y="42"/>
                </a:cubicBezTo>
                <a:cubicBezTo>
                  <a:pt x="9" y="42"/>
                  <a:pt x="7" y="40"/>
                  <a:pt x="7" y="38"/>
                </a:cubicBezTo>
                <a:cubicBezTo>
                  <a:pt x="7" y="25"/>
                  <a:pt x="7" y="25"/>
                  <a:pt x="7" y="25"/>
                </a:cubicBezTo>
                <a:cubicBezTo>
                  <a:pt x="7" y="25"/>
                  <a:pt x="7" y="24"/>
                  <a:pt x="7" y="24"/>
                </a:cubicBezTo>
                <a:cubicBezTo>
                  <a:pt x="7" y="11"/>
                  <a:pt x="18" y="0"/>
                  <a:pt x="32" y="0"/>
                </a:cubicBezTo>
                <a:close/>
                <a:moveTo>
                  <a:pt x="44" y="41"/>
                </a:moveTo>
                <a:cubicBezTo>
                  <a:pt x="44" y="40"/>
                  <a:pt x="44" y="40"/>
                  <a:pt x="44" y="40"/>
                </a:cubicBezTo>
                <a:cubicBezTo>
                  <a:pt x="44" y="40"/>
                  <a:pt x="44" y="41"/>
                  <a:pt x="44" y="41"/>
                </a:cubicBezTo>
                <a:close/>
                <a:moveTo>
                  <a:pt x="48" y="35"/>
                </a:moveTo>
                <a:cubicBezTo>
                  <a:pt x="48" y="35"/>
                  <a:pt x="48" y="35"/>
                  <a:pt x="48" y="35"/>
                </a:cubicBezTo>
                <a:cubicBezTo>
                  <a:pt x="48" y="35"/>
                  <a:pt x="48" y="35"/>
                  <a:pt x="48" y="35"/>
                </a:cubicBezTo>
                <a:close/>
                <a:moveTo>
                  <a:pt x="49" y="33"/>
                </a:moveTo>
                <a:cubicBezTo>
                  <a:pt x="49" y="33"/>
                  <a:pt x="49" y="33"/>
                  <a:pt x="49" y="33"/>
                </a:cubicBezTo>
                <a:cubicBezTo>
                  <a:pt x="49" y="33"/>
                  <a:pt x="49" y="33"/>
                  <a:pt x="49" y="33"/>
                </a:cubicBezTo>
                <a:close/>
                <a:moveTo>
                  <a:pt x="50" y="31"/>
                </a:moveTo>
                <a:cubicBezTo>
                  <a:pt x="50" y="31"/>
                  <a:pt x="50" y="31"/>
                  <a:pt x="50" y="31"/>
                </a:cubicBezTo>
                <a:cubicBezTo>
                  <a:pt x="50" y="31"/>
                  <a:pt x="50" y="31"/>
                  <a:pt x="50" y="31"/>
                </a:cubicBezTo>
                <a:close/>
                <a:moveTo>
                  <a:pt x="77" y="44"/>
                </a:moveTo>
                <a:cubicBezTo>
                  <a:pt x="74" y="60"/>
                  <a:pt x="74" y="60"/>
                  <a:pt x="74" y="60"/>
                </a:cubicBezTo>
                <a:cubicBezTo>
                  <a:pt x="77" y="63"/>
                  <a:pt x="77" y="63"/>
                  <a:pt x="77" y="63"/>
                </a:cubicBezTo>
                <a:cubicBezTo>
                  <a:pt x="81" y="60"/>
                  <a:pt x="81" y="60"/>
                  <a:pt x="81" y="60"/>
                </a:cubicBezTo>
                <a:cubicBezTo>
                  <a:pt x="78" y="44"/>
                  <a:pt x="78" y="44"/>
                  <a:pt x="78" y="44"/>
                </a:cubicBezTo>
                <a:cubicBezTo>
                  <a:pt x="79" y="43"/>
                  <a:pt x="79" y="43"/>
                  <a:pt x="79" y="43"/>
                </a:cubicBezTo>
                <a:cubicBezTo>
                  <a:pt x="77" y="42"/>
                  <a:pt x="77" y="42"/>
                  <a:pt x="77" y="42"/>
                </a:cubicBezTo>
                <a:cubicBezTo>
                  <a:pt x="75" y="43"/>
                  <a:pt x="75" y="43"/>
                  <a:pt x="75" y="43"/>
                </a:cubicBezTo>
                <a:cubicBezTo>
                  <a:pt x="77" y="44"/>
                  <a:pt x="77" y="44"/>
                  <a:pt x="77" y="44"/>
                </a:cubicBezTo>
                <a:close/>
                <a:moveTo>
                  <a:pt x="84" y="38"/>
                </a:moveTo>
                <a:cubicBezTo>
                  <a:pt x="92" y="41"/>
                  <a:pt x="99" y="50"/>
                  <a:pt x="99" y="60"/>
                </a:cubicBezTo>
                <a:cubicBezTo>
                  <a:pt x="83" y="60"/>
                  <a:pt x="83" y="60"/>
                  <a:pt x="83" y="60"/>
                </a:cubicBezTo>
                <a:cubicBezTo>
                  <a:pt x="80" y="42"/>
                  <a:pt x="80" y="42"/>
                  <a:pt x="80" y="42"/>
                </a:cubicBezTo>
                <a:cubicBezTo>
                  <a:pt x="84" y="38"/>
                  <a:pt x="84" y="38"/>
                  <a:pt x="84" y="38"/>
                </a:cubicBezTo>
                <a:close/>
                <a:moveTo>
                  <a:pt x="71" y="60"/>
                </a:moveTo>
                <a:cubicBezTo>
                  <a:pt x="61" y="60"/>
                  <a:pt x="61" y="60"/>
                  <a:pt x="61" y="60"/>
                </a:cubicBezTo>
                <a:cubicBezTo>
                  <a:pt x="60" y="57"/>
                  <a:pt x="58" y="55"/>
                  <a:pt x="57" y="53"/>
                </a:cubicBezTo>
                <a:cubicBezTo>
                  <a:pt x="59" y="46"/>
                  <a:pt x="64" y="40"/>
                  <a:pt x="71" y="38"/>
                </a:cubicBezTo>
                <a:cubicBezTo>
                  <a:pt x="75" y="42"/>
                  <a:pt x="75" y="42"/>
                  <a:pt x="75" y="42"/>
                </a:cubicBezTo>
                <a:cubicBezTo>
                  <a:pt x="71" y="60"/>
                  <a:pt x="71" y="60"/>
                  <a:pt x="71" y="60"/>
                </a:cubicBezTo>
                <a:close/>
                <a:moveTo>
                  <a:pt x="79" y="16"/>
                </a:moveTo>
                <a:cubicBezTo>
                  <a:pt x="79" y="16"/>
                  <a:pt x="79" y="16"/>
                  <a:pt x="78" y="17"/>
                </a:cubicBezTo>
                <a:cubicBezTo>
                  <a:pt x="73" y="19"/>
                  <a:pt x="67" y="19"/>
                  <a:pt x="64" y="19"/>
                </a:cubicBezTo>
                <a:cubicBezTo>
                  <a:pt x="64" y="20"/>
                  <a:pt x="64" y="21"/>
                  <a:pt x="64" y="22"/>
                </a:cubicBezTo>
                <a:cubicBezTo>
                  <a:pt x="64" y="25"/>
                  <a:pt x="66" y="29"/>
                  <a:pt x="68" y="31"/>
                </a:cubicBezTo>
                <a:cubicBezTo>
                  <a:pt x="70" y="33"/>
                  <a:pt x="74" y="35"/>
                  <a:pt x="77" y="35"/>
                </a:cubicBezTo>
                <a:cubicBezTo>
                  <a:pt x="81" y="35"/>
                  <a:pt x="84" y="33"/>
                  <a:pt x="87" y="31"/>
                </a:cubicBezTo>
                <a:cubicBezTo>
                  <a:pt x="89" y="29"/>
                  <a:pt x="91" y="25"/>
                  <a:pt x="91" y="22"/>
                </a:cubicBezTo>
                <a:cubicBezTo>
                  <a:pt x="91" y="21"/>
                  <a:pt x="91" y="20"/>
                  <a:pt x="90" y="19"/>
                </a:cubicBezTo>
                <a:cubicBezTo>
                  <a:pt x="89" y="19"/>
                  <a:pt x="88" y="19"/>
                  <a:pt x="87" y="19"/>
                </a:cubicBezTo>
                <a:cubicBezTo>
                  <a:pt x="84" y="18"/>
                  <a:pt x="82" y="17"/>
                  <a:pt x="79" y="16"/>
                </a:cubicBez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zh-CN" altLang="en-US"/>
          </a:p>
        </p:txBody>
      </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ustDataLst>
      <p:tags r:id="rId1"/>
    </p:custDataLst>
    <p:extLst>
      <p:ext uri="{BB962C8B-B14F-4D97-AF65-F5344CB8AC3E}">
        <p14:creationId xmlns:p14="http://schemas.microsoft.com/office/powerpoint/2010/main" val="220863455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6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2" presetClass="entr" presetSubtype="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1600"/>
                            </p:stCondLst>
                            <p:childTnLst>
                              <p:par>
                                <p:cTn id="31" presetID="16" presetClass="entr" presetSubtype="37"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outVertical)">
                                      <p:cBhvr>
                                        <p:cTn id="33" dur="500"/>
                                        <p:tgtEl>
                                          <p:spTgt spid="12"/>
                                        </p:tgtEl>
                                      </p:cBhvr>
                                    </p:animEffect>
                                  </p:childTnLst>
                                </p:cTn>
                              </p:par>
                            </p:childTnLst>
                          </p:cTn>
                        </p:par>
                        <p:par>
                          <p:cTn id="34" fill="hold">
                            <p:stCondLst>
                              <p:cond delay="21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3100"/>
                            </p:stCondLst>
                            <p:childTnLst>
                              <p:par>
                                <p:cTn id="41" presetID="12" presetClass="entr" presetSubtype="4"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p:tgtEl>
                                          <p:spTgt spid="11"/>
                                        </p:tgtEl>
                                        <p:attrNameLst>
                                          <p:attrName>ppt_y</p:attrName>
                                        </p:attrNameLst>
                                      </p:cBhvr>
                                      <p:tavLst>
                                        <p:tav tm="0">
                                          <p:val>
                                            <p:strVal val="#ppt_y+#ppt_h*1.125000"/>
                                          </p:val>
                                        </p:tav>
                                        <p:tav tm="100000">
                                          <p:val>
                                            <p:strVal val="#ppt_y"/>
                                          </p:val>
                                        </p:tav>
                                      </p:tavLst>
                                    </p:anim>
                                    <p:animEffect transition="in" filter="wipe(up)">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2" grpId="0"/>
      <p:bldP spid="13" grpId="0" animBg="1"/>
      <p:bldP spid="14" grpId="0" animBg="1"/>
      <p:bldP spid="15"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6"/>
          <p:cNvSpPr>
            <a:spLocks noChangeArrowheads="1"/>
          </p:cNvSpPr>
          <p:nvPr/>
        </p:nvSpPr>
        <p:spPr bwMode="auto">
          <a:xfrm>
            <a:off x="7713360" y="955848"/>
            <a:ext cx="147713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4800" b="1" dirty="0">
                <a:solidFill>
                  <a:schemeClr val="tx2"/>
                </a:solidFill>
                <a:sym typeface="微软雅黑" pitchFamily="34" charset="-122"/>
              </a:rPr>
              <a:t>目录</a:t>
            </a:r>
          </a:p>
        </p:txBody>
      </p:sp>
      <p:sp>
        <p:nvSpPr>
          <p:cNvPr id="3" name="TextBox 59"/>
          <p:cNvSpPr txBox="1">
            <a:spLocks noChangeArrowheads="1"/>
          </p:cNvSpPr>
          <p:nvPr/>
        </p:nvSpPr>
        <p:spPr bwMode="auto">
          <a:xfrm flipH="1">
            <a:off x="7291376" y="1653855"/>
            <a:ext cx="2321104" cy="573863"/>
          </a:xfrm>
          <a:prstGeom prst="rect">
            <a:avLst/>
          </a:prstGeom>
          <a:noFill/>
          <a:ln>
            <a:noFill/>
          </a:ln>
          <a:extLst/>
        </p:spPr>
        <p:txBody>
          <a:bodyPr wrap="square" lIns="121908" tIns="60954" rIns="121908" bIns="6095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a:lnSpc>
                <a:spcPct val="120000"/>
              </a:lnSpc>
              <a:defRPr/>
            </a:pPr>
            <a:r>
              <a:rPr lang="en-US" altLang="zh-CN" sz="2700" kern="0" dirty="0">
                <a:solidFill>
                  <a:schemeClr val="tx2"/>
                </a:solidFill>
                <a:latin typeface="Century Gothic" panose="020B0502020202020204" pitchFamily="34" charset="0"/>
                <a:ea typeface="微软雅黑" pitchFamily="34" charset="-122"/>
              </a:rPr>
              <a:t>CONTENTS</a:t>
            </a:r>
            <a:endParaRPr lang="en-US" altLang="ko-KR" sz="2700" kern="0" dirty="0">
              <a:solidFill>
                <a:schemeClr val="tx2"/>
              </a:solidFill>
              <a:latin typeface="Century Gothic" panose="020B0502020202020204" pitchFamily="34" charset="0"/>
              <a:ea typeface="微软雅黑" pitchFamily="34" charset="-122"/>
            </a:endParaRPr>
          </a:p>
        </p:txBody>
      </p:sp>
      <p:sp>
        <p:nvSpPr>
          <p:cNvPr id="4" name="椭圆 3"/>
          <p:cNvSpPr/>
          <p:nvPr/>
        </p:nvSpPr>
        <p:spPr>
          <a:xfrm>
            <a:off x="5754044" y="2524340"/>
            <a:ext cx="584725" cy="58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rPr>
              <a:t>1</a:t>
            </a:r>
            <a:endParaRPr lang="zh-CN" altLang="en-US" sz="3200" b="1" dirty="0">
              <a:solidFill>
                <a:schemeClr val="bg1"/>
              </a:solidFill>
            </a:endParaRPr>
          </a:p>
        </p:txBody>
      </p:sp>
      <p:sp>
        <p:nvSpPr>
          <p:cNvPr id="5" name="TextBox 5"/>
          <p:cNvSpPr txBox="1"/>
          <p:nvPr/>
        </p:nvSpPr>
        <p:spPr>
          <a:xfrm>
            <a:off x="6474123" y="2585870"/>
            <a:ext cx="4960012" cy="461665"/>
          </a:xfrm>
          <a:prstGeom prst="rect">
            <a:avLst/>
          </a:prstGeom>
          <a:noFill/>
        </p:spPr>
        <p:txBody>
          <a:bodyPr wrap="none" rtlCol="0">
            <a:spAutoFit/>
          </a:bodyPr>
          <a:lstStyle/>
          <a:p>
            <a:r>
              <a:rPr lang="zh-CN" altLang="en-US" sz="2400" dirty="0">
                <a:solidFill>
                  <a:schemeClr val="tx2"/>
                </a:solidFill>
              </a:rPr>
              <a:t>单击此处添加目录 </a:t>
            </a:r>
            <a:r>
              <a:rPr lang="en-US" altLang="zh-CN" sz="1400" dirty="0">
                <a:solidFill>
                  <a:schemeClr val="tx2"/>
                </a:solidFill>
              </a:rPr>
              <a:t>Click here to add a directory</a:t>
            </a:r>
            <a:endParaRPr lang="zh-CN" altLang="en-US" sz="1400" dirty="0">
              <a:solidFill>
                <a:schemeClr val="tx2"/>
              </a:solidFill>
            </a:endParaRPr>
          </a:p>
        </p:txBody>
      </p:sp>
      <p:sp>
        <p:nvSpPr>
          <p:cNvPr id="6" name="椭圆 5"/>
          <p:cNvSpPr/>
          <p:nvPr/>
        </p:nvSpPr>
        <p:spPr>
          <a:xfrm>
            <a:off x="5754044" y="4274732"/>
            <a:ext cx="584725" cy="58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rPr>
              <a:t>3</a:t>
            </a:r>
            <a:endParaRPr lang="zh-CN" altLang="en-US" sz="3200" b="1" dirty="0">
              <a:solidFill>
                <a:schemeClr val="bg1"/>
              </a:solidFill>
            </a:endParaRPr>
          </a:p>
        </p:txBody>
      </p:sp>
      <p:sp>
        <p:nvSpPr>
          <p:cNvPr id="7" name="TextBox 8"/>
          <p:cNvSpPr txBox="1"/>
          <p:nvPr/>
        </p:nvSpPr>
        <p:spPr>
          <a:xfrm>
            <a:off x="6474123" y="4337017"/>
            <a:ext cx="4960012" cy="461665"/>
          </a:xfrm>
          <a:prstGeom prst="rect">
            <a:avLst/>
          </a:prstGeom>
          <a:noFill/>
        </p:spPr>
        <p:txBody>
          <a:bodyPr wrap="none" rtlCol="0">
            <a:spAutoFit/>
          </a:bodyPr>
          <a:lstStyle/>
          <a:p>
            <a:r>
              <a:rPr lang="zh-CN" altLang="en-US" sz="2400" dirty="0">
                <a:solidFill>
                  <a:schemeClr val="tx2"/>
                </a:solidFill>
              </a:rPr>
              <a:t>单击此处添加目录 </a:t>
            </a:r>
            <a:r>
              <a:rPr lang="en-US" altLang="zh-CN" sz="1400" dirty="0">
                <a:solidFill>
                  <a:schemeClr val="tx2"/>
                </a:solidFill>
              </a:rPr>
              <a:t>Click here to add a directory</a:t>
            </a:r>
            <a:endParaRPr lang="zh-CN" altLang="en-US" sz="1400" dirty="0">
              <a:solidFill>
                <a:schemeClr val="tx2"/>
              </a:solidFill>
            </a:endParaRPr>
          </a:p>
        </p:txBody>
      </p:sp>
      <p:sp>
        <p:nvSpPr>
          <p:cNvPr id="8" name="椭圆 7"/>
          <p:cNvSpPr/>
          <p:nvPr/>
        </p:nvSpPr>
        <p:spPr>
          <a:xfrm>
            <a:off x="5754044" y="3399536"/>
            <a:ext cx="584725" cy="58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rPr>
              <a:t>2</a:t>
            </a:r>
            <a:endParaRPr lang="zh-CN" altLang="en-US" sz="3200" b="1" dirty="0">
              <a:solidFill>
                <a:schemeClr val="bg1"/>
              </a:solidFill>
            </a:endParaRPr>
          </a:p>
        </p:txBody>
      </p:sp>
      <p:sp>
        <p:nvSpPr>
          <p:cNvPr id="9" name="TextBox 10"/>
          <p:cNvSpPr txBox="1"/>
          <p:nvPr/>
        </p:nvSpPr>
        <p:spPr>
          <a:xfrm>
            <a:off x="6474123" y="3460311"/>
            <a:ext cx="4960012" cy="461665"/>
          </a:xfrm>
          <a:prstGeom prst="rect">
            <a:avLst/>
          </a:prstGeom>
          <a:noFill/>
        </p:spPr>
        <p:txBody>
          <a:bodyPr wrap="none" rtlCol="0">
            <a:spAutoFit/>
          </a:bodyPr>
          <a:lstStyle/>
          <a:p>
            <a:r>
              <a:rPr lang="zh-CN" altLang="en-US" sz="2400" dirty="0">
                <a:solidFill>
                  <a:schemeClr val="tx2"/>
                </a:solidFill>
              </a:rPr>
              <a:t>单击此处添加目录 </a:t>
            </a:r>
            <a:r>
              <a:rPr lang="en-US" altLang="zh-CN" sz="1400" dirty="0">
                <a:solidFill>
                  <a:schemeClr val="tx2"/>
                </a:solidFill>
              </a:rPr>
              <a:t>Click here to add a directory</a:t>
            </a:r>
            <a:endParaRPr lang="zh-CN" altLang="en-US" sz="1400" dirty="0">
              <a:solidFill>
                <a:schemeClr val="tx2"/>
              </a:solidFill>
            </a:endParaRPr>
          </a:p>
        </p:txBody>
      </p:sp>
      <p:sp>
        <p:nvSpPr>
          <p:cNvPr id="10" name="椭圆 9"/>
          <p:cNvSpPr/>
          <p:nvPr/>
        </p:nvSpPr>
        <p:spPr>
          <a:xfrm>
            <a:off x="5754044" y="5149928"/>
            <a:ext cx="584725" cy="58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rPr>
              <a:t>4</a:t>
            </a:r>
            <a:endParaRPr lang="zh-CN" altLang="en-US" sz="3200" b="1" dirty="0">
              <a:solidFill>
                <a:schemeClr val="bg1"/>
              </a:solidFill>
            </a:endParaRPr>
          </a:p>
        </p:txBody>
      </p:sp>
      <p:sp>
        <p:nvSpPr>
          <p:cNvPr id="11" name="TextBox 12"/>
          <p:cNvSpPr txBox="1"/>
          <p:nvPr/>
        </p:nvSpPr>
        <p:spPr>
          <a:xfrm>
            <a:off x="6474123" y="5211458"/>
            <a:ext cx="4960012" cy="461665"/>
          </a:xfrm>
          <a:prstGeom prst="rect">
            <a:avLst/>
          </a:prstGeom>
          <a:noFill/>
        </p:spPr>
        <p:txBody>
          <a:bodyPr wrap="none" rtlCol="0">
            <a:spAutoFit/>
          </a:bodyPr>
          <a:lstStyle/>
          <a:p>
            <a:r>
              <a:rPr lang="zh-CN" altLang="en-US" sz="2400" dirty="0">
                <a:solidFill>
                  <a:schemeClr val="tx2"/>
                </a:solidFill>
              </a:rPr>
              <a:t>单击此处添加目录 </a:t>
            </a:r>
            <a:r>
              <a:rPr lang="en-US" altLang="zh-CN" sz="1400" dirty="0">
                <a:solidFill>
                  <a:schemeClr val="tx2"/>
                </a:solidFill>
              </a:rPr>
              <a:t>Click here to add a directory</a:t>
            </a:r>
            <a:endParaRPr lang="zh-CN" altLang="en-US" sz="1400" dirty="0">
              <a:solidFill>
                <a:schemeClr val="tx2"/>
              </a:solidFill>
            </a:endParaRPr>
          </a:p>
        </p:txBody>
      </p:sp>
      <p:sp>
        <p:nvSpPr>
          <p:cNvPr id="12" name="圆角矩形 11"/>
          <p:cNvSpPr/>
          <p:nvPr/>
        </p:nvSpPr>
        <p:spPr>
          <a:xfrm>
            <a:off x="5682032" y="2524340"/>
            <a:ext cx="5665653" cy="58472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Tree>
    <p:extLst>
      <p:ext uri="{BB962C8B-B14F-4D97-AF65-F5344CB8AC3E}">
        <p14:creationId xmlns:p14="http://schemas.microsoft.com/office/powerpoint/2010/main" val="224880697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par>
                          <p:cTn id="54" fill="hold">
                            <p:stCondLst>
                              <p:cond delay="5500"/>
                            </p:stCondLst>
                            <p:childTnLst>
                              <p:par>
                                <p:cTn id="55" presetID="16" presetClass="entr" presetSubtype="21" fill="hold" grpId="0" nodeType="afterEffect">
                                  <p:stCondLst>
                                    <p:cond delay="500"/>
                                  </p:stCondLst>
                                  <p:childTnLst>
                                    <p:set>
                                      <p:cBhvr>
                                        <p:cTn id="56" dur="1" fill="hold">
                                          <p:stCondLst>
                                            <p:cond delay="0"/>
                                          </p:stCondLst>
                                        </p:cTn>
                                        <p:tgtEl>
                                          <p:spTgt spid="12"/>
                                        </p:tgtEl>
                                        <p:attrNameLst>
                                          <p:attrName>style.visibility</p:attrName>
                                        </p:attrNameLst>
                                      </p:cBhvr>
                                      <p:to>
                                        <p:strVal val="visible"/>
                                      </p:to>
                                    </p:set>
                                    <p:animEffect transition="in" filter="barn(inVertical)">
                                      <p:cBhvr>
                                        <p:cTn id="57"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6" grpId="0" animBg="1"/>
      <p:bldP spid="7" grpId="0"/>
      <p:bldP spid="8" grpId="0" animBg="1"/>
      <p:bldP spid="9" grpId="0"/>
      <p:bldP spid="10" grpId="0" animBg="1"/>
      <p:bldP spid="11" grpId="0"/>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p:cNvGrpSpPr>
          <p:nvPr/>
        </p:nvGrpSpPr>
        <p:grpSpPr bwMode="auto">
          <a:xfrm>
            <a:off x="1398857" y="1476376"/>
            <a:ext cx="2617446" cy="2889251"/>
            <a:chOff x="1144405" y="1477132"/>
            <a:chExt cx="2617788" cy="2889249"/>
          </a:xfrm>
        </p:grpSpPr>
        <p:sp>
          <p:nvSpPr>
            <p:cNvPr id="132142" name="Freeform 5"/>
            <p:cNvSpPr>
              <a:spLocks/>
            </p:cNvSpPr>
            <p:nvPr/>
          </p:nvSpPr>
          <p:spPr bwMode="auto">
            <a:xfrm>
              <a:off x="1144405" y="1477132"/>
              <a:ext cx="2617788" cy="2889249"/>
            </a:xfrm>
            <a:custGeom>
              <a:avLst/>
              <a:gdLst>
                <a:gd name="T0" fmla="*/ 897635 w 697"/>
                <a:gd name="T1" fmla="*/ 2889249 h 767"/>
                <a:gd name="T2" fmla="*/ 796228 w 697"/>
                <a:gd name="T3" fmla="*/ 2885482 h 767"/>
                <a:gd name="T4" fmla="*/ 15023 w 697"/>
                <a:gd name="T5" fmla="*/ 1337266 h 767"/>
                <a:gd name="T6" fmla="*/ 120185 w 697"/>
                <a:gd name="T7" fmla="*/ 1186589 h 767"/>
                <a:gd name="T8" fmla="*/ 1603724 w 697"/>
                <a:gd name="T9" fmla="*/ 1186589 h 767"/>
                <a:gd name="T10" fmla="*/ 2043152 w 697"/>
                <a:gd name="T11" fmla="*/ 342792 h 767"/>
                <a:gd name="T12" fmla="*/ 2328592 w 697"/>
                <a:gd name="T13" fmla="*/ 293822 h 767"/>
                <a:gd name="T14" fmla="*/ 2557695 w 697"/>
                <a:gd name="T15" fmla="*/ 775991 h 767"/>
                <a:gd name="T16" fmla="*/ 2399952 w 697"/>
                <a:gd name="T17" fmla="*/ 956805 h 767"/>
                <a:gd name="T18" fmla="*/ 1892920 w 697"/>
                <a:gd name="T19" fmla="*/ 964339 h 767"/>
                <a:gd name="T20" fmla="*/ 897635 w 697"/>
                <a:gd name="T21" fmla="*/ 2889249 h 7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97"/>
            <p:cNvSpPr>
              <a:spLocks noChangeArrowheads="1"/>
            </p:cNvSpPr>
            <p:nvPr/>
          </p:nvSpPr>
          <p:spPr bwMode="auto">
            <a:xfrm>
              <a:off x="3188348" y="1989220"/>
              <a:ext cx="305987" cy="262662"/>
            </a:xfrm>
            <a:custGeom>
              <a:avLst/>
              <a:gdLst>
                <a:gd name="T0" fmla="*/ 141604 w 497"/>
                <a:gd name="T1" fmla="*/ 142429 h 426"/>
                <a:gd name="T2" fmla="*/ 141604 w 497"/>
                <a:gd name="T3" fmla="*/ 142429 h 426"/>
                <a:gd name="T4" fmla="*/ 168693 w 497"/>
                <a:gd name="T5" fmla="*/ 142429 h 426"/>
                <a:gd name="T6" fmla="*/ 168693 w 497"/>
                <a:gd name="T7" fmla="*/ 169559 h 426"/>
                <a:gd name="T8" fmla="*/ 305371 w 497"/>
                <a:gd name="T9" fmla="*/ 169559 h 426"/>
                <a:gd name="T10" fmla="*/ 299830 w 497"/>
                <a:gd name="T11" fmla="*/ 82005 h 426"/>
                <a:gd name="T12" fmla="*/ 272741 w 497"/>
                <a:gd name="T13" fmla="*/ 49326 h 426"/>
                <a:gd name="T14" fmla="*/ 223487 w 497"/>
                <a:gd name="T15" fmla="*/ 49326 h 426"/>
                <a:gd name="T16" fmla="*/ 207480 w 497"/>
                <a:gd name="T17" fmla="*/ 16648 h 426"/>
                <a:gd name="T18" fmla="*/ 184700 w 497"/>
                <a:gd name="T19" fmla="*/ 0 h 426"/>
                <a:gd name="T20" fmla="*/ 119440 w 497"/>
                <a:gd name="T21" fmla="*/ 0 h 426"/>
                <a:gd name="T22" fmla="*/ 103432 w 497"/>
                <a:gd name="T23" fmla="*/ 16648 h 426"/>
                <a:gd name="T24" fmla="*/ 81884 w 497"/>
                <a:gd name="T25" fmla="*/ 49326 h 426"/>
                <a:gd name="T26" fmla="*/ 32630 w 497"/>
                <a:gd name="T27" fmla="*/ 49326 h 426"/>
                <a:gd name="T28" fmla="*/ 5541 w 497"/>
                <a:gd name="T29" fmla="*/ 82005 h 426"/>
                <a:gd name="T30" fmla="*/ 0 w 497"/>
                <a:gd name="T31" fmla="*/ 169559 h 426"/>
                <a:gd name="T32" fmla="*/ 141604 w 497"/>
                <a:gd name="T33" fmla="*/ 169559 h 426"/>
                <a:gd name="T34" fmla="*/ 141604 w 497"/>
                <a:gd name="T35" fmla="*/ 142429 h 426"/>
                <a:gd name="T36" fmla="*/ 114514 w 497"/>
                <a:gd name="T37" fmla="*/ 32679 h 426"/>
                <a:gd name="T38" fmla="*/ 114514 w 497"/>
                <a:gd name="T39" fmla="*/ 32679 h 426"/>
                <a:gd name="T40" fmla="*/ 130522 w 497"/>
                <a:gd name="T41" fmla="*/ 22197 h 426"/>
                <a:gd name="T42" fmla="*/ 174850 w 497"/>
                <a:gd name="T43" fmla="*/ 22197 h 426"/>
                <a:gd name="T44" fmla="*/ 190241 w 497"/>
                <a:gd name="T45" fmla="*/ 32679 h 426"/>
                <a:gd name="T46" fmla="*/ 196398 w 497"/>
                <a:gd name="T47" fmla="*/ 49326 h 426"/>
                <a:gd name="T48" fmla="*/ 108973 w 497"/>
                <a:gd name="T49" fmla="*/ 49326 h 426"/>
                <a:gd name="T50" fmla="*/ 114514 w 497"/>
                <a:gd name="T51" fmla="*/ 32679 h 426"/>
                <a:gd name="T52" fmla="*/ 168693 w 497"/>
                <a:gd name="T53" fmla="*/ 218885 h 426"/>
                <a:gd name="T54" fmla="*/ 168693 w 497"/>
                <a:gd name="T55" fmla="*/ 218885 h 426"/>
                <a:gd name="T56" fmla="*/ 141604 w 497"/>
                <a:gd name="T57" fmla="*/ 218885 h 426"/>
                <a:gd name="T58" fmla="*/ 141604 w 497"/>
                <a:gd name="T59" fmla="*/ 186206 h 426"/>
                <a:gd name="T60" fmla="*/ 5541 w 497"/>
                <a:gd name="T61" fmla="*/ 186206 h 426"/>
                <a:gd name="T62" fmla="*/ 10466 w 497"/>
                <a:gd name="T63" fmla="*/ 234916 h 426"/>
                <a:gd name="T64" fmla="*/ 38171 w 497"/>
                <a:gd name="T65" fmla="*/ 262045 h 426"/>
                <a:gd name="T66" fmla="*/ 267200 w 497"/>
                <a:gd name="T67" fmla="*/ 262045 h 426"/>
                <a:gd name="T68" fmla="*/ 294289 w 497"/>
                <a:gd name="T69" fmla="*/ 234916 h 426"/>
                <a:gd name="T70" fmla="*/ 299830 w 497"/>
                <a:gd name="T71" fmla="*/ 186206 h 426"/>
                <a:gd name="T72" fmla="*/ 168693 w 497"/>
                <a:gd name="T73" fmla="*/ 186206 h 426"/>
                <a:gd name="T74" fmla="*/ 168693 w 497"/>
                <a:gd name="T75" fmla="*/ 218885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44" name="TextBox 46"/>
            <p:cNvSpPr txBox="1">
              <a:spLocks noChangeArrowheads="1"/>
            </p:cNvSpPr>
            <p:nvPr/>
          </p:nvSpPr>
          <p:spPr bwMode="auto">
            <a:xfrm>
              <a:off x="1280457" y="2842319"/>
              <a:ext cx="14378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defTabSz="609290">
                <a:defRPr/>
              </a:pPr>
              <a:r>
                <a:rPr lang="zh-CN" altLang="en-US" sz="1600" dirty="0">
                  <a:solidFill>
                    <a:srgbClr val="FFFFFF"/>
                  </a:solidFill>
                  <a:ea typeface="微软雅黑" pitchFamily="34" charset="-122"/>
                </a:rPr>
                <a:t>输入标题</a:t>
              </a:r>
              <a:endParaRPr lang="en-US" altLang="zh-CN" sz="1600" dirty="0">
                <a:solidFill>
                  <a:srgbClr val="FFFFFF"/>
                </a:solidFill>
                <a:ea typeface="微软雅黑" pitchFamily="34" charset="-122"/>
              </a:endParaRPr>
            </a:p>
          </p:txBody>
        </p:sp>
      </p:grpSp>
      <p:grpSp>
        <p:nvGrpSpPr>
          <p:cNvPr id="16" name="Group 15"/>
          <p:cNvGrpSpPr>
            <a:grpSpLocks/>
          </p:cNvGrpSpPr>
          <p:nvPr/>
        </p:nvGrpSpPr>
        <p:grpSpPr bwMode="auto">
          <a:xfrm>
            <a:off x="9270249" y="4981578"/>
            <a:ext cx="2489645" cy="1086410"/>
            <a:chOff x="9017000" y="4981715"/>
            <a:chExt cx="2489798" cy="1086483"/>
          </a:xfrm>
        </p:grpSpPr>
        <p:grpSp>
          <p:nvGrpSpPr>
            <p:cNvPr id="132137" name="Group 5"/>
            <p:cNvGrpSpPr>
              <a:grpSpLocks/>
            </p:cNvGrpSpPr>
            <p:nvPr/>
          </p:nvGrpSpPr>
          <p:grpSpPr bwMode="auto">
            <a:xfrm>
              <a:off x="9017000" y="4981715"/>
              <a:ext cx="2489798" cy="1086483"/>
              <a:chOff x="8742310" y="5011546"/>
              <a:chExt cx="2489798" cy="1086483"/>
            </a:xfrm>
          </p:grpSpPr>
          <p:sp>
            <p:nvSpPr>
              <p:cNvPr id="62" name="TextBox 61"/>
              <p:cNvSpPr txBox="1"/>
              <p:nvPr/>
            </p:nvSpPr>
            <p:spPr>
              <a:xfrm>
                <a:off x="9885122" y="5011546"/>
                <a:ext cx="1005465" cy="338577"/>
              </a:xfrm>
              <a:prstGeom prst="rect">
                <a:avLst/>
              </a:prstGeom>
              <a:noFill/>
            </p:spPr>
            <p:txBody>
              <a:bodyPr wrap="none">
                <a:spAutoFit/>
              </a:bodyPr>
              <a:lstStyle/>
              <a:p>
                <a:pPr defTabSz="609290">
                  <a:defRPr/>
                </a:pPr>
                <a:r>
                  <a:rPr lang="zh-CN" altLang="en-US" sz="1600" dirty="0">
                    <a:solidFill>
                      <a:schemeClr val="tx1">
                        <a:lumMod val="50000"/>
                        <a:lumOff val="50000"/>
                      </a:schemeClr>
                    </a:solidFill>
                    <a:ea typeface="微软雅黑" pitchFamily="34" charset="-122"/>
                  </a:rPr>
                  <a:t>输入标题</a:t>
                </a:r>
                <a:endParaRPr lang="en-US" altLang="zh-CN" sz="1600" dirty="0">
                  <a:solidFill>
                    <a:schemeClr val="tx1">
                      <a:lumMod val="50000"/>
                      <a:lumOff val="50000"/>
                    </a:schemeClr>
                  </a:solidFill>
                  <a:ea typeface="微软雅黑" pitchFamily="34" charset="-122"/>
                </a:endParaRPr>
              </a:p>
            </p:txBody>
          </p:sp>
          <p:sp>
            <p:nvSpPr>
              <p:cNvPr id="132140" name="Rectangle 62"/>
              <p:cNvSpPr>
                <a:spLocks noChangeArrowheads="1"/>
              </p:cNvSpPr>
              <p:nvPr/>
            </p:nvSpPr>
            <p:spPr bwMode="auto">
              <a:xfrm>
                <a:off x="9650280" y="5266976"/>
                <a:ext cx="1581828" cy="8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itchFamily="34" charset="0"/>
                </a:endParaRPr>
              </a:p>
              <a:p>
                <a:endParaRPr lang="en-US" altLang="zh-CN" sz="1200" dirty="0">
                  <a:solidFill>
                    <a:schemeClr val="tx1">
                      <a:lumMod val="50000"/>
                      <a:lumOff val="50000"/>
                    </a:schemeClr>
                  </a:solidFill>
                  <a:latin typeface="Arial" pitchFamily="34" charset="0"/>
                </a:endParaRPr>
              </a:p>
            </p:txBody>
          </p:sp>
          <p:sp>
            <p:nvSpPr>
              <p:cNvPr id="74" name="Cube 73"/>
              <p:cNvSpPr/>
              <p:nvPr/>
            </p:nvSpPr>
            <p:spPr>
              <a:xfrm>
                <a:off x="8742310" y="5073463"/>
                <a:ext cx="834967" cy="836669"/>
              </a:xfrm>
              <a:prstGeom prst="cube">
                <a:avLst>
                  <a:gd name="adj" fmla="val 703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id-ID" altLang="zh-CN">
                  <a:solidFill>
                    <a:schemeClr val="tx1">
                      <a:lumMod val="50000"/>
                      <a:lumOff val="50000"/>
                    </a:schemeClr>
                  </a:solidFill>
                </a:endParaRPr>
              </a:p>
            </p:txBody>
          </p:sp>
        </p:grpSp>
        <p:sp>
          <p:nvSpPr>
            <p:cNvPr id="51" name="Freeform 123"/>
            <p:cNvSpPr>
              <a:spLocks noChangeArrowheads="1"/>
            </p:cNvSpPr>
            <p:nvPr/>
          </p:nvSpPr>
          <p:spPr bwMode="auto">
            <a:xfrm>
              <a:off x="9243241" y="5335850"/>
              <a:ext cx="328933" cy="335319"/>
            </a:xfrm>
            <a:custGeom>
              <a:avLst/>
              <a:gdLst>
                <a:gd name="T0" fmla="*/ 200125 w 452"/>
                <a:gd name="T1" fmla="*/ 218465 h 462"/>
                <a:gd name="T2" fmla="*/ 200125 w 452"/>
                <a:gd name="T3" fmla="*/ 218465 h 462"/>
                <a:gd name="T4" fmla="*/ 315834 w 452"/>
                <a:gd name="T5" fmla="*/ 18871 h 462"/>
                <a:gd name="T6" fmla="*/ 315834 w 452"/>
                <a:gd name="T7" fmla="*/ 13064 h 462"/>
                <a:gd name="T8" fmla="*/ 309284 w 452"/>
                <a:gd name="T9" fmla="*/ 13064 h 462"/>
                <a:gd name="T10" fmla="*/ 115709 w 452"/>
                <a:gd name="T11" fmla="*/ 129192 h 462"/>
                <a:gd name="T12" fmla="*/ 6550 w 452"/>
                <a:gd name="T13" fmla="*/ 218465 h 462"/>
                <a:gd name="T14" fmla="*/ 25470 w 452"/>
                <a:gd name="T15" fmla="*/ 238062 h 462"/>
                <a:gd name="T16" fmla="*/ 64040 w 452"/>
                <a:gd name="T17" fmla="*/ 224998 h 462"/>
                <a:gd name="T18" fmla="*/ 109887 w 452"/>
                <a:gd name="T19" fmla="*/ 269997 h 462"/>
                <a:gd name="T20" fmla="*/ 96788 w 452"/>
                <a:gd name="T21" fmla="*/ 308464 h 462"/>
                <a:gd name="T22" fmla="*/ 109887 w 452"/>
                <a:gd name="T23" fmla="*/ 328061 h 462"/>
                <a:gd name="T24" fmla="*/ 200125 w 452"/>
                <a:gd name="T25" fmla="*/ 218465 h 462"/>
                <a:gd name="T26" fmla="*/ 219046 w 452"/>
                <a:gd name="T27" fmla="*/ 108870 h 462"/>
                <a:gd name="T28" fmla="*/ 219046 w 452"/>
                <a:gd name="T29" fmla="*/ 108870 h 462"/>
                <a:gd name="T30" fmla="*/ 219046 w 452"/>
                <a:gd name="T31" fmla="*/ 70402 h 462"/>
                <a:gd name="T32" fmla="*/ 257616 w 452"/>
                <a:gd name="T33" fmla="*/ 70402 h 462"/>
                <a:gd name="T34" fmla="*/ 257616 w 452"/>
                <a:gd name="T35" fmla="*/ 108870 h 462"/>
                <a:gd name="T36" fmla="*/ 219046 w 452"/>
                <a:gd name="T37" fmla="*/ 10887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5" name="Group 14"/>
          <p:cNvGrpSpPr>
            <a:grpSpLocks/>
          </p:cNvGrpSpPr>
          <p:nvPr/>
        </p:nvGrpSpPr>
        <p:grpSpPr bwMode="auto">
          <a:xfrm>
            <a:off x="6506767" y="4981578"/>
            <a:ext cx="2489573" cy="1086410"/>
            <a:chOff x="6253516" y="4981715"/>
            <a:chExt cx="2489799" cy="1086483"/>
          </a:xfrm>
        </p:grpSpPr>
        <p:grpSp>
          <p:nvGrpSpPr>
            <p:cNvPr id="132132" name="Group 25"/>
            <p:cNvGrpSpPr>
              <a:grpSpLocks/>
            </p:cNvGrpSpPr>
            <p:nvPr/>
          </p:nvGrpSpPr>
          <p:grpSpPr bwMode="auto">
            <a:xfrm>
              <a:off x="6253516" y="4981715"/>
              <a:ext cx="2489799" cy="1086483"/>
              <a:chOff x="8742310" y="5011546"/>
              <a:chExt cx="2489799" cy="1086483"/>
            </a:xfrm>
          </p:grpSpPr>
          <p:sp>
            <p:nvSpPr>
              <p:cNvPr id="27" name="TextBox 26"/>
              <p:cNvSpPr txBox="1"/>
              <p:nvPr/>
            </p:nvSpPr>
            <p:spPr>
              <a:xfrm>
                <a:off x="9905868" y="5011546"/>
                <a:ext cx="1005494" cy="338577"/>
              </a:xfrm>
              <a:prstGeom prst="rect">
                <a:avLst/>
              </a:prstGeom>
              <a:noFill/>
            </p:spPr>
            <p:txBody>
              <a:bodyPr wrap="none">
                <a:spAutoFit/>
              </a:bodyPr>
              <a:lstStyle/>
              <a:p>
                <a:pPr defTabSz="609290">
                  <a:defRPr/>
                </a:pPr>
                <a:r>
                  <a:rPr lang="zh-CN" altLang="en-US" sz="1600" dirty="0">
                    <a:solidFill>
                      <a:schemeClr val="tx1">
                        <a:lumMod val="50000"/>
                        <a:lumOff val="50000"/>
                      </a:schemeClr>
                    </a:solidFill>
                    <a:ea typeface="微软雅黑" pitchFamily="34" charset="-122"/>
                  </a:rPr>
                  <a:t>输入标题</a:t>
                </a:r>
                <a:endParaRPr lang="en-US" altLang="zh-CN" sz="1600" dirty="0">
                  <a:solidFill>
                    <a:schemeClr val="tx1">
                      <a:lumMod val="50000"/>
                      <a:lumOff val="50000"/>
                    </a:schemeClr>
                  </a:solidFill>
                  <a:ea typeface="微软雅黑" pitchFamily="34" charset="-122"/>
                </a:endParaRPr>
              </a:p>
            </p:txBody>
          </p:sp>
          <p:sp>
            <p:nvSpPr>
              <p:cNvPr id="132135" name="Rectangle 27"/>
              <p:cNvSpPr>
                <a:spLocks noChangeArrowheads="1"/>
              </p:cNvSpPr>
              <p:nvPr/>
            </p:nvSpPr>
            <p:spPr bwMode="auto">
              <a:xfrm>
                <a:off x="9650281" y="5266976"/>
                <a:ext cx="1581828" cy="8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itchFamily="34" charset="0"/>
                </a:endParaRPr>
              </a:p>
              <a:p>
                <a:endParaRPr lang="en-US" altLang="zh-CN" sz="1200" dirty="0">
                  <a:solidFill>
                    <a:schemeClr val="tx1">
                      <a:lumMod val="50000"/>
                      <a:lumOff val="50000"/>
                    </a:schemeClr>
                  </a:solidFill>
                  <a:latin typeface="Arial" pitchFamily="34" charset="0"/>
                </a:endParaRPr>
              </a:p>
            </p:txBody>
          </p:sp>
          <p:sp>
            <p:nvSpPr>
              <p:cNvPr id="29" name="Cube 28"/>
              <p:cNvSpPr/>
              <p:nvPr/>
            </p:nvSpPr>
            <p:spPr>
              <a:xfrm>
                <a:off x="8742310" y="5073463"/>
                <a:ext cx="834992" cy="836669"/>
              </a:xfrm>
              <a:prstGeom prst="cube">
                <a:avLst>
                  <a:gd name="adj" fmla="val 703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id-ID" altLang="zh-CN">
                  <a:solidFill>
                    <a:schemeClr val="tx1">
                      <a:lumMod val="50000"/>
                      <a:lumOff val="50000"/>
                    </a:schemeClr>
                  </a:solidFill>
                </a:endParaRPr>
              </a:p>
            </p:txBody>
          </p:sp>
        </p:grpSp>
        <p:sp>
          <p:nvSpPr>
            <p:cNvPr id="56" name="Freeform 133"/>
            <p:cNvSpPr>
              <a:spLocks noChangeArrowheads="1"/>
            </p:cNvSpPr>
            <p:nvPr/>
          </p:nvSpPr>
          <p:spPr bwMode="auto">
            <a:xfrm>
              <a:off x="6427043" y="5283672"/>
              <a:ext cx="398400" cy="384296"/>
            </a:xfrm>
            <a:custGeom>
              <a:avLst/>
              <a:gdLst>
                <a:gd name="T0" fmla="*/ 340684 w 497"/>
                <a:gd name="T1" fmla="*/ 128099 h 480"/>
                <a:gd name="T2" fmla="*/ 340684 w 497"/>
                <a:gd name="T3" fmla="*/ 128099 h 480"/>
                <a:gd name="T4" fmla="*/ 298199 w 497"/>
                <a:gd name="T5" fmla="*/ 14411 h 480"/>
                <a:gd name="T6" fmla="*/ 277357 w 497"/>
                <a:gd name="T7" fmla="*/ 7206 h 480"/>
                <a:gd name="T8" fmla="*/ 7214 w 497"/>
                <a:gd name="T9" fmla="*/ 107283 h 480"/>
                <a:gd name="T10" fmla="*/ 0 w 497"/>
                <a:gd name="T11" fmla="*/ 128099 h 480"/>
                <a:gd name="T12" fmla="*/ 42485 w 497"/>
                <a:gd name="T13" fmla="*/ 241786 h 480"/>
                <a:gd name="T14" fmla="*/ 42485 w 497"/>
                <a:gd name="T15" fmla="*/ 177737 h 480"/>
                <a:gd name="T16" fmla="*/ 92185 w 497"/>
                <a:gd name="T17" fmla="*/ 128099 h 480"/>
                <a:gd name="T18" fmla="*/ 162727 w 497"/>
                <a:gd name="T19" fmla="*/ 128099 h 480"/>
                <a:gd name="T20" fmla="*/ 247697 w 497"/>
                <a:gd name="T21" fmla="*/ 71255 h 480"/>
                <a:gd name="T22" fmla="*/ 298199 w 497"/>
                <a:gd name="T23" fmla="*/ 128099 h 480"/>
                <a:gd name="T24" fmla="*/ 340684 w 497"/>
                <a:gd name="T25" fmla="*/ 128099 h 480"/>
                <a:gd name="T26" fmla="*/ 383169 w 497"/>
                <a:gd name="T27" fmla="*/ 163326 h 480"/>
                <a:gd name="T28" fmla="*/ 383169 w 497"/>
                <a:gd name="T29" fmla="*/ 163326 h 480"/>
                <a:gd name="T30" fmla="*/ 92185 w 497"/>
                <a:gd name="T31" fmla="*/ 163326 h 480"/>
                <a:gd name="T32" fmla="*/ 77756 w 497"/>
                <a:gd name="T33" fmla="*/ 177737 h 480"/>
                <a:gd name="T34" fmla="*/ 77756 w 497"/>
                <a:gd name="T35" fmla="*/ 369885 h 480"/>
                <a:gd name="T36" fmla="*/ 92185 w 497"/>
                <a:gd name="T37" fmla="*/ 383495 h 480"/>
                <a:gd name="T38" fmla="*/ 383169 w 497"/>
                <a:gd name="T39" fmla="*/ 383495 h 480"/>
                <a:gd name="T40" fmla="*/ 397598 w 497"/>
                <a:gd name="T41" fmla="*/ 369885 h 480"/>
                <a:gd name="T42" fmla="*/ 397598 w 497"/>
                <a:gd name="T43" fmla="*/ 177737 h 480"/>
                <a:gd name="T44" fmla="*/ 383169 w 497"/>
                <a:gd name="T45" fmla="*/ 163326 h 480"/>
                <a:gd name="T46" fmla="*/ 362328 w 497"/>
                <a:gd name="T47" fmla="*/ 341063 h 480"/>
                <a:gd name="T48" fmla="*/ 362328 w 497"/>
                <a:gd name="T49" fmla="*/ 341063 h 480"/>
                <a:gd name="T50" fmla="*/ 120241 w 497"/>
                <a:gd name="T51" fmla="*/ 341063 h 480"/>
                <a:gd name="T52" fmla="*/ 120241 w 497"/>
                <a:gd name="T53" fmla="*/ 313041 h 480"/>
                <a:gd name="T54" fmla="*/ 156314 w 497"/>
                <a:gd name="T55" fmla="*/ 220170 h 480"/>
                <a:gd name="T56" fmla="*/ 212427 w 497"/>
                <a:gd name="T57" fmla="*/ 291424 h 480"/>
                <a:gd name="T58" fmla="*/ 262928 w 497"/>
                <a:gd name="T59" fmla="*/ 241786 h 480"/>
                <a:gd name="T60" fmla="*/ 333470 w 497"/>
                <a:gd name="T61" fmla="*/ 212964 h 480"/>
                <a:gd name="T62" fmla="*/ 362328 w 497"/>
                <a:gd name="T63" fmla="*/ 277814 h 480"/>
                <a:gd name="T64" fmla="*/ 362328 w 497"/>
                <a:gd name="T65" fmla="*/ 341063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4" name="Group 13"/>
          <p:cNvGrpSpPr>
            <a:grpSpLocks/>
          </p:cNvGrpSpPr>
          <p:nvPr/>
        </p:nvGrpSpPr>
        <p:grpSpPr bwMode="auto">
          <a:xfrm>
            <a:off x="3661677" y="4981578"/>
            <a:ext cx="2783947" cy="1086410"/>
            <a:chOff x="3490031" y="4981715"/>
            <a:chExt cx="2783103" cy="1086483"/>
          </a:xfrm>
        </p:grpSpPr>
        <p:grpSp>
          <p:nvGrpSpPr>
            <p:cNvPr id="132127" name="Group 29"/>
            <p:cNvGrpSpPr>
              <a:grpSpLocks/>
            </p:cNvGrpSpPr>
            <p:nvPr/>
          </p:nvGrpSpPr>
          <p:grpSpPr bwMode="auto">
            <a:xfrm>
              <a:off x="3490031" y="4981715"/>
              <a:ext cx="2783103" cy="1086483"/>
              <a:chOff x="8742310" y="5011546"/>
              <a:chExt cx="2783103" cy="1086483"/>
            </a:xfrm>
          </p:grpSpPr>
          <p:sp>
            <p:nvSpPr>
              <p:cNvPr id="31" name="TextBox 30"/>
              <p:cNvSpPr txBox="1"/>
              <p:nvPr/>
            </p:nvSpPr>
            <p:spPr>
              <a:xfrm>
                <a:off x="9741837" y="5011546"/>
                <a:ext cx="1783576" cy="338577"/>
              </a:xfrm>
              <a:prstGeom prst="rect">
                <a:avLst/>
              </a:prstGeom>
              <a:noFill/>
            </p:spPr>
            <p:txBody>
              <a:bodyPr>
                <a:spAutoFit/>
              </a:bodyPr>
              <a:lstStyle/>
              <a:p>
                <a:pPr defTabSz="609290">
                  <a:defRPr/>
                </a:pPr>
                <a:r>
                  <a:rPr lang="zh-CN" altLang="en-US" sz="1600" dirty="0">
                    <a:solidFill>
                      <a:schemeClr val="tx1">
                        <a:lumMod val="50000"/>
                        <a:lumOff val="50000"/>
                      </a:schemeClr>
                    </a:solidFill>
                    <a:ea typeface="微软雅黑" pitchFamily="34" charset="-122"/>
                  </a:rPr>
                  <a:t>输入标题</a:t>
                </a:r>
                <a:endParaRPr lang="en-US" altLang="zh-CN" sz="1600" dirty="0">
                  <a:solidFill>
                    <a:schemeClr val="tx1">
                      <a:lumMod val="50000"/>
                      <a:lumOff val="50000"/>
                    </a:schemeClr>
                  </a:solidFill>
                  <a:ea typeface="微软雅黑" pitchFamily="34" charset="-122"/>
                </a:endParaRPr>
              </a:p>
            </p:txBody>
          </p:sp>
          <p:sp>
            <p:nvSpPr>
              <p:cNvPr id="132130" name="Rectangle 31"/>
              <p:cNvSpPr>
                <a:spLocks noChangeArrowheads="1"/>
              </p:cNvSpPr>
              <p:nvPr/>
            </p:nvSpPr>
            <p:spPr bwMode="auto">
              <a:xfrm>
                <a:off x="9650281" y="5266976"/>
                <a:ext cx="1581826" cy="8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itchFamily="34" charset="0"/>
                </a:endParaRPr>
              </a:p>
              <a:p>
                <a:endParaRPr lang="en-US" altLang="zh-CN" sz="1200" dirty="0">
                  <a:solidFill>
                    <a:schemeClr val="tx1">
                      <a:lumMod val="50000"/>
                      <a:lumOff val="50000"/>
                    </a:schemeClr>
                  </a:solidFill>
                  <a:latin typeface="Arial" pitchFamily="34" charset="0"/>
                </a:endParaRPr>
              </a:p>
            </p:txBody>
          </p:sp>
          <p:sp>
            <p:nvSpPr>
              <p:cNvPr id="33" name="Cube 32"/>
              <p:cNvSpPr/>
              <p:nvPr/>
            </p:nvSpPr>
            <p:spPr>
              <a:xfrm>
                <a:off x="8742310" y="5073463"/>
                <a:ext cx="836250" cy="836669"/>
              </a:xfrm>
              <a:prstGeom prst="cube">
                <a:avLst>
                  <a:gd name="adj" fmla="val 703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id-ID" altLang="zh-CN">
                  <a:solidFill>
                    <a:schemeClr val="tx1">
                      <a:lumMod val="50000"/>
                      <a:lumOff val="50000"/>
                    </a:schemeClr>
                  </a:solidFill>
                </a:endParaRPr>
              </a:p>
            </p:txBody>
          </p:sp>
        </p:grpSp>
        <p:sp>
          <p:nvSpPr>
            <p:cNvPr id="57" name="Freeform 102"/>
            <p:cNvSpPr>
              <a:spLocks noChangeArrowheads="1"/>
            </p:cNvSpPr>
            <p:nvPr/>
          </p:nvSpPr>
          <p:spPr bwMode="auto">
            <a:xfrm>
              <a:off x="3696208" y="5323775"/>
              <a:ext cx="383350" cy="342639"/>
            </a:xfrm>
            <a:custGeom>
              <a:avLst/>
              <a:gdLst>
                <a:gd name="T0" fmla="*/ 61582 w 498"/>
                <a:gd name="T1" fmla="*/ 116266 h 445"/>
                <a:gd name="T2" fmla="*/ 61582 w 498"/>
                <a:gd name="T3" fmla="*/ 116266 h 445"/>
                <a:gd name="T4" fmla="*/ 109309 w 498"/>
                <a:gd name="T5" fmla="*/ 130126 h 445"/>
                <a:gd name="T6" fmla="*/ 116237 w 498"/>
                <a:gd name="T7" fmla="*/ 130126 h 445"/>
                <a:gd name="T8" fmla="*/ 150107 w 498"/>
                <a:gd name="T9" fmla="*/ 103177 h 445"/>
                <a:gd name="T10" fmla="*/ 150107 w 498"/>
                <a:gd name="T11" fmla="*/ 96247 h 445"/>
                <a:gd name="T12" fmla="*/ 137021 w 498"/>
                <a:gd name="T13" fmla="*/ 82387 h 445"/>
                <a:gd name="T14" fmla="*/ 211689 w 498"/>
                <a:gd name="T15" fmla="*/ 7700 h 445"/>
                <a:gd name="T16" fmla="*/ 150107 w 498"/>
                <a:gd name="T17" fmla="*/ 0 h 445"/>
                <a:gd name="T18" fmla="*/ 82366 w 498"/>
                <a:gd name="T19" fmla="*/ 41579 h 445"/>
                <a:gd name="T20" fmla="*/ 55424 w 498"/>
                <a:gd name="T21" fmla="*/ 62368 h 445"/>
                <a:gd name="T22" fmla="*/ 40798 w 498"/>
                <a:gd name="T23" fmla="*/ 89317 h 445"/>
                <a:gd name="T24" fmla="*/ 13856 w 498"/>
                <a:gd name="T25" fmla="*/ 96247 h 445"/>
                <a:gd name="T26" fmla="*/ 0 w 498"/>
                <a:gd name="T27" fmla="*/ 110106 h 445"/>
                <a:gd name="T28" fmla="*/ 0 w 498"/>
                <a:gd name="T29" fmla="*/ 116266 h 445"/>
                <a:gd name="T30" fmla="*/ 27712 w 498"/>
                <a:gd name="T31" fmla="*/ 143985 h 445"/>
                <a:gd name="T32" fmla="*/ 40798 w 498"/>
                <a:gd name="T33" fmla="*/ 150915 h 445"/>
                <a:gd name="T34" fmla="*/ 55424 w 498"/>
                <a:gd name="T35" fmla="*/ 137056 h 445"/>
                <a:gd name="T36" fmla="*/ 61582 w 498"/>
                <a:gd name="T37" fmla="*/ 116266 h 445"/>
                <a:gd name="T38" fmla="*/ 170891 w 498"/>
                <a:gd name="T39" fmla="*/ 123196 h 445"/>
                <a:gd name="T40" fmla="*/ 170891 w 498"/>
                <a:gd name="T41" fmla="*/ 123196 h 445"/>
                <a:gd name="T42" fmla="*/ 163963 w 498"/>
                <a:gd name="T43" fmla="*/ 123196 h 445"/>
                <a:gd name="T44" fmla="*/ 137021 w 498"/>
                <a:gd name="T45" fmla="*/ 143985 h 445"/>
                <a:gd name="T46" fmla="*/ 130093 w 498"/>
                <a:gd name="T47" fmla="*/ 157075 h 445"/>
                <a:gd name="T48" fmla="*/ 293286 w 498"/>
                <a:gd name="T49" fmla="*/ 334939 h 445"/>
                <a:gd name="T50" fmla="*/ 307142 w 498"/>
                <a:gd name="T51" fmla="*/ 334939 h 445"/>
                <a:gd name="T52" fmla="*/ 327926 w 498"/>
                <a:gd name="T53" fmla="*/ 321080 h 445"/>
                <a:gd name="T54" fmla="*/ 327926 w 498"/>
                <a:gd name="T55" fmla="*/ 307990 h 445"/>
                <a:gd name="T56" fmla="*/ 170891 w 498"/>
                <a:gd name="T57" fmla="*/ 123196 h 445"/>
                <a:gd name="T58" fmla="*/ 382580 w 498"/>
                <a:gd name="T59" fmla="*/ 48508 h 445"/>
                <a:gd name="T60" fmla="*/ 382580 w 498"/>
                <a:gd name="T61" fmla="*/ 48508 h 445"/>
                <a:gd name="T62" fmla="*/ 368724 w 498"/>
                <a:gd name="T63" fmla="*/ 41579 h 445"/>
                <a:gd name="T64" fmla="*/ 354868 w 498"/>
                <a:gd name="T65" fmla="*/ 68528 h 445"/>
                <a:gd name="T66" fmla="*/ 314070 w 498"/>
                <a:gd name="T67" fmla="*/ 82387 h 445"/>
                <a:gd name="T68" fmla="*/ 307142 w 498"/>
                <a:gd name="T69" fmla="*/ 48508 h 445"/>
                <a:gd name="T70" fmla="*/ 320998 w 498"/>
                <a:gd name="T71" fmla="*/ 14630 h 445"/>
                <a:gd name="T72" fmla="*/ 314070 w 498"/>
                <a:gd name="T73" fmla="*/ 7700 h 445"/>
                <a:gd name="T74" fmla="*/ 259416 w 498"/>
                <a:gd name="T75" fmla="*/ 55438 h 445"/>
                <a:gd name="T76" fmla="*/ 245560 w 498"/>
                <a:gd name="T77" fmla="*/ 116266 h 445"/>
                <a:gd name="T78" fmla="*/ 218617 w 498"/>
                <a:gd name="T79" fmla="*/ 143985 h 445"/>
                <a:gd name="T80" fmla="*/ 245560 w 498"/>
                <a:gd name="T81" fmla="*/ 177864 h 445"/>
                <a:gd name="T82" fmla="*/ 280200 w 498"/>
                <a:gd name="T83" fmla="*/ 143985 h 445"/>
                <a:gd name="T84" fmla="*/ 314070 w 498"/>
                <a:gd name="T85" fmla="*/ 137056 h 445"/>
                <a:gd name="T86" fmla="*/ 375652 w 498"/>
                <a:gd name="T87" fmla="*/ 110106 h 445"/>
                <a:gd name="T88" fmla="*/ 382580 w 498"/>
                <a:gd name="T89" fmla="*/ 48508 h 445"/>
                <a:gd name="T90" fmla="*/ 55424 w 498"/>
                <a:gd name="T91" fmla="*/ 307990 h 445"/>
                <a:gd name="T92" fmla="*/ 55424 w 498"/>
                <a:gd name="T93" fmla="*/ 307990 h 445"/>
                <a:gd name="T94" fmla="*/ 55424 w 498"/>
                <a:gd name="T95" fmla="*/ 321080 h 445"/>
                <a:gd name="T96" fmla="*/ 68510 w 498"/>
                <a:gd name="T97" fmla="*/ 341869 h 445"/>
                <a:gd name="T98" fmla="*/ 82366 w 498"/>
                <a:gd name="T99" fmla="*/ 334939 h 445"/>
                <a:gd name="T100" fmla="*/ 177819 w 498"/>
                <a:gd name="T101" fmla="*/ 246392 h 445"/>
                <a:gd name="T102" fmla="*/ 150107 w 498"/>
                <a:gd name="T103" fmla="*/ 211743 h 445"/>
                <a:gd name="T104" fmla="*/ 55424 w 498"/>
                <a:gd name="T105" fmla="*/ 307990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3" name="Group 12"/>
          <p:cNvGrpSpPr>
            <a:grpSpLocks/>
          </p:cNvGrpSpPr>
          <p:nvPr/>
        </p:nvGrpSpPr>
        <p:grpSpPr bwMode="auto">
          <a:xfrm>
            <a:off x="981398" y="4981578"/>
            <a:ext cx="2489388" cy="1086410"/>
            <a:chOff x="726546" y="4981715"/>
            <a:chExt cx="2489797" cy="1086483"/>
          </a:xfrm>
        </p:grpSpPr>
        <p:grpSp>
          <p:nvGrpSpPr>
            <p:cNvPr id="132122" name="Group 33"/>
            <p:cNvGrpSpPr>
              <a:grpSpLocks/>
            </p:cNvGrpSpPr>
            <p:nvPr/>
          </p:nvGrpSpPr>
          <p:grpSpPr bwMode="auto">
            <a:xfrm>
              <a:off x="726546" y="4981715"/>
              <a:ext cx="2489797" cy="1086483"/>
              <a:chOff x="8742310" y="5011546"/>
              <a:chExt cx="2489797" cy="1086483"/>
            </a:xfrm>
          </p:grpSpPr>
          <p:sp>
            <p:nvSpPr>
              <p:cNvPr id="35" name="TextBox 34"/>
              <p:cNvSpPr txBox="1"/>
              <p:nvPr/>
            </p:nvSpPr>
            <p:spPr>
              <a:xfrm>
                <a:off x="9945786" y="5011546"/>
                <a:ext cx="1005568" cy="338577"/>
              </a:xfrm>
              <a:prstGeom prst="rect">
                <a:avLst/>
              </a:prstGeom>
              <a:noFill/>
            </p:spPr>
            <p:txBody>
              <a:bodyPr wrap="none">
                <a:spAutoFit/>
              </a:bodyPr>
              <a:lstStyle/>
              <a:p>
                <a:pPr defTabSz="609290">
                  <a:defRPr/>
                </a:pPr>
                <a:r>
                  <a:rPr lang="zh-CN" altLang="en-US" sz="1600" dirty="0">
                    <a:solidFill>
                      <a:schemeClr val="tx1">
                        <a:lumMod val="50000"/>
                        <a:lumOff val="50000"/>
                      </a:schemeClr>
                    </a:solidFill>
                    <a:ea typeface="微软雅黑" pitchFamily="34" charset="-122"/>
                  </a:rPr>
                  <a:t>输入标题</a:t>
                </a:r>
                <a:endParaRPr lang="en-US" altLang="zh-CN" sz="1600" dirty="0">
                  <a:solidFill>
                    <a:schemeClr val="tx1">
                      <a:lumMod val="50000"/>
                      <a:lumOff val="50000"/>
                    </a:schemeClr>
                  </a:solidFill>
                  <a:ea typeface="微软雅黑" pitchFamily="34" charset="-122"/>
                </a:endParaRPr>
              </a:p>
            </p:txBody>
          </p:sp>
          <p:sp>
            <p:nvSpPr>
              <p:cNvPr id="132125" name="Rectangle 39"/>
              <p:cNvSpPr>
                <a:spLocks noChangeArrowheads="1"/>
              </p:cNvSpPr>
              <p:nvPr/>
            </p:nvSpPr>
            <p:spPr bwMode="auto">
              <a:xfrm>
                <a:off x="9650280" y="5266976"/>
                <a:ext cx="1581827" cy="8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itchFamily="34" charset="0"/>
                </a:endParaRPr>
              </a:p>
              <a:p>
                <a:endParaRPr lang="en-US" altLang="zh-CN" sz="1200" dirty="0">
                  <a:solidFill>
                    <a:schemeClr val="tx1">
                      <a:lumMod val="50000"/>
                      <a:lumOff val="50000"/>
                    </a:schemeClr>
                  </a:solidFill>
                  <a:latin typeface="Arial" pitchFamily="34" charset="0"/>
                </a:endParaRPr>
              </a:p>
            </p:txBody>
          </p:sp>
          <p:sp>
            <p:nvSpPr>
              <p:cNvPr id="41" name="Cube 40"/>
              <p:cNvSpPr/>
              <p:nvPr/>
            </p:nvSpPr>
            <p:spPr>
              <a:xfrm>
                <a:off x="8742310" y="5073463"/>
                <a:ext cx="835053" cy="836669"/>
              </a:xfrm>
              <a:prstGeom prst="cube">
                <a:avLst>
                  <a:gd name="adj" fmla="val 703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endParaRPr lang="id-ID" altLang="zh-CN">
                  <a:solidFill>
                    <a:schemeClr val="tx1">
                      <a:lumMod val="50000"/>
                      <a:lumOff val="50000"/>
                    </a:schemeClr>
                  </a:solidFill>
                </a:endParaRPr>
              </a:p>
            </p:txBody>
          </p:sp>
        </p:grpSp>
        <p:sp>
          <p:nvSpPr>
            <p:cNvPr id="58" name="Freeform 97"/>
            <p:cNvSpPr>
              <a:spLocks noChangeArrowheads="1"/>
            </p:cNvSpPr>
            <p:nvPr/>
          </p:nvSpPr>
          <p:spPr bwMode="auto">
            <a:xfrm>
              <a:off x="883058" y="5300966"/>
              <a:ext cx="407390" cy="349707"/>
            </a:xfrm>
            <a:custGeom>
              <a:avLst/>
              <a:gdLst>
                <a:gd name="T0" fmla="*/ 188531 w 497"/>
                <a:gd name="T1" fmla="*/ 189630 h 426"/>
                <a:gd name="T2" fmla="*/ 188531 w 497"/>
                <a:gd name="T3" fmla="*/ 189630 h 426"/>
                <a:gd name="T4" fmla="*/ 224597 w 497"/>
                <a:gd name="T5" fmla="*/ 189630 h 426"/>
                <a:gd name="T6" fmla="*/ 224597 w 497"/>
                <a:gd name="T7" fmla="*/ 225750 h 426"/>
                <a:gd name="T8" fmla="*/ 406570 w 497"/>
                <a:gd name="T9" fmla="*/ 225750 h 426"/>
                <a:gd name="T10" fmla="*/ 399193 w 497"/>
                <a:gd name="T11" fmla="*/ 109181 h 426"/>
                <a:gd name="T12" fmla="*/ 363126 w 497"/>
                <a:gd name="T13" fmla="*/ 65673 h 426"/>
                <a:gd name="T14" fmla="*/ 297550 w 497"/>
                <a:gd name="T15" fmla="*/ 65673 h 426"/>
                <a:gd name="T16" fmla="*/ 276238 w 497"/>
                <a:gd name="T17" fmla="*/ 22165 h 426"/>
                <a:gd name="T18" fmla="*/ 245909 w 497"/>
                <a:gd name="T19" fmla="*/ 0 h 426"/>
                <a:gd name="T20" fmla="*/ 159021 w 497"/>
                <a:gd name="T21" fmla="*/ 0 h 426"/>
                <a:gd name="T22" fmla="*/ 137709 w 497"/>
                <a:gd name="T23" fmla="*/ 22165 h 426"/>
                <a:gd name="T24" fmla="*/ 109020 w 497"/>
                <a:gd name="T25" fmla="*/ 65673 h 426"/>
                <a:gd name="T26" fmla="*/ 43444 w 497"/>
                <a:gd name="T27" fmla="*/ 65673 h 426"/>
                <a:gd name="T28" fmla="*/ 7377 w 497"/>
                <a:gd name="T29" fmla="*/ 109181 h 426"/>
                <a:gd name="T30" fmla="*/ 0 w 497"/>
                <a:gd name="T31" fmla="*/ 225750 h 426"/>
                <a:gd name="T32" fmla="*/ 188531 w 497"/>
                <a:gd name="T33" fmla="*/ 225750 h 426"/>
                <a:gd name="T34" fmla="*/ 188531 w 497"/>
                <a:gd name="T35" fmla="*/ 189630 h 426"/>
                <a:gd name="T36" fmla="*/ 152464 w 497"/>
                <a:gd name="T37" fmla="*/ 43508 h 426"/>
                <a:gd name="T38" fmla="*/ 152464 w 497"/>
                <a:gd name="T39" fmla="*/ 43508 h 426"/>
                <a:gd name="T40" fmla="*/ 173776 w 497"/>
                <a:gd name="T41" fmla="*/ 29553 h 426"/>
                <a:gd name="T42" fmla="*/ 232794 w 497"/>
                <a:gd name="T43" fmla="*/ 29553 h 426"/>
                <a:gd name="T44" fmla="*/ 253287 w 497"/>
                <a:gd name="T45" fmla="*/ 43508 h 426"/>
                <a:gd name="T46" fmla="*/ 261484 w 497"/>
                <a:gd name="T47" fmla="*/ 65673 h 426"/>
                <a:gd name="T48" fmla="*/ 145087 w 497"/>
                <a:gd name="T49" fmla="*/ 65673 h 426"/>
                <a:gd name="T50" fmla="*/ 152464 w 497"/>
                <a:gd name="T51" fmla="*/ 43508 h 426"/>
                <a:gd name="T52" fmla="*/ 224597 w 497"/>
                <a:gd name="T53" fmla="*/ 291423 h 426"/>
                <a:gd name="T54" fmla="*/ 224597 w 497"/>
                <a:gd name="T55" fmla="*/ 291423 h 426"/>
                <a:gd name="T56" fmla="*/ 188531 w 497"/>
                <a:gd name="T57" fmla="*/ 291423 h 426"/>
                <a:gd name="T58" fmla="*/ 188531 w 497"/>
                <a:gd name="T59" fmla="*/ 247914 h 426"/>
                <a:gd name="T60" fmla="*/ 7377 w 497"/>
                <a:gd name="T61" fmla="*/ 247914 h 426"/>
                <a:gd name="T62" fmla="*/ 13935 w 497"/>
                <a:gd name="T63" fmla="*/ 312766 h 426"/>
                <a:gd name="T64" fmla="*/ 50821 w 497"/>
                <a:gd name="T65" fmla="*/ 348886 h 426"/>
                <a:gd name="T66" fmla="*/ 355749 w 497"/>
                <a:gd name="T67" fmla="*/ 348886 h 426"/>
                <a:gd name="T68" fmla="*/ 391816 w 497"/>
                <a:gd name="T69" fmla="*/ 312766 h 426"/>
                <a:gd name="T70" fmla="*/ 399193 w 497"/>
                <a:gd name="T71" fmla="*/ 247914 h 426"/>
                <a:gd name="T72" fmla="*/ 224597 w 497"/>
                <a:gd name="T73" fmla="*/ 247914 h 426"/>
                <a:gd name="T74" fmla="*/ 224597 w 497"/>
                <a:gd name="T75" fmla="*/ 291423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5" name="Group 4"/>
          <p:cNvGrpSpPr>
            <a:grpSpLocks/>
          </p:cNvGrpSpPr>
          <p:nvPr/>
        </p:nvGrpSpPr>
        <p:grpSpPr bwMode="auto">
          <a:xfrm>
            <a:off x="3657577" y="1489076"/>
            <a:ext cx="2617447" cy="2889251"/>
            <a:chOff x="3403170" y="1489075"/>
            <a:chExt cx="2617788" cy="2889249"/>
          </a:xfrm>
        </p:grpSpPr>
        <p:sp>
          <p:nvSpPr>
            <p:cNvPr id="10" name="Freeform 6"/>
            <p:cNvSpPr>
              <a:spLocks/>
            </p:cNvSpPr>
            <p:nvPr/>
          </p:nvSpPr>
          <p:spPr bwMode="auto">
            <a:xfrm>
              <a:off x="3403170" y="1489075"/>
              <a:ext cx="2617788" cy="2889249"/>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3"/>
            </a:solidFill>
            <a:ln>
              <a:noFill/>
            </a:ln>
          </p:spPr>
          <p:txBody>
            <a:bodyPr/>
            <a:lstStyle/>
            <a:p>
              <a:pPr>
                <a:defRPr/>
              </a:pPr>
              <a:endParaRPr lang="en-US"/>
            </a:p>
          </p:txBody>
        </p:sp>
        <p:sp>
          <p:nvSpPr>
            <p:cNvPr id="44" name="Freeform 102"/>
            <p:cNvSpPr>
              <a:spLocks noChangeArrowheads="1"/>
            </p:cNvSpPr>
            <p:nvPr/>
          </p:nvSpPr>
          <p:spPr bwMode="auto">
            <a:xfrm>
              <a:off x="5448319" y="2032964"/>
              <a:ext cx="282679" cy="252659"/>
            </a:xfrm>
            <a:custGeom>
              <a:avLst/>
              <a:gdLst>
                <a:gd name="T0" fmla="*/ 45410 w 498"/>
                <a:gd name="T1" fmla="*/ 85734 h 445"/>
                <a:gd name="T2" fmla="*/ 45410 w 498"/>
                <a:gd name="T3" fmla="*/ 85734 h 445"/>
                <a:gd name="T4" fmla="*/ 80603 w 498"/>
                <a:gd name="T5" fmla="*/ 95954 h 445"/>
                <a:gd name="T6" fmla="*/ 85712 w 498"/>
                <a:gd name="T7" fmla="*/ 95954 h 445"/>
                <a:gd name="T8" fmla="*/ 110688 w 498"/>
                <a:gd name="T9" fmla="*/ 76082 h 445"/>
                <a:gd name="T10" fmla="*/ 110688 w 498"/>
                <a:gd name="T11" fmla="*/ 70972 h 445"/>
                <a:gd name="T12" fmla="*/ 101038 w 498"/>
                <a:gd name="T13" fmla="*/ 60752 h 445"/>
                <a:gd name="T14" fmla="*/ 156098 w 498"/>
                <a:gd name="T15" fmla="*/ 5678 h 445"/>
                <a:gd name="T16" fmla="*/ 110688 w 498"/>
                <a:gd name="T17" fmla="*/ 0 h 445"/>
                <a:gd name="T18" fmla="*/ 60736 w 498"/>
                <a:gd name="T19" fmla="*/ 30660 h 445"/>
                <a:gd name="T20" fmla="*/ 40869 w 498"/>
                <a:gd name="T21" fmla="*/ 45990 h 445"/>
                <a:gd name="T22" fmla="*/ 30084 w 498"/>
                <a:gd name="T23" fmla="*/ 65862 h 445"/>
                <a:gd name="T24" fmla="*/ 10217 w 498"/>
                <a:gd name="T25" fmla="*/ 70972 h 445"/>
                <a:gd name="T26" fmla="*/ 0 w 498"/>
                <a:gd name="T27" fmla="*/ 81192 h 445"/>
                <a:gd name="T28" fmla="*/ 0 w 498"/>
                <a:gd name="T29" fmla="*/ 85734 h 445"/>
                <a:gd name="T30" fmla="*/ 20435 w 498"/>
                <a:gd name="T31" fmla="*/ 106174 h 445"/>
                <a:gd name="T32" fmla="*/ 30084 w 498"/>
                <a:gd name="T33" fmla="*/ 111284 h 445"/>
                <a:gd name="T34" fmla="*/ 40869 w 498"/>
                <a:gd name="T35" fmla="*/ 101064 h 445"/>
                <a:gd name="T36" fmla="*/ 45410 w 498"/>
                <a:gd name="T37" fmla="*/ 85734 h 445"/>
                <a:gd name="T38" fmla="*/ 126014 w 498"/>
                <a:gd name="T39" fmla="*/ 90844 h 445"/>
                <a:gd name="T40" fmla="*/ 126014 w 498"/>
                <a:gd name="T41" fmla="*/ 90844 h 445"/>
                <a:gd name="T42" fmla="*/ 120905 w 498"/>
                <a:gd name="T43" fmla="*/ 90844 h 445"/>
                <a:gd name="T44" fmla="*/ 101038 w 498"/>
                <a:gd name="T45" fmla="*/ 106174 h 445"/>
                <a:gd name="T46" fmla="*/ 95929 w 498"/>
                <a:gd name="T47" fmla="*/ 115826 h 445"/>
                <a:gd name="T48" fmla="*/ 216266 w 498"/>
                <a:gd name="T49" fmla="*/ 246981 h 445"/>
                <a:gd name="T50" fmla="*/ 226484 w 498"/>
                <a:gd name="T51" fmla="*/ 246981 h 445"/>
                <a:gd name="T52" fmla="*/ 241810 w 498"/>
                <a:gd name="T53" fmla="*/ 236761 h 445"/>
                <a:gd name="T54" fmla="*/ 241810 w 498"/>
                <a:gd name="T55" fmla="*/ 227109 h 445"/>
                <a:gd name="T56" fmla="*/ 126014 w 498"/>
                <a:gd name="T57" fmla="*/ 90844 h 445"/>
                <a:gd name="T58" fmla="*/ 282111 w 498"/>
                <a:gd name="T59" fmla="*/ 35770 h 445"/>
                <a:gd name="T60" fmla="*/ 282111 w 498"/>
                <a:gd name="T61" fmla="*/ 35770 h 445"/>
                <a:gd name="T62" fmla="*/ 271894 w 498"/>
                <a:gd name="T63" fmla="*/ 30660 h 445"/>
                <a:gd name="T64" fmla="*/ 261677 w 498"/>
                <a:gd name="T65" fmla="*/ 50532 h 445"/>
                <a:gd name="T66" fmla="*/ 231592 w 498"/>
                <a:gd name="T67" fmla="*/ 60752 h 445"/>
                <a:gd name="T68" fmla="*/ 226484 w 498"/>
                <a:gd name="T69" fmla="*/ 35770 h 445"/>
                <a:gd name="T70" fmla="*/ 236701 w 498"/>
                <a:gd name="T71" fmla="*/ 10788 h 445"/>
                <a:gd name="T72" fmla="*/ 231592 w 498"/>
                <a:gd name="T73" fmla="*/ 5678 h 445"/>
                <a:gd name="T74" fmla="*/ 191291 w 498"/>
                <a:gd name="T75" fmla="*/ 40880 h 445"/>
                <a:gd name="T76" fmla="*/ 181073 w 498"/>
                <a:gd name="T77" fmla="*/ 85734 h 445"/>
                <a:gd name="T78" fmla="*/ 161206 w 498"/>
                <a:gd name="T79" fmla="*/ 106174 h 445"/>
                <a:gd name="T80" fmla="*/ 181073 w 498"/>
                <a:gd name="T81" fmla="*/ 131156 h 445"/>
                <a:gd name="T82" fmla="*/ 206617 w 498"/>
                <a:gd name="T83" fmla="*/ 106174 h 445"/>
                <a:gd name="T84" fmla="*/ 231592 w 498"/>
                <a:gd name="T85" fmla="*/ 101064 h 445"/>
                <a:gd name="T86" fmla="*/ 277003 w 498"/>
                <a:gd name="T87" fmla="*/ 81192 h 445"/>
                <a:gd name="T88" fmla="*/ 282111 w 498"/>
                <a:gd name="T89" fmla="*/ 35770 h 445"/>
                <a:gd name="T90" fmla="*/ 40869 w 498"/>
                <a:gd name="T91" fmla="*/ 227109 h 445"/>
                <a:gd name="T92" fmla="*/ 40869 w 498"/>
                <a:gd name="T93" fmla="*/ 227109 h 445"/>
                <a:gd name="T94" fmla="*/ 40869 w 498"/>
                <a:gd name="T95" fmla="*/ 236761 h 445"/>
                <a:gd name="T96" fmla="*/ 50519 w 498"/>
                <a:gd name="T97" fmla="*/ 252091 h 445"/>
                <a:gd name="T98" fmla="*/ 60736 w 498"/>
                <a:gd name="T99" fmla="*/ 246981 h 445"/>
                <a:gd name="T100" fmla="*/ 131122 w 498"/>
                <a:gd name="T101" fmla="*/ 181687 h 445"/>
                <a:gd name="T102" fmla="*/ 110688 w 498"/>
                <a:gd name="T103" fmla="*/ 156138 h 445"/>
                <a:gd name="T104" fmla="*/ 40869 w 498"/>
                <a:gd name="T105" fmla="*/ 227109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21" name="TextBox 59"/>
            <p:cNvSpPr txBox="1">
              <a:spLocks noChangeArrowheads="1"/>
            </p:cNvSpPr>
            <p:nvPr/>
          </p:nvSpPr>
          <p:spPr bwMode="auto">
            <a:xfrm>
              <a:off x="3525574" y="2842319"/>
              <a:ext cx="14378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defTabSz="609290">
                <a:defRPr/>
              </a:pPr>
              <a:r>
                <a:rPr lang="zh-CN" altLang="en-US" sz="1600" dirty="0">
                  <a:solidFill>
                    <a:srgbClr val="FFFFFF"/>
                  </a:solidFill>
                  <a:ea typeface="微软雅黑" pitchFamily="34" charset="-122"/>
                </a:rPr>
                <a:t>输入标题</a:t>
              </a:r>
              <a:endParaRPr lang="en-US" altLang="zh-CN" sz="1600" dirty="0">
                <a:solidFill>
                  <a:srgbClr val="FFFFFF"/>
                </a:solidFill>
                <a:ea typeface="微软雅黑" pitchFamily="34" charset="-122"/>
              </a:endParaRPr>
            </a:p>
          </p:txBody>
        </p:sp>
      </p:grpSp>
      <p:grpSp>
        <p:nvGrpSpPr>
          <p:cNvPr id="7" name="Group 6"/>
          <p:cNvGrpSpPr>
            <a:grpSpLocks/>
          </p:cNvGrpSpPr>
          <p:nvPr/>
        </p:nvGrpSpPr>
        <p:grpSpPr bwMode="auto">
          <a:xfrm>
            <a:off x="5916295" y="1497013"/>
            <a:ext cx="2617446" cy="2887662"/>
            <a:chOff x="5661935" y="1497012"/>
            <a:chExt cx="2617788" cy="2887662"/>
          </a:xfrm>
        </p:grpSpPr>
        <p:sp>
          <p:nvSpPr>
            <p:cNvPr id="11" name="Freeform 7"/>
            <p:cNvSpPr>
              <a:spLocks/>
            </p:cNvSpPr>
            <p:nvPr/>
          </p:nvSpPr>
          <p:spPr bwMode="auto">
            <a:xfrm>
              <a:off x="5661935" y="1497012"/>
              <a:ext cx="2617788" cy="2887662"/>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1"/>
            </a:solidFill>
            <a:ln>
              <a:noFill/>
            </a:ln>
          </p:spPr>
          <p:txBody>
            <a:bodyPr/>
            <a:lstStyle/>
            <a:p>
              <a:pPr>
                <a:defRPr/>
              </a:pPr>
              <a:endParaRPr lang="en-US"/>
            </a:p>
          </p:txBody>
        </p:sp>
        <p:sp>
          <p:nvSpPr>
            <p:cNvPr id="45" name="Freeform 133"/>
            <p:cNvSpPr>
              <a:spLocks noChangeArrowheads="1"/>
            </p:cNvSpPr>
            <p:nvPr/>
          </p:nvSpPr>
          <p:spPr bwMode="auto">
            <a:xfrm>
              <a:off x="7699666" y="1975653"/>
              <a:ext cx="314988" cy="303837"/>
            </a:xfrm>
            <a:custGeom>
              <a:avLst/>
              <a:gdLst>
                <a:gd name="T0" fmla="*/ 269356 w 497"/>
                <a:gd name="T1" fmla="*/ 101279 h 480"/>
                <a:gd name="T2" fmla="*/ 269356 w 497"/>
                <a:gd name="T3" fmla="*/ 101279 h 480"/>
                <a:gd name="T4" fmla="*/ 235766 w 497"/>
                <a:gd name="T5" fmla="*/ 11394 h 480"/>
                <a:gd name="T6" fmla="*/ 219287 w 497"/>
                <a:gd name="T7" fmla="*/ 5697 h 480"/>
                <a:gd name="T8" fmla="*/ 5704 w 497"/>
                <a:gd name="T9" fmla="*/ 84821 h 480"/>
                <a:gd name="T10" fmla="*/ 0 w 497"/>
                <a:gd name="T11" fmla="*/ 101279 h 480"/>
                <a:gd name="T12" fmla="*/ 33590 w 497"/>
                <a:gd name="T13" fmla="*/ 191164 h 480"/>
                <a:gd name="T14" fmla="*/ 33590 w 497"/>
                <a:gd name="T15" fmla="*/ 140525 h 480"/>
                <a:gd name="T16" fmla="*/ 72885 w 497"/>
                <a:gd name="T17" fmla="*/ 101279 h 480"/>
                <a:gd name="T18" fmla="*/ 128657 w 497"/>
                <a:gd name="T19" fmla="*/ 101279 h 480"/>
                <a:gd name="T20" fmla="*/ 195838 w 497"/>
                <a:gd name="T21" fmla="*/ 56336 h 480"/>
                <a:gd name="T22" fmla="*/ 235766 w 497"/>
                <a:gd name="T23" fmla="*/ 101279 h 480"/>
                <a:gd name="T24" fmla="*/ 269356 w 497"/>
                <a:gd name="T25" fmla="*/ 101279 h 480"/>
                <a:gd name="T26" fmla="*/ 302946 w 497"/>
                <a:gd name="T27" fmla="*/ 129131 h 480"/>
                <a:gd name="T28" fmla="*/ 302946 w 497"/>
                <a:gd name="T29" fmla="*/ 129131 h 480"/>
                <a:gd name="T30" fmla="*/ 72885 w 497"/>
                <a:gd name="T31" fmla="*/ 129131 h 480"/>
                <a:gd name="T32" fmla="*/ 61477 w 497"/>
                <a:gd name="T33" fmla="*/ 140525 h 480"/>
                <a:gd name="T34" fmla="*/ 61477 w 497"/>
                <a:gd name="T35" fmla="*/ 292443 h 480"/>
                <a:gd name="T36" fmla="*/ 72885 w 497"/>
                <a:gd name="T37" fmla="*/ 303204 h 480"/>
                <a:gd name="T38" fmla="*/ 302946 w 497"/>
                <a:gd name="T39" fmla="*/ 303204 h 480"/>
                <a:gd name="T40" fmla="*/ 314354 w 497"/>
                <a:gd name="T41" fmla="*/ 292443 h 480"/>
                <a:gd name="T42" fmla="*/ 314354 w 497"/>
                <a:gd name="T43" fmla="*/ 140525 h 480"/>
                <a:gd name="T44" fmla="*/ 302946 w 497"/>
                <a:gd name="T45" fmla="*/ 129131 h 480"/>
                <a:gd name="T46" fmla="*/ 286468 w 497"/>
                <a:gd name="T47" fmla="*/ 269655 h 480"/>
                <a:gd name="T48" fmla="*/ 286468 w 497"/>
                <a:gd name="T49" fmla="*/ 269655 h 480"/>
                <a:gd name="T50" fmla="*/ 95067 w 497"/>
                <a:gd name="T51" fmla="*/ 269655 h 480"/>
                <a:gd name="T52" fmla="*/ 95067 w 497"/>
                <a:gd name="T53" fmla="*/ 247501 h 480"/>
                <a:gd name="T54" fmla="*/ 123587 w 497"/>
                <a:gd name="T55" fmla="*/ 174073 h 480"/>
                <a:gd name="T56" fmla="*/ 167951 w 497"/>
                <a:gd name="T57" fmla="*/ 230410 h 480"/>
                <a:gd name="T58" fmla="*/ 207879 w 497"/>
                <a:gd name="T59" fmla="*/ 191164 h 480"/>
                <a:gd name="T60" fmla="*/ 263652 w 497"/>
                <a:gd name="T61" fmla="*/ 168376 h 480"/>
                <a:gd name="T62" fmla="*/ 286468 w 497"/>
                <a:gd name="T63" fmla="*/ 219649 h 480"/>
                <a:gd name="T64" fmla="*/ 286468 w 497"/>
                <a:gd name="T65" fmla="*/ 269655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18" name="TextBox 60"/>
            <p:cNvSpPr txBox="1">
              <a:spLocks noChangeArrowheads="1"/>
            </p:cNvSpPr>
            <p:nvPr/>
          </p:nvSpPr>
          <p:spPr bwMode="auto">
            <a:xfrm>
              <a:off x="5838931" y="2842319"/>
              <a:ext cx="13048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defTabSz="609290">
                <a:defRPr/>
              </a:pPr>
              <a:r>
                <a:rPr lang="zh-CN" altLang="en-US" sz="1600" dirty="0">
                  <a:solidFill>
                    <a:srgbClr val="FFFFFF"/>
                  </a:solidFill>
                  <a:ea typeface="微软雅黑" pitchFamily="34" charset="-122"/>
                </a:rPr>
                <a:t>输入标题</a:t>
              </a:r>
              <a:endParaRPr lang="en-US" altLang="zh-CN" sz="1600" dirty="0">
                <a:solidFill>
                  <a:srgbClr val="FFFFFF"/>
                </a:solidFill>
                <a:ea typeface="微软雅黑" pitchFamily="34" charset="-122"/>
              </a:endParaRPr>
            </a:p>
          </p:txBody>
        </p:sp>
      </p:grpSp>
      <p:grpSp>
        <p:nvGrpSpPr>
          <p:cNvPr id="8" name="Group 7"/>
          <p:cNvGrpSpPr>
            <a:grpSpLocks/>
          </p:cNvGrpSpPr>
          <p:nvPr/>
        </p:nvGrpSpPr>
        <p:grpSpPr bwMode="auto">
          <a:xfrm>
            <a:off x="8173426" y="1485901"/>
            <a:ext cx="2617446" cy="2887663"/>
            <a:chOff x="7920699" y="1486511"/>
            <a:chExt cx="2617788" cy="2887662"/>
          </a:xfrm>
        </p:grpSpPr>
        <p:sp>
          <p:nvSpPr>
            <p:cNvPr id="12" name="Freeform 8"/>
            <p:cNvSpPr>
              <a:spLocks/>
            </p:cNvSpPr>
            <p:nvPr/>
          </p:nvSpPr>
          <p:spPr bwMode="auto">
            <a:xfrm>
              <a:off x="7920699" y="1486511"/>
              <a:ext cx="2617788" cy="2887662"/>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4"/>
            </a:solidFill>
            <a:ln>
              <a:noFill/>
            </a:ln>
          </p:spPr>
          <p:txBody>
            <a:bodyPr/>
            <a:lstStyle/>
            <a:p>
              <a:pPr>
                <a:defRPr/>
              </a:pPr>
              <a:endParaRPr lang="en-US"/>
            </a:p>
          </p:txBody>
        </p:sp>
        <p:sp>
          <p:nvSpPr>
            <p:cNvPr id="46" name="Freeform 123"/>
            <p:cNvSpPr>
              <a:spLocks noChangeArrowheads="1"/>
            </p:cNvSpPr>
            <p:nvPr/>
          </p:nvSpPr>
          <p:spPr bwMode="auto">
            <a:xfrm>
              <a:off x="9920536" y="1989819"/>
              <a:ext cx="328933" cy="335319"/>
            </a:xfrm>
            <a:custGeom>
              <a:avLst/>
              <a:gdLst>
                <a:gd name="T0" fmla="*/ 200125 w 452"/>
                <a:gd name="T1" fmla="*/ 218465 h 462"/>
                <a:gd name="T2" fmla="*/ 200125 w 452"/>
                <a:gd name="T3" fmla="*/ 218465 h 462"/>
                <a:gd name="T4" fmla="*/ 315834 w 452"/>
                <a:gd name="T5" fmla="*/ 18871 h 462"/>
                <a:gd name="T6" fmla="*/ 315834 w 452"/>
                <a:gd name="T7" fmla="*/ 13064 h 462"/>
                <a:gd name="T8" fmla="*/ 309284 w 452"/>
                <a:gd name="T9" fmla="*/ 13064 h 462"/>
                <a:gd name="T10" fmla="*/ 115709 w 452"/>
                <a:gd name="T11" fmla="*/ 129192 h 462"/>
                <a:gd name="T12" fmla="*/ 6550 w 452"/>
                <a:gd name="T13" fmla="*/ 218465 h 462"/>
                <a:gd name="T14" fmla="*/ 25470 w 452"/>
                <a:gd name="T15" fmla="*/ 238062 h 462"/>
                <a:gd name="T16" fmla="*/ 64040 w 452"/>
                <a:gd name="T17" fmla="*/ 224998 h 462"/>
                <a:gd name="T18" fmla="*/ 109887 w 452"/>
                <a:gd name="T19" fmla="*/ 269997 h 462"/>
                <a:gd name="T20" fmla="*/ 96788 w 452"/>
                <a:gd name="T21" fmla="*/ 308464 h 462"/>
                <a:gd name="T22" fmla="*/ 109887 w 452"/>
                <a:gd name="T23" fmla="*/ 328061 h 462"/>
                <a:gd name="T24" fmla="*/ 200125 w 452"/>
                <a:gd name="T25" fmla="*/ 218465 h 462"/>
                <a:gd name="T26" fmla="*/ 219046 w 452"/>
                <a:gd name="T27" fmla="*/ 108870 h 462"/>
                <a:gd name="T28" fmla="*/ 219046 w 452"/>
                <a:gd name="T29" fmla="*/ 108870 h 462"/>
                <a:gd name="T30" fmla="*/ 219046 w 452"/>
                <a:gd name="T31" fmla="*/ 70402 h 462"/>
                <a:gd name="T32" fmla="*/ 257616 w 452"/>
                <a:gd name="T33" fmla="*/ 70402 h 462"/>
                <a:gd name="T34" fmla="*/ 257616 w 452"/>
                <a:gd name="T35" fmla="*/ 108870 h 462"/>
                <a:gd name="T36" fmla="*/ 219046 w 452"/>
                <a:gd name="T37" fmla="*/ 10887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15" name="TextBox 63"/>
            <p:cNvSpPr txBox="1">
              <a:spLocks noChangeArrowheads="1"/>
            </p:cNvSpPr>
            <p:nvPr/>
          </p:nvSpPr>
          <p:spPr bwMode="auto">
            <a:xfrm>
              <a:off x="8045712" y="2842319"/>
              <a:ext cx="14378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defTabSz="609290">
                <a:defRPr/>
              </a:pPr>
              <a:r>
                <a:rPr lang="zh-CN" altLang="en-US" sz="1600" dirty="0">
                  <a:solidFill>
                    <a:srgbClr val="FFFFFF"/>
                  </a:solidFill>
                  <a:ea typeface="微软雅黑" pitchFamily="34" charset="-122"/>
                </a:rPr>
                <a:t>输入标题</a:t>
              </a:r>
              <a:endParaRPr lang="en-US" altLang="zh-CN" sz="1600" dirty="0">
                <a:solidFill>
                  <a:srgbClr val="FFFFFF"/>
                </a:solidFill>
                <a:ea typeface="微软雅黑" pitchFamily="34" charset="-122"/>
              </a:endParaRPr>
            </a:p>
          </p:txBody>
        </p:sp>
      </p:grpSp>
      <p:sp>
        <p:nvSpPr>
          <p:cNvPr id="67" name="Rectangle 66"/>
          <p:cNvSpPr>
            <a:spLocks noChangeArrowheads="1"/>
          </p:cNvSpPr>
          <p:nvPr/>
        </p:nvSpPr>
        <p:spPr bwMode="auto">
          <a:xfrm>
            <a:off x="2565519" y="3454401"/>
            <a:ext cx="1580945" cy="83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itchFamily="34" charset="0"/>
            </a:endParaRPr>
          </a:p>
          <a:p>
            <a:pPr algn="r"/>
            <a:endParaRPr lang="en-US" altLang="zh-CN" sz="1200" dirty="0">
              <a:solidFill>
                <a:schemeClr val="tx1">
                  <a:lumMod val="50000"/>
                  <a:lumOff val="50000"/>
                </a:schemeClr>
              </a:solidFill>
              <a:latin typeface="Arial" pitchFamily="34" charset="0"/>
            </a:endParaRPr>
          </a:p>
        </p:txBody>
      </p:sp>
      <p:sp>
        <p:nvSpPr>
          <p:cNvPr id="68" name="Rectangle 67"/>
          <p:cNvSpPr>
            <a:spLocks noChangeArrowheads="1"/>
          </p:cNvSpPr>
          <p:nvPr/>
        </p:nvSpPr>
        <p:spPr bwMode="auto">
          <a:xfrm>
            <a:off x="4832173" y="3463926"/>
            <a:ext cx="1580945" cy="83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itchFamily="34" charset="0"/>
            </a:endParaRPr>
          </a:p>
          <a:p>
            <a:pPr algn="r"/>
            <a:endParaRPr lang="en-US" altLang="zh-CN" sz="1200" dirty="0">
              <a:solidFill>
                <a:schemeClr val="tx1">
                  <a:lumMod val="50000"/>
                  <a:lumOff val="50000"/>
                </a:schemeClr>
              </a:solidFill>
              <a:latin typeface="Arial" pitchFamily="34" charset="0"/>
            </a:endParaRPr>
          </a:p>
        </p:txBody>
      </p:sp>
      <p:sp>
        <p:nvSpPr>
          <p:cNvPr id="69" name="Rectangle 68"/>
          <p:cNvSpPr>
            <a:spLocks noChangeArrowheads="1"/>
          </p:cNvSpPr>
          <p:nvPr/>
        </p:nvSpPr>
        <p:spPr bwMode="auto">
          <a:xfrm>
            <a:off x="7089305" y="3481389"/>
            <a:ext cx="1580945" cy="83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itchFamily="34" charset="0"/>
            </a:endParaRPr>
          </a:p>
          <a:p>
            <a:pPr algn="r"/>
            <a:endParaRPr lang="en-US" altLang="zh-CN" sz="1200" dirty="0">
              <a:solidFill>
                <a:schemeClr val="tx1">
                  <a:lumMod val="50000"/>
                  <a:lumOff val="50000"/>
                </a:schemeClr>
              </a:solidFill>
              <a:latin typeface="Arial" pitchFamily="34" charset="0"/>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9321176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1000"/>
                                        <p:tgtEl>
                                          <p:spTgt spid="67"/>
                                        </p:tgtEl>
                                      </p:cBhvr>
                                    </p:animEffect>
                                    <p:anim calcmode="lin" valueType="num">
                                      <p:cBhvr>
                                        <p:cTn id="28" dur="1000" fill="hold"/>
                                        <p:tgtEl>
                                          <p:spTgt spid="67"/>
                                        </p:tgtEl>
                                        <p:attrNameLst>
                                          <p:attrName>ppt_x</p:attrName>
                                        </p:attrNameLst>
                                      </p:cBhvr>
                                      <p:tavLst>
                                        <p:tav tm="0">
                                          <p:val>
                                            <p:strVal val="#ppt_x"/>
                                          </p:val>
                                        </p:tav>
                                        <p:tav tm="100000">
                                          <p:val>
                                            <p:strVal val="#ppt_x"/>
                                          </p:val>
                                        </p:tav>
                                      </p:tavLst>
                                    </p:anim>
                                    <p:anim calcmode="lin" valueType="num">
                                      <p:cBhvr>
                                        <p:cTn id="29" dur="1000" fill="hold"/>
                                        <p:tgtEl>
                                          <p:spTgt spid="6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fade">
                                      <p:cBhvr>
                                        <p:cTn id="32" dur="1000"/>
                                        <p:tgtEl>
                                          <p:spTgt spid="68"/>
                                        </p:tgtEl>
                                      </p:cBhvr>
                                    </p:animEffect>
                                    <p:anim calcmode="lin" valueType="num">
                                      <p:cBhvr>
                                        <p:cTn id="33" dur="1000" fill="hold"/>
                                        <p:tgtEl>
                                          <p:spTgt spid="68"/>
                                        </p:tgtEl>
                                        <p:attrNameLst>
                                          <p:attrName>ppt_x</p:attrName>
                                        </p:attrNameLst>
                                      </p:cBhvr>
                                      <p:tavLst>
                                        <p:tav tm="0">
                                          <p:val>
                                            <p:strVal val="#ppt_x"/>
                                          </p:val>
                                        </p:tav>
                                        <p:tav tm="100000">
                                          <p:val>
                                            <p:strVal val="#ppt_x"/>
                                          </p:val>
                                        </p:tav>
                                      </p:tavLst>
                                    </p:anim>
                                    <p:anim calcmode="lin" valueType="num">
                                      <p:cBhvr>
                                        <p:cTn id="34" dur="1000" fill="hold"/>
                                        <p:tgtEl>
                                          <p:spTgt spid="6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1000"/>
                                        <p:tgtEl>
                                          <p:spTgt spid="69"/>
                                        </p:tgtEl>
                                      </p:cBhvr>
                                    </p:animEffect>
                                    <p:anim calcmode="lin" valueType="num">
                                      <p:cBhvr>
                                        <p:cTn id="38" dur="1000" fill="hold"/>
                                        <p:tgtEl>
                                          <p:spTgt spid="69"/>
                                        </p:tgtEl>
                                        <p:attrNameLst>
                                          <p:attrName>ppt_x</p:attrName>
                                        </p:attrNameLst>
                                      </p:cBhvr>
                                      <p:tavLst>
                                        <p:tav tm="0">
                                          <p:val>
                                            <p:strVal val="#ppt_x"/>
                                          </p:val>
                                        </p:tav>
                                        <p:tav tm="100000">
                                          <p:val>
                                            <p:strVal val="#ppt_x"/>
                                          </p:val>
                                        </p:tav>
                                      </p:tavLst>
                                    </p:anim>
                                    <p:anim calcmode="lin" valueType="num">
                                      <p:cBhvr>
                                        <p:cTn id="39" dur="1000" fill="hold"/>
                                        <p:tgtEl>
                                          <p:spTgt spid="69"/>
                                        </p:tgtEl>
                                        <p:attrNameLst>
                                          <p:attrName>ppt_y</p:attrName>
                                        </p:attrNameLst>
                                      </p:cBhvr>
                                      <p:tavLst>
                                        <p:tav tm="0">
                                          <p:val>
                                            <p:strVal val="#ppt_y+.1"/>
                                          </p:val>
                                        </p:tav>
                                        <p:tav tm="100000">
                                          <p:val>
                                            <p:strVal val="#ppt_y"/>
                                          </p:val>
                                        </p:tav>
                                      </p:tavLst>
                                    </p:anim>
                                  </p:childTnLst>
                                </p:cTn>
                              </p:par>
                            </p:childTnLst>
                          </p:cTn>
                        </p:par>
                        <p:par>
                          <p:cTn id="40" fill="hold" nodeType="withGroup">
                            <p:stCondLst>
                              <p:cond delay="1000"/>
                            </p:stCondLst>
                            <p:childTnLst>
                              <p:par>
                                <p:cTn id="41" presetID="42"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anim calcmode="lin" valueType="num">
                                      <p:cBhvr>
                                        <p:cTn id="59" dur="1000" fill="hold"/>
                                        <p:tgtEl>
                                          <p:spTgt spid="16"/>
                                        </p:tgtEl>
                                        <p:attrNameLst>
                                          <p:attrName>ppt_x</p:attrName>
                                        </p:attrNameLst>
                                      </p:cBhvr>
                                      <p:tavLst>
                                        <p:tav tm="0">
                                          <p:val>
                                            <p:strVal val="#ppt_x"/>
                                          </p:val>
                                        </p:tav>
                                        <p:tav tm="100000">
                                          <p:val>
                                            <p:strVal val="#ppt_x"/>
                                          </p:val>
                                        </p:tav>
                                      </p:tavLst>
                                    </p:anim>
                                    <p:anim calcmode="lin" valueType="num">
                                      <p:cBhvr>
                                        <p:cTn id="6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noChangeAspect="1"/>
          </p:cNvGrpSpPr>
          <p:nvPr/>
        </p:nvGrpSpPr>
        <p:grpSpPr bwMode="auto">
          <a:xfrm>
            <a:off x="1466371" y="1988431"/>
            <a:ext cx="637213" cy="590067"/>
            <a:chOff x="5518" y="593"/>
            <a:chExt cx="1120" cy="1037"/>
          </a:xfrm>
          <a:solidFill>
            <a:schemeClr val="accent1">
              <a:lumMod val="75000"/>
            </a:schemeClr>
          </a:solidFill>
        </p:grpSpPr>
        <p:sp>
          <p:nvSpPr>
            <p:cNvPr id="3" name="Freeform 26"/>
            <p:cNvSpPr>
              <a:spLocks noEditPoints="1"/>
            </p:cNvSpPr>
            <p:nvPr/>
          </p:nvSpPr>
          <p:spPr bwMode="auto">
            <a:xfrm>
              <a:off x="5968" y="593"/>
              <a:ext cx="670" cy="671"/>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Freeform 27"/>
            <p:cNvSpPr>
              <a:spLocks/>
            </p:cNvSpPr>
            <p:nvPr/>
          </p:nvSpPr>
          <p:spPr bwMode="auto">
            <a:xfrm>
              <a:off x="5597" y="1166"/>
              <a:ext cx="463" cy="464"/>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28"/>
            <p:cNvSpPr>
              <a:spLocks/>
            </p:cNvSpPr>
            <p:nvPr/>
          </p:nvSpPr>
          <p:spPr bwMode="auto">
            <a:xfrm>
              <a:off x="5518" y="602"/>
              <a:ext cx="490" cy="493"/>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29"/>
            <p:cNvSpPr>
              <a:spLocks noEditPoints="1"/>
            </p:cNvSpPr>
            <p:nvPr/>
          </p:nvSpPr>
          <p:spPr bwMode="auto">
            <a:xfrm>
              <a:off x="6125" y="1185"/>
              <a:ext cx="444" cy="445"/>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 name="Group 13"/>
          <p:cNvGrpSpPr>
            <a:grpSpLocks noChangeAspect="1"/>
          </p:cNvGrpSpPr>
          <p:nvPr/>
        </p:nvGrpSpPr>
        <p:grpSpPr bwMode="auto">
          <a:xfrm>
            <a:off x="1492381" y="2900197"/>
            <a:ext cx="604747" cy="672830"/>
            <a:chOff x="2568" y="615"/>
            <a:chExt cx="897" cy="1115"/>
          </a:xfrm>
          <a:solidFill>
            <a:schemeClr val="accent2"/>
          </a:solidFill>
        </p:grpSpPr>
        <p:sp>
          <p:nvSpPr>
            <p:cNvPr id="8" name="Freeform 14"/>
            <p:cNvSpPr>
              <a:spLocks/>
            </p:cNvSpPr>
            <p:nvPr/>
          </p:nvSpPr>
          <p:spPr bwMode="auto">
            <a:xfrm>
              <a:off x="2584" y="615"/>
              <a:ext cx="836" cy="262"/>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5"/>
            <p:cNvSpPr>
              <a:spLocks/>
            </p:cNvSpPr>
            <p:nvPr/>
          </p:nvSpPr>
          <p:spPr bwMode="auto">
            <a:xfrm>
              <a:off x="2894" y="615"/>
              <a:ext cx="169" cy="71"/>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6"/>
            <p:cNvSpPr>
              <a:spLocks noEditPoints="1"/>
            </p:cNvSpPr>
            <p:nvPr/>
          </p:nvSpPr>
          <p:spPr bwMode="auto">
            <a:xfrm>
              <a:off x="2568" y="898"/>
              <a:ext cx="897" cy="832"/>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 name="Group 93"/>
          <p:cNvGrpSpPr>
            <a:grpSpLocks noChangeAspect="1"/>
          </p:cNvGrpSpPr>
          <p:nvPr/>
        </p:nvGrpSpPr>
        <p:grpSpPr bwMode="auto">
          <a:xfrm>
            <a:off x="1517333" y="4161811"/>
            <a:ext cx="571626" cy="553243"/>
            <a:chOff x="1" y="1"/>
            <a:chExt cx="1115" cy="1079"/>
          </a:xfrm>
          <a:solidFill>
            <a:schemeClr val="accent3"/>
          </a:solidFill>
        </p:grpSpPr>
        <p:sp>
          <p:nvSpPr>
            <p:cNvPr id="12" name="Freeform 94"/>
            <p:cNvSpPr>
              <a:spLocks/>
            </p:cNvSpPr>
            <p:nvPr/>
          </p:nvSpPr>
          <p:spPr bwMode="auto">
            <a:xfrm>
              <a:off x="1" y="184"/>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95"/>
            <p:cNvSpPr>
              <a:spLocks/>
            </p:cNvSpPr>
            <p:nvPr/>
          </p:nvSpPr>
          <p:spPr bwMode="auto">
            <a:xfrm>
              <a:off x="1" y="391"/>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96"/>
            <p:cNvSpPr>
              <a:spLocks/>
            </p:cNvSpPr>
            <p:nvPr/>
          </p:nvSpPr>
          <p:spPr bwMode="auto">
            <a:xfrm>
              <a:off x="1" y="595"/>
              <a:ext cx="174" cy="96"/>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97"/>
            <p:cNvSpPr>
              <a:spLocks/>
            </p:cNvSpPr>
            <p:nvPr/>
          </p:nvSpPr>
          <p:spPr bwMode="auto">
            <a:xfrm>
              <a:off x="1" y="802"/>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98"/>
            <p:cNvSpPr>
              <a:spLocks/>
            </p:cNvSpPr>
            <p:nvPr/>
          </p:nvSpPr>
          <p:spPr bwMode="auto">
            <a:xfrm>
              <a:off x="1043" y="91"/>
              <a:ext cx="73" cy="203"/>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99"/>
            <p:cNvSpPr>
              <a:spLocks/>
            </p:cNvSpPr>
            <p:nvPr/>
          </p:nvSpPr>
          <p:spPr bwMode="auto">
            <a:xfrm>
              <a:off x="1043" y="303"/>
              <a:ext cx="73" cy="200"/>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00"/>
            <p:cNvSpPr>
              <a:spLocks/>
            </p:cNvSpPr>
            <p:nvPr/>
          </p:nvSpPr>
          <p:spPr bwMode="auto">
            <a:xfrm>
              <a:off x="1043" y="512"/>
              <a:ext cx="73" cy="202"/>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01"/>
            <p:cNvSpPr>
              <a:spLocks noEditPoints="1"/>
            </p:cNvSpPr>
            <p:nvPr/>
          </p:nvSpPr>
          <p:spPr bwMode="auto">
            <a:xfrm>
              <a:off x="72" y="1"/>
              <a:ext cx="949" cy="1079"/>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 name="组合 1"/>
          <p:cNvGrpSpPr>
            <a:grpSpLocks/>
          </p:cNvGrpSpPr>
          <p:nvPr/>
        </p:nvGrpSpPr>
        <p:grpSpPr bwMode="auto">
          <a:xfrm>
            <a:off x="1553733" y="5074470"/>
            <a:ext cx="531019" cy="541386"/>
            <a:chOff x="1444625" y="2115707"/>
            <a:chExt cx="1719263" cy="1752600"/>
          </a:xfrm>
          <a:solidFill>
            <a:schemeClr val="accent4"/>
          </a:solidFill>
        </p:grpSpPr>
        <p:sp>
          <p:nvSpPr>
            <p:cNvPr id="21" name="Freeform 14"/>
            <p:cNvSpPr>
              <a:spLocks noEditPoints="1"/>
            </p:cNvSpPr>
            <p:nvPr/>
          </p:nvSpPr>
          <p:spPr bwMode="auto">
            <a:xfrm>
              <a:off x="2032000" y="2549095"/>
              <a:ext cx="547688" cy="550862"/>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15"/>
            <p:cNvSpPr>
              <a:spLocks/>
            </p:cNvSpPr>
            <p:nvPr/>
          </p:nvSpPr>
          <p:spPr bwMode="auto">
            <a:xfrm>
              <a:off x="1497013" y="2680857"/>
              <a:ext cx="98425" cy="14287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6"/>
            <p:cNvSpPr>
              <a:spLocks/>
            </p:cNvSpPr>
            <p:nvPr/>
          </p:nvSpPr>
          <p:spPr bwMode="auto">
            <a:xfrm>
              <a:off x="2138363" y="2115707"/>
              <a:ext cx="334963" cy="115887"/>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7"/>
            <p:cNvSpPr>
              <a:spLocks/>
            </p:cNvSpPr>
            <p:nvPr/>
          </p:nvSpPr>
          <p:spPr bwMode="auto">
            <a:xfrm>
              <a:off x="3017838" y="2680857"/>
              <a:ext cx="96838" cy="14287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8"/>
            <p:cNvSpPr>
              <a:spLocks/>
            </p:cNvSpPr>
            <p:nvPr/>
          </p:nvSpPr>
          <p:spPr bwMode="auto">
            <a:xfrm>
              <a:off x="1595438" y="2231595"/>
              <a:ext cx="1422400" cy="1176337"/>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19"/>
            <p:cNvSpPr>
              <a:spLocks noEditPoints="1"/>
            </p:cNvSpPr>
            <p:nvPr/>
          </p:nvSpPr>
          <p:spPr bwMode="auto">
            <a:xfrm>
              <a:off x="1444625" y="2809445"/>
              <a:ext cx="1719263" cy="1058862"/>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7" name="圆角矩形 26"/>
          <p:cNvSpPr/>
          <p:nvPr/>
        </p:nvSpPr>
        <p:spPr>
          <a:xfrm>
            <a:off x="2620110" y="1993595"/>
            <a:ext cx="4137992" cy="579736"/>
          </a:xfrm>
          <a:prstGeom prst="roundRect">
            <a:avLst>
              <a:gd name="adj" fmla="val 12912"/>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p>
        </p:txBody>
      </p:sp>
      <p:sp>
        <p:nvSpPr>
          <p:cNvPr id="28" name="圆角矩形 27"/>
          <p:cNvSpPr/>
          <p:nvPr/>
        </p:nvSpPr>
        <p:spPr>
          <a:xfrm>
            <a:off x="2620109" y="3010341"/>
            <a:ext cx="4136078"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p>
        </p:txBody>
      </p:sp>
      <p:sp>
        <p:nvSpPr>
          <p:cNvPr id="29" name="圆角矩形 28"/>
          <p:cNvSpPr/>
          <p:nvPr/>
        </p:nvSpPr>
        <p:spPr>
          <a:xfrm>
            <a:off x="2620110" y="4089023"/>
            <a:ext cx="4137992"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p>
        </p:txBody>
      </p:sp>
      <p:sp>
        <p:nvSpPr>
          <p:cNvPr id="30" name="圆角矩形 29"/>
          <p:cNvSpPr/>
          <p:nvPr/>
        </p:nvSpPr>
        <p:spPr>
          <a:xfrm>
            <a:off x="2620109" y="5074469"/>
            <a:ext cx="4136078"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p>
        </p:txBody>
      </p:sp>
      <p:grpSp>
        <p:nvGrpSpPr>
          <p:cNvPr id="32" name="组合 31"/>
          <p:cNvGrpSpPr/>
          <p:nvPr/>
        </p:nvGrpSpPr>
        <p:grpSpPr>
          <a:xfrm>
            <a:off x="2620109" y="1993595"/>
            <a:ext cx="3605616" cy="579736"/>
            <a:chOff x="1964742" y="1376955"/>
            <a:chExt cx="2704564" cy="434936"/>
          </a:xfrm>
          <a:solidFill>
            <a:schemeClr val="accent1">
              <a:lumMod val="75000"/>
            </a:schemeClr>
          </a:solidFill>
        </p:grpSpPr>
        <p:sp>
          <p:nvSpPr>
            <p:cNvPr id="35" name="圆角矩形 34"/>
            <p:cNvSpPr/>
            <p:nvPr/>
          </p:nvSpPr>
          <p:spPr>
            <a:xfrm>
              <a:off x="1964742" y="1376955"/>
              <a:ext cx="2704564"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6" name="文本框 35"/>
            <p:cNvSpPr txBox="1"/>
            <p:nvPr/>
          </p:nvSpPr>
          <p:spPr>
            <a:xfrm>
              <a:off x="4080719" y="1479146"/>
              <a:ext cx="558392" cy="236676"/>
            </a:xfrm>
            <a:prstGeom prst="rect">
              <a:avLst/>
            </a:prstGeom>
            <a:grpFill/>
          </p:spPr>
          <p:txBody>
            <a:bodyPr wrap="square" lIns="68580" tIns="34290" rIns="68580" bIns="34290"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620110" y="3007386"/>
            <a:ext cx="2639828" cy="579736"/>
            <a:chOff x="1964742" y="2137533"/>
            <a:chExt cx="1980129" cy="434936"/>
          </a:xfrm>
          <a:solidFill>
            <a:schemeClr val="accent2"/>
          </a:solidFill>
        </p:grpSpPr>
        <p:sp>
          <p:nvSpPr>
            <p:cNvPr id="37" name="圆角矩形 36"/>
            <p:cNvSpPr/>
            <p:nvPr/>
          </p:nvSpPr>
          <p:spPr>
            <a:xfrm>
              <a:off x="1964742" y="2137533"/>
              <a:ext cx="1980128"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8" name="文本框 37"/>
            <p:cNvSpPr txBox="1"/>
            <p:nvPr/>
          </p:nvSpPr>
          <p:spPr>
            <a:xfrm>
              <a:off x="3386479" y="2241908"/>
              <a:ext cx="558392" cy="236676"/>
            </a:xfrm>
            <a:prstGeom prst="rect">
              <a:avLst/>
            </a:prstGeom>
            <a:grpFill/>
          </p:spPr>
          <p:txBody>
            <a:bodyPr wrap="square" lIns="68580" tIns="34290" rIns="68580" bIns="34290"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75%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2620110" y="4096263"/>
            <a:ext cx="2060354" cy="579736"/>
            <a:chOff x="1964742" y="2954443"/>
            <a:chExt cx="1545467" cy="434936"/>
          </a:xfrm>
          <a:solidFill>
            <a:schemeClr val="accent3"/>
          </a:solidFill>
        </p:grpSpPr>
        <p:sp>
          <p:nvSpPr>
            <p:cNvPr id="39" name="圆角矩形 38"/>
            <p:cNvSpPr/>
            <p:nvPr/>
          </p:nvSpPr>
          <p:spPr>
            <a:xfrm>
              <a:off x="1964742" y="2954443"/>
              <a:ext cx="1545467"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0" name="文本框 39"/>
            <p:cNvSpPr txBox="1"/>
            <p:nvPr/>
          </p:nvSpPr>
          <p:spPr>
            <a:xfrm>
              <a:off x="2951817" y="3058180"/>
              <a:ext cx="558392" cy="236676"/>
            </a:xfrm>
            <a:prstGeom prst="rect">
              <a:avLst/>
            </a:prstGeom>
            <a:grpFill/>
          </p:spPr>
          <p:txBody>
            <a:bodyPr wrap="square" lIns="68580" tIns="34290" rIns="68580" bIns="34290"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55%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2620110" y="5081512"/>
            <a:ext cx="1438029" cy="579736"/>
            <a:chOff x="1964742" y="3693608"/>
            <a:chExt cx="1078662" cy="434936"/>
          </a:xfrm>
          <a:solidFill>
            <a:schemeClr val="accent4"/>
          </a:solidFill>
        </p:grpSpPr>
        <p:sp>
          <p:nvSpPr>
            <p:cNvPr id="41" name="圆角矩形 40"/>
            <p:cNvSpPr/>
            <p:nvPr/>
          </p:nvSpPr>
          <p:spPr>
            <a:xfrm>
              <a:off x="1964742" y="3693608"/>
              <a:ext cx="1067506"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2" name="文本框 41"/>
            <p:cNvSpPr txBox="1"/>
            <p:nvPr/>
          </p:nvSpPr>
          <p:spPr>
            <a:xfrm>
              <a:off x="2485012" y="3788761"/>
              <a:ext cx="558392" cy="236676"/>
            </a:xfrm>
            <a:prstGeom prst="rect">
              <a:avLst/>
            </a:prstGeom>
            <a:grpFill/>
          </p:spPr>
          <p:txBody>
            <a:bodyPr wrap="square" lIns="68580" tIns="34290" rIns="68580" bIns="34290"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25%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7" name="Text Box 10"/>
          <p:cNvSpPr txBox="1">
            <a:spLocks noChangeArrowheads="1"/>
          </p:cNvSpPr>
          <p:nvPr/>
        </p:nvSpPr>
        <p:spPr bwMode="auto">
          <a:xfrm>
            <a:off x="7030023" y="2636312"/>
            <a:ext cx="3961884" cy="800203"/>
          </a:xfrm>
          <a:prstGeom prst="rect">
            <a:avLst/>
          </a:prstGeom>
          <a:noFill/>
          <a:ln w="9525">
            <a:noFill/>
            <a:miter lim="800000"/>
            <a:headEnd/>
            <a:tailEnd/>
          </a:ln>
        </p:spPr>
        <p:txBody>
          <a:bodyPr lIns="60945" tIns="30472" rIns="60945" bIns="30472">
            <a:spAutoFit/>
          </a:bodyPr>
          <a:lstStyle>
            <a:lvl1pPr defTabSz="1449388">
              <a:defRPr>
                <a:solidFill>
                  <a:schemeClr val="tx1"/>
                </a:solidFill>
                <a:latin typeface="Calibri" pitchFamily="34" charset="0"/>
              </a:defRPr>
            </a:lvl1pPr>
            <a:lvl2pPr marL="742950" indent="-285750" defTabSz="1449388">
              <a:defRPr>
                <a:solidFill>
                  <a:schemeClr val="tx1"/>
                </a:solidFill>
                <a:latin typeface="Calibri" pitchFamily="34" charset="0"/>
              </a:defRPr>
            </a:lvl2pPr>
            <a:lvl3pPr marL="1143000" indent="-228600" defTabSz="1449388">
              <a:defRPr>
                <a:solidFill>
                  <a:schemeClr val="tx1"/>
                </a:solidFill>
                <a:latin typeface="Calibri" pitchFamily="34" charset="0"/>
              </a:defRPr>
            </a:lvl3pPr>
            <a:lvl4pPr marL="1600200" indent="-228600" defTabSz="1449388">
              <a:defRPr>
                <a:solidFill>
                  <a:schemeClr val="tx1"/>
                </a:solidFill>
                <a:latin typeface="Calibri" pitchFamily="34" charset="0"/>
              </a:defRPr>
            </a:lvl4pPr>
            <a:lvl5pPr marL="2057400" indent="-228600" defTabSz="1449388">
              <a:defRPr>
                <a:solidFill>
                  <a:schemeClr val="tx1"/>
                </a:solidFill>
                <a:latin typeface="Calibri" pitchFamily="34" charset="0"/>
              </a:defRPr>
            </a:lvl5pPr>
            <a:lvl6pPr marL="2514600" indent="-228600" defTabSz="1449388" fontAlgn="base">
              <a:spcBef>
                <a:spcPct val="0"/>
              </a:spcBef>
              <a:spcAft>
                <a:spcPct val="0"/>
              </a:spcAft>
              <a:defRPr>
                <a:solidFill>
                  <a:schemeClr val="tx1"/>
                </a:solidFill>
                <a:latin typeface="Calibri" pitchFamily="34" charset="0"/>
              </a:defRPr>
            </a:lvl6pPr>
            <a:lvl7pPr marL="2971800" indent="-228600" defTabSz="1449388" fontAlgn="base">
              <a:spcBef>
                <a:spcPct val="0"/>
              </a:spcBef>
              <a:spcAft>
                <a:spcPct val="0"/>
              </a:spcAft>
              <a:defRPr>
                <a:solidFill>
                  <a:schemeClr val="tx1"/>
                </a:solidFill>
                <a:latin typeface="Calibri" pitchFamily="34" charset="0"/>
              </a:defRPr>
            </a:lvl7pPr>
            <a:lvl8pPr marL="3429000" indent="-228600" defTabSz="1449388" fontAlgn="base">
              <a:spcBef>
                <a:spcPct val="0"/>
              </a:spcBef>
              <a:spcAft>
                <a:spcPct val="0"/>
              </a:spcAft>
              <a:defRPr>
                <a:solidFill>
                  <a:schemeClr val="tx1"/>
                </a:solidFill>
                <a:latin typeface="Calibri" pitchFamily="34" charset="0"/>
              </a:defRPr>
            </a:lvl8pPr>
            <a:lvl9pPr marL="3886200" indent="-228600" defTabSz="1449388" fontAlgn="base">
              <a:spcBef>
                <a:spcPct val="0"/>
              </a:spcBef>
              <a:spcAft>
                <a:spcPct val="0"/>
              </a:spcAft>
              <a:defRPr>
                <a:solidFill>
                  <a:schemeClr val="tx1"/>
                </a:solidFill>
                <a:latin typeface="Calibri" pitchFamily="34" charset="0"/>
              </a:defRPr>
            </a:lvl9pPr>
          </a:lstStyle>
          <a:p>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sp>
        <p:nvSpPr>
          <p:cNvPr id="48" name="TextBox 47"/>
          <p:cNvSpPr txBox="1"/>
          <p:nvPr/>
        </p:nvSpPr>
        <p:spPr>
          <a:xfrm>
            <a:off x="7010976" y="2239436"/>
            <a:ext cx="2707922" cy="369310"/>
          </a:xfrm>
          <a:prstGeom prst="rect">
            <a:avLst/>
          </a:prstGeom>
          <a:noFill/>
        </p:spPr>
        <p:txBody>
          <a:bodyPr lIns="91417" tIns="45709" rIns="91417" bIns="45709">
            <a:spAutoFit/>
          </a:bodyPr>
          <a:lstStyle/>
          <a:p>
            <a:pPr defTabSz="914149">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 Box 10"/>
          <p:cNvSpPr txBox="1">
            <a:spLocks noChangeArrowheads="1"/>
          </p:cNvSpPr>
          <p:nvPr/>
        </p:nvSpPr>
        <p:spPr bwMode="auto">
          <a:xfrm>
            <a:off x="7030023" y="4592111"/>
            <a:ext cx="3961884" cy="800203"/>
          </a:xfrm>
          <a:prstGeom prst="rect">
            <a:avLst/>
          </a:prstGeom>
          <a:noFill/>
          <a:ln w="9525">
            <a:noFill/>
            <a:miter lim="800000"/>
            <a:headEnd/>
            <a:tailEnd/>
          </a:ln>
        </p:spPr>
        <p:txBody>
          <a:bodyPr lIns="60945" tIns="30472" rIns="60945" bIns="30472">
            <a:spAutoFit/>
          </a:bodyPr>
          <a:lstStyle>
            <a:lvl1pPr defTabSz="1449388">
              <a:defRPr>
                <a:solidFill>
                  <a:schemeClr val="tx1"/>
                </a:solidFill>
                <a:latin typeface="Calibri" pitchFamily="34" charset="0"/>
              </a:defRPr>
            </a:lvl1pPr>
            <a:lvl2pPr marL="742950" indent="-285750" defTabSz="1449388">
              <a:defRPr>
                <a:solidFill>
                  <a:schemeClr val="tx1"/>
                </a:solidFill>
                <a:latin typeface="Calibri" pitchFamily="34" charset="0"/>
              </a:defRPr>
            </a:lvl2pPr>
            <a:lvl3pPr marL="1143000" indent="-228600" defTabSz="1449388">
              <a:defRPr>
                <a:solidFill>
                  <a:schemeClr val="tx1"/>
                </a:solidFill>
                <a:latin typeface="Calibri" pitchFamily="34" charset="0"/>
              </a:defRPr>
            </a:lvl3pPr>
            <a:lvl4pPr marL="1600200" indent="-228600" defTabSz="1449388">
              <a:defRPr>
                <a:solidFill>
                  <a:schemeClr val="tx1"/>
                </a:solidFill>
                <a:latin typeface="Calibri" pitchFamily="34" charset="0"/>
              </a:defRPr>
            </a:lvl4pPr>
            <a:lvl5pPr marL="2057400" indent="-228600" defTabSz="1449388">
              <a:defRPr>
                <a:solidFill>
                  <a:schemeClr val="tx1"/>
                </a:solidFill>
                <a:latin typeface="Calibri" pitchFamily="34" charset="0"/>
              </a:defRPr>
            </a:lvl5pPr>
            <a:lvl6pPr marL="2514600" indent="-228600" defTabSz="1449388" fontAlgn="base">
              <a:spcBef>
                <a:spcPct val="0"/>
              </a:spcBef>
              <a:spcAft>
                <a:spcPct val="0"/>
              </a:spcAft>
              <a:defRPr>
                <a:solidFill>
                  <a:schemeClr val="tx1"/>
                </a:solidFill>
                <a:latin typeface="Calibri" pitchFamily="34" charset="0"/>
              </a:defRPr>
            </a:lvl6pPr>
            <a:lvl7pPr marL="2971800" indent="-228600" defTabSz="1449388" fontAlgn="base">
              <a:spcBef>
                <a:spcPct val="0"/>
              </a:spcBef>
              <a:spcAft>
                <a:spcPct val="0"/>
              </a:spcAft>
              <a:defRPr>
                <a:solidFill>
                  <a:schemeClr val="tx1"/>
                </a:solidFill>
                <a:latin typeface="Calibri" pitchFamily="34" charset="0"/>
              </a:defRPr>
            </a:lvl7pPr>
            <a:lvl8pPr marL="3429000" indent="-228600" defTabSz="1449388" fontAlgn="base">
              <a:spcBef>
                <a:spcPct val="0"/>
              </a:spcBef>
              <a:spcAft>
                <a:spcPct val="0"/>
              </a:spcAft>
              <a:defRPr>
                <a:solidFill>
                  <a:schemeClr val="tx1"/>
                </a:solidFill>
                <a:latin typeface="Calibri" pitchFamily="34" charset="0"/>
              </a:defRPr>
            </a:lvl8pPr>
            <a:lvl9pPr marL="3886200" indent="-228600" defTabSz="1449388" fontAlgn="base">
              <a:spcBef>
                <a:spcPct val="0"/>
              </a:spcBef>
              <a:spcAft>
                <a:spcPct val="0"/>
              </a:spcAft>
              <a:defRPr>
                <a:solidFill>
                  <a:schemeClr val="tx1"/>
                </a:solidFill>
                <a:latin typeface="Calibri" pitchFamily="34" charset="0"/>
              </a:defRPr>
            </a:lvl9pPr>
          </a:lstStyle>
          <a:p>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sp>
        <p:nvSpPr>
          <p:cNvPr id="50" name="TextBox 49"/>
          <p:cNvSpPr txBox="1"/>
          <p:nvPr/>
        </p:nvSpPr>
        <p:spPr>
          <a:xfrm>
            <a:off x="7010976" y="4195236"/>
            <a:ext cx="2707922" cy="369310"/>
          </a:xfrm>
          <a:prstGeom prst="rect">
            <a:avLst/>
          </a:prstGeom>
          <a:noFill/>
        </p:spPr>
        <p:txBody>
          <a:bodyPr lIns="91417" tIns="45709" rIns="91417" bIns="45709">
            <a:spAutoFit/>
          </a:bodyPr>
          <a:lstStyle/>
          <a:p>
            <a:pPr defTabSz="914149">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标题 30"/>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20889218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left)">
                                      <p:cBhvr>
                                        <p:cTn id="14" dur="500"/>
                                        <p:tgtEl>
                                          <p:spTgt spid="3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left)">
                                      <p:cBhvr>
                                        <p:cTn id="36" dur="500"/>
                                        <p:tgtEl>
                                          <p:spTgt spid="34"/>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500"/>
                                        <p:tgtEl>
                                          <p:spTgt spid="48"/>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left)">
                                      <p:cBhvr>
                                        <p:cTn id="55" dur="500"/>
                                        <p:tgtEl>
                                          <p:spTgt spid="47"/>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47" grpId="0"/>
      <p:bldP spid="48" grpId="0"/>
      <p:bldP spid="49" grpId="0"/>
      <p:bldP spid="5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9" name="组合 198"/>
          <p:cNvGrpSpPr/>
          <p:nvPr/>
        </p:nvGrpSpPr>
        <p:grpSpPr>
          <a:xfrm>
            <a:off x="4192090" y="3934126"/>
            <a:ext cx="4100807" cy="2054135"/>
            <a:chOff x="3258028" y="3190973"/>
            <a:chExt cx="2632002" cy="1318224"/>
          </a:xfrm>
          <a:effectLst>
            <a:outerShdw blurRad="254000" dist="38100" dir="2700000" algn="tl" rotWithShape="0">
              <a:prstClr val="black">
                <a:alpha val="40000"/>
              </a:prstClr>
            </a:outerShdw>
          </a:effectLst>
        </p:grpSpPr>
        <p:sp>
          <p:nvSpPr>
            <p:cNvPr id="200" name="等腰三角形 8"/>
            <p:cNvSpPr/>
            <p:nvPr/>
          </p:nvSpPr>
          <p:spPr>
            <a:xfrm>
              <a:off x="3258028" y="3443967"/>
              <a:ext cx="1808600" cy="106075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Lst>
              <a:ahLst/>
              <a:cxnLst>
                <a:cxn ang="0">
                  <a:pos x="connsiteX0" y="connsiteY0"/>
                </a:cxn>
                <a:cxn ang="0">
                  <a:pos x="connsiteX1" y="connsiteY1"/>
                </a:cxn>
                <a:cxn ang="0">
                  <a:pos x="connsiteX2" y="connsiteY2"/>
                </a:cxn>
                <a:cxn ang="0">
                  <a:pos x="connsiteX3" y="connsiteY3"/>
                </a:cxn>
              </a:cxnLst>
              <a:rect l="l" t="t" r="r" b="b"/>
              <a:pathLst>
                <a:path w="1808600" h="1060752">
                  <a:moveTo>
                    <a:pt x="0" y="730813"/>
                  </a:moveTo>
                  <a:lnTo>
                    <a:pt x="388182" y="0"/>
                  </a:lnTo>
                  <a:lnTo>
                    <a:pt x="1808600" y="1060752"/>
                  </a:lnTo>
                  <a:lnTo>
                    <a:pt x="0" y="730813"/>
                  </a:lnTo>
                  <a:close/>
                </a:path>
              </a:pathLst>
            </a:custGeom>
            <a:gradFill>
              <a:gsLst>
                <a:gs pos="20000">
                  <a:schemeClr val="accent4"/>
                </a:gs>
                <a:gs pos="68000">
                  <a:schemeClr val="accent3"/>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01" name="等腰三角形 8"/>
            <p:cNvSpPr/>
            <p:nvPr/>
          </p:nvSpPr>
          <p:spPr>
            <a:xfrm>
              <a:off x="3647050" y="3190973"/>
              <a:ext cx="2242980" cy="1318224"/>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235836"/>
                <a:gd name="connsiteY0" fmla="*/ 159874 h 1225104"/>
                <a:gd name="connsiteX1" fmla="*/ 1068635 w 2235836"/>
                <a:gd name="connsiteY1" fmla="*/ 10575 h 1225104"/>
                <a:gd name="connsiteX2" fmla="*/ 2235836 w 2235836"/>
                <a:gd name="connsiteY2" fmla="*/ 616838 h 1225104"/>
                <a:gd name="connsiteX3" fmla="*/ 1417387 w 2235836"/>
                <a:gd name="connsiteY3" fmla="*/ 1225104 h 1225104"/>
                <a:gd name="connsiteX4" fmla="*/ 0 w 2235836"/>
                <a:gd name="connsiteY4" fmla="*/ 159874 h 1225104"/>
                <a:gd name="connsiteX0" fmla="*/ 0 w 2235836"/>
                <a:gd name="connsiteY0" fmla="*/ 149299 h 1214529"/>
                <a:gd name="connsiteX1" fmla="*/ 1068635 w 2235836"/>
                <a:gd name="connsiteY1" fmla="*/ 0 h 1214529"/>
                <a:gd name="connsiteX2" fmla="*/ 2235836 w 2235836"/>
                <a:gd name="connsiteY2" fmla="*/ 606263 h 1214529"/>
                <a:gd name="connsiteX3" fmla="*/ 1417387 w 2235836"/>
                <a:gd name="connsiteY3" fmla="*/ 1214529 h 1214529"/>
                <a:gd name="connsiteX4" fmla="*/ 0 w 2235836"/>
                <a:gd name="connsiteY4" fmla="*/ 149299 h 1214529"/>
                <a:gd name="connsiteX0" fmla="*/ 0 w 2235836"/>
                <a:gd name="connsiteY0" fmla="*/ 149299 h 1214529"/>
                <a:gd name="connsiteX1" fmla="*/ 1068635 w 2235836"/>
                <a:gd name="connsiteY1" fmla="*/ 0 h 1214529"/>
                <a:gd name="connsiteX2" fmla="*/ 2235836 w 2235836"/>
                <a:gd name="connsiteY2" fmla="*/ 606263 h 1214529"/>
                <a:gd name="connsiteX3" fmla="*/ 1417387 w 2235836"/>
                <a:gd name="connsiteY3" fmla="*/ 1214529 h 1214529"/>
                <a:gd name="connsiteX4" fmla="*/ 0 w 2235836"/>
                <a:gd name="connsiteY4" fmla="*/ 149299 h 1214529"/>
                <a:gd name="connsiteX0" fmla="*/ 0 w 2235836"/>
                <a:gd name="connsiteY0" fmla="*/ 182293 h 1247523"/>
                <a:gd name="connsiteX1" fmla="*/ 979081 w 2235836"/>
                <a:gd name="connsiteY1" fmla="*/ 0 h 1247523"/>
                <a:gd name="connsiteX2" fmla="*/ 2235836 w 2235836"/>
                <a:gd name="connsiteY2" fmla="*/ 639257 h 1247523"/>
                <a:gd name="connsiteX3" fmla="*/ 1417387 w 2235836"/>
                <a:gd name="connsiteY3" fmla="*/ 1247523 h 1247523"/>
                <a:gd name="connsiteX4" fmla="*/ 0 w 2235836"/>
                <a:gd name="connsiteY4" fmla="*/ 182293 h 1247523"/>
                <a:gd name="connsiteX0" fmla="*/ 0 w 2235836"/>
                <a:gd name="connsiteY0" fmla="*/ 224713 h 1289943"/>
                <a:gd name="connsiteX1" fmla="*/ 913093 w 2235836"/>
                <a:gd name="connsiteY1" fmla="*/ 0 h 1289943"/>
                <a:gd name="connsiteX2" fmla="*/ 2235836 w 2235836"/>
                <a:gd name="connsiteY2" fmla="*/ 681677 h 1289943"/>
                <a:gd name="connsiteX3" fmla="*/ 1417387 w 2235836"/>
                <a:gd name="connsiteY3" fmla="*/ 1289943 h 1289943"/>
                <a:gd name="connsiteX4" fmla="*/ 0 w 2235836"/>
                <a:gd name="connsiteY4" fmla="*/ 224713 h 1289943"/>
                <a:gd name="connsiteX0" fmla="*/ 0 w 2235836"/>
                <a:gd name="connsiteY0" fmla="*/ 252994 h 1318224"/>
                <a:gd name="connsiteX1" fmla="*/ 766978 w 2235836"/>
                <a:gd name="connsiteY1" fmla="*/ 0 h 1318224"/>
                <a:gd name="connsiteX2" fmla="*/ 2235836 w 2235836"/>
                <a:gd name="connsiteY2" fmla="*/ 709958 h 1318224"/>
                <a:gd name="connsiteX3" fmla="*/ 1417387 w 2235836"/>
                <a:gd name="connsiteY3" fmla="*/ 1318224 h 1318224"/>
                <a:gd name="connsiteX4" fmla="*/ 0 w 2235836"/>
                <a:gd name="connsiteY4" fmla="*/ 252994 h 1318224"/>
                <a:gd name="connsiteX0" fmla="*/ 0 w 2242980"/>
                <a:gd name="connsiteY0" fmla="*/ 252994 h 1318224"/>
                <a:gd name="connsiteX1" fmla="*/ 774122 w 2242980"/>
                <a:gd name="connsiteY1" fmla="*/ 0 h 1318224"/>
                <a:gd name="connsiteX2" fmla="*/ 2242980 w 2242980"/>
                <a:gd name="connsiteY2" fmla="*/ 709958 h 1318224"/>
                <a:gd name="connsiteX3" fmla="*/ 1424531 w 2242980"/>
                <a:gd name="connsiteY3" fmla="*/ 1318224 h 1318224"/>
                <a:gd name="connsiteX4" fmla="*/ 0 w 2242980"/>
                <a:gd name="connsiteY4" fmla="*/ 252994 h 1318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2980" h="1318224">
                  <a:moveTo>
                    <a:pt x="0" y="252994"/>
                  </a:moveTo>
                  <a:lnTo>
                    <a:pt x="774122" y="0"/>
                  </a:lnTo>
                  <a:lnTo>
                    <a:pt x="2242980" y="709958"/>
                  </a:lnTo>
                  <a:lnTo>
                    <a:pt x="1424531" y="1318224"/>
                  </a:lnTo>
                  <a:lnTo>
                    <a:pt x="0" y="252994"/>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02" name="等腰三角形 8"/>
            <p:cNvSpPr/>
            <p:nvPr/>
          </p:nvSpPr>
          <p:spPr>
            <a:xfrm>
              <a:off x="3258029" y="3448268"/>
              <a:ext cx="1565479" cy="1016400"/>
            </a:xfrm>
            <a:custGeom>
              <a:avLst/>
              <a:gdLst/>
              <a:ahLst/>
              <a:cxnLst/>
              <a:rect l="l" t="t" r="r" b="b"/>
              <a:pathLst>
                <a:path w="1565479" h="1016400">
                  <a:moveTo>
                    <a:pt x="388182" y="0"/>
                  </a:moveTo>
                  <a:lnTo>
                    <a:pt x="1373962" y="736169"/>
                  </a:lnTo>
                  <a:cubicBezTo>
                    <a:pt x="1429849" y="835734"/>
                    <a:pt x="1494124" y="929330"/>
                    <a:pt x="1565479" y="1016400"/>
                  </a:cubicBezTo>
                  <a:lnTo>
                    <a:pt x="0" y="730813"/>
                  </a:ln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203" name="组合 202"/>
          <p:cNvGrpSpPr/>
          <p:nvPr/>
        </p:nvGrpSpPr>
        <p:grpSpPr>
          <a:xfrm>
            <a:off x="4894725" y="1484784"/>
            <a:ext cx="2124215" cy="2621884"/>
            <a:chOff x="3708997" y="1619128"/>
            <a:chExt cx="1363375" cy="1682573"/>
          </a:xfrm>
        </p:grpSpPr>
        <p:sp>
          <p:nvSpPr>
            <p:cNvPr id="204" name="等腰三角形 8"/>
            <p:cNvSpPr/>
            <p:nvPr/>
          </p:nvSpPr>
          <p:spPr>
            <a:xfrm>
              <a:off x="3708997" y="2462629"/>
              <a:ext cx="1362677" cy="83907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914566"/>
                <a:gd name="connsiteY0" fmla="*/ 0 h 1564850"/>
                <a:gd name="connsiteX1" fmla="*/ 2914566 w 2914566"/>
                <a:gd name="connsiteY1" fmla="*/ 956584 h 1564850"/>
                <a:gd name="connsiteX2" fmla="*/ 2096117 w 2914566"/>
                <a:gd name="connsiteY2" fmla="*/ 1564850 h 1564850"/>
                <a:gd name="connsiteX3" fmla="*/ 0 w 2914566"/>
                <a:gd name="connsiteY3" fmla="*/ 0 h 1564850"/>
                <a:gd name="connsiteX0" fmla="*/ 0 w 2914566"/>
                <a:gd name="connsiteY0" fmla="*/ 0 h 1131217"/>
                <a:gd name="connsiteX1" fmla="*/ 2914566 w 2914566"/>
                <a:gd name="connsiteY1" fmla="*/ 956584 h 1131217"/>
                <a:gd name="connsiteX2" fmla="*/ 1403247 w 2914566"/>
                <a:gd name="connsiteY2" fmla="*/ 1131217 h 1131217"/>
                <a:gd name="connsiteX3" fmla="*/ 0 w 2914566"/>
                <a:gd name="connsiteY3" fmla="*/ 0 h 1131217"/>
                <a:gd name="connsiteX0" fmla="*/ 0 w 1403247"/>
                <a:gd name="connsiteY0" fmla="*/ 773234 h 1904451"/>
                <a:gd name="connsiteX1" fmla="*/ 1081053 w 1403247"/>
                <a:gd name="connsiteY1" fmla="*/ 0 h 1904451"/>
                <a:gd name="connsiteX2" fmla="*/ 1403247 w 1403247"/>
                <a:gd name="connsiteY2" fmla="*/ 1904451 h 1904451"/>
                <a:gd name="connsiteX3" fmla="*/ 0 w 1403247"/>
                <a:gd name="connsiteY3" fmla="*/ 773234 h 1904451"/>
                <a:gd name="connsiteX0" fmla="*/ 0 w 1733185"/>
                <a:gd name="connsiteY0" fmla="*/ 0 h 1932495"/>
                <a:gd name="connsiteX1" fmla="*/ 1410991 w 1733185"/>
                <a:gd name="connsiteY1" fmla="*/ 28044 h 1932495"/>
                <a:gd name="connsiteX2" fmla="*/ 1733185 w 1733185"/>
                <a:gd name="connsiteY2" fmla="*/ 1932495 h 1932495"/>
                <a:gd name="connsiteX3" fmla="*/ 0 w 1733185"/>
                <a:gd name="connsiteY3" fmla="*/ 0 h 1932495"/>
                <a:gd name="connsiteX0" fmla="*/ 0 w 1410991"/>
                <a:gd name="connsiteY0" fmla="*/ 0 h 1908928"/>
                <a:gd name="connsiteX1" fmla="*/ 1410991 w 1410991"/>
                <a:gd name="connsiteY1" fmla="*/ 28044 h 1908928"/>
                <a:gd name="connsiteX2" fmla="*/ 319164 w 1410991"/>
                <a:gd name="connsiteY2" fmla="*/ 1908928 h 1908928"/>
                <a:gd name="connsiteX3" fmla="*/ 0 w 1410991"/>
                <a:gd name="connsiteY3" fmla="*/ 0 h 1908928"/>
                <a:gd name="connsiteX0" fmla="*/ 0 w 355189"/>
                <a:gd name="connsiteY0" fmla="*/ 61510 h 1970438"/>
                <a:gd name="connsiteX1" fmla="*/ 355189 w 355189"/>
                <a:gd name="connsiteY1" fmla="*/ 0 h 1970438"/>
                <a:gd name="connsiteX2" fmla="*/ 319164 w 355189"/>
                <a:gd name="connsiteY2" fmla="*/ 1970438 h 1970438"/>
                <a:gd name="connsiteX3" fmla="*/ 0 w 355189"/>
                <a:gd name="connsiteY3" fmla="*/ 61510 h 1970438"/>
                <a:gd name="connsiteX0" fmla="*/ 0 w 355189"/>
                <a:gd name="connsiteY0" fmla="*/ 61510 h 1970438"/>
                <a:gd name="connsiteX1" fmla="*/ 355189 w 355189"/>
                <a:gd name="connsiteY1" fmla="*/ 0 h 1970438"/>
                <a:gd name="connsiteX2" fmla="*/ 339920 w 355189"/>
                <a:gd name="connsiteY2" fmla="*/ 857498 h 1970438"/>
                <a:gd name="connsiteX3" fmla="*/ 319164 w 355189"/>
                <a:gd name="connsiteY3" fmla="*/ 1970438 h 1970438"/>
                <a:gd name="connsiteX4" fmla="*/ 0 w 355189"/>
                <a:gd name="connsiteY4" fmla="*/ 61510 h 1970438"/>
                <a:gd name="connsiteX0" fmla="*/ 0 w 1141198"/>
                <a:gd name="connsiteY0" fmla="*/ 61510 h 1970438"/>
                <a:gd name="connsiteX1" fmla="*/ 355189 w 1141198"/>
                <a:gd name="connsiteY1" fmla="*/ 0 h 1970438"/>
                <a:gd name="connsiteX2" fmla="*/ 1141198 w 1141198"/>
                <a:gd name="connsiteY2" fmla="*/ 1380686 h 1970438"/>
                <a:gd name="connsiteX3" fmla="*/ 319164 w 1141198"/>
                <a:gd name="connsiteY3" fmla="*/ 1970438 h 1970438"/>
                <a:gd name="connsiteX4" fmla="*/ 0 w 1141198"/>
                <a:gd name="connsiteY4" fmla="*/ 61510 h 1970438"/>
                <a:gd name="connsiteX0" fmla="*/ 0 w 2055598"/>
                <a:gd name="connsiteY0" fmla="*/ 645972 h 1970438"/>
                <a:gd name="connsiteX1" fmla="*/ 1269589 w 2055598"/>
                <a:gd name="connsiteY1" fmla="*/ 0 h 1970438"/>
                <a:gd name="connsiteX2" fmla="*/ 2055598 w 2055598"/>
                <a:gd name="connsiteY2" fmla="*/ 1380686 h 1970438"/>
                <a:gd name="connsiteX3" fmla="*/ 1233564 w 2055598"/>
                <a:gd name="connsiteY3" fmla="*/ 1970438 h 1970438"/>
                <a:gd name="connsiteX4" fmla="*/ 0 w 2055598"/>
                <a:gd name="connsiteY4" fmla="*/ 645972 h 1970438"/>
                <a:gd name="connsiteX0" fmla="*/ 0 w 2055598"/>
                <a:gd name="connsiteY0" fmla="*/ 85077 h 1409543"/>
                <a:gd name="connsiteX1" fmla="*/ 317482 w 2055598"/>
                <a:gd name="connsiteY1" fmla="*/ 0 h 1409543"/>
                <a:gd name="connsiteX2" fmla="*/ 2055598 w 2055598"/>
                <a:gd name="connsiteY2" fmla="*/ 819791 h 1409543"/>
                <a:gd name="connsiteX3" fmla="*/ 1233564 w 2055598"/>
                <a:gd name="connsiteY3" fmla="*/ 1409543 h 1409543"/>
                <a:gd name="connsiteX4" fmla="*/ 0 w 2055598"/>
                <a:gd name="connsiteY4" fmla="*/ 85077 h 1409543"/>
                <a:gd name="connsiteX0" fmla="*/ 1043009 w 3098607"/>
                <a:gd name="connsiteY0" fmla="*/ 85077 h 853361"/>
                <a:gd name="connsiteX1" fmla="*/ 1360491 w 3098607"/>
                <a:gd name="connsiteY1" fmla="*/ 0 h 853361"/>
                <a:gd name="connsiteX2" fmla="*/ 3098607 w 3098607"/>
                <a:gd name="connsiteY2" fmla="*/ 819791 h 853361"/>
                <a:gd name="connsiteX3" fmla="*/ 0 w 3098607"/>
                <a:gd name="connsiteY3" fmla="*/ 853361 h 853361"/>
                <a:gd name="connsiteX4" fmla="*/ 1043009 w 3098607"/>
                <a:gd name="connsiteY4" fmla="*/ 85077 h 853361"/>
                <a:gd name="connsiteX0" fmla="*/ 1043009 w 1360491"/>
                <a:gd name="connsiteY0" fmla="*/ 85077 h 853361"/>
                <a:gd name="connsiteX1" fmla="*/ 1360491 w 1360491"/>
                <a:gd name="connsiteY1" fmla="*/ 0 h 853361"/>
                <a:gd name="connsiteX2" fmla="*/ 737193 w 1360491"/>
                <a:gd name="connsiteY2" fmla="*/ 744377 h 853361"/>
                <a:gd name="connsiteX3" fmla="*/ 0 w 1360491"/>
                <a:gd name="connsiteY3" fmla="*/ 853361 h 853361"/>
                <a:gd name="connsiteX4" fmla="*/ 1043009 w 1360491"/>
                <a:gd name="connsiteY4" fmla="*/ 85077 h 853361"/>
                <a:gd name="connsiteX0" fmla="*/ 1043009 w 1379345"/>
                <a:gd name="connsiteY0" fmla="*/ 85077 h 853361"/>
                <a:gd name="connsiteX1" fmla="*/ 1379345 w 1379345"/>
                <a:gd name="connsiteY1" fmla="*/ 0 h 853361"/>
                <a:gd name="connsiteX2" fmla="*/ 737193 w 1379345"/>
                <a:gd name="connsiteY2" fmla="*/ 744377 h 853361"/>
                <a:gd name="connsiteX3" fmla="*/ 0 w 1379345"/>
                <a:gd name="connsiteY3" fmla="*/ 853361 h 853361"/>
                <a:gd name="connsiteX4" fmla="*/ 1043009 w 1379345"/>
                <a:gd name="connsiteY4" fmla="*/ 85077 h 853361"/>
                <a:gd name="connsiteX0" fmla="*/ 1043009 w 1379345"/>
                <a:gd name="connsiteY0" fmla="*/ 85077 h 853361"/>
                <a:gd name="connsiteX1" fmla="*/ 1379345 w 1379345"/>
                <a:gd name="connsiteY1" fmla="*/ 0 h 853361"/>
                <a:gd name="connsiteX2" fmla="*/ 737193 w 1379345"/>
                <a:gd name="connsiteY2" fmla="*/ 744377 h 853361"/>
                <a:gd name="connsiteX3" fmla="*/ 0 w 1379345"/>
                <a:gd name="connsiteY3" fmla="*/ 853361 h 853361"/>
                <a:gd name="connsiteX4" fmla="*/ 1043009 w 1379345"/>
                <a:gd name="connsiteY4" fmla="*/ 85077 h 853361"/>
                <a:gd name="connsiteX0" fmla="*/ 1035865 w 1372201"/>
                <a:gd name="connsiteY0" fmla="*/ 85077 h 846217"/>
                <a:gd name="connsiteX1" fmla="*/ 1372201 w 1372201"/>
                <a:gd name="connsiteY1" fmla="*/ 0 h 846217"/>
                <a:gd name="connsiteX2" fmla="*/ 730049 w 1372201"/>
                <a:gd name="connsiteY2" fmla="*/ 744377 h 846217"/>
                <a:gd name="connsiteX3" fmla="*/ 0 w 1372201"/>
                <a:gd name="connsiteY3" fmla="*/ 846217 h 846217"/>
                <a:gd name="connsiteX4" fmla="*/ 1035865 w 1372201"/>
                <a:gd name="connsiteY4" fmla="*/ 85077 h 846217"/>
                <a:gd name="connsiteX0" fmla="*/ 1026340 w 1362676"/>
                <a:gd name="connsiteY0" fmla="*/ 85077 h 843835"/>
                <a:gd name="connsiteX1" fmla="*/ 1362676 w 1362676"/>
                <a:gd name="connsiteY1" fmla="*/ 0 h 843835"/>
                <a:gd name="connsiteX2" fmla="*/ 720524 w 1362676"/>
                <a:gd name="connsiteY2" fmla="*/ 744377 h 843835"/>
                <a:gd name="connsiteX3" fmla="*/ 0 w 1362676"/>
                <a:gd name="connsiteY3" fmla="*/ 843835 h 843835"/>
                <a:gd name="connsiteX4" fmla="*/ 1026340 w 1362676"/>
                <a:gd name="connsiteY4" fmla="*/ 85077 h 843835"/>
                <a:gd name="connsiteX0" fmla="*/ 1028722 w 1365058"/>
                <a:gd name="connsiteY0" fmla="*/ 85077 h 843835"/>
                <a:gd name="connsiteX1" fmla="*/ 1365058 w 1365058"/>
                <a:gd name="connsiteY1" fmla="*/ 0 h 843835"/>
                <a:gd name="connsiteX2" fmla="*/ 722906 w 1365058"/>
                <a:gd name="connsiteY2" fmla="*/ 744377 h 843835"/>
                <a:gd name="connsiteX3" fmla="*/ 0 w 1365058"/>
                <a:gd name="connsiteY3" fmla="*/ 843835 h 843835"/>
                <a:gd name="connsiteX4" fmla="*/ 1028722 w 1365058"/>
                <a:gd name="connsiteY4" fmla="*/ 85077 h 843835"/>
                <a:gd name="connsiteX0" fmla="*/ 1028722 w 1362677"/>
                <a:gd name="connsiteY0" fmla="*/ 80314 h 839072"/>
                <a:gd name="connsiteX1" fmla="*/ 1362677 w 1362677"/>
                <a:gd name="connsiteY1" fmla="*/ 0 h 839072"/>
                <a:gd name="connsiteX2" fmla="*/ 722906 w 1362677"/>
                <a:gd name="connsiteY2" fmla="*/ 739614 h 839072"/>
                <a:gd name="connsiteX3" fmla="*/ 0 w 1362677"/>
                <a:gd name="connsiteY3" fmla="*/ 839072 h 839072"/>
                <a:gd name="connsiteX4" fmla="*/ 1028722 w 1362677"/>
                <a:gd name="connsiteY4" fmla="*/ 80314 h 839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677" h="839072">
                  <a:moveTo>
                    <a:pt x="1028722" y="80314"/>
                  </a:moveTo>
                  <a:lnTo>
                    <a:pt x="1362677" y="0"/>
                  </a:lnTo>
                  <a:lnTo>
                    <a:pt x="722906" y="739614"/>
                  </a:lnTo>
                  <a:lnTo>
                    <a:pt x="0" y="839072"/>
                  </a:lnTo>
                  <a:lnTo>
                    <a:pt x="1028722" y="80314"/>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5" name="等腰三角形 8"/>
            <p:cNvSpPr/>
            <p:nvPr/>
          </p:nvSpPr>
          <p:spPr>
            <a:xfrm>
              <a:off x="3711646" y="1619128"/>
              <a:ext cx="1028390" cy="1680539"/>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714754 w 2523354"/>
                <a:gd name="connsiteY0" fmla="*/ 645972 h 975911"/>
                <a:gd name="connsiteX1" fmla="*/ 0 w 2523354"/>
                <a:gd name="connsiteY1" fmla="*/ 0 h 975911"/>
                <a:gd name="connsiteX2" fmla="*/ 2523354 w 2523354"/>
                <a:gd name="connsiteY2" fmla="*/ 975911 h 975911"/>
                <a:gd name="connsiteX3" fmla="*/ 714754 w 2523354"/>
                <a:gd name="connsiteY3" fmla="*/ 645972 h 975911"/>
                <a:gd name="connsiteX0" fmla="*/ 0 w 3425297"/>
                <a:gd name="connsiteY0" fmla="*/ 1682921 h 1682921"/>
                <a:gd name="connsiteX1" fmla="*/ 901943 w 3425297"/>
                <a:gd name="connsiteY1" fmla="*/ 0 h 1682921"/>
                <a:gd name="connsiteX2" fmla="*/ 3425297 w 3425297"/>
                <a:gd name="connsiteY2" fmla="*/ 975911 h 1682921"/>
                <a:gd name="connsiteX3" fmla="*/ 0 w 3425297"/>
                <a:gd name="connsiteY3" fmla="*/ 1682921 h 1682921"/>
                <a:gd name="connsiteX0" fmla="*/ 0 w 1040315"/>
                <a:gd name="connsiteY0" fmla="*/ 1682921 h 1682921"/>
                <a:gd name="connsiteX1" fmla="*/ 901943 w 1040315"/>
                <a:gd name="connsiteY1" fmla="*/ 0 h 1682921"/>
                <a:gd name="connsiteX2" fmla="*/ 1040315 w 1040315"/>
                <a:gd name="connsiteY2" fmla="*/ 919350 h 1682921"/>
                <a:gd name="connsiteX3" fmla="*/ 0 w 1040315"/>
                <a:gd name="connsiteY3" fmla="*/ 1682921 h 1682921"/>
                <a:gd name="connsiteX0" fmla="*/ 0 w 1030790"/>
                <a:gd name="connsiteY0" fmla="*/ 1680539 h 1680539"/>
                <a:gd name="connsiteX1" fmla="*/ 892418 w 1030790"/>
                <a:gd name="connsiteY1" fmla="*/ 0 h 1680539"/>
                <a:gd name="connsiteX2" fmla="*/ 1030790 w 1030790"/>
                <a:gd name="connsiteY2" fmla="*/ 919350 h 1680539"/>
                <a:gd name="connsiteX3" fmla="*/ 0 w 1030790"/>
                <a:gd name="connsiteY3" fmla="*/ 1680539 h 1680539"/>
                <a:gd name="connsiteX0" fmla="*/ 0 w 1028390"/>
                <a:gd name="connsiteY0" fmla="*/ 1680539 h 1680539"/>
                <a:gd name="connsiteX1" fmla="*/ 892418 w 1028390"/>
                <a:gd name="connsiteY1" fmla="*/ 0 h 1680539"/>
                <a:gd name="connsiteX2" fmla="*/ 1028390 w 1028390"/>
                <a:gd name="connsiteY2" fmla="*/ 928950 h 1680539"/>
                <a:gd name="connsiteX3" fmla="*/ 0 w 1028390"/>
                <a:gd name="connsiteY3" fmla="*/ 1680539 h 1680539"/>
              </a:gdLst>
              <a:ahLst/>
              <a:cxnLst>
                <a:cxn ang="0">
                  <a:pos x="connsiteX0" y="connsiteY0"/>
                </a:cxn>
                <a:cxn ang="0">
                  <a:pos x="connsiteX1" y="connsiteY1"/>
                </a:cxn>
                <a:cxn ang="0">
                  <a:pos x="connsiteX2" y="connsiteY2"/>
                </a:cxn>
                <a:cxn ang="0">
                  <a:pos x="connsiteX3" y="connsiteY3"/>
                </a:cxn>
              </a:cxnLst>
              <a:rect l="l" t="t" r="r" b="b"/>
              <a:pathLst>
                <a:path w="1028390" h="1680539">
                  <a:moveTo>
                    <a:pt x="0" y="1680539"/>
                  </a:moveTo>
                  <a:lnTo>
                    <a:pt x="892418" y="0"/>
                  </a:lnTo>
                  <a:lnTo>
                    <a:pt x="1028390" y="928950"/>
                  </a:lnTo>
                  <a:lnTo>
                    <a:pt x="0" y="1680539"/>
                  </a:lnTo>
                  <a:close/>
                </a:path>
              </a:pathLst>
            </a:custGeom>
            <a:gradFill>
              <a:gsLst>
                <a:gs pos="0">
                  <a:schemeClr val="bg2"/>
                </a:gs>
                <a:gs pos="100000">
                  <a:schemeClr val="tx2"/>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6" name="等腰三角形 8"/>
            <p:cNvSpPr/>
            <p:nvPr/>
          </p:nvSpPr>
          <p:spPr>
            <a:xfrm>
              <a:off x="4601833" y="1619130"/>
              <a:ext cx="470539" cy="92886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714754 w 2523354"/>
                <a:gd name="connsiteY0" fmla="*/ 645972 h 975911"/>
                <a:gd name="connsiteX1" fmla="*/ 0 w 2523354"/>
                <a:gd name="connsiteY1" fmla="*/ 0 h 975911"/>
                <a:gd name="connsiteX2" fmla="*/ 2523354 w 2523354"/>
                <a:gd name="connsiteY2" fmla="*/ 975911 h 975911"/>
                <a:gd name="connsiteX3" fmla="*/ 714754 w 2523354"/>
                <a:gd name="connsiteY3" fmla="*/ 645972 h 975911"/>
                <a:gd name="connsiteX0" fmla="*/ 0 w 3425297"/>
                <a:gd name="connsiteY0" fmla="*/ 1682921 h 1682921"/>
                <a:gd name="connsiteX1" fmla="*/ 901943 w 3425297"/>
                <a:gd name="connsiteY1" fmla="*/ 0 h 1682921"/>
                <a:gd name="connsiteX2" fmla="*/ 3425297 w 3425297"/>
                <a:gd name="connsiteY2" fmla="*/ 975911 h 1682921"/>
                <a:gd name="connsiteX3" fmla="*/ 0 w 3425297"/>
                <a:gd name="connsiteY3" fmla="*/ 1682921 h 1682921"/>
                <a:gd name="connsiteX0" fmla="*/ 0 w 1040315"/>
                <a:gd name="connsiteY0" fmla="*/ 1682921 h 1682921"/>
                <a:gd name="connsiteX1" fmla="*/ 901943 w 1040315"/>
                <a:gd name="connsiteY1" fmla="*/ 0 h 1682921"/>
                <a:gd name="connsiteX2" fmla="*/ 1040315 w 1040315"/>
                <a:gd name="connsiteY2" fmla="*/ 919350 h 1682921"/>
                <a:gd name="connsiteX3" fmla="*/ 0 w 1040315"/>
                <a:gd name="connsiteY3" fmla="*/ 1682921 h 1682921"/>
                <a:gd name="connsiteX0" fmla="*/ 347109 w 1387424"/>
                <a:gd name="connsiteY0" fmla="*/ 1565086 h 1565086"/>
                <a:gd name="connsiteX1" fmla="*/ 0 w 1387424"/>
                <a:gd name="connsiteY1" fmla="*/ 0 h 1565086"/>
                <a:gd name="connsiteX2" fmla="*/ 1387424 w 1387424"/>
                <a:gd name="connsiteY2" fmla="*/ 801515 h 1565086"/>
                <a:gd name="connsiteX3" fmla="*/ 347109 w 1387424"/>
                <a:gd name="connsiteY3" fmla="*/ 1565086 h 1565086"/>
                <a:gd name="connsiteX0" fmla="*/ 139719 w 1387424"/>
                <a:gd name="connsiteY0" fmla="*/ 900496 h 900496"/>
                <a:gd name="connsiteX1" fmla="*/ 0 w 1387424"/>
                <a:gd name="connsiteY1" fmla="*/ 0 h 900496"/>
                <a:gd name="connsiteX2" fmla="*/ 1387424 w 1387424"/>
                <a:gd name="connsiteY2" fmla="*/ 801515 h 900496"/>
                <a:gd name="connsiteX3" fmla="*/ 139719 w 1387424"/>
                <a:gd name="connsiteY3" fmla="*/ 900496 h 900496"/>
                <a:gd name="connsiteX0" fmla="*/ 139719 w 477737"/>
                <a:gd name="connsiteY0" fmla="*/ 900496 h 900496"/>
                <a:gd name="connsiteX1" fmla="*/ 0 w 477737"/>
                <a:gd name="connsiteY1" fmla="*/ 0 h 900496"/>
                <a:gd name="connsiteX2" fmla="*/ 477737 w 477737"/>
                <a:gd name="connsiteY2" fmla="*/ 843936 h 900496"/>
                <a:gd name="connsiteX3" fmla="*/ 139719 w 477737"/>
                <a:gd name="connsiteY3" fmla="*/ 900496 h 900496"/>
                <a:gd name="connsiteX0" fmla="*/ 139719 w 477737"/>
                <a:gd name="connsiteY0" fmla="*/ 924063 h 924063"/>
                <a:gd name="connsiteX1" fmla="*/ 0 w 477737"/>
                <a:gd name="connsiteY1" fmla="*/ 0 h 924063"/>
                <a:gd name="connsiteX2" fmla="*/ 477737 w 477737"/>
                <a:gd name="connsiteY2" fmla="*/ 843936 h 924063"/>
                <a:gd name="connsiteX3" fmla="*/ 139719 w 477737"/>
                <a:gd name="connsiteY3" fmla="*/ 924063 h 924063"/>
                <a:gd name="connsiteX0" fmla="*/ 139719 w 477737"/>
                <a:gd name="connsiteY0" fmla="*/ 928862 h 928862"/>
                <a:gd name="connsiteX1" fmla="*/ 0 w 477737"/>
                <a:gd name="connsiteY1" fmla="*/ 0 h 928862"/>
                <a:gd name="connsiteX2" fmla="*/ 477737 w 477737"/>
                <a:gd name="connsiteY2" fmla="*/ 843936 h 928862"/>
                <a:gd name="connsiteX3" fmla="*/ 139719 w 477737"/>
                <a:gd name="connsiteY3" fmla="*/ 928862 h 928862"/>
                <a:gd name="connsiteX0" fmla="*/ 132520 w 470538"/>
                <a:gd name="connsiteY0" fmla="*/ 928862 h 928862"/>
                <a:gd name="connsiteX1" fmla="*/ 0 w 470538"/>
                <a:gd name="connsiteY1" fmla="*/ 0 h 928862"/>
                <a:gd name="connsiteX2" fmla="*/ 470538 w 470538"/>
                <a:gd name="connsiteY2" fmla="*/ 843936 h 928862"/>
                <a:gd name="connsiteX3" fmla="*/ 132520 w 470538"/>
                <a:gd name="connsiteY3" fmla="*/ 928862 h 928862"/>
              </a:gdLst>
              <a:ahLst/>
              <a:cxnLst>
                <a:cxn ang="0">
                  <a:pos x="connsiteX0" y="connsiteY0"/>
                </a:cxn>
                <a:cxn ang="0">
                  <a:pos x="connsiteX1" y="connsiteY1"/>
                </a:cxn>
                <a:cxn ang="0">
                  <a:pos x="connsiteX2" y="connsiteY2"/>
                </a:cxn>
                <a:cxn ang="0">
                  <a:pos x="connsiteX3" y="connsiteY3"/>
                </a:cxn>
              </a:cxnLst>
              <a:rect l="l" t="t" r="r" b="b"/>
              <a:pathLst>
                <a:path w="470538" h="928862">
                  <a:moveTo>
                    <a:pt x="132520" y="928862"/>
                  </a:moveTo>
                  <a:lnTo>
                    <a:pt x="0" y="0"/>
                  </a:lnTo>
                  <a:lnTo>
                    <a:pt x="470538" y="843936"/>
                  </a:lnTo>
                  <a:lnTo>
                    <a:pt x="132520" y="928862"/>
                  </a:lnTo>
                  <a:close/>
                </a:path>
              </a:pathLst>
            </a:custGeom>
            <a:gradFill>
              <a:gsLst>
                <a:gs pos="24000">
                  <a:schemeClr val="bg2"/>
                </a:gs>
                <a:gs pos="100000">
                  <a:schemeClr val="tx2"/>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7" name="等腰三角形 8"/>
            <p:cNvSpPr/>
            <p:nvPr/>
          </p:nvSpPr>
          <p:spPr>
            <a:xfrm>
              <a:off x="3715061" y="1619128"/>
              <a:ext cx="894532" cy="1680539"/>
            </a:xfrm>
            <a:custGeom>
              <a:avLst/>
              <a:gdLst/>
              <a:ahLst/>
              <a:cxnLst/>
              <a:rect l="l" t="t" r="r" b="b"/>
              <a:pathLst>
                <a:path w="894532" h="1680539">
                  <a:moveTo>
                    <a:pt x="892418" y="0"/>
                  </a:moveTo>
                  <a:lnTo>
                    <a:pt x="894532" y="14045"/>
                  </a:lnTo>
                  <a:cubicBezTo>
                    <a:pt x="683384" y="377592"/>
                    <a:pt x="562167" y="806849"/>
                    <a:pt x="560747" y="1266455"/>
                  </a:cubicBezTo>
                  <a:lnTo>
                    <a:pt x="0" y="1680539"/>
                  </a:ln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08" name="组合 207"/>
          <p:cNvGrpSpPr/>
          <p:nvPr/>
        </p:nvGrpSpPr>
        <p:grpSpPr>
          <a:xfrm>
            <a:off x="4845252" y="2906400"/>
            <a:ext cx="3465016" cy="3081585"/>
            <a:chOff x="3677245" y="2531438"/>
            <a:chExt cx="2223935" cy="1977582"/>
          </a:xfrm>
        </p:grpSpPr>
        <p:sp>
          <p:nvSpPr>
            <p:cNvPr id="209" name="等腰三角形 8"/>
            <p:cNvSpPr/>
            <p:nvPr/>
          </p:nvSpPr>
          <p:spPr>
            <a:xfrm>
              <a:off x="3677245" y="2595039"/>
              <a:ext cx="1403247" cy="1909213"/>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914566"/>
                <a:gd name="connsiteY0" fmla="*/ 0 h 1564850"/>
                <a:gd name="connsiteX1" fmla="*/ 2914566 w 2914566"/>
                <a:gd name="connsiteY1" fmla="*/ 956584 h 1564850"/>
                <a:gd name="connsiteX2" fmla="*/ 2096117 w 2914566"/>
                <a:gd name="connsiteY2" fmla="*/ 1564850 h 1564850"/>
                <a:gd name="connsiteX3" fmla="*/ 0 w 2914566"/>
                <a:gd name="connsiteY3" fmla="*/ 0 h 1564850"/>
                <a:gd name="connsiteX0" fmla="*/ 0 w 2914566"/>
                <a:gd name="connsiteY0" fmla="*/ 0 h 1131217"/>
                <a:gd name="connsiteX1" fmla="*/ 2914566 w 2914566"/>
                <a:gd name="connsiteY1" fmla="*/ 956584 h 1131217"/>
                <a:gd name="connsiteX2" fmla="*/ 1403247 w 2914566"/>
                <a:gd name="connsiteY2" fmla="*/ 1131217 h 1131217"/>
                <a:gd name="connsiteX3" fmla="*/ 0 w 2914566"/>
                <a:gd name="connsiteY3" fmla="*/ 0 h 1131217"/>
                <a:gd name="connsiteX0" fmla="*/ 0 w 1403247"/>
                <a:gd name="connsiteY0" fmla="*/ 773234 h 1904451"/>
                <a:gd name="connsiteX1" fmla="*/ 1081053 w 1403247"/>
                <a:gd name="connsiteY1" fmla="*/ 0 h 1904451"/>
                <a:gd name="connsiteX2" fmla="*/ 1403247 w 1403247"/>
                <a:gd name="connsiteY2" fmla="*/ 1904451 h 1904451"/>
                <a:gd name="connsiteX3" fmla="*/ 0 w 1403247"/>
                <a:gd name="connsiteY3" fmla="*/ 773234 h 1904451"/>
                <a:gd name="connsiteX0" fmla="*/ 0 w 1408010"/>
                <a:gd name="connsiteY0" fmla="*/ 773234 h 1916357"/>
                <a:gd name="connsiteX1" fmla="*/ 1081053 w 1408010"/>
                <a:gd name="connsiteY1" fmla="*/ 0 h 1916357"/>
                <a:gd name="connsiteX2" fmla="*/ 1408010 w 1408010"/>
                <a:gd name="connsiteY2" fmla="*/ 1916357 h 1916357"/>
                <a:gd name="connsiteX3" fmla="*/ 0 w 1408010"/>
                <a:gd name="connsiteY3" fmla="*/ 773234 h 1916357"/>
                <a:gd name="connsiteX0" fmla="*/ 0 w 1403247"/>
                <a:gd name="connsiteY0" fmla="*/ 773234 h 1909213"/>
                <a:gd name="connsiteX1" fmla="*/ 1081053 w 1403247"/>
                <a:gd name="connsiteY1" fmla="*/ 0 h 1909213"/>
                <a:gd name="connsiteX2" fmla="*/ 1403247 w 1403247"/>
                <a:gd name="connsiteY2" fmla="*/ 1909213 h 1909213"/>
                <a:gd name="connsiteX3" fmla="*/ 0 w 1403247"/>
                <a:gd name="connsiteY3" fmla="*/ 773234 h 1909213"/>
              </a:gdLst>
              <a:ahLst/>
              <a:cxnLst>
                <a:cxn ang="0">
                  <a:pos x="connsiteX0" y="connsiteY0"/>
                </a:cxn>
                <a:cxn ang="0">
                  <a:pos x="connsiteX1" y="connsiteY1"/>
                </a:cxn>
                <a:cxn ang="0">
                  <a:pos x="connsiteX2" y="connsiteY2"/>
                </a:cxn>
                <a:cxn ang="0">
                  <a:pos x="connsiteX3" y="connsiteY3"/>
                </a:cxn>
              </a:cxnLst>
              <a:rect l="l" t="t" r="r" b="b"/>
              <a:pathLst>
                <a:path w="1403247" h="1909213">
                  <a:moveTo>
                    <a:pt x="0" y="773234"/>
                  </a:moveTo>
                  <a:lnTo>
                    <a:pt x="1081053" y="0"/>
                  </a:lnTo>
                  <a:lnTo>
                    <a:pt x="1403247" y="1909213"/>
                  </a:lnTo>
                  <a:lnTo>
                    <a:pt x="0" y="773234"/>
                  </a:lnTo>
                  <a:close/>
                </a:path>
              </a:pathLst>
            </a:custGeom>
            <a:gradFill>
              <a:gsLst>
                <a:gs pos="28000">
                  <a:schemeClr val="accent2"/>
                </a:gs>
                <a:gs pos="87000">
                  <a:schemeClr val="accent1"/>
                </a:gs>
              </a:gsLst>
              <a:lin ang="18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10" name="等腰三角形 8"/>
            <p:cNvSpPr/>
            <p:nvPr/>
          </p:nvSpPr>
          <p:spPr>
            <a:xfrm>
              <a:off x="4755220" y="2531438"/>
              <a:ext cx="1145960" cy="197758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 fmla="*/ 0 w 1818027"/>
                <a:gd name="connsiteY0" fmla="*/ 810941 h 810941"/>
                <a:gd name="connsiteX1" fmla="*/ 1288442 w 1818027"/>
                <a:gd name="connsiteY1" fmla="*/ 0 h 810941"/>
                <a:gd name="connsiteX2" fmla="*/ 1818027 w 1818027"/>
                <a:gd name="connsiteY2" fmla="*/ 792088 h 810941"/>
                <a:gd name="connsiteX3" fmla="*/ 0 w 1818027"/>
                <a:gd name="connsiteY3" fmla="*/ 810941 h 810941"/>
                <a:gd name="connsiteX0" fmla="*/ 0 w 1818027"/>
                <a:gd name="connsiteY0" fmla="*/ 730813 h 730813"/>
                <a:gd name="connsiteX1" fmla="*/ 383469 w 1818027"/>
                <a:gd name="connsiteY1" fmla="*/ 0 h 730813"/>
                <a:gd name="connsiteX2" fmla="*/ 1818027 w 1818027"/>
                <a:gd name="connsiteY2" fmla="*/ 711960 h 730813"/>
                <a:gd name="connsiteX3" fmla="*/ 0 w 1818027"/>
                <a:gd name="connsiteY3" fmla="*/ 730813 h 730813"/>
                <a:gd name="connsiteX0" fmla="*/ 0 w 1808600"/>
                <a:gd name="connsiteY0" fmla="*/ 730813 h 1060752"/>
                <a:gd name="connsiteX1" fmla="*/ 38346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97609 w 1808600"/>
                <a:gd name="connsiteY1" fmla="*/ 0 h 1060752"/>
                <a:gd name="connsiteX2" fmla="*/ 1808600 w 1808600"/>
                <a:gd name="connsiteY2" fmla="*/ 1060752 h 1060752"/>
                <a:gd name="connsiteX3" fmla="*/ 0 w 1808600"/>
                <a:gd name="connsiteY3" fmla="*/ 730813 h 1060752"/>
                <a:gd name="connsiteX0" fmla="*/ 0 w 1808600"/>
                <a:gd name="connsiteY0" fmla="*/ 730813 h 1060752"/>
                <a:gd name="connsiteX1" fmla="*/ 388182 w 1808600"/>
                <a:gd name="connsiteY1" fmla="*/ 0 h 1060752"/>
                <a:gd name="connsiteX2" fmla="*/ 1808600 w 1808600"/>
                <a:gd name="connsiteY2" fmla="*/ 1060752 h 1060752"/>
                <a:gd name="connsiteX3" fmla="*/ 0 w 1808600"/>
                <a:gd name="connsiteY3" fmla="*/ 730813 h 1060752"/>
                <a:gd name="connsiteX0" fmla="*/ 0 w 2690006"/>
                <a:gd name="connsiteY0" fmla="*/ 0 h 1107650"/>
                <a:gd name="connsiteX1" fmla="*/ 1269588 w 2690006"/>
                <a:gd name="connsiteY1" fmla="*/ 46898 h 1107650"/>
                <a:gd name="connsiteX2" fmla="*/ 2690006 w 2690006"/>
                <a:gd name="connsiteY2" fmla="*/ 1107650 h 1107650"/>
                <a:gd name="connsiteX3" fmla="*/ 0 w 2690006"/>
                <a:gd name="connsiteY3" fmla="*/ 0 h 1107650"/>
                <a:gd name="connsiteX0" fmla="*/ 0 w 2798414"/>
                <a:gd name="connsiteY0" fmla="*/ 0 h 1131217"/>
                <a:gd name="connsiteX1" fmla="*/ 1377996 w 2798414"/>
                <a:gd name="connsiteY1" fmla="*/ 70465 h 1131217"/>
                <a:gd name="connsiteX2" fmla="*/ 2798414 w 2798414"/>
                <a:gd name="connsiteY2" fmla="*/ 1131217 h 1131217"/>
                <a:gd name="connsiteX3" fmla="*/ 0 w 2798414"/>
                <a:gd name="connsiteY3" fmla="*/ 0 h 1131217"/>
                <a:gd name="connsiteX0" fmla="*/ 0 w 1417387"/>
                <a:gd name="connsiteY0" fmla="*/ 0 h 1065230"/>
                <a:gd name="connsiteX1" fmla="*/ 1377996 w 1417387"/>
                <a:gd name="connsiteY1" fmla="*/ 70465 h 1065230"/>
                <a:gd name="connsiteX2" fmla="*/ 1417387 w 1417387"/>
                <a:gd name="connsiteY2" fmla="*/ 1065230 h 1065230"/>
                <a:gd name="connsiteX3" fmla="*/ 0 w 1417387"/>
                <a:gd name="connsiteY3" fmla="*/ 0 h 1065230"/>
                <a:gd name="connsiteX0" fmla="*/ 0 w 2245262"/>
                <a:gd name="connsiteY0" fmla="*/ 0 h 1065230"/>
                <a:gd name="connsiteX1" fmla="*/ 2245262 w 2245262"/>
                <a:gd name="connsiteY1" fmla="*/ 456964 h 1065230"/>
                <a:gd name="connsiteX2" fmla="*/ 1417387 w 2245262"/>
                <a:gd name="connsiteY2" fmla="*/ 1065230 h 1065230"/>
                <a:gd name="connsiteX3" fmla="*/ 0 w 2245262"/>
                <a:gd name="connsiteY3" fmla="*/ 0 h 1065230"/>
                <a:gd name="connsiteX0" fmla="*/ 0 w 1495831"/>
                <a:gd name="connsiteY0" fmla="*/ 250047 h 1315277"/>
                <a:gd name="connsiteX1" fmla="*/ 1495831 w 1495831"/>
                <a:gd name="connsiteY1" fmla="*/ 0 h 1315277"/>
                <a:gd name="connsiteX2" fmla="*/ 1417387 w 1495831"/>
                <a:gd name="connsiteY2" fmla="*/ 1315277 h 1315277"/>
                <a:gd name="connsiteX3" fmla="*/ 0 w 1495831"/>
                <a:gd name="connsiteY3" fmla="*/ 250047 h 1315277"/>
                <a:gd name="connsiteX0" fmla="*/ 0 w 2235836"/>
                <a:gd name="connsiteY0" fmla="*/ 0 h 1065230"/>
                <a:gd name="connsiteX1" fmla="*/ 2235836 w 2235836"/>
                <a:gd name="connsiteY1" fmla="*/ 456964 h 1065230"/>
                <a:gd name="connsiteX2" fmla="*/ 1417387 w 2235836"/>
                <a:gd name="connsiteY2" fmla="*/ 1065230 h 1065230"/>
                <a:gd name="connsiteX3" fmla="*/ 0 w 2235836"/>
                <a:gd name="connsiteY3" fmla="*/ 0 h 1065230"/>
                <a:gd name="connsiteX0" fmla="*/ 0 w 2914566"/>
                <a:gd name="connsiteY0" fmla="*/ 0 h 1564850"/>
                <a:gd name="connsiteX1" fmla="*/ 2914566 w 2914566"/>
                <a:gd name="connsiteY1" fmla="*/ 956584 h 1564850"/>
                <a:gd name="connsiteX2" fmla="*/ 2096117 w 2914566"/>
                <a:gd name="connsiteY2" fmla="*/ 1564850 h 1564850"/>
                <a:gd name="connsiteX3" fmla="*/ 0 w 2914566"/>
                <a:gd name="connsiteY3" fmla="*/ 0 h 1564850"/>
                <a:gd name="connsiteX0" fmla="*/ 0 w 2914566"/>
                <a:gd name="connsiteY0" fmla="*/ 0 h 1131217"/>
                <a:gd name="connsiteX1" fmla="*/ 2914566 w 2914566"/>
                <a:gd name="connsiteY1" fmla="*/ 956584 h 1131217"/>
                <a:gd name="connsiteX2" fmla="*/ 1403247 w 2914566"/>
                <a:gd name="connsiteY2" fmla="*/ 1131217 h 1131217"/>
                <a:gd name="connsiteX3" fmla="*/ 0 w 2914566"/>
                <a:gd name="connsiteY3" fmla="*/ 0 h 1131217"/>
                <a:gd name="connsiteX0" fmla="*/ 0 w 1403247"/>
                <a:gd name="connsiteY0" fmla="*/ 773234 h 1904451"/>
                <a:gd name="connsiteX1" fmla="*/ 1081053 w 1403247"/>
                <a:gd name="connsiteY1" fmla="*/ 0 h 1904451"/>
                <a:gd name="connsiteX2" fmla="*/ 1403247 w 1403247"/>
                <a:gd name="connsiteY2" fmla="*/ 1904451 h 1904451"/>
                <a:gd name="connsiteX3" fmla="*/ 0 w 1403247"/>
                <a:gd name="connsiteY3" fmla="*/ 773234 h 1904451"/>
                <a:gd name="connsiteX0" fmla="*/ 0 w 1733185"/>
                <a:gd name="connsiteY0" fmla="*/ 0 h 1932495"/>
                <a:gd name="connsiteX1" fmla="*/ 1410991 w 1733185"/>
                <a:gd name="connsiteY1" fmla="*/ 28044 h 1932495"/>
                <a:gd name="connsiteX2" fmla="*/ 1733185 w 1733185"/>
                <a:gd name="connsiteY2" fmla="*/ 1932495 h 1932495"/>
                <a:gd name="connsiteX3" fmla="*/ 0 w 1733185"/>
                <a:gd name="connsiteY3" fmla="*/ 0 h 1932495"/>
                <a:gd name="connsiteX0" fmla="*/ 0 w 1410991"/>
                <a:gd name="connsiteY0" fmla="*/ 0 h 1908928"/>
                <a:gd name="connsiteX1" fmla="*/ 1410991 w 1410991"/>
                <a:gd name="connsiteY1" fmla="*/ 28044 h 1908928"/>
                <a:gd name="connsiteX2" fmla="*/ 319164 w 1410991"/>
                <a:gd name="connsiteY2" fmla="*/ 1908928 h 1908928"/>
                <a:gd name="connsiteX3" fmla="*/ 0 w 1410991"/>
                <a:gd name="connsiteY3" fmla="*/ 0 h 1908928"/>
                <a:gd name="connsiteX0" fmla="*/ 0 w 355189"/>
                <a:gd name="connsiteY0" fmla="*/ 61510 h 1970438"/>
                <a:gd name="connsiteX1" fmla="*/ 355189 w 355189"/>
                <a:gd name="connsiteY1" fmla="*/ 0 h 1970438"/>
                <a:gd name="connsiteX2" fmla="*/ 319164 w 355189"/>
                <a:gd name="connsiteY2" fmla="*/ 1970438 h 1970438"/>
                <a:gd name="connsiteX3" fmla="*/ 0 w 355189"/>
                <a:gd name="connsiteY3" fmla="*/ 61510 h 1970438"/>
                <a:gd name="connsiteX0" fmla="*/ 0 w 355189"/>
                <a:gd name="connsiteY0" fmla="*/ 61510 h 1970438"/>
                <a:gd name="connsiteX1" fmla="*/ 355189 w 355189"/>
                <a:gd name="connsiteY1" fmla="*/ 0 h 1970438"/>
                <a:gd name="connsiteX2" fmla="*/ 339920 w 355189"/>
                <a:gd name="connsiteY2" fmla="*/ 857498 h 1970438"/>
                <a:gd name="connsiteX3" fmla="*/ 319164 w 355189"/>
                <a:gd name="connsiteY3" fmla="*/ 1970438 h 1970438"/>
                <a:gd name="connsiteX4" fmla="*/ 0 w 355189"/>
                <a:gd name="connsiteY4" fmla="*/ 61510 h 1970438"/>
                <a:gd name="connsiteX0" fmla="*/ 0 w 1141198"/>
                <a:gd name="connsiteY0" fmla="*/ 61510 h 1970438"/>
                <a:gd name="connsiteX1" fmla="*/ 355189 w 1141198"/>
                <a:gd name="connsiteY1" fmla="*/ 0 h 1970438"/>
                <a:gd name="connsiteX2" fmla="*/ 1141198 w 1141198"/>
                <a:gd name="connsiteY2" fmla="*/ 1380686 h 1970438"/>
                <a:gd name="connsiteX3" fmla="*/ 319164 w 1141198"/>
                <a:gd name="connsiteY3" fmla="*/ 1970438 h 1970438"/>
                <a:gd name="connsiteX4" fmla="*/ 0 w 1141198"/>
                <a:gd name="connsiteY4" fmla="*/ 61510 h 1970438"/>
                <a:gd name="connsiteX0" fmla="*/ 0 w 1145960"/>
                <a:gd name="connsiteY0" fmla="*/ 66273 h 1970438"/>
                <a:gd name="connsiteX1" fmla="*/ 359951 w 1145960"/>
                <a:gd name="connsiteY1" fmla="*/ 0 h 1970438"/>
                <a:gd name="connsiteX2" fmla="*/ 1145960 w 1145960"/>
                <a:gd name="connsiteY2" fmla="*/ 1380686 h 1970438"/>
                <a:gd name="connsiteX3" fmla="*/ 323926 w 1145960"/>
                <a:gd name="connsiteY3" fmla="*/ 1970438 h 1970438"/>
                <a:gd name="connsiteX4" fmla="*/ 0 w 1145960"/>
                <a:gd name="connsiteY4" fmla="*/ 66273 h 1970438"/>
                <a:gd name="connsiteX0" fmla="*/ 0 w 1145960"/>
                <a:gd name="connsiteY0" fmla="*/ 66273 h 1977582"/>
                <a:gd name="connsiteX1" fmla="*/ 359951 w 1145960"/>
                <a:gd name="connsiteY1" fmla="*/ 0 h 1977582"/>
                <a:gd name="connsiteX2" fmla="*/ 1145960 w 1145960"/>
                <a:gd name="connsiteY2" fmla="*/ 1380686 h 1977582"/>
                <a:gd name="connsiteX3" fmla="*/ 319163 w 1145960"/>
                <a:gd name="connsiteY3" fmla="*/ 1977582 h 1977582"/>
                <a:gd name="connsiteX4" fmla="*/ 0 w 1145960"/>
                <a:gd name="connsiteY4" fmla="*/ 66273 h 197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960" h="1977582">
                  <a:moveTo>
                    <a:pt x="0" y="66273"/>
                  </a:moveTo>
                  <a:lnTo>
                    <a:pt x="359951" y="0"/>
                  </a:lnTo>
                  <a:lnTo>
                    <a:pt x="1145960" y="1380686"/>
                  </a:lnTo>
                  <a:lnTo>
                    <a:pt x="319163" y="1977582"/>
                  </a:lnTo>
                  <a:lnTo>
                    <a:pt x="0" y="66273"/>
                  </a:lnTo>
                  <a:close/>
                </a:path>
              </a:pathLst>
            </a:custGeom>
            <a:gradFill>
              <a:gsLst>
                <a:gs pos="24000">
                  <a:schemeClr val="accent2"/>
                </a:gs>
                <a:gs pos="100000">
                  <a:schemeClr val="accent1"/>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11" name="等腰三角形 8"/>
            <p:cNvSpPr/>
            <p:nvPr/>
          </p:nvSpPr>
          <p:spPr>
            <a:xfrm>
              <a:off x="3677245" y="2944048"/>
              <a:ext cx="871650" cy="1131333"/>
            </a:xfrm>
            <a:custGeom>
              <a:avLst/>
              <a:gdLst/>
              <a:ahLst/>
              <a:cxnLst/>
              <a:rect l="l" t="t" r="r" b="b"/>
              <a:pathLst>
                <a:path w="871650" h="1131333">
                  <a:moveTo>
                    <a:pt x="595170" y="0"/>
                  </a:moveTo>
                  <a:cubicBezTo>
                    <a:pt x="598850" y="410002"/>
                    <a:pt x="698783" y="795320"/>
                    <a:pt x="871650" y="1131333"/>
                  </a:cubicBezTo>
                  <a:lnTo>
                    <a:pt x="0" y="425701"/>
                  </a:ln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212" name="矩形 211"/>
          <p:cNvSpPr/>
          <p:nvPr/>
        </p:nvSpPr>
        <p:spPr>
          <a:xfrm rot="19389487">
            <a:off x="5072145" y="2948058"/>
            <a:ext cx="1642811" cy="392403"/>
          </a:xfrm>
          <a:prstGeom prst="rect">
            <a:avLst/>
          </a:prstGeom>
        </p:spPr>
        <p:txBody>
          <a:bodyPr wrap="square" lIns="121908" tIns="60954" rIns="121908" bIns="60954">
            <a:spAutoFit/>
          </a:bodyPr>
          <a:lstStyle/>
          <a:p>
            <a:pPr algn="just">
              <a:lnSpc>
                <a:spcPts val="2133"/>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p:txBody>
      </p:sp>
      <p:sp>
        <p:nvSpPr>
          <p:cNvPr id="213" name="矩形 212"/>
          <p:cNvSpPr/>
          <p:nvPr/>
        </p:nvSpPr>
        <p:spPr>
          <a:xfrm rot="2367480">
            <a:off x="5308716" y="4806522"/>
            <a:ext cx="1642811" cy="392403"/>
          </a:xfrm>
          <a:prstGeom prst="rect">
            <a:avLst/>
          </a:prstGeom>
        </p:spPr>
        <p:txBody>
          <a:bodyPr wrap="square" lIns="121908" tIns="60954" rIns="121908" bIns="60954">
            <a:spAutoFit/>
          </a:bodyPr>
          <a:lstStyle/>
          <a:p>
            <a:pPr algn="just">
              <a:lnSpc>
                <a:spcPts val="2133"/>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p:txBody>
      </p:sp>
      <p:sp>
        <p:nvSpPr>
          <p:cNvPr id="214" name="矩形 213"/>
          <p:cNvSpPr/>
          <p:nvPr/>
        </p:nvSpPr>
        <p:spPr>
          <a:xfrm rot="611594">
            <a:off x="4624787" y="5289579"/>
            <a:ext cx="1642811" cy="392403"/>
          </a:xfrm>
          <a:prstGeom prst="rect">
            <a:avLst/>
          </a:prstGeom>
        </p:spPr>
        <p:txBody>
          <a:bodyPr wrap="square" lIns="121908" tIns="60954" rIns="121908" bIns="60954">
            <a:spAutoFit/>
          </a:bodyPr>
          <a:lstStyle/>
          <a:p>
            <a:pPr algn="just">
              <a:lnSpc>
                <a:spcPts val="2133"/>
              </a:lnSpc>
            </a:pPr>
            <a:r>
              <a:rPr lang="zh-CN" altLang="en-US" sz="1600" b="1" dirty="0">
                <a:solidFill>
                  <a:schemeClr val="bg1"/>
                </a:solidFill>
                <a:latin typeface="微软雅黑" pitchFamily="34" charset="-122"/>
                <a:ea typeface="微软雅黑" pitchFamily="34" charset="-122"/>
              </a:rPr>
              <a:t>点击添加标题</a:t>
            </a:r>
            <a:endParaRPr lang="en-US" altLang="zh-CN" sz="1600" b="1" dirty="0">
              <a:solidFill>
                <a:schemeClr val="bg1"/>
              </a:solidFill>
              <a:latin typeface="微软雅黑" pitchFamily="34" charset="-122"/>
              <a:ea typeface="微软雅黑" pitchFamily="34" charset="-122"/>
            </a:endParaRPr>
          </a:p>
        </p:txBody>
      </p:sp>
      <p:cxnSp>
        <p:nvCxnSpPr>
          <p:cNvPr id="215" name="直接连接符 214"/>
          <p:cNvCxnSpPr/>
          <p:nvPr/>
        </p:nvCxnSpPr>
        <p:spPr>
          <a:xfrm>
            <a:off x="873318" y="2350446"/>
            <a:ext cx="506510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16" name="Text Box 11"/>
          <p:cNvSpPr txBox="1">
            <a:spLocks noChangeArrowheads="1"/>
          </p:cNvSpPr>
          <p:nvPr/>
        </p:nvSpPr>
        <p:spPr bwMode="auto">
          <a:xfrm>
            <a:off x="912101" y="1959256"/>
            <a:ext cx="1977571"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900" b="1" dirty="0">
                <a:solidFill>
                  <a:schemeClr val="tx1">
                    <a:lumMod val="50000"/>
                    <a:lumOff val="50000"/>
                  </a:schemeClr>
                </a:solidFill>
                <a:latin typeface="微软雅黑" pitchFamily="34" charset="-122"/>
                <a:ea typeface="微软雅黑" pitchFamily="34" charset="-122"/>
              </a:rPr>
              <a:t>这里填写小标题</a:t>
            </a:r>
          </a:p>
        </p:txBody>
      </p:sp>
      <p:sp>
        <p:nvSpPr>
          <p:cNvPr id="217" name="矩形 216"/>
          <p:cNvSpPr/>
          <p:nvPr/>
        </p:nvSpPr>
        <p:spPr>
          <a:xfrm>
            <a:off x="913490" y="2369626"/>
            <a:ext cx="3646541" cy="661707"/>
          </a:xfrm>
          <a:prstGeom prst="rect">
            <a:avLst/>
          </a:prstGeom>
        </p:spPr>
        <p:txBody>
          <a:bodyPr wrap="square" lIns="121908" tIns="60954" rIns="121908" bIns="60954">
            <a:spAutoFit/>
          </a:bodyPr>
          <a:lstStyle/>
          <a:p>
            <a:pPr algn="just">
              <a:lnSpc>
                <a:spcPts val="2133"/>
              </a:lnSpc>
            </a:pPr>
            <a:r>
              <a:rPr lang="zh-CN" altLang="en-US" sz="1600" dirty="0">
                <a:solidFill>
                  <a:schemeClr val="tx1">
                    <a:lumMod val="50000"/>
                    <a:lumOff val="50000"/>
                  </a:schemeClr>
                </a:solidFill>
                <a:latin typeface="微软雅黑" pitchFamily="34" charset="-122"/>
                <a:ea typeface="微软雅黑" pitchFamily="34" charset="-122"/>
              </a:rPr>
              <a:t>本套图表使用了主题色设置，可以更换您喜欢的颜色，大家可以联系作者。</a:t>
            </a:r>
            <a:endParaRPr lang="en-US" altLang="zh-CN" sz="1600" dirty="0">
              <a:solidFill>
                <a:schemeClr val="tx1">
                  <a:lumMod val="50000"/>
                  <a:lumOff val="50000"/>
                </a:schemeClr>
              </a:solidFill>
              <a:latin typeface="微软雅黑" pitchFamily="34" charset="-122"/>
              <a:ea typeface="微软雅黑" pitchFamily="34" charset="-122"/>
            </a:endParaRPr>
          </a:p>
        </p:txBody>
      </p:sp>
      <p:cxnSp>
        <p:nvCxnSpPr>
          <p:cNvPr id="218" name="直接连接符 217"/>
          <p:cNvCxnSpPr/>
          <p:nvPr/>
        </p:nvCxnSpPr>
        <p:spPr>
          <a:xfrm>
            <a:off x="873317" y="4704929"/>
            <a:ext cx="3971936"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19" name="Text Box 11"/>
          <p:cNvSpPr txBox="1">
            <a:spLocks noChangeArrowheads="1"/>
          </p:cNvSpPr>
          <p:nvPr/>
        </p:nvSpPr>
        <p:spPr bwMode="auto">
          <a:xfrm>
            <a:off x="912101" y="4263512"/>
            <a:ext cx="1977571"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900" b="1" dirty="0">
                <a:solidFill>
                  <a:schemeClr val="tx1">
                    <a:lumMod val="50000"/>
                    <a:lumOff val="50000"/>
                  </a:schemeClr>
                </a:solidFill>
                <a:latin typeface="微软雅黑" pitchFamily="34" charset="-122"/>
                <a:ea typeface="微软雅黑" pitchFamily="34" charset="-122"/>
              </a:rPr>
              <a:t>这里填写小标题</a:t>
            </a:r>
          </a:p>
        </p:txBody>
      </p:sp>
      <p:sp>
        <p:nvSpPr>
          <p:cNvPr id="220" name="矩形 219"/>
          <p:cNvSpPr/>
          <p:nvPr/>
        </p:nvSpPr>
        <p:spPr>
          <a:xfrm>
            <a:off x="931305" y="4673882"/>
            <a:ext cx="3260785" cy="661707"/>
          </a:xfrm>
          <a:prstGeom prst="rect">
            <a:avLst/>
          </a:prstGeom>
        </p:spPr>
        <p:txBody>
          <a:bodyPr wrap="square" lIns="121908" tIns="60954" rIns="121908" bIns="60954">
            <a:spAutoFit/>
          </a:bodyPr>
          <a:lstStyle/>
          <a:p>
            <a:pPr algn="just">
              <a:lnSpc>
                <a:spcPts val="2133"/>
              </a:lnSpc>
            </a:pPr>
            <a:r>
              <a:rPr lang="zh-CN" altLang="en-US" sz="1600" dirty="0">
                <a:solidFill>
                  <a:schemeClr val="tx1">
                    <a:lumMod val="50000"/>
                    <a:lumOff val="50000"/>
                  </a:schemeClr>
                </a:solidFill>
                <a:latin typeface="微软雅黑" pitchFamily="34" charset="-122"/>
                <a:ea typeface="微软雅黑" pitchFamily="34" charset="-122"/>
              </a:rPr>
              <a:t>本套图表使用了主题色设置，可以更换您喜欢的颜色，大家可以。</a:t>
            </a:r>
            <a:endParaRPr lang="en-US" altLang="zh-CN" sz="1600" dirty="0">
              <a:solidFill>
                <a:schemeClr val="tx1">
                  <a:lumMod val="50000"/>
                  <a:lumOff val="50000"/>
                </a:schemeClr>
              </a:solidFill>
              <a:latin typeface="微软雅黑" pitchFamily="34" charset="-122"/>
              <a:ea typeface="微软雅黑" pitchFamily="34" charset="-122"/>
            </a:endParaRPr>
          </a:p>
        </p:txBody>
      </p:sp>
      <p:cxnSp>
        <p:nvCxnSpPr>
          <p:cNvPr id="221" name="直接连接符 220"/>
          <p:cNvCxnSpPr/>
          <p:nvPr/>
        </p:nvCxnSpPr>
        <p:spPr>
          <a:xfrm>
            <a:off x="6884135" y="3144258"/>
            <a:ext cx="4298380"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22" name="矩形 221"/>
          <p:cNvSpPr/>
          <p:nvPr/>
        </p:nvSpPr>
        <p:spPr>
          <a:xfrm>
            <a:off x="7483001" y="3178709"/>
            <a:ext cx="3646541" cy="661707"/>
          </a:xfrm>
          <a:prstGeom prst="rect">
            <a:avLst/>
          </a:prstGeom>
        </p:spPr>
        <p:txBody>
          <a:bodyPr wrap="square" lIns="121908" tIns="60954" rIns="121908" bIns="60954">
            <a:spAutoFit/>
          </a:bodyPr>
          <a:lstStyle/>
          <a:p>
            <a:pPr algn="just">
              <a:lnSpc>
                <a:spcPts val="2133"/>
              </a:lnSpc>
            </a:pPr>
            <a:r>
              <a:rPr lang="zh-CN" altLang="en-US" sz="1600" dirty="0">
                <a:solidFill>
                  <a:schemeClr val="tx1">
                    <a:lumMod val="50000"/>
                    <a:lumOff val="50000"/>
                  </a:schemeClr>
                </a:solidFill>
                <a:latin typeface="微软雅黑" pitchFamily="34" charset="-122"/>
                <a:ea typeface="微软雅黑" pitchFamily="34" charset="-122"/>
              </a:rPr>
              <a:t>本套图表使用了主题色设置，可以更换您喜欢的颜色，大家可以联系作者。</a:t>
            </a:r>
            <a:endParaRPr lang="en-US" altLang="zh-CN" sz="1600" dirty="0">
              <a:solidFill>
                <a:schemeClr val="tx1">
                  <a:lumMod val="50000"/>
                  <a:lumOff val="50000"/>
                </a:schemeClr>
              </a:solidFill>
              <a:latin typeface="微软雅黑" pitchFamily="34" charset="-122"/>
              <a:ea typeface="微软雅黑" pitchFamily="34" charset="-122"/>
            </a:endParaRPr>
          </a:p>
        </p:txBody>
      </p:sp>
      <p:sp>
        <p:nvSpPr>
          <p:cNvPr id="223" name="Text Box 11"/>
          <p:cNvSpPr txBox="1">
            <a:spLocks noChangeArrowheads="1"/>
          </p:cNvSpPr>
          <p:nvPr/>
        </p:nvSpPr>
        <p:spPr bwMode="auto">
          <a:xfrm>
            <a:off x="9206334" y="2701015"/>
            <a:ext cx="1977571"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900" b="1" dirty="0">
                <a:solidFill>
                  <a:schemeClr val="tx1">
                    <a:lumMod val="50000"/>
                    <a:lumOff val="50000"/>
                  </a:schemeClr>
                </a:solidFill>
                <a:latin typeface="微软雅黑" pitchFamily="34" charset="-122"/>
                <a:ea typeface="微软雅黑" pitchFamily="34" charset="-122"/>
              </a:rPr>
              <a:t>这里填写小标题</a:t>
            </a:r>
          </a:p>
        </p:txBody>
      </p:sp>
      <p:sp>
        <p:nvSpPr>
          <p:cNvPr id="224" name="椭圆 223"/>
          <p:cNvSpPr/>
          <p:nvPr/>
        </p:nvSpPr>
        <p:spPr>
          <a:xfrm>
            <a:off x="9892178" y="5411502"/>
            <a:ext cx="905763" cy="220920"/>
          </a:xfrm>
          <a:prstGeom prst="ellipse">
            <a:avLst/>
          </a:prstGeom>
          <a:gradFill flip="none" rotWithShape="1">
            <a:gsLst>
              <a:gs pos="0">
                <a:schemeClr val="tx1">
                  <a:alpha val="69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grpSp>
        <p:nvGrpSpPr>
          <p:cNvPr id="225" name="组合 224"/>
          <p:cNvGrpSpPr/>
          <p:nvPr/>
        </p:nvGrpSpPr>
        <p:grpSpPr>
          <a:xfrm>
            <a:off x="10209010" y="4391816"/>
            <a:ext cx="288860" cy="1155588"/>
            <a:chOff x="1979606" y="3250438"/>
            <a:chExt cx="256691" cy="1026763"/>
          </a:xfrm>
        </p:grpSpPr>
        <p:sp>
          <p:nvSpPr>
            <p:cNvPr id="226" name="Freeform 116"/>
            <p:cNvSpPr>
              <a:spLocks/>
            </p:cNvSpPr>
            <p:nvPr/>
          </p:nvSpPr>
          <p:spPr bwMode="auto">
            <a:xfrm>
              <a:off x="2043779" y="3250438"/>
              <a:ext cx="107719" cy="95114"/>
            </a:xfrm>
            <a:custGeom>
              <a:avLst/>
              <a:gdLst>
                <a:gd name="T0" fmla="*/ 72 w 78"/>
                <a:gd name="T1" fmla="*/ 21 h 73"/>
                <a:gd name="T2" fmla="*/ 61 w 78"/>
                <a:gd name="T3" fmla="*/ 12 h 73"/>
                <a:gd name="T4" fmla="*/ 40 w 78"/>
                <a:gd name="T5" fmla="*/ 0 h 73"/>
                <a:gd name="T6" fmla="*/ 12 w 78"/>
                <a:gd name="T7" fmla="*/ 20 h 73"/>
                <a:gd name="T8" fmla="*/ 5 w 78"/>
                <a:gd name="T9" fmla="*/ 54 h 73"/>
                <a:gd name="T10" fmla="*/ 6 w 78"/>
                <a:gd name="T11" fmla="*/ 57 h 73"/>
                <a:gd name="T12" fmla="*/ 8 w 78"/>
                <a:gd name="T13" fmla="*/ 62 h 73"/>
                <a:gd name="T14" fmla="*/ 12 w 78"/>
                <a:gd name="T15" fmla="*/ 73 h 73"/>
                <a:gd name="T16" fmla="*/ 12 w 78"/>
                <a:gd name="T17" fmla="*/ 61 h 73"/>
                <a:gd name="T18" fmla="*/ 12 w 78"/>
                <a:gd name="T19" fmla="*/ 50 h 73"/>
                <a:gd name="T20" fmla="*/ 23 w 78"/>
                <a:gd name="T21" fmla="*/ 25 h 73"/>
                <a:gd name="T22" fmla="*/ 56 w 78"/>
                <a:gd name="T23" fmla="*/ 22 h 73"/>
                <a:gd name="T24" fmla="*/ 67 w 78"/>
                <a:gd name="T25" fmla="*/ 35 h 73"/>
                <a:gd name="T26" fmla="*/ 67 w 78"/>
                <a:gd name="T27" fmla="*/ 52 h 73"/>
                <a:gd name="T28" fmla="*/ 69 w 78"/>
                <a:gd name="T29" fmla="*/ 65 h 73"/>
                <a:gd name="T30" fmla="*/ 74 w 78"/>
                <a:gd name="T31" fmla="*/ 51 h 73"/>
                <a:gd name="T32" fmla="*/ 72 w 78"/>
                <a:gd name="T33" fmla="*/ 2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73">
                  <a:moveTo>
                    <a:pt x="72" y="21"/>
                  </a:moveTo>
                  <a:cubicBezTo>
                    <a:pt x="69" y="17"/>
                    <a:pt x="65" y="14"/>
                    <a:pt x="61" y="12"/>
                  </a:cubicBezTo>
                  <a:cubicBezTo>
                    <a:pt x="54" y="4"/>
                    <a:pt x="48" y="0"/>
                    <a:pt x="40" y="0"/>
                  </a:cubicBezTo>
                  <a:cubicBezTo>
                    <a:pt x="32" y="1"/>
                    <a:pt x="23" y="7"/>
                    <a:pt x="12" y="20"/>
                  </a:cubicBezTo>
                  <a:cubicBezTo>
                    <a:pt x="3" y="28"/>
                    <a:pt x="0" y="40"/>
                    <a:pt x="5" y="54"/>
                  </a:cubicBezTo>
                  <a:cubicBezTo>
                    <a:pt x="6" y="57"/>
                    <a:pt x="6" y="57"/>
                    <a:pt x="6" y="57"/>
                  </a:cubicBezTo>
                  <a:cubicBezTo>
                    <a:pt x="8" y="62"/>
                    <a:pt x="8" y="62"/>
                    <a:pt x="8" y="62"/>
                  </a:cubicBezTo>
                  <a:cubicBezTo>
                    <a:pt x="12" y="73"/>
                    <a:pt x="12" y="73"/>
                    <a:pt x="12" y="73"/>
                  </a:cubicBezTo>
                  <a:cubicBezTo>
                    <a:pt x="12" y="61"/>
                    <a:pt x="12" y="61"/>
                    <a:pt x="12" y="61"/>
                  </a:cubicBezTo>
                  <a:cubicBezTo>
                    <a:pt x="12" y="50"/>
                    <a:pt x="12" y="50"/>
                    <a:pt x="12" y="50"/>
                  </a:cubicBezTo>
                  <a:cubicBezTo>
                    <a:pt x="13" y="41"/>
                    <a:pt x="16" y="33"/>
                    <a:pt x="23" y="25"/>
                  </a:cubicBezTo>
                  <a:cubicBezTo>
                    <a:pt x="33" y="21"/>
                    <a:pt x="44" y="20"/>
                    <a:pt x="56" y="22"/>
                  </a:cubicBezTo>
                  <a:cubicBezTo>
                    <a:pt x="62" y="26"/>
                    <a:pt x="66" y="30"/>
                    <a:pt x="67" y="35"/>
                  </a:cubicBezTo>
                  <a:cubicBezTo>
                    <a:pt x="67" y="52"/>
                    <a:pt x="67" y="52"/>
                    <a:pt x="67" y="52"/>
                  </a:cubicBezTo>
                  <a:cubicBezTo>
                    <a:pt x="69" y="65"/>
                    <a:pt x="69" y="65"/>
                    <a:pt x="69" y="65"/>
                  </a:cubicBezTo>
                  <a:cubicBezTo>
                    <a:pt x="74" y="51"/>
                    <a:pt x="74" y="51"/>
                    <a:pt x="74" y="51"/>
                  </a:cubicBezTo>
                  <a:cubicBezTo>
                    <a:pt x="78" y="40"/>
                    <a:pt x="77" y="30"/>
                    <a:pt x="72" y="2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27" name="Freeform 117"/>
            <p:cNvSpPr>
              <a:spLocks/>
            </p:cNvSpPr>
            <p:nvPr/>
          </p:nvSpPr>
          <p:spPr bwMode="auto">
            <a:xfrm>
              <a:off x="2070135" y="3332945"/>
              <a:ext cx="76778" cy="73340"/>
            </a:xfrm>
            <a:custGeom>
              <a:avLst/>
              <a:gdLst>
                <a:gd name="T0" fmla="*/ 56 w 56"/>
                <a:gd name="T1" fmla="*/ 0 h 57"/>
                <a:gd name="T2" fmla="*/ 48 w 56"/>
                <a:gd name="T3" fmla="*/ 6 h 57"/>
                <a:gd name="T4" fmla="*/ 37 w 56"/>
                <a:gd name="T5" fmla="*/ 27 h 57"/>
                <a:gd name="T6" fmla="*/ 10 w 56"/>
                <a:gd name="T7" fmla="*/ 36 h 57"/>
                <a:gd name="T8" fmla="*/ 0 w 56"/>
                <a:gd name="T9" fmla="*/ 33 h 57"/>
                <a:gd name="T10" fmla="*/ 2 w 56"/>
                <a:gd name="T11" fmla="*/ 36 h 57"/>
                <a:gd name="T12" fmla="*/ 11 w 56"/>
                <a:gd name="T13" fmla="*/ 44 h 57"/>
                <a:gd name="T14" fmla="*/ 34 w 56"/>
                <a:gd name="T15" fmla="*/ 43 h 57"/>
                <a:gd name="T16" fmla="*/ 35 w 56"/>
                <a:gd name="T17" fmla="*/ 57 h 57"/>
                <a:gd name="T18" fmla="*/ 46 w 56"/>
                <a:gd name="T19" fmla="*/ 43 h 57"/>
                <a:gd name="T20" fmla="*/ 46 w 56"/>
                <a:gd name="T21" fmla="*/ 42 h 57"/>
                <a:gd name="T22" fmla="*/ 45 w 56"/>
                <a:gd name="T23" fmla="*/ 28 h 57"/>
                <a:gd name="T24" fmla="*/ 48 w 56"/>
                <a:gd name="T25" fmla="*/ 10 h 57"/>
                <a:gd name="T26" fmla="*/ 55 w 56"/>
                <a:gd name="T27" fmla="*/ 7 h 57"/>
                <a:gd name="T28" fmla="*/ 56 w 56"/>
                <a:gd name="T2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57">
                  <a:moveTo>
                    <a:pt x="56" y="0"/>
                  </a:moveTo>
                  <a:cubicBezTo>
                    <a:pt x="55" y="5"/>
                    <a:pt x="52" y="7"/>
                    <a:pt x="48" y="6"/>
                  </a:cubicBezTo>
                  <a:cubicBezTo>
                    <a:pt x="46" y="15"/>
                    <a:pt x="43" y="22"/>
                    <a:pt x="37" y="27"/>
                  </a:cubicBezTo>
                  <a:cubicBezTo>
                    <a:pt x="31" y="39"/>
                    <a:pt x="22" y="42"/>
                    <a:pt x="10" y="36"/>
                  </a:cubicBezTo>
                  <a:cubicBezTo>
                    <a:pt x="0" y="33"/>
                    <a:pt x="0" y="33"/>
                    <a:pt x="0" y="33"/>
                  </a:cubicBezTo>
                  <a:cubicBezTo>
                    <a:pt x="0" y="34"/>
                    <a:pt x="1" y="35"/>
                    <a:pt x="2" y="36"/>
                  </a:cubicBezTo>
                  <a:cubicBezTo>
                    <a:pt x="11" y="44"/>
                    <a:pt x="11" y="44"/>
                    <a:pt x="11" y="44"/>
                  </a:cubicBezTo>
                  <a:cubicBezTo>
                    <a:pt x="18" y="49"/>
                    <a:pt x="26" y="48"/>
                    <a:pt x="34" y="43"/>
                  </a:cubicBezTo>
                  <a:cubicBezTo>
                    <a:pt x="35" y="57"/>
                    <a:pt x="35" y="57"/>
                    <a:pt x="35" y="57"/>
                  </a:cubicBezTo>
                  <a:cubicBezTo>
                    <a:pt x="39" y="53"/>
                    <a:pt x="43" y="48"/>
                    <a:pt x="46" y="43"/>
                  </a:cubicBezTo>
                  <a:cubicBezTo>
                    <a:pt x="46" y="42"/>
                    <a:pt x="46" y="42"/>
                    <a:pt x="46" y="42"/>
                  </a:cubicBezTo>
                  <a:cubicBezTo>
                    <a:pt x="45" y="28"/>
                    <a:pt x="45" y="28"/>
                    <a:pt x="45" y="28"/>
                  </a:cubicBezTo>
                  <a:cubicBezTo>
                    <a:pt x="47" y="24"/>
                    <a:pt x="48" y="17"/>
                    <a:pt x="48" y="10"/>
                  </a:cubicBezTo>
                  <a:cubicBezTo>
                    <a:pt x="51" y="12"/>
                    <a:pt x="54" y="12"/>
                    <a:pt x="55" y="7"/>
                  </a:cubicBezTo>
                  <a:cubicBezTo>
                    <a:pt x="55" y="5"/>
                    <a:pt x="56" y="2"/>
                    <a:pt x="56"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28" name="Freeform 118"/>
            <p:cNvSpPr>
              <a:spLocks/>
            </p:cNvSpPr>
            <p:nvPr/>
          </p:nvSpPr>
          <p:spPr bwMode="auto">
            <a:xfrm>
              <a:off x="2135454" y="3316902"/>
              <a:ext cx="11459" cy="25211"/>
            </a:xfrm>
            <a:custGeom>
              <a:avLst/>
              <a:gdLst>
                <a:gd name="T0" fmla="*/ 0 w 8"/>
                <a:gd name="T1" fmla="*/ 18 h 19"/>
                <a:gd name="T2" fmla="*/ 8 w 8"/>
                <a:gd name="T3" fmla="*/ 12 h 19"/>
                <a:gd name="T4" fmla="*/ 7 w 8"/>
                <a:gd name="T5" fmla="*/ 0 h 19"/>
                <a:gd name="T6" fmla="*/ 2 w 8"/>
                <a:gd name="T7" fmla="*/ 14 h 19"/>
                <a:gd name="T8" fmla="*/ 0 w 8"/>
                <a:gd name="T9" fmla="*/ 18 h 19"/>
              </a:gdLst>
              <a:ahLst/>
              <a:cxnLst>
                <a:cxn ang="0">
                  <a:pos x="T0" y="T1"/>
                </a:cxn>
                <a:cxn ang="0">
                  <a:pos x="T2" y="T3"/>
                </a:cxn>
                <a:cxn ang="0">
                  <a:pos x="T4" y="T5"/>
                </a:cxn>
                <a:cxn ang="0">
                  <a:pos x="T6" y="T7"/>
                </a:cxn>
                <a:cxn ang="0">
                  <a:pos x="T8" y="T9"/>
                </a:cxn>
              </a:cxnLst>
              <a:rect l="0" t="0" r="r" b="b"/>
              <a:pathLst>
                <a:path w="8" h="19">
                  <a:moveTo>
                    <a:pt x="0" y="18"/>
                  </a:moveTo>
                  <a:cubicBezTo>
                    <a:pt x="4" y="19"/>
                    <a:pt x="7" y="17"/>
                    <a:pt x="8" y="12"/>
                  </a:cubicBezTo>
                  <a:cubicBezTo>
                    <a:pt x="8" y="7"/>
                    <a:pt x="8" y="4"/>
                    <a:pt x="7" y="0"/>
                  </a:cubicBezTo>
                  <a:cubicBezTo>
                    <a:pt x="2" y="14"/>
                    <a:pt x="2" y="14"/>
                    <a:pt x="2" y="14"/>
                  </a:cubicBezTo>
                  <a:cubicBezTo>
                    <a:pt x="0" y="18"/>
                    <a:pt x="0" y="18"/>
                    <a:pt x="0" y="1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29" name="Freeform 119"/>
            <p:cNvSpPr>
              <a:spLocks/>
            </p:cNvSpPr>
            <p:nvPr/>
          </p:nvSpPr>
          <p:spPr bwMode="auto">
            <a:xfrm>
              <a:off x="2060968" y="3276795"/>
              <a:ext cx="77924" cy="64173"/>
            </a:xfrm>
            <a:custGeom>
              <a:avLst/>
              <a:gdLst>
                <a:gd name="T0" fmla="*/ 55 w 57"/>
                <a:gd name="T1" fmla="*/ 49 h 49"/>
                <a:gd name="T2" fmla="*/ 57 w 57"/>
                <a:gd name="T3" fmla="*/ 45 h 49"/>
                <a:gd name="T4" fmla="*/ 55 w 57"/>
                <a:gd name="T5" fmla="*/ 32 h 49"/>
                <a:gd name="T6" fmla="*/ 55 w 57"/>
                <a:gd name="T7" fmla="*/ 15 h 49"/>
                <a:gd name="T8" fmla="*/ 44 w 57"/>
                <a:gd name="T9" fmla="*/ 2 h 49"/>
                <a:gd name="T10" fmla="*/ 11 w 57"/>
                <a:gd name="T11" fmla="*/ 5 h 49"/>
                <a:gd name="T12" fmla="*/ 0 w 57"/>
                <a:gd name="T13" fmla="*/ 30 h 49"/>
                <a:gd name="T14" fmla="*/ 0 w 57"/>
                <a:gd name="T15" fmla="*/ 41 h 49"/>
                <a:gd name="T16" fmla="*/ 13 w 57"/>
                <a:gd name="T17" fmla="*/ 10 h 49"/>
                <a:gd name="T18" fmla="*/ 50 w 57"/>
                <a:gd name="T19" fmla="*/ 16 h 49"/>
                <a:gd name="T20" fmla="*/ 55 w 57"/>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9">
                  <a:moveTo>
                    <a:pt x="55" y="49"/>
                  </a:moveTo>
                  <a:cubicBezTo>
                    <a:pt x="57" y="45"/>
                    <a:pt x="57" y="45"/>
                    <a:pt x="57" y="45"/>
                  </a:cubicBezTo>
                  <a:cubicBezTo>
                    <a:pt x="55" y="32"/>
                    <a:pt x="55" y="32"/>
                    <a:pt x="55" y="32"/>
                  </a:cubicBezTo>
                  <a:cubicBezTo>
                    <a:pt x="55" y="15"/>
                    <a:pt x="55" y="15"/>
                    <a:pt x="55" y="15"/>
                  </a:cubicBezTo>
                  <a:cubicBezTo>
                    <a:pt x="54" y="10"/>
                    <a:pt x="50" y="6"/>
                    <a:pt x="44" y="2"/>
                  </a:cubicBezTo>
                  <a:cubicBezTo>
                    <a:pt x="32" y="0"/>
                    <a:pt x="21" y="1"/>
                    <a:pt x="11" y="5"/>
                  </a:cubicBezTo>
                  <a:cubicBezTo>
                    <a:pt x="4" y="13"/>
                    <a:pt x="1" y="21"/>
                    <a:pt x="0" y="30"/>
                  </a:cubicBezTo>
                  <a:cubicBezTo>
                    <a:pt x="0" y="41"/>
                    <a:pt x="0" y="41"/>
                    <a:pt x="0" y="41"/>
                  </a:cubicBezTo>
                  <a:cubicBezTo>
                    <a:pt x="2" y="27"/>
                    <a:pt x="7" y="17"/>
                    <a:pt x="13" y="10"/>
                  </a:cubicBezTo>
                  <a:cubicBezTo>
                    <a:pt x="27" y="6"/>
                    <a:pt x="39" y="8"/>
                    <a:pt x="50" y="16"/>
                  </a:cubicBezTo>
                  <a:cubicBezTo>
                    <a:pt x="55" y="49"/>
                    <a:pt x="55" y="49"/>
                    <a:pt x="55" y="4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30" name="Freeform 120"/>
            <p:cNvSpPr>
              <a:spLocks noEditPoints="1"/>
            </p:cNvSpPr>
            <p:nvPr/>
          </p:nvSpPr>
          <p:spPr bwMode="auto">
            <a:xfrm>
              <a:off x="2060968" y="3284814"/>
              <a:ext cx="74487" cy="101989"/>
            </a:xfrm>
            <a:custGeom>
              <a:avLst/>
              <a:gdLst>
                <a:gd name="T0" fmla="*/ 55 w 55"/>
                <a:gd name="T1" fmla="*/ 43 h 79"/>
                <a:gd name="T2" fmla="*/ 50 w 55"/>
                <a:gd name="T3" fmla="*/ 10 h 79"/>
                <a:gd name="T4" fmla="*/ 13 w 55"/>
                <a:gd name="T5" fmla="*/ 4 h 79"/>
                <a:gd name="T6" fmla="*/ 0 w 55"/>
                <a:gd name="T7" fmla="*/ 35 h 79"/>
                <a:gd name="T8" fmla="*/ 0 w 55"/>
                <a:gd name="T9" fmla="*/ 47 h 79"/>
                <a:gd name="T10" fmla="*/ 0 w 55"/>
                <a:gd name="T11" fmla="*/ 52 h 79"/>
                <a:gd name="T12" fmla="*/ 7 w 55"/>
                <a:gd name="T13" fmla="*/ 70 h 79"/>
                <a:gd name="T14" fmla="*/ 17 w 55"/>
                <a:gd name="T15" fmla="*/ 73 h 79"/>
                <a:gd name="T16" fmla="*/ 44 w 55"/>
                <a:gd name="T17" fmla="*/ 64 h 79"/>
                <a:gd name="T18" fmla="*/ 55 w 55"/>
                <a:gd name="T19" fmla="*/ 43 h 79"/>
                <a:gd name="T20" fmla="*/ 7 w 55"/>
                <a:gd name="T21" fmla="*/ 56 h 79"/>
                <a:gd name="T22" fmla="*/ 7 w 55"/>
                <a:gd name="T23" fmla="*/ 56 h 79"/>
                <a:gd name="T24" fmla="*/ 14 w 55"/>
                <a:gd name="T25" fmla="*/ 72 h 79"/>
                <a:gd name="T26" fmla="*/ 3 w 55"/>
                <a:gd name="T27" fmla="*/ 53 h 79"/>
                <a:gd name="T28" fmla="*/ 3 w 55"/>
                <a:gd name="T29" fmla="*/ 32 h 79"/>
                <a:gd name="T30" fmla="*/ 9 w 55"/>
                <a:gd name="T31" fmla="*/ 14 h 79"/>
                <a:gd name="T32" fmla="*/ 7 w 55"/>
                <a:gd name="T33" fmla="*/ 37 h 79"/>
                <a:gd name="T34" fmla="*/ 7 w 55"/>
                <a:gd name="T3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79">
                  <a:moveTo>
                    <a:pt x="55" y="43"/>
                  </a:moveTo>
                  <a:cubicBezTo>
                    <a:pt x="50" y="10"/>
                    <a:pt x="50" y="10"/>
                    <a:pt x="50" y="10"/>
                  </a:cubicBezTo>
                  <a:cubicBezTo>
                    <a:pt x="39" y="2"/>
                    <a:pt x="27" y="0"/>
                    <a:pt x="13" y="4"/>
                  </a:cubicBezTo>
                  <a:cubicBezTo>
                    <a:pt x="7" y="11"/>
                    <a:pt x="2" y="21"/>
                    <a:pt x="0" y="35"/>
                  </a:cubicBezTo>
                  <a:cubicBezTo>
                    <a:pt x="0" y="47"/>
                    <a:pt x="0" y="47"/>
                    <a:pt x="0" y="47"/>
                  </a:cubicBezTo>
                  <a:cubicBezTo>
                    <a:pt x="0" y="52"/>
                    <a:pt x="0" y="52"/>
                    <a:pt x="0" y="52"/>
                  </a:cubicBezTo>
                  <a:cubicBezTo>
                    <a:pt x="0" y="60"/>
                    <a:pt x="2" y="66"/>
                    <a:pt x="7" y="70"/>
                  </a:cubicBezTo>
                  <a:cubicBezTo>
                    <a:pt x="17" y="73"/>
                    <a:pt x="17" y="73"/>
                    <a:pt x="17" y="73"/>
                  </a:cubicBezTo>
                  <a:cubicBezTo>
                    <a:pt x="29" y="79"/>
                    <a:pt x="38" y="76"/>
                    <a:pt x="44" y="64"/>
                  </a:cubicBezTo>
                  <a:cubicBezTo>
                    <a:pt x="50" y="59"/>
                    <a:pt x="53" y="52"/>
                    <a:pt x="55" y="43"/>
                  </a:cubicBezTo>
                  <a:close/>
                  <a:moveTo>
                    <a:pt x="7" y="56"/>
                  </a:moveTo>
                  <a:cubicBezTo>
                    <a:pt x="7" y="56"/>
                    <a:pt x="7" y="56"/>
                    <a:pt x="7" y="56"/>
                  </a:cubicBezTo>
                  <a:cubicBezTo>
                    <a:pt x="7" y="61"/>
                    <a:pt x="10" y="67"/>
                    <a:pt x="14" y="72"/>
                  </a:cubicBezTo>
                  <a:cubicBezTo>
                    <a:pt x="6" y="67"/>
                    <a:pt x="2" y="61"/>
                    <a:pt x="3" y="53"/>
                  </a:cubicBezTo>
                  <a:cubicBezTo>
                    <a:pt x="3" y="32"/>
                    <a:pt x="3" y="32"/>
                    <a:pt x="3" y="32"/>
                  </a:cubicBezTo>
                  <a:cubicBezTo>
                    <a:pt x="9" y="14"/>
                    <a:pt x="9" y="14"/>
                    <a:pt x="9" y="14"/>
                  </a:cubicBezTo>
                  <a:cubicBezTo>
                    <a:pt x="7" y="37"/>
                    <a:pt x="7" y="37"/>
                    <a:pt x="7" y="37"/>
                  </a:cubicBezTo>
                  <a:cubicBezTo>
                    <a:pt x="7" y="56"/>
                    <a:pt x="7" y="56"/>
                    <a:pt x="7" y="5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31" name="Freeform 121"/>
            <p:cNvSpPr>
              <a:spLocks/>
            </p:cNvSpPr>
            <p:nvPr/>
          </p:nvSpPr>
          <p:spPr bwMode="auto">
            <a:xfrm>
              <a:off x="2063259" y="3303151"/>
              <a:ext cx="16043" cy="74487"/>
            </a:xfrm>
            <a:custGeom>
              <a:avLst/>
              <a:gdLst>
                <a:gd name="T0" fmla="*/ 5 w 12"/>
                <a:gd name="T1" fmla="*/ 42 h 58"/>
                <a:gd name="T2" fmla="*/ 5 w 12"/>
                <a:gd name="T3" fmla="*/ 42 h 58"/>
                <a:gd name="T4" fmla="*/ 5 w 12"/>
                <a:gd name="T5" fmla="*/ 23 h 58"/>
                <a:gd name="T6" fmla="*/ 7 w 12"/>
                <a:gd name="T7" fmla="*/ 0 h 58"/>
                <a:gd name="T8" fmla="*/ 1 w 12"/>
                <a:gd name="T9" fmla="*/ 18 h 58"/>
                <a:gd name="T10" fmla="*/ 1 w 12"/>
                <a:gd name="T11" fmla="*/ 39 h 58"/>
                <a:gd name="T12" fmla="*/ 12 w 12"/>
                <a:gd name="T13" fmla="*/ 58 h 58"/>
                <a:gd name="T14" fmla="*/ 5 w 12"/>
                <a:gd name="T15" fmla="*/ 4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8">
                  <a:moveTo>
                    <a:pt x="5" y="42"/>
                  </a:moveTo>
                  <a:cubicBezTo>
                    <a:pt x="5" y="42"/>
                    <a:pt x="5" y="42"/>
                    <a:pt x="5" y="42"/>
                  </a:cubicBezTo>
                  <a:cubicBezTo>
                    <a:pt x="5" y="23"/>
                    <a:pt x="5" y="23"/>
                    <a:pt x="5" y="23"/>
                  </a:cubicBezTo>
                  <a:cubicBezTo>
                    <a:pt x="7" y="0"/>
                    <a:pt x="7" y="0"/>
                    <a:pt x="7" y="0"/>
                  </a:cubicBezTo>
                  <a:cubicBezTo>
                    <a:pt x="1" y="18"/>
                    <a:pt x="1" y="18"/>
                    <a:pt x="1" y="18"/>
                  </a:cubicBezTo>
                  <a:cubicBezTo>
                    <a:pt x="1" y="39"/>
                    <a:pt x="1" y="39"/>
                    <a:pt x="1" y="39"/>
                  </a:cubicBezTo>
                  <a:cubicBezTo>
                    <a:pt x="0" y="47"/>
                    <a:pt x="4" y="53"/>
                    <a:pt x="12" y="58"/>
                  </a:cubicBezTo>
                  <a:cubicBezTo>
                    <a:pt x="8" y="53"/>
                    <a:pt x="5" y="47"/>
                    <a:pt x="5" y="42"/>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32" name="Freeform 122"/>
            <p:cNvSpPr>
              <a:spLocks/>
            </p:cNvSpPr>
            <p:nvPr/>
          </p:nvSpPr>
          <p:spPr bwMode="auto">
            <a:xfrm>
              <a:off x="2126287" y="3418892"/>
              <a:ext cx="84800" cy="110010"/>
            </a:xfrm>
            <a:custGeom>
              <a:avLst/>
              <a:gdLst>
                <a:gd name="T0" fmla="*/ 62 w 62"/>
                <a:gd name="T1" fmla="*/ 9 h 85"/>
                <a:gd name="T2" fmla="*/ 60 w 62"/>
                <a:gd name="T3" fmla="*/ 8 h 85"/>
                <a:gd name="T4" fmla="*/ 34 w 62"/>
                <a:gd name="T5" fmla="*/ 46 h 85"/>
                <a:gd name="T6" fmla="*/ 34 w 62"/>
                <a:gd name="T7" fmla="*/ 60 h 85"/>
                <a:gd name="T8" fmla="*/ 21 w 62"/>
                <a:gd name="T9" fmla="*/ 78 h 85"/>
                <a:gd name="T10" fmla="*/ 9 w 62"/>
                <a:gd name="T11" fmla="*/ 79 h 85"/>
                <a:gd name="T12" fmla="*/ 19 w 62"/>
                <a:gd name="T13" fmla="*/ 50 h 85"/>
                <a:gd name="T14" fmla="*/ 34 w 62"/>
                <a:gd name="T15" fmla="*/ 21 h 85"/>
                <a:gd name="T16" fmla="*/ 31 w 62"/>
                <a:gd name="T17" fmla="*/ 16 h 85"/>
                <a:gd name="T18" fmla="*/ 35 w 62"/>
                <a:gd name="T19" fmla="*/ 16 h 85"/>
                <a:gd name="T20" fmla="*/ 39 w 62"/>
                <a:gd name="T21" fmla="*/ 1 h 85"/>
                <a:gd name="T22" fmla="*/ 35 w 62"/>
                <a:gd name="T23" fmla="*/ 0 h 85"/>
                <a:gd name="T24" fmla="*/ 32 w 62"/>
                <a:gd name="T25" fmla="*/ 12 h 85"/>
                <a:gd name="T26" fmla="*/ 21 w 62"/>
                <a:gd name="T27" fmla="*/ 13 h 85"/>
                <a:gd name="T28" fmla="*/ 29 w 62"/>
                <a:gd name="T29" fmla="*/ 20 h 85"/>
                <a:gd name="T30" fmla="*/ 15 w 62"/>
                <a:gd name="T31" fmla="*/ 45 h 85"/>
                <a:gd name="T32" fmla="*/ 0 w 62"/>
                <a:gd name="T33" fmla="*/ 85 h 85"/>
                <a:gd name="T34" fmla="*/ 28 w 62"/>
                <a:gd name="T35" fmla="*/ 83 h 85"/>
                <a:gd name="T36" fmla="*/ 42 w 62"/>
                <a:gd name="T37" fmla="*/ 60 h 85"/>
                <a:gd name="T38" fmla="*/ 43 w 62"/>
                <a:gd name="T39" fmla="*/ 45 h 85"/>
                <a:gd name="T40" fmla="*/ 62 w 62"/>
                <a:gd name="T41"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85">
                  <a:moveTo>
                    <a:pt x="62" y="9"/>
                  </a:moveTo>
                  <a:cubicBezTo>
                    <a:pt x="60" y="8"/>
                    <a:pt x="60" y="8"/>
                    <a:pt x="60" y="8"/>
                  </a:cubicBezTo>
                  <a:cubicBezTo>
                    <a:pt x="34" y="46"/>
                    <a:pt x="34" y="46"/>
                    <a:pt x="34" y="46"/>
                  </a:cubicBezTo>
                  <a:cubicBezTo>
                    <a:pt x="34" y="60"/>
                    <a:pt x="34" y="60"/>
                    <a:pt x="34" y="60"/>
                  </a:cubicBezTo>
                  <a:cubicBezTo>
                    <a:pt x="21" y="78"/>
                    <a:pt x="21" y="78"/>
                    <a:pt x="21" y="78"/>
                  </a:cubicBezTo>
                  <a:cubicBezTo>
                    <a:pt x="9" y="79"/>
                    <a:pt x="9" y="79"/>
                    <a:pt x="9" y="79"/>
                  </a:cubicBezTo>
                  <a:cubicBezTo>
                    <a:pt x="11" y="69"/>
                    <a:pt x="15" y="60"/>
                    <a:pt x="19" y="50"/>
                  </a:cubicBezTo>
                  <a:cubicBezTo>
                    <a:pt x="34" y="21"/>
                    <a:pt x="34" y="21"/>
                    <a:pt x="34" y="21"/>
                  </a:cubicBezTo>
                  <a:cubicBezTo>
                    <a:pt x="31" y="16"/>
                    <a:pt x="31" y="16"/>
                    <a:pt x="31" y="16"/>
                  </a:cubicBezTo>
                  <a:cubicBezTo>
                    <a:pt x="35" y="16"/>
                    <a:pt x="35" y="16"/>
                    <a:pt x="35" y="16"/>
                  </a:cubicBezTo>
                  <a:cubicBezTo>
                    <a:pt x="39" y="1"/>
                    <a:pt x="39" y="1"/>
                    <a:pt x="39" y="1"/>
                  </a:cubicBezTo>
                  <a:cubicBezTo>
                    <a:pt x="35" y="0"/>
                    <a:pt x="35" y="0"/>
                    <a:pt x="35" y="0"/>
                  </a:cubicBezTo>
                  <a:cubicBezTo>
                    <a:pt x="34" y="4"/>
                    <a:pt x="33" y="8"/>
                    <a:pt x="32" y="12"/>
                  </a:cubicBezTo>
                  <a:cubicBezTo>
                    <a:pt x="21" y="13"/>
                    <a:pt x="21" y="13"/>
                    <a:pt x="21" y="13"/>
                  </a:cubicBezTo>
                  <a:cubicBezTo>
                    <a:pt x="29" y="20"/>
                    <a:pt x="29" y="20"/>
                    <a:pt x="29" y="20"/>
                  </a:cubicBezTo>
                  <a:cubicBezTo>
                    <a:pt x="26" y="29"/>
                    <a:pt x="21" y="37"/>
                    <a:pt x="15" y="45"/>
                  </a:cubicBezTo>
                  <a:cubicBezTo>
                    <a:pt x="7" y="60"/>
                    <a:pt x="2" y="73"/>
                    <a:pt x="0" y="85"/>
                  </a:cubicBezTo>
                  <a:cubicBezTo>
                    <a:pt x="28" y="83"/>
                    <a:pt x="28" y="83"/>
                    <a:pt x="28" y="83"/>
                  </a:cubicBezTo>
                  <a:cubicBezTo>
                    <a:pt x="31" y="75"/>
                    <a:pt x="35" y="67"/>
                    <a:pt x="42" y="60"/>
                  </a:cubicBezTo>
                  <a:cubicBezTo>
                    <a:pt x="43" y="45"/>
                    <a:pt x="43" y="45"/>
                    <a:pt x="43" y="45"/>
                  </a:cubicBezTo>
                  <a:cubicBezTo>
                    <a:pt x="62" y="9"/>
                    <a:pt x="62" y="9"/>
                    <a:pt x="62"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33" name="Freeform 123"/>
            <p:cNvSpPr>
              <a:spLocks/>
            </p:cNvSpPr>
            <p:nvPr/>
          </p:nvSpPr>
          <p:spPr bwMode="auto">
            <a:xfrm>
              <a:off x="2138892" y="3420037"/>
              <a:ext cx="69903" cy="100843"/>
            </a:xfrm>
            <a:custGeom>
              <a:avLst/>
              <a:gdLst>
                <a:gd name="T0" fmla="*/ 51 w 51"/>
                <a:gd name="T1" fmla="*/ 7 h 78"/>
                <a:gd name="T2" fmla="*/ 30 w 51"/>
                <a:gd name="T3" fmla="*/ 0 h 78"/>
                <a:gd name="T4" fmla="*/ 26 w 51"/>
                <a:gd name="T5" fmla="*/ 15 h 78"/>
                <a:gd name="T6" fmla="*/ 22 w 51"/>
                <a:gd name="T7" fmla="*/ 15 h 78"/>
                <a:gd name="T8" fmla="*/ 25 w 51"/>
                <a:gd name="T9" fmla="*/ 20 h 78"/>
                <a:gd name="T10" fmla="*/ 10 w 51"/>
                <a:gd name="T11" fmla="*/ 49 h 78"/>
                <a:gd name="T12" fmla="*/ 0 w 51"/>
                <a:gd name="T13" fmla="*/ 78 h 78"/>
                <a:gd name="T14" fmla="*/ 12 w 51"/>
                <a:gd name="T15" fmla="*/ 77 h 78"/>
                <a:gd name="T16" fmla="*/ 25 w 51"/>
                <a:gd name="T17" fmla="*/ 59 h 78"/>
                <a:gd name="T18" fmla="*/ 25 w 51"/>
                <a:gd name="T19" fmla="*/ 45 h 78"/>
                <a:gd name="T20" fmla="*/ 51 w 51"/>
                <a:gd name="T21"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8">
                  <a:moveTo>
                    <a:pt x="51" y="7"/>
                  </a:moveTo>
                  <a:cubicBezTo>
                    <a:pt x="30" y="0"/>
                    <a:pt x="30" y="0"/>
                    <a:pt x="30" y="0"/>
                  </a:cubicBezTo>
                  <a:cubicBezTo>
                    <a:pt x="26" y="15"/>
                    <a:pt x="26" y="15"/>
                    <a:pt x="26" y="15"/>
                  </a:cubicBezTo>
                  <a:cubicBezTo>
                    <a:pt x="22" y="15"/>
                    <a:pt x="22" y="15"/>
                    <a:pt x="22" y="15"/>
                  </a:cubicBezTo>
                  <a:cubicBezTo>
                    <a:pt x="25" y="20"/>
                    <a:pt x="25" y="20"/>
                    <a:pt x="25" y="20"/>
                  </a:cubicBezTo>
                  <a:cubicBezTo>
                    <a:pt x="10" y="49"/>
                    <a:pt x="10" y="49"/>
                    <a:pt x="10" y="49"/>
                  </a:cubicBezTo>
                  <a:cubicBezTo>
                    <a:pt x="6" y="59"/>
                    <a:pt x="2" y="68"/>
                    <a:pt x="0" y="78"/>
                  </a:cubicBezTo>
                  <a:cubicBezTo>
                    <a:pt x="12" y="77"/>
                    <a:pt x="12" y="77"/>
                    <a:pt x="12" y="77"/>
                  </a:cubicBezTo>
                  <a:cubicBezTo>
                    <a:pt x="25" y="59"/>
                    <a:pt x="25" y="59"/>
                    <a:pt x="25" y="59"/>
                  </a:cubicBezTo>
                  <a:cubicBezTo>
                    <a:pt x="25" y="45"/>
                    <a:pt x="25" y="45"/>
                    <a:pt x="25" y="45"/>
                  </a:cubicBezTo>
                  <a:cubicBezTo>
                    <a:pt x="51" y="7"/>
                    <a:pt x="51" y="7"/>
                    <a:pt x="51" y="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34" name="Freeform 124"/>
            <p:cNvSpPr>
              <a:spLocks noEditPoints="1"/>
            </p:cNvSpPr>
            <p:nvPr/>
          </p:nvSpPr>
          <p:spPr bwMode="auto">
            <a:xfrm>
              <a:off x="2027736" y="3386805"/>
              <a:ext cx="189081" cy="182205"/>
            </a:xfrm>
            <a:custGeom>
              <a:avLst/>
              <a:gdLst>
                <a:gd name="T0" fmla="*/ 77 w 138"/>
                <a:gd name="T1" fmla="*/ 1 h 140"/>
                <a:gd name="T2" fmla="*/ 77 w 138"/>
                <a:gd name="T3" fmla="*/ 14 h 140"/>
                <a:gd name="T4" fmla="*/ 73 w 138"/>
                <a:gd name="T5" fmla="*/ 41 h 140"/>
                <a:gd name="T6" fmla="*/ 71 w 138"/>
                <a:gd name="T7" fmla="*/ 49 h 140"/>
                <a:gd name="T8" fmla="*/ 69 w 138"/>
                <a:gd name="T9" fmla="*/ 57 h 140"/>
                <a:gd name="T10" fmla="*/ 68 w 138"/>
                <a:gd name="T11" fmla="*/ 60 h 140"/>
                <a:gd name="T12" fmla="*/ 62 w 138"/>
                <a:gd name="T13" fmla="*/ 109 h 140"/>
                <a:gd name="T14" fmla="*/ 53 w 138"/>
                <a:gd name="T15" fmla="*/ 110 h 140"/>
                <a:gd name="T16" fmla="*/ 48 w 138"/>
                <a:gd name="T17" fmla="*/ 86 h 140"/>
                <a:gd name="T18" fmla="*/ 44 w 138"/>
                <a:gd name="T19" fmla="*/ 68 h 140"/>
                <a:gd name="T20" fmla="*/ 40 w 138"/>
                <a:gd name="T21" fmla="*/ 50 h 140"/>
                <a:gd name="T22" fmla="*/ 38 w 138"/>
                <a:gd name="T23" fmla="*/ 43 h 140"/>
                <a:gd name="T24" fmla="*/ 33 w 138"/>
                <a:gd name="T25" fmla="*/ 27 h 140"/>
                <a:gd name="T26" fmla="*/ 29 w 138"/>
                <a:gd name="T27" fmla="*/ 2 h 140"/>
                <a:gd name="T28" fmla="*/ 29 w 138"/>
                <a:gd name="T29" fmla="*/ 0 h 140"/>
                <a:gd name="T30" fmla="*/ 0 w 138"/>
                <a:gd name="T31" fmla="*/ 26 h 140"/>
                <a:gd name="T32" fmla="*/ 6 w 138"/>
                <a:gd name="T33" fmla="*/ 38 h 140"/>
                <a:gd name="T34" fmla="*/ 18 w 138"/>
                <a:gd name="T35" fmla="*/ 38 h 140"/>
                <a:gd name="T36" fmla="*/ 10 w 138"/>
                <a:gd name="T37" fmla="*/ 46 h 140"/>
                <a:gd name="T38" fmla="*/ 44 w 138"/>
                <a:gd name="T39" fmla="*/ 110 h 140"/>
                <a:gd name="T40" fmla="*/ 44 w 138"/>
                <a:gd name="T41" fmla="*/ 132 h 140"/>
                <a:gd name="T42" fmla="*/ 44 w 138"/>
                <a:gd name="T43" fmla="*/ 140 h 140"/>
                <a:gd name="T44" fmla="*/ 126 w 138"/>
                <a:gd name="T45" fmla="*/ 139 h 140"/>
                <a:gd name="T46" fmla="*/ 136 w 138"/>
                <a:gd name="T47" fmla="*/ 101 h 140"/>
                <a:gd name="T48" fmla="*/ 116 w 138"/>
                <a:gd name="T49" fmla="*/ 104 h 140"/>
                <a:gd name="T50" fmla="*/ 115 w 138"/>
                <a:gd name="T51" fmla="*/ 104 h 140"/>
                <a:gd name="T52" fmla="*/ 110 w 138"/>
                <a:gd name="T53" fmla="*/ 105 h 140"/>
                <a:gd name="T54" fmla="*/ 100 w 138"/>
                <a:gd name="T55" fmla="*/ 107 h 140"/>
                <a:gd name="T56" fmla="*/ 72 w 138"/>
                <a:gd name="T57" fmla="*/ 109 h 140"/>
                <a:gd name="T58" fmla="*/ 87 w 138"/>
                <a:gd name="T59" fmla="*/ 69 h 140"/>
                <a:gd name="T60" fmla="*/ 101 w 138"/>
                <a:gd name="T61" fmla="*/ 44 h 140"/>
                <a:gd name="T62" fmla="*/ 93 w 138"/>
                <a:gd name="T63" fmla="*/ 37 h 140"/>
                <a:gd name="T64" fmla="*/ 104 w 138"/>
                <a:gd name="T65" fmla="*/ 36 h 140"/>
                <a:gd name="T66" fmla="*/ 107 w 138"/>
                <a:gd name="T67" fmla="*/ 24 h 140"/>
                <a:gd name="T68" fmla="*/ 78 w 138"/>
                <a:gd name="T69" fmla="*/ 1 h 140"/>
                <a:gd name="T70" fmla="*/ 77 w 138"/>
                <a:gd name="T71" fmla="*/ 1 h 140"/>
                <a:gd name="T72" fmla="*/ 103 w 138"/>
                <a:gd name="T73" fmla="*/ 26 h 140"/>
                <a:gd name="T74" fmla="*/ 83 w 138"/>
                <a:gd name="T75" fmla="*/ 19 h 140"/>
                <a:gd name="T76" fmla="*/ 76 w 138"/>
                <a:gd name="T77" fmla="*/ 56 h 140"/>
                <a:gd name="T78" fmla="*/ 68 w 138"/>
                <a:gd name="T79" fmla="*/ 106 h 140"/>
                <a:gd name="T80" fmla="*/ 65 w 138"/>
                <a:gd name="T81" fmla="*/ 106 h 140"/>
                <a:gd name="T82" fmla="*/ 72 w 138"/>
                <a:gd name="T83" fmla="*/ 58 h 140"/>
                <a:gd name="T84" fmla="*/ 81 w 138"/>
                <a:gd name="T85" fmla="*/ 11 h 140"/>
                <a:gd name="T86" fmla="*/ 103 w 138"/>
                <a:gd name="T87" fmla="*/ 26 h 140"/>
                <a:gd name="T88" fmla="*/ 28 w 138"/>
                <a:gd name="T89" fmla="*/ 6 h 140"/>
                <a:gd name="T90" fmla="*/ 28 w 138"/>
                <a:gd name="T91" fmla="*/ 11 h 140"/>
                <a:gd name="T92" fmla="*/ 5 w 138"/>
                <a:gd name="T93" fmla="*/ 31 h 140"/>
                <a:gd name="T94" fmla="*/ 3 w 138"/>
                <a:gd name="T95" fmla="*/ 28 h 140"/>
                <a:gd name="T96" fmla="*/ 28 w 138"/>
                <a:gd name="T97" fmla="*/ 6 h 140"/>
                <a:gd name="T98" fmla="*/ 21 w 138"/>
                <a:gd name="T99" fmla="*/ 38 h 140"/>
                <a:gd name="T100" fmla="*/ 18 w 138"/>
                <a:gd name="T101" fmla="*/ 48 h 140"/>
                <a:gd name="T102" fmla="*/ 48 w 138"/>
                <a:gd name="T103" fmla="*/ 107 h 140"/>
                <a:gd name="T104" fmla="*/ 45 w 138"/>
                <a:gd name="T105" fmla="*/ 107 h 140"/>
                <a:gd name="T106" fmla="*/ 13 w 138"/>
                <a:gd name="T107" fmla="*/ 46 h 140"/>
                <a:gd name="T108" fmla="*/ 21 w 138"/>
                <a:gd name="T109" fmla="*/ 38 h 140"/>
                <a:gd name="T110" fmla="*/ 47 w 138"/>
                <a:gd name="T111" fmla="*/ 117 h 140"/>
                <a:gd name="T112" fmla="*/ 47 w 138"/>
                <a:gd name="T113" fmla="*/ 112 h 140"/>
                <a:gd name="T114" fmla="*/ 133 w 138"/>
                <a:gd name="T115" fmla="*/ 108 h 140"/>
                <a:gd name="T116" fmla="*/ 130 w 138"/>
                <a:gd name="T117" fmla="*/ 112 h 140"/>
                <a:gd name="T118" fmla="*/ 47 w 138"/>
                <a:gd name="T119"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140">
                  <a:moveTo>
                    <a:pt x="77" y="1"/>
                  </a:moveTo>
                  <a:cubicBezTo>
                    <a:pt x="77" y="14"/>
                    <a:pt x="77" y="14"/>
                    <a:pt x="77" y="14"/>
                  </a:cubicBezTo>
                  <a:cubicBezTo>
                    <a:pt x="76" y="23"/>
                    <a:pt x="75" y="32"/>
                    <a:pt x="73" y="41"/>
                  </a:cubicBezTo>
                  <a:cubicBezTo>
                    <a:pt x="72" y="44"/>
                    <a:pt x="72" y="46"/>
                    <a:pt x="71" y="49"/>
                  </a:cubicBezTo>
                  <a:cubicBezTo>
                    <a:pt x="70" y="52"/>
                    <a:pt x="70" y="54"/>
                    <a:pt x="69" y="57"/>
                  </a:cubicBezTo>
                  <a:cubicBezTo>
                    <a:pt x="69" y="58"/>
                    <a:pt x="68" y="59"/>
                    <a:pt x="68" y="60"/>
                  </a:cubicBezTo>
                  <a:cubicBezTo>
                    <a:pt x="64" y="78"/>
                    <a:pt x="62" y="94"/>
                    <a:pt x="62" y="109"/>
                  </a:cubicBezTo>
                  <a:cubicBezTo>
                    <a:pt x="53" y="110"/>
                    <a:pt x="53" y="110"/>
                    <a:pt x="53" y="110"/>
                  </a:cubicBezTo>
                  <a:cubicBezTo>
                    <a:pt x="51" y="102"/>
                    <a:pt x="50" y="94"/>
                    <a:pt x="48" y="86"/>
                  </a:cubicBezTo>
                  <a:cubicBezTo>
                    <a:pt x="47" y="80"/>
                    <a:pt x="46" y="74"/>
                    <a:pt x="44" y="68"/>
                  </a:cubicBezTo>
                  <a:cubicBezTo>
                    <a:pt x="43" y="62"/>
                    <a:pt x="42" y="56"/>
                    <a:pt x="40" y="50"/>
                  </a:cubicBezTo>
                  <a:cubicBezTo>
                    <a:pt x="39" y="48"/>
                    <a:pt x="39" y="46"/>
                    <a:pt x="38" y="43"/>
                  </a:cubicBezTo>
                  <a:cubicBezTo>
                    <a:pt x="37" y="38"/>
                    <a:pt x="35" y="33"/>
                    <a:pt x="33" y="27"/>
                  </a:cubicBezTo>
                  <a:cubicBezTo>
                    <a:pt x="30" y="19"/>
                    <a:pt x="29" y="11"/>
                    <a:pt x="29" y="2"/>
                  </a:cubicBezTo>
                  <a:cubicBezTo>
                    <a:pt x="29" y="2"/>
                    <a:pt x="29" y="1"/>
                    <a:pt x="29" y="0"/>
                  </a:cubicBezTo>
                  <a:cubicBezTo>
                    <a:pt x="22" y="11"/>
                    <a:pt x="13" y="20"/>
                    <a:pt x="0" y="26"/>
                  </a:cubicBezTo>
                  <a:cubicBezTo>
                    <a:pt x="6" y="38"/>
                    <a:pt x="6" y="38"/>
                    <a:pt x="6" y="38"/>
                  </a:cubicBezTo>
                  <a:cubicBezTo>
                    <a:pt x="18" y="38"/>
                    <a:pt x="18" y="38"/>
                    <a:pt x="18" y="38"/>
                  </a:cubicBezTo>
                  <a:cubicBezTo>
                    <a:pt x="10" y="46"/>
                    <a:pt x="10" y="46"/>
                    <a:pt x="10" y="46"/>
                  </a:cubicBezTo>
                  <a:cubicBezTo>
                    <a:pt x="44" y="110"/>
                    <a:pt x="44" y="110"/>
                    <a:pt x="44" y="110"/>
                  </a:cubicBezTo>
                  <a:cubicBezTo>
                    <a:pt x="44" y="132"/>
                    <a:pt x="44" y="132"/>
                    <a:pt x="44" y="132"/>
                  </a:cubicBezTo>
                  <a:cubicBezTo>
                    <a:pt x="44" y="140"/>
                    <a:pt x="44" y="140"/>
                    <a:pt x="44" y="140"/>
                  </a:cubicBezTo>
                  <a:cubicBezTo>
                    <a:pt x="126" y="139"/>
                    <a:pt x="126" y="139"/>
                    <a:pt x="126" y="139"/>
                  </a:cubicBezTo>
                  <a:cubicBezTo>
                    <a:pt x="135" y="132"/>
                    <a:pt x="138" y="119"/>
                    <a:pt x="136" y="101"/>
                  </a:cubicBezTo>
                  <a:cubicBezTo>
                    <a:pt x="131" y="104"/>
                    <a:pt x="124" y="106"/>
                    <a:pt x="116" y="104"/>
                  </a:cubicBezTo>
                  <a:cubicBezTo>
                    <a:pt x="116" y="104"/>
                    <a:pt x="115" y="104"/>
                    <a:pt x="115" y="104"/>
                  </a:cubicBezTo>
                  <a:cubicBezTo>
                    <a:pt x="110" y="105"/>
                    <a:pt x="110" y="105"/>
                    <a:pt x="110" y="105"/>
                  </a:cubicBezTo>
                  <a:cubicBezTo>
                    <a:pt x="100" y="107"/>
                    <a:pt x="100" y="107"/>
                    <a:pt x="100" y="107"/>
                  </a:cubicBezTo>
                  <a:cubicBezTo>
                    <a:pt x="72" y="109"/>
                    <a:pt x="72" y="109"/>
                    <a:pt x="72" y="109"/>
                  </a:cubicBezTo>
                  <a:cubicBezTo>
                    <a:pt x="74" y="97"/>
                    <a:pt x="79" y="84"/>
                    <a:pt x="87" y="69"/>
                  </a:cubicBezTo>
                  <a:cubicBezTo>
                    <a:pt x="93" y="61"/>
                    <a:pt x="98" y="53"/>
                    <a:pt x="101" y="44"/>
                  </a:cubicBezTo>
                  <a:cubicBezTo>
                    <a:pt x="93" y="37"/>
                    <a:pt x="93" y="37"/>
                    <a:pt x="93" y="37"/>
                  </a:cubicBezTo>
                  <a:cubicBezTo>
                    <a:pt x="104" y="36"/>
                    <a:pt x="104" y="36"/>
                    <a:pt x="104" y="36"/>
                  </a:cubicBezTo>
                  <a:cubicBezTo>
                    <a:pt x="105" y="32"/>
                    <a:pt x="106" y="28"/>
                    <a:pt x="107" y="24"/>
                  </a:cubicBezTo>
                  <a:cubicBezTo>
                    <a:pt x="92" y="19"/>
                    <a:pt x="83" y="11"/>
                    <a:pt x="78" y="1"/>
                  </a:cubicBezTo>
                  <a:cubicBezTo>
                    <a:pt x="77" y="1"/>
                    <a:pt x="77" y="1"/>
                    <a:pt x="77" y="1"/>
                  </a:cubicBezTo>
                  <a:close/>
                  <a:moveTo>
                    <a:pt x="103" y="26"/>
                  </a:moveTo>
                  <a:cubicBezTo>
                    <a:pt x="83" y="19"/>
                    <a:pt x="83" y="19"/>
                    <a:pt x="83" y="19"/>
                  </a:cubicBezTo>
                  <a:cubicBezTo>
                    <a:pt x="76" y="56"/>
                    <a:pt x="76" y="56"/>
                    <a:pt x="76" y="56"/>
                  </a:cubicBezTo>
                  <a:cubicBezTo>
                    <a:pt x="71" y="73"/>
                    <a:pt x="69" y="90"/>
                    <a:pt x="68" y="106"/>
                  </a:cubicBezTo>
                  <a:cubicBezTo>
                    <a:pt x="65" y="106"/>
                    <a:pt x="65" y="106"/>
                    <a:pt x="65" y="106"/>
                  </a:cubicBezTo>
                  <a:cubicBezTo>
                    <a:pt x="65" y="90"/>
                    <a:pt x="67" y="74"/>
                    <a:pt x="72" y="58"/>
                  </a:cubicBezTo>
                  <a:cubicBezTo>
                    <a:pt x="81" y="11"/>
                    <a:pt x="81" y="11"/>
                    <a:pt x="81" y="11"/>
                  </a:cubicBezTo>
                  <a:cubicBezTo>
                    <a:pt x="103" y="26"/>
                    <a:pt x="103" y="26"/>
                    <a:pt x="103" y="26"/>
                  </a:cubicBezTo>
                  <a:close/>
                  <a:moveTo>
                    <a:pt x="28" y="6"/>
                  </a:moveTo>
                  <a:cubicBezTo>
                    <a:pt x="28" y="11"/>
                    <a:pt x="28" y="11"/>
                    <a:pt x="28" y="11"/>
                  </a:cubicBezTo>
                  <a:cubicBezTo>
                    <a:pt x="20" y="18"/>
                    <a:pt x="13" y="25"/>
                    <a:pt x="5" y="31"/>
                  </a:cubicBezTo>
                  <a:cubicBezTo>
                    <a:pt x="3" y="28"/>
                    <a:pt x="3" y="28"/>
                    <a:pt x="3" y="28"/>
                  </a:cubicBezTo>
                  <a:cubicBezTo>
                    <a:pt x="12" y="22"/>
                    <a:pt x="20" y="14"/>
                    <a:pt x="28" y="6"/>
                  </a:cubicBezTo>
                  <a:close/>
                  <a:moveTo>
                    <a:pt x="21" y="38"/>
                  </a:moveTo>
                  <a:cubicBezTo>
                    <a:pt x="18" y="48"/>
                    <a:pt x="18" y="48"/>
                    <a:pt x="18" y="48"/>
                  </a:cubicBezTo>
                  <a:cubicBezTo>
                    <a:pt x="48" y="107"/>
                    <a:pt x="48" y="107"/>
                    <a:pt x="48" y="107"/>
                  </a:cubicBezTo>
                  <a:cubicBezTo>
                    <a:pt x="45" y="107"/>
                    <a:pt x="45" y="107"/>
                    <a:pt x="45" y="107"/>
                  </a:cubicBezTo>
                  <a:cubicBezTo>
                    <a:pt x="13" y="46"/>
                    <a:pt x="13" y="46"/>
                    <a:pt x="13" y="46"/>
                  </a:cubicBezTo>
                  <a:cubicBezTo>
                    <a:pt x="21" y="38"/>
                    <a:pt x="21" y="38"/>
                    <a:pt x="21" y="38"/>
                  </a:cubicBezTo>
                  <a:close/>
                  <a:moveTo>
                    <a:pt x="47" y="117"/>
                  </a:moveTo>
                  <a:cubicBezTo>
                    <a:pt x="47" y="112"/>
                    <a:pt x="47" y="112"/>
                    <a:pt x="47" y="112"/>
                  </a:cubicBezTo>
                  <a:cubicBezTo>
                    <a:pt x="133" y="108"/>
                    <a:pt x="133" y="108"/>
                    <a:pt x="133" y="108"/>
                  </a:cubicBezTo>
                  <a:cubicBezTo>
                    <a:pt x="130" y="112"/>
                    <a:pt x="130" y="112"/>
                    <a:pt x="130" y="112"/>
                  </a:cubicBezTo>
                  <a:cubicBezTo>
                    <a:pt x="47" y="117"/>
                    <a:pt x="47" y="117"/>
                    <a:pt x="47" y="11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35" name="Freeform 125"/>
            <p:cNvSpPr>
              <a:spLocks/>
            </p:cNvSpPr>
            <p:nvPr/>
          </p:nvSpPr>
          <p:spPr bwMode="auto">
            <a:xfrm>
              <a:off x="2117119" y="3401701"/>
              <a:ext cx="51568" cy="122616"/>
            </a:xfrm>
            <a:custGeom>
              <a:avLst/>
              <a:gdLst>
                <a:gd name="T0" fmla="*/ 18 w 38"/>
                <a:gd name="T1" fmla="*/ 8 h 95"/>
                <a:gd name="T2" fmla="*/ 38 w 38"/>
                <a:gd name="T3" fmla="*/ 15 h 95"/>
                <a:gd name="T4" fmla="*/ 16 w 38"/>
                <a:gd name="T5" fmla="*/ 0 h 95"/>
                <a:gd name="T6" fmla="*/ 7 w 38"/>
                <a:gd name="T7" fmla="*/ 47 h 95"/>
                <a:gd name="T8" fmla="*/ 0 w 38"/>
                <a:gd name="T9" fmla="*/ 95 h 95"/>
                <a:gd name="T10" fmla="*/ 3 w 38"/>
                <a:gd name="T11" fmla="*/ 95 h 95"/>
                <a:gd name="T12" fmla="*/ 11 w 38"/>
                <a:gd name="T13" fmla="*/ 45 h 95"/>
                <a:gd name="T14" fmla="*/ 18 w 38"/>
                <a:gd name="T15" fmla="*/ 8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5">
                  <a:moveTo>
                    <a:pt x="18" y="8"/>
                  </a:moveTo>
                  <a:cubicBezTo>
                    <a:pt x="38" y="15"/>
                    <a:pt x="38" y="15"/>
                    <a:pt x="38" y="15"/>
                  </a:cubicBezTo>
                  <a:cubicBezTo>
                    <a:pt x="16" y="0"/>
                    <a:pt x="16" y="0"/>
                    <a:pt x="16" y="0"/>
                  </a:cubicBezTo>
                  <a:cubicBezTo>
                    <a:pt x="7" y="47"/>
                    <a:pt x="7" y="47"/>
                    <a:pt x="7" y="47"/>
                  </a:cubicBezTo>
                  <a:cubicBezTo>
                    <a:pt x="2" y="63"/>
                    <a:pt x="0" y="79"/>
                    <a:pt x="0" y="95"/>
                  </a:cubicBezTo>
                  <a:cubicBezTo>
                    <a:pt x="3" y="95"/>
                    <a:pt x="3" y="95"/>
                    <a:pt x="3" y="95"/>
                  </a:cubicBezTo>
                  <a:cubicBezTo>
                    <a:pt x="4" y="79"/>
                    <a:pt x="6" y="62"/>
                    <a:pt x="11" y="45"/>
                  </a:cubicBezTo>
                  <a:cubicBezTo>
                    <a:pt x="18" y="8"/>
                    <a:pt x="18" y="8"/>
                    <a:pt x="18" y="8"/>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36" name="Freeform 126"/>
            <p:cNvSpPr>
              <a:spLocks/>
            </p:cNvSpPr>
            <p:nvPr/>
          </p:nvSpPr>
          <p:spPr bwMode="auto">
            <a:xfrm>
              <a:off x="2031173" y="3394825"/>
              <a:ext cx="34378" cy="32086"/>
            </a:xfrm>
            <a:custGeom>
              <a:avLst/>
              <a:gdLst>
                <a:gd name="T0" fmla="*/ 25 w 25"/>
                <a:gd name="T1" fmla="*/ 5 h 25"/>
                <a:gd name="T2" fmla="*/ 25 w 25"/>
                <a:gd name="T3" fmla="*/ 0 h 25"/>
                <a:gd name="T4" fmla="*/ 0 w 25"/>
                <a:gd name="T5" fmla="*/ 22 h 25"/>
                <a:gd name="T6" fmla="*/ 2 w 25"/>
                <a:gd name="T7" fmla="*/ 25 h 25"/>
                <a:gd name="T8" fmla="*/ 25 w 25"/>
                <a:gd name="T9" fmla="*/ 5 h 25"/>
              </a:gdLst>
              <a:ahLst/>
              <a:cxnLst>
                <a:cxn ang="0">
                  <a:pos x="T0" y="T1"/>
                </a:cxn>
                <a:cxn ang="0">
                  <a:pos x="T2" y="T3"/>
                </a:cxn>
                <a:cxn ang="0">
                  <a:pos x="T4" y="T5"/>
                </a:cxn>
                <a:cxn ang="0">
                  <a:pos x="T6" y="T7"/>
                </a:cxn>
                <a:cxn ang="0">
                  <a:pos x="T8" y="T9"/>
                </a:cxn>
              </a:cxnLst>
              <a:rect l="0" t="0" r="r" b="b"/>
              <a:pathLst>
                <a:path w="25" h="25">
                  <a:moveTo>
                    <a:pt x="25" y="5"/>
                  </a:moveTo>
                  <a:cubicBezTo>
                    <a:pt x="25" y="0"/>
                    <a:pt x="25" y="0"/>
                    <a:pt x="25" y="0"/>
                  </a:cubicBezTo>
                  <a:cubicBezTo>
                    <a:pt x="17" y="8"/>
                    <a:pt x="9" y="16"/>
                    <a:pt x="0" y="22"/>
                  </a:cubicBezTo>
                  <a:cubicBezTo>
                    <a:pt x="2" y="25"/>
                    <a:pt x="2" y="25"/>
                    <a:pt x="2" y="25"/>
                  </a:cubicBezTo>
                  <a:cubicBezTo>
                    <a:pt x="10" y="19"/>
                    <a:pt x="17" y="12"/>
                    <a:pt x="25" y="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37" name="Freeform 127"/>
            <p:cNvSpPr>
              <a:spLocks/>
            </p:cNvSpPr>
            <p:nvPr/>
          </p:nvSpPr>
          <p:spPr bwMode="auto">
            <a:xfrm>
              <a:off x="2044924" y="3436079"/>
              <a:ext cx="48130" cy="89383"/>
            </a:xfrm>
            <a:custGeom>
              <a:avLst/>
              <a:gdLst>
                <a:gd name="T0" fmla="*/ 6 w 42"/>
                <a:gd name="T1" fmla="*/ 12 h 78"/>
                <a:gd name="T2" fmla="*/ 10 w 42"/>
                <a:gd name="T3" fmla="*/ 0 h 78"/>
                <a:gd name="T4" fmla="*/ 0 w 42"/>
                <a:gd name="T5" fmla="*/ 9 h 78"/>
                <a:gd name="T6" fmla="*/ 39 w 42"/>
                <a:gd name="T7" fmla="*/ 78 h 78"/>
                <a:gd name="T8" fmla="*/ 42 w 42"/>
                <a:gd name="T9" fmla="*/ 78 h 78"/>
                <a:gd name="T10" fmla="*/ 6 w 42"/>
                <a:gd name="T11" fmla="*/ 12 h 78"/>
                <a:gd name="T12" fmla="*/ 6 w 42"/>
                <a:gd name="T13" fmla="*/ 12 h 78"/>
              </a:gdLst>
              <a:ahLst/>
              <a:cxnLst>
                <a:cxn ang="0">
                  <a:pos x="T0" y="T1"/>
                </a:cxn>
                <a:cxn ang="0">
                  <a:pos x="T2" y="T3"/>
                </a:cxn>
                <a:cxn ang="0">
                  <a:pos x="T4" y="T5"/>
                </a:cxn>
                <a:cxn ang="0">
                  <a:pos x="T6" y="T7"/>
                </a:cxn>
                <a:cxn ang="0">
                  <a:pos x="T8" y="T9"/>
                </a:cxn>
                <a:cxn ang="0">
                  <a:pos x="T10" y="T11"/>
                </a:cxn>
                <a:cxn ang="0">
                  <a:pos x="T12" y="T13"/>
                </a:cxn>
              </a:cxnLst>
              <a:rect l="0" t="0" r="r" b="b"/>
              <a:pathLst>
                <a:path w="42" h="78">
                  <a:moveTo>
                    <a:pt x="6" y="12"/>
                  </a:moveTo>
                  <a:lnTo>
                    <a:pt x="10" y="0"/>
                  </a:lnTo>
                  <a:lnTo>
                    <a:pt x="0" y="9"/>
                  </a:lnTo>
                  <a:lnTo>
                    <a:pt x="39" y="78"/>
                  </a:lnTo>
                  <a:lnTo>
                    <a:pt x="42" y="78"/>
                  </a:lnTo>
                  <a:lnTo>
                    <a:pt x="6" y="12"/>
                  </a:lnTo>
                  <a:lnTo>
                    <a:pt x="6" y="12"/>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38" name="Freeform 128"/>
            <p:cNvSpPr>
              <a:spLocks/>
            </p:cNvSpPr>
            <p:nvPr/>
          </p:nvSpPr>
          <p:spPr bwMode="auto">
            <a:xfrm>
              <a:off x="2091908" y="3527756"/>
              <a:ext cx="118032" cy="11459"/>
            </a:xfrm>
            <a:custGeom>
              <a:avLst/>
              <a:gdLst>
                <a:gd name="T0" fmla="*/ 0 w 103"/>
                <a:gd name="T1" fmla="*/ 4 h 10"/>
                <a:gd name="T2" fmla="*/ 0 w 103"/>
                <a:gd name="T3" fmla="*/ 10 h 10"/>
                <a:gd name="T4" fmla="*/ 99 w 103"/>
                <a:gd name="T5" fmla="*/ 4 h 10"/>
                <a:gd name="T6" fmla="*/ 103 w 103"/>
                <a:gd name="T7" fmla="*/ 0 h 10"/>
                <a:gd name="T8" fmla="*/ 0 w 103"/>
                <a:gd name="T9" fmla="*/ 4 h 10"/>
                <a:gd name="T10" fmla="*/ 0 w 103"/>
                <a:gd name="T11" fmla="*/ 4 h 10"/>
              </a:gdLst>
              <a:ahLst/>
              <a:cxnLst>
                <a:cxn ang="0">
                  <a:pos x="T0" y="T1"/>
                </a:cxn>
                <a:cxn ang="0">
                  <a:pos x="T2" y="T3"/>
                </a:cxn>
                <a:cxn ang="0">
                  <a:pos x="T4" y="T5"/>
                </a:cxn>
                <a:cxn ang="0">
                  <a:pos x="T6" y="T7"/>
                </a:cxn>
                <a:cxn ang="0">
                  <a:pos x="T8" y="T9"/>
                </a:cxn>
                <a:cxn ang="0">
                  <a:pos x="T10" y="T11"/>
                </a:cxn>
              </a:cxnLst>
              <a:rect l="0" t="0" r="r" b="b"/>
              <a:pathLst>
                <a:path w="103" h="10">
                  <a:moveTo>
                    <a:pt x="0" y="4"/>
                  </a:moveTo>
                  <a:lnTo>
                    <a:pt x="0" y="10"/>
                  </a:lnTo>
                  <a:lnTo>
                    <a:pt x="99" y="4"/>
                  </a:lnTo>
                  <a:lnTo>
                    <a:pt x="103" y="0"/>
                  </a:lnTo>
                  <a:lnTo>
                    <a:pt x="0" y="4"/>
                  </a:lnTo>
                  <a:lnTo>
                    <a:pt x="0" y="4"/>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39" name="Freeform 129"/>
            <p:cNvSpPr>
              <a:spLocks/>
            </p:cNvSpPr>
            <p:nvPr/>
          </p:nvSpPr>
          <p:spPr bwMode="auto">
            <a:xfrm>
              <a:off x="2105660" y="3387950"/>
              <a:ext cx="27503" cy="52713"/>
            </a:xfrm>
            <a:custGeom>
              <a:avLst/>
              <a:gdLst>
                <a:gd name="T0" fmla="*/ 20 w 20"/>
                <a:gd name="T1" fmla="*/ 13 h 40"/>
                <a:gd name="T2" fmla="*/ 20 w 20"/>
                <a:gd name="T3" fmla="*/ 0 h 40"/>
                <a:gd name="T4" fmla="*/ 9 w 20"/>
                <a:gd name="T5" fmla="*/ 14 h 40"/>
                <a:gd name="T6" fmla="*/ 0 w 20"/>
                <a:gd name="T7" fmla="*/ 23 h 40"/>
                <a:gd name="T8" fmla="*/ 8 w 20"/>
                <a:gd name="T9" fmla="*/ 32 h 40"/>
                <a:gd name="T10" fmla="*/ 16 w 20"/>
                <a:gd name="T11" fmla="*/ 40 h 40"/>
                <a:gd name="T12" fmla="*/ 20 w 20"/>
                <a:gd name="T13" fmla="*/ 13 h 40"/>
              </a:gdLst>
              <a:ahLst/>
              <a:cxnLst>
                <a:cxn ang="0">
                  <a:pos x="T0" y="T1"/>
                </a:cxn>
                <a:cxn ang="0">
                  <a:pos x="T2" y="T3"/>
                </a:cxn>
                <a:cxn ang="0">
                  <a:pos x="T4" y="T5"/>
                </a:cxn>
                <a:cxn ang="0">
                  <a:pos x="T6" y="T7"/>
                </a:cxn>
                <a:cxn ang="0">
                  <a:pos x="T8" y="T9"/>
                </a:cxn>
                <a:cxn ang="0">
                  <a:pos x="T10" y="T11"/>
                </a:cxn>
                <a:cxn ang="0">
                  <a:pos x="T12" y="T13"/>
                </a:cxn>
              </a:cxnLst>
              <a:rect l="0" t="0" r="r" b="b"/>
              <a:pathLst>
                <a:path w="20" h="40">
                  <a:moveTo>
                    <a:pt x="20" y="13"/>
                  </a:moveTo>
                  <a:cubicBezTo>
                    <a:pt x="20" y="0"/>
                    <a:pt x="20" y="0"/>
                    <a:pt x="20" y="0"/>
                  </a:cubicBezTo>
                  <a:cubicBezTo>
                    <a:pt x="17" y="5"/>
                    <a:pt x="13" y="10"/>
                    <a:pt x="9" y="14"/>
                  </a:cubicBezTo>
                  <a:cubicBezTo>
                    <a:pt x="6" y="17"/>
                    <a:pt x="3" y="20"/>
                    <a:pt x="0" y="23"/>
                  </a:cubicBezTo>
                  <a:cubicBezTo>
                    <a:pt x="8" y="32"/>
                    <a:pt x="8" y="32"/>
                    <a:pt x="8" y="32"/>
                  </a:cubicBezTo>
                  <a:cubicBezTo>
                    <a:pt x="16" y="40"/>
                    <a:pt x="16" y="40"/>
                    <a:pt x="16" y="40"/>
                  </a:cubicBezTo>
                  <a:cubicBezTo>
                    <a:pt x="18" y="31"/>
                    <a:pt x="19" y="22"/>
                    <a:pt x="20" y="13"/>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40" name="Freeform 130"/>
            <p:cNvSpPr>
              <a:spLocks/>
            </p:cNvSpPr>
            <p:nvPr/>
          </p:nvSpPr>
          <p:spPr bwMode="auto">
            <a:xfrm>
              <a:off x="2113681" y="3430351"/>
              <a:ext cx="13751" cy="20627"/>
            </a:xfrm>
            <a:custGeom>
              <a:avLst/>
              <a:gdLst>
                <a:gd name="T0" fmla="*/ 8 w 10"/>
                <a:gd name="T1" fmla="*/ 16 h 16"/>
                <a:gd name="T2" fmla="*/ 10 w 10"/>
                <a:gd name="T3" fmla="*/ 8 h 16"/>
                <a:gd name="T4" fmla="*/ 2 w 10"/>
                <a:gd name="T5" fmla="*/ 0 h 16"/>
                <a:gd name="T6" fmla="*/ 0 w 10"/>
                <a:gd name="T7" fmla="*/ 3 h 16"/>
                <a:gd name="T8" fmla="*/ 8 w 10"/>
                <a:gd name="T9" fmla="*/ 16 h 16"/>
              </a:gdLst>
              <a:ahLst/>
              <a:cxnLst>
                <a:cxn ang="0">
                  <a:pos x="T0" y="T1"/>
                </a:cxn>
                <a:cxn ang="0">
                  <a:pos x="T2" y="T3"/>
                </a:cxn>
                <a:cxn ang="0">
                  <a:pos x="T4" y="T5"/>
                </a:cxn>
                <a:cxn ang="0">
                  <a:pos x="T6" y="T7"/>
                </a:cxn>
                <a:cxn ang="0">
                  <a:pos x="T8" y="T9"/>
                </a:cxn>
              </a:cxnLst>
              <a:rect l="0" t="0" r="r" b="b"/>
              <a:pathLst>
                <a:path w="10" h="16">
                  <a:moveTo>
                    <a:pt x="8" y="16"/>
                  </a:moveTo>
                  <a:cubicBezTo>
                    <a:pt x="9" y="13"/>
                    <a:pt x="9" y="11"/>
                    <a:pt x="10" y="8"/>
                  </a:cubicBezTo>
                  <a:cubicBezTo>
                    <a:pt x="2" y="0"/>
                    <a:pt x="2" y="0"/>
                    <a:pt x="2" y="0"/>
                  </a:cubicBezTo>
                  <a:cubicBezTo>
                    <a:pt x="0" y="3"/>
                    <a:pt x="0" y="3"/>
                    <a:pt x="0" y="3"/>
                  </a:cubicBezTo>
                  <a:cubicBezTo>
                    <a:pt x="8" y="16"/>
                    <a:pt x="8" y="16"/>
                    <a:pt x="8" y="16"/>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41" name="Freeform 131"/>
            <p:cNvSpPr>
              <a:spLocks/>
            </p:cNvSpPr>
            <p:nvPr/>
          </p:nvSpPr>
          <p:spPr bwMode="auto">
            <a:xfrm>
              <a:off x="2087325" y="3430351"/>
              <a:ext cx="148972" cy="846850"/>
            </a:xfrm>
            <a:custGeom>
              <a:avLst/>
              <a:gdLst>
                <a:gd name="T0" fmla="*/ 95 w 108"/>
                <a:gd name="T1" fmla="*/ 51 h 653"/>
                <a:gd name="T2" fmla="*/ 90 w 108"/>
                <a:gd name="T3" fmla="*/ 55 h 653"/>
                <a:gd name="T4" fmla="*/ 98 w 108"/>
                <a:gd name="T5" fmla="*/ 55 h 653"/>
                <a:gd name="T6" fmla="*/ 99 w 108"/>
                <a:gd name="T7" fmla="*/ 58 h 653"/>
                <a:gd name="T8" fmla="*/ 97 w 108"/>
                <a:gd name="T9" fmla="*/ 61 h 653"/>
                <a:gd name="T10" fmla="*/ 101 w 108"/>
                <a:gd name="T11" fmla="*/ 60 h 653"/>
                <a:gd name="T12" fmla="*/ 100 w 108"/>
                <a:gd name="T13" fmla="*/ 63 h 653"/>
                <a:gd name="T14" fmla="*/ 94 w 108"/>
                <a:gd name="T15" fmla="*/ 66 h 653"/>
                <a:gd name="T16" fmla="*/ 93 w 108"/>
                <a:gd name="T17" fmla="*/ 67 h 653"/>
                <a:gd name="T18" fmla="*/ 92 w 108"/>
                <a:gd name="T19" fmla="*/ 68 h 653"/>
                <a:gd name="T20" fmla="*/ 82 w 108"/>
                <a:gd name="T21" fmla="*/ 106 h 653"/>
                <a:gd name="T22" fmla="*/ 0 w 108"/>
                <a:gd name="T23" fmla="*/ 107 h 653"/>
                <a:gd name="T24" fmla="*/ 0 w 108"/>
                <a:gd name="T25" fmla="*/ 117 h 653"/>
                <a:gd name="T26" fmla="*/ 0 w 108"/>
                <a:gd name="T27" fmla="*/ 121 h 653"/>
                <a:gd name="T28" fmla="*/ 42 w 108"/>
                <a:gd name="T29" fmla="*/ 123 h 653"/>
                <a:gd name="T30" fmla="*/ 47 w 108"/>
                <a:gd name="T31" fmla="*/ 123 h 653"/>
                <a:gd name="T32" fmla="*/ 47 w 108"/>
                <a:gd name="T33" fmla="*/ 132 h 653"/>
                <a:gd name="T34" fmla="*/ 64 w 108"/>
                <a:gd name="T35" fmla="*/ 201 h 653"/>
                <a:gd name="T36" fmla="*/ 74 w 108"/>
                <a:gd name="T37" fmla="*/ 252 h 653"/>
                <a:gd name="T38" fmla="*/ 25 w 108"/>
                <a:gd name="T39" fmla="*/ 226 h 653"/>
                <a:gd name="T40" fmla="*/ 29 w 108"/>
                <a:gd name="T41" fmla="*/ 248 h 653"/>
                <a:gd name="T42" fmla="*/ 68 w 108"/>
                <a:gd name="T43" fmla="*/ 290 h 653"/>
                <a:gd name="T44" fmla="*/ 75 w 108"/>
                <a:gd name="T45" fmla="*/ 288 h 653"/>
                <a:gd name="T46" fmla="*/ 66 w 108"/>
                <a:gd name="T47" fmla="*/ 370 h 653"/>
                <a:gd name="T48" fmla="*/ 66 w 108"/>
                <a:gd name="T49" fmla="*/ 463 h 653"/>
                <a:gd name="T50" fmla="*/ 79 w 108"/>
                <a:gd name="T51" fmla="*/ 564 h 653"/>
                <a:gd name="T52" fmla="*/ 79 w 108"/>
                <a:gd name="T53" fmla="*/ 595 h 653"/>
                <a:gd name="T54" fmla="*/ 56 w 108"/>
                <a:gd name="T55" fmla="*/ 614 h 653"/>
                <a:gd name="T56" fmla="*/ 55 w 108"/>
                <a:gd name="T57" fmla="*/ 614 h 653"/>
                <a:gd name="T58" fmla="*/ 52 w 108"/>
                <a:gd name="T59" fmla="*/ 631 h 653"/>
                <a:gd name="T60" fmla="*/ 65 w 108"/>
                <a:gd name="T61" fmla="*/ 637 h 653"/>
                <a:gd name="T62" fmla="*/ 65 w 108"/>
                <a:gd name="T63" fmla="*/ 648 h 653"/>
                <a:gd name="T64" fmla="*/ 98 w 108"/>
                <a:gd name="T65" fmla="*/ 652 h 653"/>
                <a:gd name="T66" fmla="*/ 106 w 108"/>
                <a:gd name="T67" fmla="*/ 645 h 653"/>
                <a:gd name="T68" fmla="*/ 102 w 108"/>
                <a:gd name="T69" fmla="*/ 630 h 653"/>
                <a:gd name="T70" fmla="*/ 93 w 108"/>
                <a:gd name="T71" fmla="*/ 604 h 653"/>
                <a:gd name="T72" fmla="*/ 93 w 108"/>
                <a:gd name="T73" fmla="*/ 544 h 653"/>
                <a:gd name="T74" fmla="*/ 84 w 108"/>
                <a:gd name="T75" fmla="*/ 450 h 653"/>
                <a:gd name="T76" fmla="*/ 84 w 108"/>
                <a:gd name="T77" fmla="*/ 351 h 653"/>
                <a:gd name="T78" fmla="*/ 88 w 108"/>
                <a:gd name="T79" fmla="*/ 283 h 653"/>
                <a:gd name="T80" fmla="*/ 108 w 108"/>
                <a:gd name="T81" fmla="*/ 276 h 653"/>
                <a:gd name="T82" fmla="*/ 93 w 108"/>
                <a:gd name="T83" fmla="*/ 211 h 653"/>
                <a:gd name="T84" fmla="*/ 78 w 108"/>
                <a:gd name="T85" fmla="*/ 121 h 653"/>
                <a:gd name="T86" fmla="*/ 101 w 108"/>
                <a:gd name="T87" fmla="*/ 112 h 653"/>
                <a:gd name="T88" fmla="*/ 101 w 108"/>
                <a:gd name="T89" fmla="*/ 101 h 653"/>
                <a:gd name="T90" fmla="*/ 104 w 108"/>
                <a:gd name="T91" fmla="*/ 94 h 653"/>
                <a:gd name="T92" fmla="*/ 104 w 108"/>
                <a:gd name="T93" fmla="*/ 57 h 653"/>
                <a:gd name="T94" fmla="*/ 97 w 108"/>
                <a:gd name="T95" fmla="*/ 21 h 653"/>
                <a:gd name="T96" fmla="*/ 90 w 108"/>
                <a:gd name="T97" fmla="*/ 0 h 653"/>
                <a:gd name="T98" fmla="*/ 95 w 108"/>
                <a:gd name="T99" fmla="*/ 48 h 653"/>
                <a:gd name="T100" fmla="*/ 95 w 108"/>
                <a:gd name="T101" fmla="*/ 51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653">
                  <a:moveTo>
                    <a:pt x="95" y="51"/>
                  </a:moveTo>
                  <a:cubicBezTo>
                    <a:pt x="94" y="52"/>
                    <a:pt x="93" y="54"/>
                    <a:pt x="90" y="55"/>
                  </a:cubicBezTo>
                  <a:cubicBezTo>
                    <a:pt x="98" y="55"/>
                    <a:pt x="98" y="55"/>
                    <a:pt x="98" y="55"/>
                  </a:cubicBezTo>
                  <a:cubicBezTo>
                    <a:pt x="99" y="56"/>
                    <a:pt x="99" y="57"/>
                    <a:pt x="99" y="58"/>
                  </a:cubicBezTo>
                  <a:cubicBezTo>
                    <a:pt x="98" y="59"/>
                    <a:pt x="98" y="60"/>
                    <a:pt x="97" y="61"/>
                  </a:cubicBezTo>
                  <a:cubicBezTo>
                    <a:pt x="101" y="60"/>
                    <a:pt x="101" y="60"/>
                    <a:pt x="101" y="60"/>
                  </a:cubicBezTo>
                  <a:cubicBezTo>
                    <a:pt x="101" y="61"/>
                    <a:pt x="100" y="62"/>
                    <a:pt x="100" y="63"/>
                  </a:cubicBezTo>
                  <a:cubicBezTo>
                    <a:pt x="99" y="65"/>
                    <a:pt x="97" y="66"/>
                    <a:pt x="94" y="66"/>
                  </a:cubicBezTo>
                  <a:cubicBezTo>
                    <a:pt x="94" y="67"/>
                    <a:pt x="93" y="67"/>
                    <a:pt x="93" y="67"/>
                  </a:cubicBezTo>
                  <a:cubicBezTo>
                    <a:pt x="92" y="68"/>
                    <a:pt x="92" y="68"/>
                    <a:pt x="92" y="68"/>
                  </a:cubicBezTo>
                  <a:cubicBezTo>
                    <a:pt x="94" y="86"/>
                    <a:pt x="91" y="99"/>
                    <a:pt x="82" y="106"/>
                  </a:cubicBezTo>
                  <a:cubicBezTo>
                    <a:pt x="0" y="107"/>
                    <a:pt x="0" y="107"/>
                    <a:pt x="0" y="107"/>
                  </a:cubicBezTo>
                  <a:cubicBezTo>
                    <a:pt x="0" y="117"/>
                    <a:pt x="0" y="117"/>
                    <a:pt x="0" y="117"/>
                  </a:cubicBezTo>
                  <a:cubicBezTo>
                    <a:pt x="0" y="121"/>
                    <a:pt x="0" y="121"/>
                    <a:pt x="0" y="121"/>
                  </a:cubicBezTo>
                  <a:cubicBezTo>
                    <a:pt x="14" y="122"/>
                    <a:pt x="29" y="123"/>
                    <a:pt x="42" y="123"/>
                  </a:cubicBezTo>
                  <a:cubicBezTo>
                    <a:pt x="44" y="123"/>
                    <a:pt x="46" y="123"/>
                    <a:pt x="47" y="123"/>
                  </a:cubicBezTo>
                  <a:cubicBezTo>
                    <a:pt x="47" y="132"/>
                    <a:pt x="47" y="132"/>
                    <a:pt x="47" y="132"/>
                  </a:cubicBezTo>
                  <a:cubicBezTo>
                    <a:pt x="64" y="201"/>
                    <a:pt x="64" y="201"/>
                    <a:pt x="64" y="201"/>
                  </a:cubicBezTo>
                  <a:cubicBezTo>
                    <a:pt x="71" y="219"/>
                    <a:pt x="74" y="236"/>
                    <a:pt x="74" y="252"/>
                  </a:cubicBezTo>
                  <a:cubicBezTo>
                    <a:pt x="55" y="270"/>
                    <a:pt x="39" y="262"/>
                    <a:pt x="25" y="226"/>
                  </a:cubicBezTo>
                  <a:cubicBezTo>
                    <a:pt x="29" y="248"/>
                    <a:pt x="29" y="248"/>
                    <a:pt x="29" y="248"/>
                  </a:cubicBezTo>
                  <a:cubicBezTo>
                    <a:pt x="35" y="282"/>
                    <a:pt x="49" y="296"/>
                    <a:pt x="68" y="290"/>
                  </a:cubicBezTo>
                  <a:cubicBezTo>
                    <a:pt x="75" y="288"/>
                    <a:pt x="75" y="288"/>
                    <a:pt x="75" y="288"/>
                  </a:cubicBezTo>
                  <a:cubicBezTo>
                    <a:pt x="66" y="370"/>
                    <a:pt x="66" y="370"/>
                    <a:pt x="66" y="370"/>
                  </a:cubicBezTo>
                  <a:cubicBezTo>
                    <a:pt x="66" y="463"/>
                    <a:pt x="66" y="463"/>
                    <a:pt x="66" y="463"/>
                  </a:cubicBezTo>
                  <a:cubicBezTo>
                    <a:pt x="79" y="564"/>
                    <a:pt x="79" y="564"/>
                    <a:pt x="79" y="564"/>
                  </a:cubicBezTo>
                  <a:cubicBezTo>
                    <a:pt x="79" y="595"/>
                    <a:pt x="79" y="595"/>
                    <a:pt x="79" y="595"/>
                  </a:cubicBezTo>
                  <a:cubicBezTo>
                    <a:pt x="56" y="614"/>
                    <a:pt x="56" y="614"/>
                    <a:pt x="56" y="614"/>
                  </a:cubicBezTo>
                  <a:cubicBezTo>
                    <a:pt x="56" y="614"/>
                    <a:pt x="56" y="614"/>
                    <a:pt x="55" y="614"/>
                  </a:cubicBezTo>
                  <a:cubicBezTo>
                    <a:pt x="52" y="631"/>
                    <a:pt x="52" y="631"/>
                    <a:pt x="52" y="631"/>
                  </a:cubicBezTo>
                  <a:cubicBezTo>
                    <a:pt x="65" y="637"/>
                    <a:pt x="65" y="637"/>
                    <a:pt x="65" y="637"/>
                  </a:cubicBezTo>
                  <a:cubicBezTo>
                    <a:pt x="65" y="648"/>
                    <a:pt x="65" y="648"/>
                    <a:pt x="65" y="648"/>
                  </a:cubicBezTo>
                  <a:cubicBezTo>
                    <a:pt x="98" y="652"/>
                    <a:pt x="98" y="652"/>
                    <a:pt x="98" y="652"/>
                  </a:cubicBezTo>
                  <a:cubicBezTo>
                    <a:pt x="103" y="653"/>
                    <a:pt x="106" y="650"/>
                    <a:pt x="106" y="645"/>
                  </a:cubicBezTo>
                  <a:cubicBezTo>
                    <a:pt x="106" y="641"/>
                    <a:pt x="105" y="636"/>
                    <a:pt x="102" y="630"/>
                  </a:cubicBezTo>
                  <a:cubicBezTo>
                    <a:pt x="93" y="604"/>
                    <a:pt x="93" y="604"/>
                    <a:pt x="93" y="604"/>
                  </a:cubicBezTo>
                  <a:cubicBezTo>
                    <a:pt x="95" y="586"/>
                    <a:pt x="95" y="566"/>
                    <a:pt x="93" y="544"/>
                  </a:cubicBezTo>
                  <a:cubicBezTo>
                    <a:pt x="84" y="450"/>
                    <a:pt x="84" y="450"/>
                    <a:pt x="84" y="450"/>
                  </a:cubicBezTo>
                  <a:cubicBezTo>
                    <a:pt x="84" y="351"/>
                    <a:pt x="84" y="351"/>
                    <a:pt x="84" y="351"/>
                  </a:cubicBezTo>
                  <a:cubicBezTo>
                    <a:pt x="88" y="283"/>
                    <a:pt x="88" y="283"/>
                    <a:pt x="88" y="283"/>
                  </a:cubicBezTo>
                  <a:cubicBezTo>
                    <a:pt x="108" y="276"/>
                    <a:pt x="108" y="276"/>
                    <a:pt x="108" y="276"/>
                  </a:cubicBezTo>
                  <a:cubicBezTo>
                    <a:pt x="93" y="211"/>
                    <a:pt x="93" y="211"/>
                    <a:pt x="93" y="211"/>
                  </a:cubicBezTo>
                  <a:cubicBezTo>
                    <a:pt x="78" y="121"/>
                    <a:pt x="78" y="121"/>
                    <a:pt x="78" y="121"/>
                  </a:cubicBezTo>
                  <a:cubicBezTo>
                    <a:pt x="90" y="123"/>
                    <a:pt x="98" y="120"/>
                    <a:pt x="101" y="112"/>
                  </a:cubicBezTo>
                  <a:cubicBezTo>
                    <a:pt x="101" y="101"/>
                    <a:pt x="101" y="101"/>
                    <a:pt x="101" y="101"/>
                  </a:cubicBezTo>
                  <a:cubicBezTo>
                    <a:pt x="104" y="94"/>
                    <a:pt x="104" y="94"/>
                    <a:pt x="104" y="94"/>
                  </a:cubicBezTo>
                  <a:cubicBezTo>
                    <a:pt x="104" y="57"/>
                    <a:pt x="104" y="57"/>
                    <a:pt x="104" y="57"/>
                  </a:cubicBezTo>
                  <a:cubicBezTo>
                    <a:pt x="97" y="21"/>
                    <a:pt x="97" y="21"/>
                    <a:pt x="97" y="21"/>
                  </a:cubicBezTo>
                  <a:cubicBezTo>
                    <a:pt x="96" y="11"/>
                    <a:pt x="93" y="3"/>
                    <a:pt x="90" y="0"/>
                  </a:cubicBezTo>
                  <a:cubicBezTo>
                    <a:pt x="93" y="16"/>
                    <a:pt x="94" y="32"/>
                    <a:pt x="95" y="48"/>
                  </a:cubicBezTo>
                  <a:cubicBezTo>
                    <a:pt x="95" y="49"/>
                    <a:pt x="95" y="50"/>
                    <a:pt x="95" y="5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42" name="Freeform 132"/>
            <p:cNvSpPr>
              <a:spLocks/>
            </p:cNvSpPr>
            <p:nvPr/>
          </p:nvSpPr>
          <p:spPr bwMode="auto">
            <a:xfrm>
              <a:off x="2175562" y="3495668"/>
              <a:ext cx="42400" cy="22919"/>
            </a:xfrm>
            <a:custGeom>
              <a:avLst/>
              <a:gdLst>
                <a:gd name="T0" fmla="*/ 26 w 31"/>
                <a:gd name="T1" fmla="*/ 4 h 17"/>
                <a:gd name="T2" fmla="*/ 31 w 31"/>
                <a:gd name="T3" fmla="*/ 0 h 17"/>
                <a:gd name="T4" fmla="*/ 9 w 31"/>
                <a:gd name="T5" fmla="*/ 3 h 17"/>
                <a:gd name="T6" fmla="*/ 0 w 31"/>
                <a:gd name="T7" fmla="*/ 17 h 17"/>
                <a:gd name="T8" fmla="*/ 12 w 31"/>
                <a:gd name="T9" fmla="*/ 5 h 17"/>
                <a:gd name="T10" fmla="*/ 26 w 31"/>
                <a:gd name="T11" fmla="*/ 4 h 17"/>
              </a:gdLst>
              <a:ahLst/>
              <a:cxnLst>
                <a:cxn ang="0">
                  <a:pos x="T0" y="T1"/>
                </a:cxn>
                <a:cxn ang="0">
                  <a:pos x="T2" y="T3"/>
                </a:cxn>
                <a:cxn ang="0">
                  <a:pos x="T4" y="T5"/>
                </a:cxn>
                <a:cxn ang="0">
                  <a:pos x="T6" y="T7"/>
                </a:cxn>
                <a:cxn ang="0">
                  <a:pos x="T8" y="T9"/>
                </a:cxn>
                <a:cxn ang="0">
                  <a:pos x="T10" y="T11"/>
                </a:cxn>
              </a:cxnLst>
              <a:rect l="0" t="0" r="r" b="b"/>
              <a:pathLst>
                <a:path w="31" h="17">
                  <a:moveTo>
                    <a:pt x="26" y="4"/>
                  </a:moveTo>
                  <a:cubicBezTo>
                    <a:pt x="29" y="3"/>
                    <a:pt x="30" y="1"/>
                    <a:pt x="31" y="0"/>
                  </a:cubicBezTo>
                  <a:cubicBezTo>
                    <a:pt x="9" y="3"/>
                    <a:pt x="9" y="3"/>
                    <a:pt x="9" y="3"/>
                  </a:cubicBezTo>
                  <a:cubicBezTo>
                    <a:pt x="0" y="17"/>
                    <a:pt x="0" y="17"/>
                    <a:pt x="0" y="17"/>
                  </a:cubicBezTo>
                  <a:cubicBezTo>
                    <a:pt x="12" y="5"/>
                    <a:pt x="12" y="5"/>
                    <a:pt x="12" y="5"/>
                  </a:cubicBezTo>
                  <a:cubicBezTo>
                    <a:pt x="26" y="4"/>
                    <a:pt x="26" y="4"/>
                    <a:pt x="26"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43" name="Freeform 133"/>
            <p:cNvSpPr>
              <a:spLocks/>
            </p:cNvSpPr>
            <p:nvPr/>
          </p:nvSpPr>
          <p:spPr bwMode="auto">
            <a:xfrm>
              <a:off x="2165249" y="3492232"/>
              <a:ext cx="58443" cy="33233"/>
            </a:xfrm>
            <a:custGeom>
              <a:avLst/>
              <a:gdLst>
                <a:gd name="T0" fmla="*/ 42 w 43"/>
                <a:gd name="T1" fmla="*/ 7 h 26"/>
                <a:gd name="T2" fmla="*/ 34 w 43"/>
                <a:gd name="T3" fmla="*/ 7 h 26"/>
                <a:gd name="T4" fmla="*/ 20 w 43"/>
                <a:gd name="T5" fmla="*/ 8 h 26"/>
                <a:gd name="T6" fmla="*/ 8 w 43"/>
                <a:gd name="T7" fmla="*/ 20 h 26"/>
                <a:gd name="T8" fmla="*/ 17 w 43"/>
                <a:gd name="T9" fmla="*/ 6 h 26"/>
                <a:gd name="T10" fmla="*/ 39 w 43"/>
                <a:gd name="T11" fmla="*/ 3 h 26"/>
                <a:gd name="T12" fmla="*/ 39 w 43"/>
                <a:gd name="T13" fmla="*/ 0 h 26"/>
                <a:gd name="T14" fmla="*/ 17 w 43"/>
                <a:gd name="T15" fmla="*/ 1 h 26"/>
                <a:gd name="T16" fmla="*/ 14 w 43"/>
                <a:gd name="T17" fmla="*/ 3 h 26"/>
                <a:gd name="T18" fmla="*/ 0 w 43"/>
                <a:gd name="T19" fmla="*/ 26 h 26"/>
                <a:gd name="T20" fmla="*/ 10 w 43"/>
                <a:gd name="T21" fmla="*/ 24 h 26"/>
                <a:gd name="T22" fmla="*/ 22 w 43"/>
                <a:gd name="T23" fmla="*/ 10 h 26"/>
                <a:gd name="T24" fmla="*/ 43 w 43"/>
                <a:gd name="T25" fmla="*/ 10 h 26"/>
                <a:gd name="T26" fmla="*/ 42 w 43"/>
                <a:gd name="T2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26">
                  <a:moveTo>
                    <a:pt x="42" y="7"/>
                  </a:moveTo>
                  <a:cubicBezTo>
                    <a:pt x="34" y="7"/>
                    <a:pt x="34" y="7"/>
                    <a:pt x="34" y="7"/>
                  </a:cubicBezTo>
                  <a:cubicBezTo>
                    <a:pt x="20" y="8"/>
                    <a:pt x="20" y="8"/>
                    <a:pt x="20" y="8"/>
                  </a:cubicBezTo>
                  <a:cubicBezTo>
                    <a:pt x="8" y="20"/>
                    <a:pt x="8" y="20"/>
                    <a:pt x="8" y="20"/>
                  </a:cubicBezTo>
                  <a:cubicBezTo>
                    <a:pt x="17" y="6"/>
                    <a:pt x="17" y="6"/>
                    <a:pt x="17" y="6"/>
                  </a:cubicBezTo>
                  <a:cubicBezTo>
                    <a:pt x="39" y="3"/>
                    <a:pt x="39" y="3"/>
                    <a:pt x="39" y="3"/>
                  </a:cubicBezTo>
                  <a:cubicBezTo>
                    <a:pt x="39" y="2"/>
                    <a:pt x="39" y="1"/>
                    <a:pt x="39" y="0"/>
                  </a:cubicBezTo>
                  <a:cubicBezTo>
                    <a:pt x="17" y="1"/>
                    <a:pt x="17" y="1"/>
                    <a:pt x="17" y="1"/>
                  </a:cubicBezTo>
                  <a:cubicBezTo>
                    <a:pt x="16" y="2"/>
                    <a:pt x="15" y="3"/>
                    <a:pt x="14" y="3"/>
                  </a:cubicBezTo>
                  <a:cubicBezTo>
                    <a:pt x="7" y="10"/>
                    <a:pt x="3" y="18"/>
                    <a:pt x="0" y="26"/>
                  </a:cubicBezTo>
                  <a:cubicBezTo>
                    <a:pt x="10" y="24"/>
                    <a:pt x="10" y="24"/>
                    <a:pt x="10" y="24"/>
                  </a:cubicBezTo>
                  <a:cubicBezTo>
                    <a:pt x="22" y="10"/>
                    <a:pt x="22" y="10"/>
                    <a:pt x="22" y="10"/>
                  </a:cubicBezTo>
                  <a:cubicBezTo>
                    <a:pt x="43" y="10"/>
                    <a:pt x="43" y="10"/>
                    <a:pt x="43" y="10"/>
                  </a:cubicBezTo>
                  <a:cubicBezTo>
                    <a:pt x="43" y="9"/>
                    <a:pt x="43" y="8"/>
                    <a:pt x="42"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44" name="Freeform 134"/>
            <p:cNvSpPr>
              <a:spLocks/>
            </p:cNvSpPr>
            <p:nvPr/>
          </p:nvSpPr>
          <p:spPr bwMode="auto">
            <a:xfrm>
              <a:off x="2183584" y="3430351"/>
              <a:ext cx="34378" cy="65319"/>
            </a:xfrm>
            <a:custGeom>
              <a:avLst/>
              <a:gdLst>
                <a:gd name="T0" fmla="*/ 3 w 25"/>
                <a:gd name="T1" fmla="*/ 49 h 51"/>
                <a:gd name="T2" fmla="*/ 25 w 25"/>
                <a:gd name="T3" fmla="*/ 48 h 51"/>
                <a:gd name="T4" fmla="*/ 20 w 25"/>
                <a:gd name="T5" fmla="*/ 0 h 51"/>
                <a:gd name="T6" fmla="*/ 1 w 25"/>
                <a:gd name="T7" fmla="*/ 36 h 51"/>
                <a:gd name="T8" fmla="*/ 0 w 25"/>
                <a:gd name="T9" fmla="*/ 51 h 51"/>
                <a:gd name="T10" fmla="*/ 3 w 25"/>
                <a:gd name="T11" fmla="*/ 49 h 51"/>
              </a:gdLst>
              <a:ahLst/>
              <a:cxnLst>
                <a:cxn ang="0">
                  <a:pos x="T0" y="T1"/>
                </a:cxn>
                <a:cxn ang="0">
                  <a:pos x="T2" y="T3"/>
                </a:cxn>
                <a:cxn ang="0">
                  <a:pos x="T4" y="T5"/>
                </a:cxn>
                <a:cxn ang="0">
                  <a:pos x="T6" y="T7"/>
                </a:cxn>
                <a:cxn ang="0">
                  <a:pos x="T8" y="T9"/>
                </a:cxn>
                <a:cxn ang="0">
                  <a:pos x="T10" y="T11"/>
                </a:cxn>
              </a:cxnLst>
              <a:rect l="0" t="0" r="r" b="b"/>
              <a:pathLst>
                <a:path w="25" h="51">
                  <a:moveTo>
                    <a:pt x="3" y="49"/>
                  </a:moveTo>
                  <a:cubicBezTo>
                    <a:pt x="25" y="48"/>
                    <a:pt x="25" y="48"/>
                    <a:pt x="25" y="48"/>
                  </a:cubicBezTo>
                  <a:cubicBezTo>
                    <a:pt x="24" y="32"/>
                    <a:pt x="23" y="16"/>
                    <a:pt x="20" y="0"/>
                  </a:cubicBezTo>
                  <a:cubicBezTo>
                    <a:pt x="1" y="36"/>
                    <a:pt x="1" y="36"/>
                    <a:pt x="1" y="36"/>
                  </a:cubicBezTo>
                  <a:cubicBezTo>
                    <a:pt x="0" y="51"/>
                    <a:pt x="0" y="51"/>
                    <a:pt x="0" y="51"/>
                  </a:cubicBezTo>
                  <a:cubicBezTo>
                    <a:pt x="1" y="51"/>
                    <a:pt x="2" y="50"/>
                    <a:pt x="3" y="49"/>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45" name="Freeform 135"/>
            <p:cNvSpPr>
              <a:spLocks/>
            </p:cNvSpPr>
            <p:nvPr/>
          </p:nvSpPr>
          <p:spPr bwMode="auto">
            <a:xfrm>
              <a:off x="2051800" y="3324924"/>
              <a:ext cx="5730" cy="25211"/>
            </a:xfrm>
            <a:custGeom>
              <a:avLst/>
              <a:gdLst>
                <a:gd name="T0" fmla="*/ 0 w 4"/>
                <a:gd name="T1" fmla="*/ 0 h 19"/>
                <a:gd name="T2" fmla="*/ 0 w 4"/>
                <a:gd name="T3" fmla="*/ 5 h 19"/>
                <a:gd name="T4" fmla="*/ 2 w 4"/>
                <a:gd name="T5" fmla="*/ 19 h 19"/>
                <a:gd name="T6" fmla="*/ 2 w 4"/>
                <a:gd name="T7" fmla="*/ 5 h 19"/>
                <a:gd name="T8" fmla="*/ 0 w 4"/>
                <a:gd name="T9" fmla="*/ 0 h 19"/>
              </a:gdLst>
              <a:ahLst/>
              <a:cxnLst>
                <a:cxn ang="0">
                  <a:pos x="T0" y="T1"/>
                </a:cxn>
                <a:cxn ang="0">
                  <a:pos x="T2" y="T3"/>
                </a:cxn>
                <a:cxn ang="0">
                  <a:pos x="T4" y="T5"/>
                </a:cxn>
                <a:cxn ang="0">
                  <a:pos x="T6" y="T7"/>
                </a:cxn>
                <a:cxn ang="0">
                  <a:pos x="T8" y="T9"/>
                </a:cxn>
              </a:cxnLst>
              <a:rect l="0" t="0" r="r" b="b"/>
              <a:pathLst>
                <a:path w="4" h="19">
                  <a:moveTo>
                    <a:pt x="0" y="0"/>
                  </a:moveTo>
                  <a:cubicBezTo>
                    <a:pt x="0" y="5"/>
                    <a:pt x="0" y="5"/>
                    <a:pt x="0" y="5"/>
                  </a:cubicBezTo>
                  <a:cubicBezTo>
                    <a:pt x="0" y="12"/>
                    <a:pt x="1" y="17"/>
                    <a:pt x="2" y="19"/>
                  </a:cubicBezTo>
                  <a:cubicBezTo>
                    <a:pt x="4" y="17"/>
                    <a:pt x="4" y="12"/>
                    <a:pt x="2" y="5"/>
                  </a:cubicBezTo>
                  <a:cubicBezTo>
                    <a:pt x="0" y="0"/>
                    <a:pt x="0" y="0"/>
                    <a:pt x="0"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46" name="Freeform 136"/>
            <p:cNvSpPr>
              <a:spLocks/>
            </p:cNvSpPr>
            <p:nvPr/>
          </p:nvSpPr>
          <p:spPr bwMode="auto">
            <a:xfrm>
              <a:off x="2055238" y="3331800"/>
              <a:ext cx="5730" cy="20627"/>
            </a:xfrm>
            <a:custGeom>
              <a:avLst/>
              <a:gdLst>
                <a:gd name="T0" fmla="*/ 4 w 4"/>
                <a:gd name="T1" fmla="*/ 16 h 16"/>
                <a:gd name="T2" fmla="*/ 4 w 4"/>
                <a:gd name="T3" fmla="*/ 11 h 16"/>
                <a:gd name="T4" fmla="*/ 0 w 4"/>
                <a:gd name="T5" fmla="*/ 0 h 16"/>
                <a:gd name="T6" fmla="*/ 0 w 4"/>
                <a:gd name="T7" fmla="*/ 14 h 16"/>
                <a:gd name="T8" fmla="*/ 4 w 4"/>
                <a:gd name="T9" fmla="*/ 16 h 16"/>
              </a:gdLst>
              <a:ahLst/>
              <a:cxnLst>
                <a:cxn ang="0">
                  <a:pos x="T0" y="T1"/>
                </a:cxn>
                <a:cxn ang="0">
                  <a:pos x="T2" y="T3"/>
                </a:cxn>
                <a:cxn ang="0">
                  <a:pos x="T4" y="T5"/>
                </a:cxn>
                <a:cxn ang="0">
                  <a:pos x="T6" y="T7"/>
                </a:cxn>
                <a:cxn ang="0">
                  <a:pos x="T8" y="T9"/>
                </a:cxn>
              </a:cxnLst>
              <a:rect l="0" t="0" r="r" b="b"/>
              <a:pathLst>
                <a:path w="4" h="16">
                  <a:moveTo>
                    <a:pt x="4" y="16"/>
                  </a:moveTo>
                  <a:cubicBezTo>
                    <a:pt x="4" y="11"/>
                    <a:pt x="4" y="11"/>
                    <a:pt x="4" y="11"/>
                  </a:cubicBezTo>
                  <a:cubicBezTo>
                    <a:pt x="0" y="0"/>
                    <a:pt x="0" y="0"/>
                    <a:pt x="0" y="0"/>
                  </a:cubicBezTo>
                  <a:cubicBezTo>
                    <a:pt x="2" y="7"/>
                    <a:pt x="2" y="12"/>
                    <a:pt x="0" y="14"/>
                  </a:cubicBezTo>
                  <a:cubicBezTo>
                    <a:pt x="1" y="16"/>
                    <a:pt x="3" y="16"/>
                    <a:pt x="4" y="1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47" name="Freeform 137"/>
            <p:cNvSpPr>
              <a:spLocks/>
            </p:cNvSpPr>
            <p:nvPr/>
          </p:nvSpPr>
          <p:spPr bwMode="auto">
            <a:xfrm>
              <a:off x="1992211" y="3439518"/>
              <a:ext cx="41254" cy="81362"/>
            </a:xfrm>
            <a:custGeom>
              <a:avLst/>
              <a:gdLst>
                <a:gd name="T0" fmla="*/ 3 w 30"/>
                <a:gd name="T1" fmla="*/ 0 h 63"/>
                <a:gd name="T2" fmla="*/ 0 w 30"/>
                <a:gd name="T3" fmla="*/ 3 h 63"/>
                <a:gd name="T4" fmla="*/ 15 w 30"/>
                <a:gd name="T5" fmla="*/ 60 h 63"/>
                <a:gd name="T6" fmla="*/ 30 w 30"/>
                <a:gd name="T7" fmla="*/ 63 h 63"/>
                <a:gd name="T8" fmla="*/ 3 w 30"/>
                <a:gd name="T9" fmla="*/ 0 h 63"/>
              </a:gdLst>
              <a:ahLst/>
              <a:cxnLst>
                <a:cxn ang="0">
                  <a:pos x="T0" y="T1"/>
                </a:cxn>
                <a:cxn ang="0">
                  <a:pos x="T2" y="T3"/>
                </a:cxn>
                <a:cxn ang="0">
                  <a:pos x="T4" y="T5"/>
                </a:cxn>
                <a:cxn ang="0">
                  <a:pos x="T6" y="T7"/>
                </a:cxn>
                <a:cxn ang="0">
                  <a:pos x="T8" y="T9"/>
                </a:cxn>
              </a:cxnLst>
              <a:rect l="0" t="0" r="r" b="b"/>
              <a:pathLst>
                <a:path w="30" h="63">
                  <a:moveTo>
                    <a:pt x="3" y="0"/>
                  </a:moveTo>
                  <a:cubicBezTo>
                    <a:pt x="2" y="1"/>
                    <a:pt x="1" y="2"/>
                    <a:pt x="0" y="3"/>
                  </a:cubicBezTo>
                  <a:cubicBezTo>
                    <a:pt x="10" y="17"/>
                    <a:pt x="15" y="36"/>
                    <a:pt x="15" y="60"/>
                  </a:cubicBezTo>
                  <a:cubicBezTo>
                    <a:pt x="20" y="61"/>
                    <a:pt x="25" y="62"/>
                    <a:pt x="30" y="63"/>
                  </a:cubicBezTo>
                  <a:cubicBezTo>
                    <a:pt x="24" y="40"/>
                    <a:pt x="15" y="19"/>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48" name="Freeform 138"/>
            <p:cNvSpPr>
              <a:spLocks noEditPoints="1"/>
            </p:cNvSpPr>
            <p:nvPr/>
          </p:nvSpPr>
          <p:spPr bwMode="auto">
            <a:xfrm>
              <a:off x="1985335" y="3442956"/>
              <a:ext cx="27503" cy="91675"/>
            </a:xfrm>
            <a:custGeom>
              <a:avLst/>
              <a:gdLst>
                <a:gd name="T0" fmla="*/ 5 w 20"/>
                <a:gd name="T1" fmla="*/ 0 h 71"/>
                <a:gd name="T2" fmla="*/ 1 w 20"/>
                <a:gd name="T3" fmla="*/ 24 h 71"/>
                <a:gd name="T4" fmla="*/ 3 w 20"/>
                <a:gd name="T5" fmla="*/ 71 h 71"/>
                <a:gd name="T6" fmla="*/ 14 w 20"/>
                <a:gd name="T7" fmla="*/ 66 h 71"/>
                <a:gd name="T8" fmla="*/ 20 w 20"/>
                <a:gd name="T9" fmla="*/ 66 h 71"/>
                <a:gd name="T10" fmla="*/ 14 w 20"/>
                <a:gd name="T11" fmla="*/ 57 h 71"/>
                <a:gd name="T12" fmla="*/ 15 w 20"/>
                <a:gd name="T13" fmla="*/ 55 h 71"/>
                <a:gd name="T14" fmla="*/ 20 w 20"/>
                <a:gd name="T15" fmla="*/ 57 h 71"/>
                <a:gd name="T16" fmla="*/ 5 w 20"/>
                <a:gd name="T17" fmla="*/ 0 h 71"/>
                <a:gd name="T18" fmla="*/ 6 w 20"/>
                <a:gd name="T19" fmla="*/ 6 h 71"/>
                <a:gd name="T20" fmla="*/ 9 w 20"/>
                <a:gd name="T21" fmla="*/ 13 h 71"/>
                <a:gd name="T22" fmla="*/ 9 w 20"/>
                <a:gd name="T23" fmla="*/ 64 h 71"/>
                <a:gd name="T24" fmla="*/ 6 w 20"/>
                <a:gd name="T25" fmla="*/ 66 h 71"/>
                <a:gd name="T26" fmla="*/ 6 w 20"/>
                <a:gd name="T27"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71">
                  <a:moveTo>
                    <a:pt x="5" y="0"/>
                  </a:moveTo>
                  <a:cubicBezTo>
                    <a:pt x="1" y="6"/>
                    <a:pt x="0" y="13"/>
                    <a:pt x="1" y="24"/>
                  </a:cubicBezTo>
                  <a:cubicBezTo>
                    <a:pt x="3" y="71"/>
                    <a:pt x="3" y="71"/>
                    <a:pt x="3" y="71"/>
                  </a:cubicBezTo>
                  <a:cubicBezTo>
                    <a:pt x="5" y="69"/>
                    <a:pt x="9" y="67"/>
                    <a:pt x="14" y="66"/>
                  </a:cubicBezTo>
                  <a:cubicBezTo>
                    <a:pt x="20" y="66"/>
                    <a:pt x="20" y="66"/>
                    <a:pt x="20" y="66"/>
                  </a:cubicBezTo>
                  <a:cubicBezTo>
                    <a:pt x="15" y="63"/>
                    <a:pt x="13" y="60"/>
                    <a:pt x="14" y="57"/>
                  </a:cubicBezTo>
                  <a:cubicBezTo>
                    <a:pt x="14" y="56"/>
                    <a:pt x="15" y="55"/>
                    <a:pt x="15" y="55"/>
                  </a:cubicBezTo>
                  <a:cubicBezTo>
                    <a:pt x="17" y="55"/>
                    <a:pt x="18" y="56"/>
                    <a:pt x="20" y="57"/>
                  </a:cubicBezTo>
                  <a:cubicBezTo>
                    <a:pt x="20" y="33"/>
                    <a:pt x="15" y="14"/>
                    <a:pt x="5" y="0"/>
                  </a:cubicBezTo>
                  <a:close/>
                  <a:moveTo>
                    <a:pt x="6" y="6"/>
                  </a:moveTo>
                  <a:cubicBezTo>
                    <a:pt x="9" y="13"/>
                    <a:pt x="9" y="13"/>
                    <a:pt x="9" y="13"/>
                  </a:cubicBezTo>
                  <a:cubicBezTo>
                    <a:pt x="7" y="26"/>
                    <a:pt x="7" y="43"/>
                    <a:pt x="9" y="64"/>
                  </a:cubicBezTo>
                  <a:cubicBezTo>
                    <a:pt x="6" y="66"/>
                    <a:pt x="6" y="66"/>
                    <a:pt x="6" y="66"/>
                  </a:cubicBezTo>
                  <a:cubicBezTo>
                    <a:pt x="3" y="40"/>
                    <a:pt x="3" y="20"/>
                    <a:pt x="6"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49" name="Freeform 139"/>
            <p:cNvSpPr>
              <a:spLocks/>
            </p:cNvSpPr>
            <p:nvPr/>
          </p:nvSpPr>
          <p:spPr bwMode="auto">
            <a:xfrm>
              <a:off x="1988774" y="3450978"/>
              <a:ext cx="8022" cy="77924"/>
            </a:xfrm>
            <a:custGeom>
              <a:avLst/>
              <a:gdLst>
                <a:gd name="T0" fmla="*/ 6 w 6"/>
                <a:gd name="T1" fmla="*/ 7 h 60"/>
                <a:gd name="T2" fmla="*/ 3 w 6"/>
                <a:gd name="T3" fmla="*/ 0 h 60"/>
                <a:gd name="T4" fmla="*/ 3 w 6"/>
                <a:gd name="T5" fmla="*/ 60 h 60"/>
                <a:gd name="T6" fmla="*/ 6 w 6"/>
                <a:gd name="T7" fmla="*/ 58 h 60"/>
                <a:gd name="T8" fmla="*/ 6 w 6"/>
                <a:gd name="T9" fmla="*/ 7 h 60"/>
              </a:gdLst>
              <a:ahLst/>
              <a:cxnLst>
                <a:cxn ang="0">
                  <a:pos x="T0" y="T1"/>
                </a:cxn>
                <a:cxn ang="0">
                  <a:pos x="T2" y="T3"/>
                </a:cxn>
                <a:cxn ang="0">
                  <a:pos x="T4" y="T5"/>
                </a:cxn>
                <a:cxn ang="0">
                  <a:pos x="T6" y="T7"/>
                </a:cxn>
                <a:cxn ang="0">
                  <a:pos x="T8" y="T9"/>
                </a:cxn>
              </a:cxnLst>
              <a:rect l="0" t="0" r="r" b="b"/>
              <a:pathLst>
                <a:path w="6" h="60">
                  <a:moveTo>
                    <a:pt x="6" y="7"/>
                  </a:moveTo>
                  <a:cubicBezTo>
                    <a:pt x="3" y="0"/>
                    <a:pt x="3" y="0"/>
                    <a:pt x="3" y="0"/>
                  </a:cubicBezTo>
                  <a:cubicBezTo>
                    <a:pt x="0" y="14"/>
                    <a:pt x="0" y="34"/>
                    <a:pt x="3" y="60"/>
                  </a:cubicBezTo>
                  <a:cubicBezTo>
                    <a:pt x="6" y="58"/>
                    <a:pt x="6" y="58"/>
                    <a:pt x="6" y="58"/>
                  </a:cubicBezTo>
                  <a:cubicBezTo>
                    <a:pt x="4" y="37"/>
                    <a:pt x="4" y="20"/>
                    <a:pt x="6" y="7"/>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50" name="Freeform 140"/>
            <p:cNvSpPr>
              <a:spLocks noEditPoints="1"/>
            </p:cNvSpPr>
            <p:nvPr/>
          </p:nvSpPr>
          <p:spPr bwMode="auto">
            <a:xfrm>
              <a:off x="2067843" y="3375346"/>
              <a:ext cx="50421" cy="43546"/>
            </a:xfrm>
            <a:custGeom>
              <a:avLst/>
              <a:gdLst>
                <a:gd name="T0" fmla="*/ 13 w 37"/>
                <a:gd name="T1" fmla="*/ 11 h 33"/>
                <a:gd name="T2" fmla="*/ 4 w 37"/>
                <a:gd name="T3" fmla="*/ 3 h 33"/>
                <a:gd name="T4" fmla="*/ 2 w 37"/>
                <a:gd name="T5" fmla="*/ 0 h 33"/>
                <a:gd name="T6" fmla="*/ 0 w 37"/>
                <a:gd name="T7" fmla="*/ 11 h 33"/>
                <a:gd name="T8" fmla="*/ 28 w 37"/>
                <a:gd name="T9" fmla="*/ 33 h 33"/>
                <a:gd name="T10" fmla="*/ 37 w 37"/>
                <a:gd name="T11" fmla="*/ 24 h 33"/>
                <a:gd name="T12" fmla="*/ 36 w 37"/>
                <a:gd name="T13" fmla="*/ 10 h 33"/>
                <a:gd name="T14" fmla="*/ 13 w 37"/>
                <a:gd name="T15" fmla="*/ 11 h 33"/>
                <a:gd name="T16" fmla="*/ 6 w 37"/>
                <a:gd name="T17" fmla="*/ 7 h 33"/>
                <a:gd name="T18" fmla="*/ 8 w 37"/>
                <a:gd name="T19" fmla="*/ 17 h 33"/>
                <a:gd name="T20" fmla="*/ 3 w 37"/>
                <a:gd name="T21" fmla="*/ 11 h 33"/>
                <a:gd name="T22" fmla="*/ 3 w 37"/>
                <a:gd name="T23" fmla="*/ 4 h 33"/>
                <a:gd name="T24" fmla="*/ 6 w 37"/>
                <a:gd name="T25"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3">
                  <a:moveTo>
                    <a:pt x="13" y="11"/>
                  </a:moveTo>
                  <a:cubicBezTo>
                    <a:pt x="4" y="3"/>
                    <a:pt x="4" y="3"/>
                    <a:pt x="4" y="3"/>
                  </a:cubicBezTo>
                  <a:cubicBezTo>
                    <a:pt x="3" y="2"/>
                    <a:pt x="2" y="1"/>
                    <a:pt x="2" y="0"/>
                  </a:cubicBezTo>
                  <a:cubicBezTo>
                    <a:pt x="0" y="11"/>
                    <a:pt x="0" y="11"/>
                    <a:pt x="0" y="11"/>
                  </a:cubicBezTo>
                  <a:cubicBezTo>
                    <a:pt x="8" y="20"/>
                    <a:pt x="17" y="27"/>
                    <a:pt x="28" y="33"/>
                  </a:cubicBezTo>
                  <a:cubicBezTo>
                    <a:pt x="31" y="30"/>
                    <a:pt x="34" y="27"/>
                    <a:pt x="37" y="24"/>
                  </a:cubicBezTo>
                  <a:cubicBezTo>
                    <a:pt x="36" y="10"/>
                    <a:pt x="36" y="10"/>
                    <a:pt x="36" y="10"/>
                  </a:cubicBezTo>
                  <a:cubicBezTo>
                    <a:pt x="28" y="15"/>
                    <a:pt x="20" y="16"/>
                    <a:pt x="13" y="11"/>
                  </a:cubicBezTo>
                  <a:close/>
                  <a:moveTo>
                    <a:pt x="6" y="7"/>
                  </a:moveTo>
                  <a:cubicBezTo>
                    <a:pt x="8" y="17"/>
                    <a:pt x="8" y="17"/>
                    <a:pt x="8" y="17"/>
                  </a:cubicBezTo>
                  <a:cubicBezTo>
                    <a:pt x="3" y="11"/>
                    <a:pt x="3" y="11"/>
                    <a:pt x="3" y="11"/>
                  </a:cubicBezTo>
                  <a:cubicBezTo>
                    <a:pt x="3" y="4"/>
                    <a:pt x="3" y="4"/>
                    <a:pt x="3" y="4"/>
                  </a:cubicBezTo>
                  <a:cubicBezTo>
                    <a:pt x="6" y="7"/>
                    <a:pt x="6" y="7"/>
                    <a:pt x="6"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51" name="Freeform 141"/>
            <p:cNvSpPr>
              <a:spLocks/>
            </p:cNvSpPr>
            <p:nvPr/>
          </p:nvSpPr>
          <p:spPr bwMode="auto">
            <a:xfrm>
              <a:off x="2071281" y="3381074"/>
              <a:ext cx="6876" cy="16043"/>
            </a:xfrm>
            <a:custGeom>
              <a:avLst/>
              <a:gdLst>
                <a:gd name="T0" fmla="*/ 6 w 6"/>
                <a:gd name="T1" fmla="*/ 14 h 14"/>
                <a:gd name="T2" fmla="*/ 4 w 6"/>
                <a:gd name="T3" fmla="*/ 3 h 14"/>
                <a:gd name="T4" fmla="*/ 0 w 6"/>
                <a:gd name="T5" fmla="*/ 0 h 14"/>
                <a:gd name="T6" fmla="*/ 0 w 6"/>
                <a:gd name="T7" fmla="*/ 8 h 14"/>
                <a:gd name="T8" fmla="*/ 6 w 6"/>
                <a:gd name="T9" fmla="*/ 14 h 14"/>
                <a:gd name="T10" fmla="*/ 6 w 6"/>
                <a:gd name="T11" fmla="*/ 14 h 14"/>
              </a:gdLst>
              <a:ahLst/>
              <a:cxnLst>
                <a:cxn ang="0">
                  <a:pos x="T0" y="T1"/>
                </a:cxn>
                <a:cxn ang="0">
                  <a:pos x="T2" y="T3"/>
                </a:cxn>
                <a:cxn ang="0">
                  <a:pos x="T4" y="T5"/>
                </a:cxn>
                <a:cxn ang="0">
                  <a:pos x="T6" y="T7"/>
                </a:cxn>
                <a:cxn ang="0">
                  <a:pos x="T8" y="T9"/>
                </a:cxn>
                <a:cxn ang="0">
                  <a:pos x="T10" y="T11"/>
                </a:cxn>
              </a:cxnLst>
              <a:rect l="0" t="0" r="r" b="b"/>
              <a:pathLst>
                <a:path w="6" h="14">
                  <a:moveTo>
                    <a:pt x="6" y="14"/>
                  </a:moveTo>
                  <a:lnTo>
                    <a:pt x="4" y="3"/>
                  </a:lnTo>
                  <a:lnTo>
                    <a:pt x="0" y="0"/>
                  </a:lnTo>
                  <a:lnTo>
                    <a:pt x="0" y="8"/>
                  </a:lnTo>
                  <a:lnTo>
                    <a:pt x="6" y="14"/>
                  </a:lnTo>
                  <a:lnTo>
                    <a:pt x="6" y="14"/>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52" name="Freeform 142"/>
            <p:cNvSpPr>
              <a:spLocks/>
            </p:cNvSpPr>
            <p:nvPr/>
          </p:nvSpPr>
          <p:spPr bwMode="auto">
            <a:xfrm>
              <a:off x="2079303" y="3431496"/>
              <a:ext cx="17189" cy="20627"/>
            </a:xfrm>
            <a:custGeom>
              <a:avLst/>
              <a:gdLst>
                <a:gd name="T0" fmla="*/ 12 w 12"/>
                <a:gd name="T1" fmla="*/ 3 h 16"/>
                <a:gd name="T2" fmla="*/ 9 w 12"/>
                <a:gd name="T3" fmla="*/ 0 h 16"/>
                <a:gd name="T4" fmla="*/ 0 w 12"/>
                <a:gd name="T5" fmla="*/ 9 h 16"/>
                <a:gd name="T6" fmla="*/ 2 w 12"/>
                <a:gd name="T7" fmla="*/ 16 h 16"/>
                <a:gd name="T8" fmla="*/ 12 w 12"/>
                <a:gd name="T9" fmla="*/ 3 h 16"/>
              </a:gdLst>
              <a:ahLst/>
              <a:cxnLst>
                <a:cxn ang="0">
                  <a:pos x="T0" y="T1"/>
                </a:cxn>
                <a:cxn ang="0">
                  <a:pos x="T2" y="T3"/>
                </a:cxn>
                <a:cxn ang="0">
                  <a:pos x="T4" y="T5"/>
                </a:cxn>
                <a:cxn ang="0">
                  <a:pos x="T6" y="T7"/>
                </a:cxn>
                <a:cxn ang="0">
                  <a:pos x="T8" y="T9"/>
                </a:cxn>
              </a:cxnLst>
              <a:rect l="0" t="0" r="r" b="b"/>
              <a:pathLst>
                <a:path w="12" h="16">
                  <a:moveTo>
                    <a:pt x="12" y="3"/>
                  </a:moveTo>
                  <a:cubicBezTo>
                    <a:pt x="9" y="0"/>
                    <a:pt x="9" y="0"/>
                    <a:pt x="9" y="0"/>
                  </a:cubicBezTo>
                  <a:cubicBezTo>
                    <a:pt x="0" y="9"/>
                    <a:pt x="0" y="9"/>
                    <a:pt x="0" y="9"/>
                  </a:cubicBezTo>
                  <a:cubicBezTo>
                    <a:pt x="1" y="12"/>
                    <a:pt x="1" y="14"/>
                    <a:pt x="2" y="16"/>
                  </a:cubicBezTo>
                  <a:cubicBezTo>
                    <a:pt x="12" y="3"/>
                    <a:pt x="12" y="3"/>
                    <a:pt x="12" y="3"/>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53" name="Freeform 143"/>
            <p:cNvSpPr>
              <a:spLocks/>
            </p:cNvSpPr>
            <p:nvPr/>
          </p:nvSpPr>
          <p:spPr bwMode="auto">
            <a:xfrm>
              <a:off x="2091908" y="3421182"/>
              <a:ext cx="14898" cy="19481"/>
            </a:xfrm>
            <a:custGeom>
              <a:avLst/>
              <a:gdLst>
                <a:gd name="T0" fmla="*/ 0 w 13"/>
                <a:gd name="T1" fmla="*/ 9 h 17"/>
                <a:gd name="T2" fmla="*/ 4 w 13"/>
                <a:gd name="T3" fmla="*/ 12 h 17"/>
                <a:gd name="T4" fmla="*/ 7 w 13"/>
                <a:gd name="T5" fmla="*/ 17 h 17"/>
                <a:gd name="T6" fmla="*/ 13 w 13"/>
                <a:gd name="T7" fmla="*/ 7 h 17"/>
                <a:gd name="T8" fmla="*/ 8 w 13"/>
                <a:gd name="T9" fmla="*/ 0 h 17"/>
                <a:gd name="T10" fmla="*/ 0 w 13"/>
                <a:gd name="T11" fmla="*/ 9 h 17"/>
                <a:gd name="T12" fmla="*/ 0 w 13"/>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13" h="17">
                  <a:moveTo>
                    <a:pt x="0" y="9"/>
                  </a:moveTo>
                  <a:lnTo>
                    <a:pt x="4" y="12"/>
                  </a:lnTo>
                  <a:lnTo>
                    <a:pt x="7" y="17"/>
                  </a:lnTo>
                  <a:lnTo>
                    <a:pt x="13" y="7"/>
                  </a:lnTo>
                  <a:lnTo>
                    <a:pt x="8" y="0"/>
                  </a:lnTo>
                  <a:lnTo>
                    <a:pt x="0" y="9"/>
                  </a:lnTo>
                  <a:lnTo>
                    <a:pt x="0" y="9"/>
                  </a:ln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54" name="Freeform 144"/>
            <p:cNvSpPr>
              <a:spLocks/>
            </p:cNvSpPr>
            <p:nvPr/>
          </p:nvSpPr>
          <p:spPr bwMode="auto">
            <a:xfrm>
              <a:off x="2093054" y="3418892"/>
              <a:ext cx="27503" cy="111157"/>
            </a:xfrm>
            <a:custGeom>
              <a:avLst/>
              <a:gdLst>
                <a:gd name="T0" fmla="*/ 15 w 20"/>
                <a:gd name="T1" fmla="*/ 12 h 86"/>
                <a:gd name="T2" fmla="*/ 17 w 20"/>
                <a:gd name="T3" fmla="*/ 9 h 86"/>
                <a:gd name="T4" fmla="*/ 9 w 20"/>
                <a:gd name="T5" fmla="*/ 0 h 86"/>
                <a:gd name="T6" fmla="*/ 6 w 20"/>
                <a:gd name="T7" fmla="*/ 2 h 86"/>
                <a:gd name="T8" fmla="*/ 10 w 20"/>
                <a:gd name="T9" fmla="*/ 8 h 86"/>
                <a:gd name="T10" fmla="*/ 5 w 20"/>
                <a:gd name="T11" fmla="*/ 17 h 86"/>
                <a:gd name="T12" fmla="*/ 15 w 20"/>
                <a:gd name="T13" fmla="*/ 37 h 86"/>
                <a:gd name="T14" fmla="*/ 0 w 20"/>
                <a:gd name="T15" fmla="*/ 62 h 86"/>
                <a:gd name="T16" fmla="*/ 5 w 20"/>
                <a:gd name="T17" fmla="*/ 86 h 86"/>
                <a:gd name="T18" fmla="*/ 14 w 20"/>
                <a:gd name="T19" fmla="*/ 85 h 86"/>
                <a:gd name="T20" fmla="*/ 20 w 20"/>
                <a:gd name="T21" fmla="*/ 36 h 86"/>
                <a:gd name="T22" fmla="*/ 12 w 20"/>
                <a:gd name="T23" fmla="*/ 16 h 86"/>
                <a:gd name="T24" fmla="*/ 15 w 20"/>
                <a:gd name="T25"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6">
                  <a:moveTo>
                    <a:pt x="15" y="12"/>
                  </a:moveTo>
                  <a:cubicBezTo>
                    <a:pt x="17" y="9"/>
                    <a:pt x="17" y="9"/>
                    <a:pt x="17" y="9"/>
                  </a:cubicBezTo>
                  <a:cubicBezTo>
                    <a:pt x="9" y="0"/>
                    <a:pt x="9" y="0"/>
                    <a:pt x="9" y="0"/>
                  </a:cubicBezTo>
                  <a:cubicBezTo>
                    <a:pt x="6" y="2"/>
                    <a:pt x="6" y="2"/>
                    <a:pt x="6" y="2"/>
                  </a:cubicBezTo>
                  <a:cubicBezTo>
                    <a:pt x="10" y="8"/>
                    <a:pt x="10" y="8"/>
                    <a:pt x="10" y="8"/>
                  </a:cubicBezTo>
                  <a:cubicBezTo>
                    <a:pt x="5" y="17"/>
                    <a:pt x="5" y="17"/>
                    <a:pt x="5" y="17"/>
                  </a:cubicBezTo>
                  <a:cubicBezTo>
                    <a:pt x="15" y="37"/>
                    <a:pt x="15" y="37"/>
                    <a:pt x="15" y="37"/>
                  </a:cubicBezTo>
                  <a:cubicBezTo>
                    <a:pt x="8" y="44"/>
                    <a:pt x="3" y="52"/>
                    <a:pt x="0" y="62"/>
                  </a:cubicBezTo>
                  <a:cubicBezTo>
                    <a:pt x="2" y="70"/>
                    <a:pt x="3" y="78"/>
                    <a:pt x="5" y="86"/>
                  </a:cubicBezTo>
                  <a:cubicBezTo>
                    <a:pt x="14" y="85"/>
                    <a:pt x="14" y="85"/>
                    <a:pt x="14" y="85"/>
                  </a:cubicBezTo>
                  <a:cubicBezTo>
                    <a:pt x="14" y="70"/>
                    <a:pt x="16" y="54"/>
                    <a:pt x="20" y="36"/>
                  </a:cubicBezTo>
                  <a:cubicBezTo>
                    <a:pt x="12" y="16"/>
                    <a:pt x="12" y="16"/>
                    <a:pt x="12" y="16"/>
                  </a:cubicBezTo>
                  <a:cubicBezTo>
                    <a:pt x="15" y="12"/>
                    <a:pt x="15" y="12"/>
                    <a:pt x="15" y="12"/>
                  </a:cubicBezTo>
                  <a:close/>
                </a:path>
              </a:pathLst>
            </a:custGeom>
            <a:solidFill>
              <a:srgbClr val="6F6F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55" name="Freeform 145"/>
            <p:cNvSpPr>
              <a:spLocks/>
            </p:cNvSpPr>
            <p:nvPr/>
          </p:nvSpPr>
          <p:spPr bwMode="auto">
            <a:xfrm>
              <a:off x="2067843" y="3390244"/>
              <a:ext cx="37816" cy="52713"/>
            </a:xfrm>
            <a:custGeom>
              <a:avLst/>
              <a:gdLst>
                <a:gd name="T0" fmla="*/ 25 w 28"/>
                <a:gd name="T1" fmla="*/ 24 h 41"/>
                <a:gd name="T2" fmla="*/ 28 w 28"/>
                <a:gd name="T3" fmla="*/ 22 h 41"/>
                <a:gd name="T4" fmla="*/ 0 w 28"/>
                <a:gd name="T5" fmla="*/ 0 h 41"/>
                <a:gd name="T6" fmla="*/ 4 w 28"/>
                <a:gd name="T7" fmla="*/ 25 h 41"/>
                <a:gd name="T8" fmla="*/ 9 w 28"/>
                <a:gd name="T9" fmla="*/ 41 h 41"/>
                <a:gd name="T10" fmla="*/ 18 w 28"/>
                <a:gd name="T11" fmla="*/ 32 h 41"/>
                <a:gd name="T12" fmla="*/ 25 w 28"/>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5" y="24"/>
                  </a:moveTo>
                  <a:cubicBezTo>
                    <a:pt x="28" y="22"/>
                    <a:pt x="28" y="22"/>
                    <a:pt x="28" y="22"/>
                  </a:cubicBezTo>
                  <a:cubicBezTo>
                    <a:pt x="17" y="16"/>
                    <a:pt x="8" y="9"/>
                    <a:pt x="0" y="0"/>
                  </a:cubicBezTo>
                  <a:cubicBezTo>
                    <a:pt x="0" y="9"/>
                    <a:pt x="1" y="17"/>
                    <a:pt x="4" y="25"/>
                  </a:cubicBezTo>
                  <a:cubicBezTo>
                    <a:pt x="6" y="31"/>
                    <a:pt x="8" y="36"/>
                    <a:pt x="9" y="41"/>
                  </a:cubicBezTo>
                  <a:cubicBezTo>
                    <a:pt x="18" y="32"/>
                    <a:pt x="18" y="32"/>
                    <a:pt x="18" y="32"/>
                  </a:cubicBezTo>
                  <a:cubicBezTo>
                    <a:pt x="25" y="24"/>
                    <a:pt x="25" y="24"/>
                    <a:pt x="25" y="24"/>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56" name="Freeform 146"/>
            <p:cNvSpPr>
              <a:spLocks/>
            </p:cNvSpPr>
            <p:nvPr/>
          </p:nvSpPr>
          <p:spPr bwMode="auto">
            <a:xfrm>
              <a:off x="2020860" y="3421182"/>
              <a:ext cx="66465" cy="110010"/>
            </a:xfrm>
            <a:custGeom>
              <a:avLst/>
              <a:gdLst>
                <a:gd name="T0" fmla="*/ 6 w 58"/>
                <a:gd name="T1" fmla="*/ 0 h 96"/>
                <a:gd name="T2" fmla="*/ 0 w 58"/>
                <a:gd name="T3" fmla="*/ 3 h 96"/>
                <a:gd name="T4" fmla="*/ 8 w 58"/>
                <a:gd name="T5" fmla="*/ 19 h 96"/>
                <a:gd name="T6" fmla="*/ 15 w 58"/>
                <a:gd name="T7" fmla="*/ 19 h 96"/>
                <a:gd name="T8" fmla="*/ 12 w 58"/>
                <a:gd name="T9" fmla="*/ 27 h 96"/>
                <a:gd name="T10" fmla="*/ 27 w 58"/>
                <a:gd name="T11" fmla="*/ 54 h 96"/>
                <a:gd name="T12" fmla="*/ 49 w 58"/>
                <a:gd name="T13" fmla="*/ 96 h 96"/>
                <a:gd name="T14" fmla="*/ 58 w 58"/>
                <a:gd name="T15" fmla="*/ 95 h 96"/>
                <a:gd name="T16" fmla="*/ 18 w 58"/>
                <a:gd name="T17" fmla="*/ 22 h 96"/>
                <a:gd name="T18" fmla="*/ 27 w 58"/>
                <a:gd name="T19" fmla="*/ 13 h 96"/>
                <a:gd name="T20" fmla="*/ 13 w 58"/>
                <a:gd name="T21" fmla="*/ 13 h 96"/>
                <a:gd name="T22" fmla="*/ 6 w 58"/>
                <a:gd name="T23" fmla="*/ 0 h 96"/>
                <a:gd name="T24" fmla="*/ 6 w 5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6">
                  <a:moveTo>
                    <a:pt x="6" y="0"/>
                  </a:moveTo>
                  <a:lnTo>
                    <a:pt x="0" y="3"/>
                  </a:lnTo>
                  <a:lnTo>
                    <a:pt x="8" y="19"/>
                  </a:lnTo>
                  <a:lnTo>
                    <a:pt x="15" y="19"/>
                  </a:lnTo>
                  <a:lnTo>
                    <a:pt x="12" y="27"/>
                  </a:lnTo>
                  <a:lnTo>
                    <a:pt x="27" y="54"/>
                  </a:lnTo>
                  <a:lnTo>
                    <a:pt x="49" y="96"/>
                  </a:lnTo>
                  <a:lnTo>
                    <a:pt x="58" y="95"/>
                  </a:lnTo>
                  <a:lnTo>
                    <a:pt x="18" y="22"/>
                  </a:lnTo>
                  <a:lnTo>
                    <a:pt x="27" y="13"/>
                  </a:lnTo>
                  <a:lnTo>
                    <a:pt x="13" y="13"/>
                  </a:lnTo>
                  <a:lnTo>
                    <a:pt x="6"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57" name="Freeform 147"/>
            <p:cNvSpPr>
              <a:spLocks noEditPoints="1"/>
            </p:cNvSpPr>
            <p:nvPr/>
          </p:nvSpPr>
          <p:spPr bwMode="auto">
            <a:xfrm>
              <a:off x="1995649" y="3424621"/>
              <a:ext cx="81362" cy="106573"/>
            </a:xfrm>
            <a:custGeom>
              <a:avLst/>
              <a:gdLst>
                <a:gd name="T0" fmla="*/ 31 w 59"/>
                <a:gd name="T1" fmla="*/ 14 h 82"/>
                <a:gd name="T2" fmla="*/ 25 w 59"/>
                <a:gd name="T3" fmla="*/ 14 h 82"/>
                <a:gd name="T4" fmla="*/ 18 w 59"/>
                <a:gd name="T5" fmla="*/ 0 h 82"/>
                <a:gd name="T6" fmla="*/ 0 w 59"/>
                <a:gd name="T7" fmla="*/ 11 h 82"/>
                <a:gd name="T8" fmla="*/ 27 w 59"/>
                <a:gd name="T9" fmla="*/ 74 h 82"/>
                <a:gd name="T10" fmla="*/ 32 w 59"/>
                <a:gd name="T11" fmla="*/ 74 h 82"/>
                <a:gd name="T12" fmla="*/ 44 w 59"/>
                <a:gd name="T13" fmla="*/ 82 h 82"/>
                <a:gd name="T14" fmla="*/ 59 w 59"/>
                <a:gd name="T15" fmla="*/ 82 h 82"/>
                <a:gd name="T16" fmla="*/ 41 w 59"/>
                <a:gd name="T17" fmla="*/ 45 h 82"/>
                <a:gd name="T18" fmla="*/ 28 w 59"/>
                <a:gd name="T19" fmla="*/ 21 h 82"/>
                <a:gd name="T20" fmla="*/ 31 w 59"/>
                <a:gd name="T21" fmla="*/ 14 h 82"/>
                <a:gd name="T22" fmla="*/ 5 w 59"/>
                <a:gd name="T23" fmla="*/ 14 h 82"/>
                <a:gd name="T24" fmla="*/ 3 w 59"/>
                <a:gd name="T25" fmla="*/ 11 h 82"/>
                <a:gd name="T26" fmla="*/ 18 w 59"/>
                <a:gd name="T27" fmla="*/ 3 h 82"/>
                <a:gd name="T28" fmla="*/ 19 w 59"/>
                <a:gd name="T29" fmla="*/ 5 h 82"/>
                <a:gd name="T30" fmla="*/ 5 w 59"/>
                <a:gd name="T31" fmla="*/ 1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2">
                  <a:moveTo>
                    <a:pt x="31" y="14"/>
                  </a:moveTo>
                  <a:cubicBezTo>
                    <a:pt x="25" y="14"/>
                    <a:pt x="25" y="14"/>
                    <a:pt x="25" y="14"/>
                  </a:cubicBezTo>
                  <a:cubicBezTo>
                    <a:pt x="18" y="0"/>
                    <a:pt x="18" y="0"/>
                    <a:pt x="18" y="0"/>
                  </a:cubicBezTo>
                  <a:cubicBezTo>
                    <a:pt x="0" y="11"/>
                    <a:pt x="0" y="11"/>
                    <a:pt x="0" y="11"/>
                  </a:cubicBezTo>
                  <a:cubicBezTo>
                    <a:pt x="12" y="30"/>
                    <a:pt x="21" y="51"/>
                    <a:pt x="27" y="74"/>
                  </a:cubicBezTo>
                  <a:cubicBezTo>
                    <a:pt x="28" y="74"/>
                    <a:pt x="30" y="74"/>
                    <a:pt x="32" y="74"/>
                  </a:cubicBezTo>
                  <a:cubicBezTo>
                    <a:pt x="44" y="82"/>
                    <a:pt x="44" y="82"/>
                    <a:pt x="44" y="82"/>
                  </a:cubicBezTo>
                  <a:cubicBezTo>
                    <a:pt x="59" y="82"/>
                    <a:pt x="59" y="82"/>
                    <a:pt x="59" y="82"/>
                  </a:cubicBezTo>
                  <a:cubicBezTo>
                    <a:pt x="41" y="45"/>
                    <a:pt x="41" y="45"/>
                    <a:pt x="41" y="45"/>
                  </a:cubicBezTo>
                  <a:cubicBezTo>
                    <a:pt x="28" y="21"/>
                    <a:pt x="28" y="21"/>
                    <a:pt x="28" y="21"/>
                  </a:cubicBezTo>
                  <a:cubicBezTo>
                    <a:pt x="31" y="14"/>
                    <a:pt x="31" y="14"/>
                    <a:pt x="31" y="14"/>
                  </a:cubicBezTo>
                  <a:close/>
                  <a:moveTo>
                    <a:pt x="5" y="14"/>
                  </a:moveTo>
                  <a:cubicBezTo>
                    <a:pt x="3" y="11"/>
                    <a:pt x="3" y="11"/>
                    <a:pt x="3" y="11"/>
                  </a:cubicBezTo>
                  <a:cubicBezTo>
                    <a:pt x="18" y="3"/>
                    <a:pt x="18" y="3"/>
                    <a:pt x="18" y="3"/>
                  </a:cubicBezTo>
                  <a:cubicBezTo>
                    <a:pt x="19" y="5"/>
                    <a:pt x="19" y="5"/>
                    <a:pt x="19" y="5"/>
                  </a:cubicBezTo>
                  <a:cubicBezTo>
                    <a:pt x="5" y="14"/>
                    <a:pt x="5" y="14"/>
                    <a:pt x="5" y="1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58" name="Freeform 148"/>
            <p:cNvSpPr>
              <a:spLocks/>
            </p:cNvSpPr>
            <p:nvPr/>
          </p:nvSpPr>
          <p:spPr bwMode="auto">
            <a:xfrm>
              <a:off x="2000233" y="3429204"/>
              <a:ext cx="21773" cy="13751"/>
            </a:xfrm>
            <a:custGeom>
              <a:avLst/>
              <a:gdLst>
                <a:gd name="T0" fmla="*/ 0 w 19"/>
                <a:gd name="T1" fmla="*/ 9 h 12"/>
                <a:gd name="T2" fmla="*/ 2 w 19"/>
                <a:gd name="T3" fmla="*/ 12 h 12"/>
                <a:gd name="T4" fmla="*/ 19 w 19"/>
                <a:gd name="T5" fmla="*/ 2 h 12"/>
                <a:gd name="T6" fmla="*/ 18 w 19"/>
                <a:gd name="T7" fmla="*/ 0 h 12"/>
                <a:gd name="T8" fmla="*/ 0 w 19"/>
                <a:gd name="T9" fmla="*/ 9 h 12"/>
                <a:gd name="T10" fmla="*/ 0 w 19"/>
                <a:gd name="T11" fmla="*/ 9 h 12"/>
              </a:gdLst>
              <a:ahLst/>
              <a:cxnLst>
                <a:cxn ang="0">
                  <a:pos x="T0" y="T1"/>
                </a:cxn>
                <a:cxn ang="0">
                  <a:pos x="T2" y="T3"/>
                </a:cxn>
                <a:cxn ang="0">
                  <a:pos x="T4" y="T5"/>
                </a:cxn>
                <a:cxn ang="0">
                  <a:pos x="T6" y="T7"/>
                </a:cxn>
                <a:cxn ang="0">
                  <a:pos x="T8" y="T9"/>
                </a:cxn>
                <a:cxn ang="0">
                  <a:pos x="T10" y="T11"/>
                </a:cxn>
              </a:cxnLst>
              <a:rect l="0" t="0" r="r" b="b"/>
              <a:pathLst>
                <a:path w="19" h="12">
                  <a:moveTo>
                    <a:pt x="0" y="9"/>
                  </a:moveTo>
                  <a:lnTo>
                    <a:pt x="2" y="12"/>
                  </a:lnTo>
                  <a:lnTo>
                    <a:pt x="19" y="2"/>
                  </a:lnTo>
                  <a:lnTo>
                    <a:pt x="18" y="0"/>
                  </a:lnTo>
                  <a:lnTo>
                    <a:pt x="0" y="9"/>
                  </a:lnTo>
                  <a:lnTo>
                    <a:pt x="0" y="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59" name="Freeform 149"/>
            <p:cNvSpPr>
              <a:spLocks/>
            </p:cNvSpPr>
            <p:nvPr/>
          </p:nvSpPr>
          <p:spPr bwMode="auto">
            <a:xfrm>
              <a:off x="2110243" y="3433788"/>
              <a:ext cx="14898" cy="30941"/>
            </a:xfrm>
            <a:custGeom>
              <a:avLst/>
              <a:gdLst>
                <a:gd name="T0" fmla="*/ 8 w 11"/>
                <a:gd name="T1" fmla="*/ 24 h 24"/>
                <a:gd name="T2" fmla="*/ 9 w 11"/>
                <a:gd name="T3" fmla="*/ 21 h 24"/>
                <a:gd name="T4" fmla="*/ 11 w 11"/>
                <a:gd name="T5" fmla="*/ 13 h 24"/>
                <a:gd name="T6" fmla="*/ 3 w 11"/>
                <a:gd name="T7" fmla="*/ 0 h 24"/>
                <a:gd name="T8" fmla="*/ 0 w 11"/>
                <a:gd name="T9" fmla="*/ 4 h 24"/>
                <a:gd name="T10" fmla="*/ 8 w 11"/>
                <a:gd name="T11" fmla="*/ 24 h 24"/>
              </a:gdLst>
              <a:ahLst/>
              <a:cxnLst>
                <a:cxn ang="0">
                  <a:pos x="T0" y="T1"/>
                </a:cxn>
                <a:cxn ang="0">
                  <a:pos x="T2" y="T3"/>
                </a:cxn>
                <a:cxn ang="0">
                  <a:pos x="T4" y="T5"/>
                </a:cxn>
                <a:cxn ang="0">
                  <a:pos x="T6" y="T7"/>
                </a:cxn>
                <a:cxn ang="0">
                  <a:pos x="T8" y="T9"/>
                </a:cxn>
                <a:cxn ang="0">
                  <a:pos x="T10" y="T11"/>
                </a:cxn>
              </a:cxnLst>
              <a:rect l="0" t="0" r="r" b="b"/>
              <a:pathLst>
                <a:path w="11" h="24">
                  <a:moveTo>
                    <a:pt x="8" y="24"/>
                  </a:moveTo>
                  <a:cubicBezTo>
                    <a:pt x="8" y="23"/>
                    <a:pt x="9" y="22"/>
                    <a:pt x="9" y="21"/>
                  </a:cubicBezTo>
                  <a:cubicBezTo>
                    <a:pt x="10" y="18"/>
                    <a:pt x="10" y="16"/>
                    <a:pt x="11" y="13"/>
                  </a:cubicBezTo>
                  <a:cubicBezTo>
                    <a:pt x="3" y="0"/>
                    <a:pt x="3" y="0"/>
                    <a:pt x="3" y="0"/>
                  </a:cubicBezTo>
                  <a:cubicBezTo>
                    <a:pt x="0" y="4"/>
                    <a:pt x="0" y="4"/>
                    <a:pt x="0" y="4"/>
                  </a:cubicBezTo>
                  <a:cubicBezTo>
                    <a:pt x="8" y="24"/>
                    <a:pt x="8" y="24"/>
                    <a:pt x="8" y="24"/>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60" name="Freeform 150"/>
            <p:cNvSpPr>
              <a:spLocks/>
            </p:cNvSpPr>
            <p:nvPr/>
          </p:nvSpPr>
          <p:spPr bwMode="auto">
            <a:xfrm>
              <a:off x="2087325" y="3440664"/>
              <a:ext cx="26357" cy="58443"/>
            </a:xfrm>
            <a:custGeom>
              <a:avLst/>
              <a:gdLst>
                <a:gd name="T0" fmla="*/ 19 w 19"/>
                <a:gd name="T1" fmla="*/ 20 h 45"/>
                <a:gd name="T2" fmla="*/ 9 w 19"/>
                <a:gd name="T3" fmla="*/ 0 h 45"/>
                <a:gd name="T4" fmla="*/ 3 w 19"/>
                <a:gd name="T5" fmla="*/ 11 h 45"/>
                <a:gd name="T6" fmla="*/ 0 w 19"/>
                <a:gd name="T7" fmla="*/ 27 h 45"/>
                <a:gd name="T8" fmla="*/ 4 w 19"/>
                <a:gd name="T9" fmla="*/ 45 h 45"/>
                <a:gd name="T10" fmla="*/ 19 w 19"/>
                <a:gd name="T11" fmla="*/ 20 h 45"/>
              </a:gdLst>
              <a:ahLst/>
              <a:cxnLst>
                <a:cxn ang="0">
                  <a:pos x="T0" y="T1"/>
                </a:cxn>
                <a:cxn ang="0">
                  <a:pos x="T2" y="T3"/>
                </a:cxn>
                <a:cxn ang="0">
                  <a:pos x="T4" y="T5"/>
                </a:cxn>
                <a:cxn ang="0">
                  <a:pos x="T6" y="T7"/>
                </a:cxn>
                <a:cxn ang="0">
                  <a:pos x="T8" y="T9"/>
                </a:cxn>
                <a:cxn ang="0">
                  <a:pos x="T10" y="T11"/>
                </a:cxn>
              </a:cxnLst>
              <a:rect l="0" t="0" r="r" b="b"/>
              <a:pathLst>
                <a:path w="19" h="45">
                  <a:moveTo>
                    <a:pt x="19" y="20"/>
                  </a:moveTo>
                  <a:cubicBezTo>
                    <a:pt x="9" y="0"/>
                    <a:pt x="9" y="0"/>
                    <a:pt x="9" y="0"/>
                  </a:cubicBezTo>
                  <a:cubicBezTo>
                    <a:pt x="3" y="11"/>
                    <a:pt x="3" y="11"/>
                    <a:pt x="3" y="11"/>
                  </a:cubicBezTo>
                  <a:cubicBezTo>
                    <a:pt x="0" y="27"/>
                    <a:pt x="0" y="27"/>
                    <a:pt x="0" y="27"/>
                  </a:cubicBezTo>
                  <a:cubicBezTo>
                    <a:pt x="2" y="33"/>
                    <a:pt x="3" y="39"/>
                    <a:pt x="4" y="45"/>
                  </a:cubicBezTo>
                  <a:cubicBezTo>
                    <a:pt x="7" y="35"/>
                    <a:pt x="12" y="27"/>
                    <a:pt x="19" y="20"/>
                  </a:cubicBez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61" name="Freeform 151"/>
            <p:cNvSpPr>
              <a:spLocks/>
            </p:cNvSpPr>
            <p:nvPr/>
          </p:nvSpPr>
          <p:spPr bwMode="auto">
            <a:xfrm>
              <a:off x="2082741" y="3434936"/>
              <a:ext cx="17189" cy="40108"/>
            </a:xfrm>
            <a:custGeom>
              <a:avLst/>
              <a:gdLst>
                <a:gd name="T0" fmla="*/ 0 w 13"/>
                <a:gd name="T1" fmla="*/ 13 h 31"/>
                <a:gd name="T2" fmla="*/ 4 w 13"/>
                <a:gd name="T3" fmla="*/ 31 h 31"/>
                <a:gd name="T4" fmla="*/ 7 w 13"/>
                <a:gd name="T5" fmla="*/ 15 h 31"/>
                <a:gd name="T6" fmla="*/ 13 w 13"/>
                <a:gd name="T7" fmla="*/ 4 h 31"/>
                <a:gd name="T8" fmla="*/ 10 w 13"/>
                <a:gd name="T9" fmla="*/ 0 h 31"/>
                <a:gd name="T10" fmla="*/ 0 w 13"/>
                <a:gd name="T11" fmla="*/ 13 h 31"/>
              </a:gdLst>
              <a:ahLst/>
              <a:cxnLst>
                <a:cxn ang="0">
                  <a:pos x="T0" y="T1"/>
                </a:cxn>
                <a:cxn ang="0">
                  <a:pos x="T2" y="T3"/>
                </a:cxn>
                <a:cxn ang="0">
                  <a:pos x="T4" y="T5"/>
                </a:cxn>
                <a:cxn ang="0">
                  <a:pos x="T6" y="T7"/>
                </a:cxn>
                <a:cxn ang="0">
                  <a:pos x="T8" y="T9"/>
                </a:cxn>
                <a:cxn ang="0">
                  <a:pos x="T10" y="T11"/>
                </a:cxn>
              </a:cxnLst>
              <a:rect l="0" t="0" r="r" b="b"/>
              <a:pathLst>
                <a:path w="13" h="31">
                  <a:moveTo>
                    <a:pt x="0" y="13"/>
                  </a:moveTo>
                  <a:cubicBezTo>
                    <a:pt x="2" y="19"/>
                    <a:pt x="3" y="25"/>
                    <a:pt x="4" y="31"/>
                  </a:cubicBezTo>
                  <a:cubicBezTo>
                    <a:pt x="7" y="15"/>
                    <a:pt x="7" y="15"/>
                    <a:pt x="7" y="15"/>
                  </a:cubicBezTo>
                  <a:cubicBezTo>
                    <a:pt x="13" y="4"/>
                    <a:pt x="13" y="4"/>
                    <a:pt x="13" y="4"/>
                  </a:cubicBezTo>
                  <a:cubicBezTo>
                    <a:pt x="10" y="0"/>
                    <a:pt x="10" y="0"/>
                    <a:pt x="10" y="0"/>
                  </a:cubicBezTo>
                  <a:cubicBezTo>
                    <a:pt x="0" y="13"/>
                    <a:pt x="0" y="13"/>
                    <a:pt x="0" y="13"/>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62" name="Freeform 152"/>
            <p:cNvSpPr>
              <a:spLocks/>
            </p:cNvSpPr>
            <p:nvPr/>
          </p:nvSpPr>
          <p:spPr bwMode="auto">
            <a:xfrm>
              <a:off x="2077011" y="3530049"/>
              <a:ext cx="10314" cy="28649"/>
            </a:xfrm>
            <a:custGeom>
              <a:avLst/>
              <a:gdLst>
                <a:gd name="T0" fmla="*/ 9 w 9"/>
                <a:gd name="T1" fmla="*/ 0 h 25"/>
                <a:gd name="T2" fmla="*/ 0 w 9"/>
                <a:gd name="T3" fmla="*/ 1 h 25"/>
                <a:gd name="T4" fmla="*/ 0 w 9"/>
                <a:gd name="T5" fmla="*/ 25 h 25"/>
                <a:gd name="T6" fmla="*/ 9 w 9"/>
                <a:gd name="T7" fmla="*/ 25 h 25"/>
                <a:gd name="T8" fmla="*/ 9 w 9"/>
                <a:gd name="T9" fmla="*/ 0 h 25"/>
                <a:gd name="T10" fmla="*/ 9 w 9"/>
                <a:gd name="T11" fmla="*/ 0 h 25"/>
              </a:gdLst>
              <a:ahLst/>
              <a:cxnLst>
                <a:cxn ang="0">
                  <a:pos x="T0" y="T1"/>
                </a:cxn>
                <a:cxn ang="0">
                  <a:pos x="T2" y="T3"/>
                </a:cxn>
                <a:cxn ang="0">
                  <a:pos x="T4" y="T5"/>
                </a:cxn>
                <a:cxn ang="0">
                  <a:pos x="T6" y="T7"/>
                </a:cxn>
                <a:cxn ang="0">
                  <a:pos x="T8" y="T9"/>
                </a:cxn>
                <a:cxn ang="0">
                  <a:pos x="T10" y="T11"/>
                </a:cxn>
              </a:cxnLst>
              <a:rect l="0" t="0" r="r" b="b"/>
              <a:pathLst>
                <a:path w="9" h="25">
                  <a:moveTo>
                    <a:pt x="9" y="0"/>
                  </a:moveTo>
                  <a:lnTo>
                    <a:pt x="0" y="1"/>
                  </a:lnTo>
                  <a:lnTo>
                    <a:pt x="0" y="25"/>
                  </a:lnTo>
                  <a:lnTo>
                    <a:pt x="9" y="25"/>
                  </a:lnTo>
                  <a:lnTo>
                    <a:pt x="9" y="0"/>
                  </a:lnTo>
                  <a:lnTo>
                    <a:pt x="9"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63" name="Freeform 153"/>
            <p:cNvSpPr>
              <a:spLocks/>
            </p:cNvSpPr>
            <p:nvPr/>
          </p:nvSpPr>
          <p:spPr bwMode="auto">
            <a:xfrm>
              <a:off x="2077011" y="3558697"/>
              <a:ext cx="10314" cy="22919"/>
            </a:xfrm>
            <a:custGeom>
              <a:avLst/>
              <a:gdLst>
                <a:gd name="T0" fmla="*/ 9 w 9"/>
                <a:gd name="T1" fmla="*/ 9 h 20"/>
                <a:gd name="T2" fmla="*/ 9 w 9"/>
                <a:gd name="T3" fmla="*/ 0 h 20"/>
                <a:gd name="T4" fmla="*/ 0 w 9"/>
                <a:gd name="T5" fmla="*/ 0 h 20"/>
                <a:gd name="T6" fmla="*/ 0 w 9"/>
                <a:gd name="T7" fmla="*/ 7 h 20"/>
                <a:gd name="T8" fmla="*/ 0 w 9"/>
                <a:gd name="T9" fmla="*/ 20 h 20"/>
                <a:gd name="T10" fmla="*/ 9 w 9"/>
                <a:gd name="T11" fmla="*/ 20 h 20"/>
                <a:gd name="T12" fmla="*/ 9 w 9"/>
                <a:gd name="T13" fmla="*/ 9 h 20"/>
                <a:gd name="T14" fmla="*/ 9 w 9"/>
                <a:gd name="T15" fmla="*/ 9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9" y="9"/>
                  </a:moveTo>
                  <a:lnTo>
                    <a:pt x="9" y="0"/>
                  </a:lnTo>
                  <a:lnTo>
                    <a:pt x="0" y="0"/>
                  </a:lnTo>
                  <a:lnTo>
                    <a:pt x="0" y="7"/>
                  </a:lnTo>
                  <a:lnTo>
                    <a:pt x="0" y="20"/>
                  </a:lnTo>
                  <a:lnTo>
                    <a:pt x="9" y="20"/>
                  </a:lnTo>
                  <a:lnTo>
                    <a:pt x="9" y="9"/>
                  </a:lnTo>
                  <a:lnTo>
                    <a:pt x="9" y="9"/>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64" name="Freeform 154"/>
            <p:cNvSpPr>
              <a:spLocks/>
            </p:cNvSpPr>
            <p:nvPr/>
          </p:nvSpPr>
          <p:spPr bwMode="auto">
            <a:xfrm>
              <a:off x="1986482" y="3531195"/>
              <a:ext cx="90530" cy="51568"/>
            </a:xfrm>
            <a:custGeom>
              <a:avLst/>
              <a:gdLst>
                <a:gd name="T0" fmla="*/ 66 w 66"/>
                <a:gd name="T1" fmla="*/ 27 h 40"/>
                <a:gd name="T2" fmla="*/ 66 w 66"/>
                <a:gd name="T3" fmla="*/ 21 h 40"/>
                <a:gd name="T4" fmla="*/ 66 w 66"/>
                <a:gd name="T5" fmla="*/ 0 h 40"/>
                <a:gd name="T6" fmla="*/ 55 w 66"/>
                <a:gd name="T7" fmla="*/ 22 h 40"/>
                <a:gd name="T8" fmla="*/ 19 w 66"/>
                <a:gd name="T9" fmla="*/ 28 h 40"/>
                <a:gd name="T10" fmla="*/ 0 w 66"/>
                <a:gd name="T11" fmla="*/ 36 h 40"/>
                <a:gd name="T12" fmla="*/ 4 w 66"/>
                <a:gd name="T13" fmla="*/ 40 h 40"/>
                <a:gd name="T14" fmla="*/ 11 w 66"/>
                <a:gd name="T15" fmla="*/ 36 h 40"/>
                <a:gd name="T16" fmla="*/ 19 w 66"/>
                <a:gd name="T17" fmla="*/ 35 h 40"/>
                <a:gd name="T18" fmla="*/ 52 w 66"/>
                <a:gd name="T19" fmla="*/ 28 h 40"/>
                <a:gd name="T20" fmla="*/ 66 w 66"/>
                <a:gd name="T21"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0">
                  <a:moveTo>
                    <a:pt x="66" y="27"/>
                  </a:moveTo>
                  <a:cubicBezTo>
                    <a:pt x="66" y="21"/>
                    <a:pt x="66" y="21"/>
                    <a:pt x="66" y="21"/>
                  </a:cubicBezTo>
                  <a:cubicBezTo>
                    <a:pt x="66" y="0"/>
                    <a:pt x="66" y="0"/>
                    <a:pt x="66" y="0"/>
                  </a:cubicBezTo>
                  <a:cubicBezTo>
                    <a:pt x="55" y="22"/>
                    <a:pt x="55" y="22"/>
                    <a:pt x="55" y="22"/>
                  </a:cubicBezTo>
                  <a:cubicBezTo>
                    <a:pt x="19" y="28"/>
                    <a:pt x="19" y="28"/>
                    <a:pt x="19" y="28"/>
                  </a:cubicBezTo>
                  <a:cubicBezTo>
                    <a:pt x="0" y="36"/>
                    <a:pt x="0" y="36"/>
                    <a:pt x="0" y="36"/>
                  </a:cubicBezTo>
                  <a:cubicBezTo>
                    <a:pt x="0" y="39"/>
                    <a:pt x="1" y="40"/>
                    <a:pt x="4" y="40"/>
                  </a:cubicBezTo>
                  <a:cubicBezTo>
                    <a:pt x="5" y="39"/>
                    <a:pt x="8" y="38"/>
                    <a:pt x="11" y="36"/>
                  </a:cubicBezTo>
                  <a:cubicBezTo>
                    <a:pt x="19" y="35"/>
                    <a:pt x="19" y="35"/>
                    <a:pt x="19" y="35"/>
                  </a:cubicBezTo>
                  <a:cubicBezTo>
                    <a:pt x="32" y="35"/>
                    <a:pt x="43" y="33"/>
                    <a:pt x="52" y="28"/>
                  </a:cubicBezTo>
                  <a:cubicBezTo>
                    <a:pt x="66" y="27"/>
                    <a:pt x="66" y="27"/>
                    <a:pt x="66" y="2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65" name="Freeform 155"/>
            <p:cNvSpPr>
              <a:spLocks noEditPoints="1"/>
            </p:cNvSpPr>
            <p:nvPr/>
          </p:nvSpPr>
          <p:spPr bwMode="auto">
            <a:xfrm>
              <a:off x="1980752" y="3514005"/>
              <a:ext cx="96259" cy="64173"/>
            </a:xfrm>
            <a:custGeom>
              <a:avLst/>
              <a:gdLst>
                <a:gd name="T0" fmla="*/ 55 w 70"/>
                <a:gd name="T1" fmla="*/ 13 h 49"/>
                <a:gd name="T2" fmla="*/ 43 w 70"/>
                <a:gd name="T3" fmla="*/ 5 h 49"/>
                <a:gd name="T4" fmla="*/ 38 w 70"/>
                <a:gd name="T5" fmla="*/ 5 h 49"/>
                <a:gd name="T6" fmla="*/ 23 w 70"/>
                <a:gd name="T7" fmla="*/ 2 h 49"/>
                <a:gd name="T8" fmla="*/ 18 w 70"/>
                <a:gd name="T9" fmla="*/ 0 h 49"/>
                <a:gd name="T10" fmla="*/ 17 w 70"/>
                <a:gd name="T11" fmla="*/ 2 h 49"/>
                <a:gd name="T12" fmla="*/ 34 w 70"/>
                <a:gd name="T13" fmla="*/ 10 h 49"/>
                <a:gd name="T14" fmla="*/ 23 w 70"/>
                <a:gd name="T15" fmla="*/ 11 h 49"/>
                <a:gd name="T16" fmla="*/ 17 w 70"/>
                <a:gd name="T17" fmla="*/ 11 h 49"/>
                <a:gd name="T18" fmla="*/ 6 w 70"/>
                <a:gd name="T19" fmla="*/ 16 h 49"/>
                <a:gd name="T20" fmla="*/ 0 w 70"/>
                <a:gd name="T21" fmla="*/ 24 h 49"/>
                <a:gd name="T22" fmla="*/ 15 w 70"/>
                <a:gd name="T23" fmla="*/ 18 h 49"/>
                <a:gd name="T24" fmla="*/ 20 w 70"/>
                <a:gd name="T25" fmla="*/ 21 h 49"/>
                <a:gd name="T26" fmla="*/ 0 w 70"/>
                <a:gd name="T27" fmla="*/ 31 h 49"/>
                <a:gd name="T28" fmla="*/ 0 w 70"/>
                <a:gd name="T29" fmla="*/ 35 h 49"/>
                <a:gd name="T30" fmla="*/ 16 w 70"/>
                <a:gd name="T31" fmla="*/ 26 h 49"/>
                <a:gd name="T32" fmla="*/ 20 w 70"/>
                <a:gd name="T33" fmla="*/ 28 h 49"/>
                <a:gd name="T34" fmla="*/ 3 w 70"/>
                <a:gd name="T35" fmla="*/ 39 h 49"/>
                <a:gd name="T36" fmla="*/ 2 w 70"/>
                <a:gd name="T37" fmla="*/ 42 h 49"/>
                <a:gd name="T38" fmla="*/ 1 w 70"/>
                <a:gd name="T39" fmla="*/ 47 h 49"/>
                <a:gd name="T40" fmla="*/ 19 w 70"/>
                <a:gd name="T41" fmla="*/ 33 h 49"/>
                <a:gd name="T42" fmla="*/ 23 w 70"/>
                <a:gd name="T43" fmla="*/ 36 h 49"/>
                <a:gd name="T44" fmla="*/ 4 w 70"/>
                <a:gd name="T45" fmla="*/ 49 h 49"/>
                <a:gd name="T46" fmla="*/ 23 w 70"/>
                <a:gd name="T47" fmla="*/ 41 h 49"/>
                <a:gd name="T48" fmla="*/ 59 w 70"/>
                <a:gd name="T49" fmla="*/ 35 h 49"/>
                <a:gd name="T50" fmla="*/ 70 w 70"/>
                <a:gd name="T51" fmla="*/ 13 h 49"/>
                <a:gd name="T52" fmla="*/ 55 w 70"/>
                <a:gd name="T53" fmla="*/ 13 h 49"/>
                <a:gd name="T54" fmla="*/ 38 w 70"/>
                <a:gd name="T55" fmla="*/ 11 h 49"/>
                <a:gd name="T56" fmla="*/ 35 w 70"/>
                <a:gd name="T57" fmla="*/ 7 h 49"/>
                <a:gd name="T58" fmla="*/ 42 w 70"/>
                <a:gd name="T59" fmla="*/ 8 h 49"/>
                <a:gd name="T60" fmla="*/ 53 w 70"/>
                <a:gd name="T61" fmla="*/ 16 h 49"/>
                <a:gd name="T62" fmla="*/ 66 w 70"/>
                <a:gd name="T63" fmla="*/ 16 h 49"/>
                <a:gd name="T64" fmla="*/ 52 w 70"/>
                <a:gd name="T65" fmla="*/ 19 h 49"/>
                <a:gd name="T66" fmla="*/ 40 w 70"/>
                <a:gd name="T67" fmla="*/ 13 h 49"/>
                <a:gd name="T68" fmla="*/ 19 w 70"/>
                <a:gd name="T69" fmla="*/ 16 h 49"/>
                <a:gd name="T70" fmla="*/ 21 w 70"/>
                <a:gd name="T71" fmla="*/ 13 h 49"/>
                <a:gd name="T72" fmla="*/ 38 w 70"/>
                <a:gd name="T73"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49">
                  <a:moveTo>
                    <a:pt x="55" y="13"/>
                  </a:moveTo>
                  <a:cubicBezTo>
                    <a:pt x="43" y="5"/>
                    <a:pt x="43" y="5"/>
                    <a:pt x="43" y="5"/>
                  </a:cubicBezTo>
                  <a:cubicBezTo>
                    <a:pt x="41" y="5"/>
                    <a:pt x="39" y="5"/>
                    <a:pt x="38" y="5"/>
                  </a:cubicBezTo>
                  <a:cubicBezTo>
                    <a:pt x="33" y="4"/>
                    <a:pt x="28" y="3"/>
                    <a:pt x="23" y="2"/>
                  </a:cubicBezTo>
                  <a:cubicBezTo>
                    <a:pt x="21" y="1"/>
                    <a:pt x="20" y="0"/>
                    <a:pt x="18" y="0"/>
                  </a:cubicBezTo>
                  <a:cubicBezTo>
                    <a:pt x="18" y="0"/>
                    <a:pt x="17" y="1"/>
                    <a:pt x="17" y="2"/>
                  </a:cubicBezTo>
                  <a:cubicBezTo>
                    <a:pt x="21" y="6"/>
                    <a:pt x="27" y="9"/>
                    <a:pt x="34" y="10"/>
                  </a:cubicBezTo>
                  <a:cubicBezTo>
                    <a:pt x="23" y="11"/>
                    <a:pt x="23" y="11"/>
                    <a:pt x="23" y="11"/>
                  </a:cubicBezTo>
                  <a:cubicBezTo>
                    <a:pt x="17" y="11"/>
                    <a:pt x="17" y="11"/>
                    <a:pt x="17" y="11"/>
                  </a:cubicBezTo>
                  <a:cubicBezTo>
                    <a:pt x="12" y="12"/>
                    <a:pt x="8" y="14"/>
                    <a:pt x="6" y="16"/>
                  </a:cubicBezTo>
                  <a:cubicBezTo>
                    <a:pt x="2" y="18"/>
                    <a:pt x="1" y="21"/>
                    <a:pt x="0" y="24"/>
                  </a:cubicBezTo>
                  <a:cubicBezTo>
                    <a:pt x="4" y="21"/>
                    <a:pt x="9" y="19"/>
                    <a:pt x="15" y="18"/>
                  </a:cubicBezTo>
                  <a:cubicBezTo>
                    <a:pt x="20" y="21"/>
                    <a:pt x="20" y="21"/>
                    <a:pt x="20" y="21"/>
                  </a:cubicBezTo>
                  <a:cubicBezTo>
                    <a:pt x="11" y="21"/>
                    <a:pt x="5" y="24"/>
                    <a:pt x="0" y="31"/>
                  </a:cubicBezTo>
                  <a:cubicBezTo>
                    <a:pt x="0" y="32"/>
                    <a:pt x="0" y="34"/>
                    <a:pt x="0" y="35"/>
                  </a:cubicBezTo>
                  <a:cubicBezTo>
                    <a:pt x="4" y="29"/>
                    <a:pt x="10" y="26"/>
                    <a:pt x="16" y="26"/>
                  </a:cubicBezTo>
                  <a:cubicBezTo>
                    <a:pt x="20" y="28"/>
                    <a:pt x="20" y="28"/>
                    <a:pt x="20" y="28"/>
                  </a:cubicBezTo>
                  <a:cubicBezTo>
                    <a:pt x="11" y="29"/>
                    <a:pt x="5" y="33"/>
                    <a:pt x="3" y="39"/>
                  </a:cubicBezTo>
                  <a:cubicBezTo>
                    <a:pt x="2" y="40"/>
                    <a:pt x="2" y="41"/>
                    <a:pt x="2" y="42"/>
                  </a:cubicBezTo>
                  <a:cubicBezTo>
                    <a:pt x="1" y="44"/>
                    <a:pt x="1" y="45"/>
                    <a:pt x="1" y="47"/>
                  </a:cubicBezTo>
                  <a:cubicBezTo>
                    <a:pt x="7" y="38"/>
                    <a:pt x="13" y="34"/>
                    <a:pt x="19" y="33"/>
                  </a:cubicBezTo>
                  <a:cubicBezTo>
                    <a:pt x="23" y="36"/>
                    <a:pt x="23" y="36"/>
                    <a:pt x="23" y="36"/>
                  </a:cubicBezTo>
                  <a:cubicBezTo>
                    <a:pt x="11" y="38"/>
                    <a:pt x="5" y="42"/>
                    <a:pt x="4" y="49"/>
                  </a:cubicBezTo>
                  <a:cubicBezTo>
                    <a:pt x="23" y="41"/>
                    <a:pt x="23" y="41"/>
                    <a:pt x="23" y="41"/>
                  </a:cubicBezTo>
                  <a:cubicBezTo>
                    <a:pt x="59" y="35"/>
                    <a:pt x="59" y="35"/>
                    <a:pt x="59" y="35"/>
                  </a:cubicBezTo>
                  <a:cubicBezTo>
                    <a:pt x="70" y="13"/>
                    <a:pt x="70" y="13"/>
                    <a:pt x="70" y="13"/>
                  </a:cubicBezTo>
                  <a:cubicBezTo>
                    <a:pt x="55" y="13"/>
                    <a:pt x="55" y="13"/>
                    <a:pt x="55" y="13"/>
                  </a:cubicBezTo>
                  <a:close/>
                  <a:moveTo>
                    <a:pt x="38" y="11"/>
                  </a:moveTo>
                  <a:cubicBezTo>
                    <a:pt x="35" y="7"/>
                    <a:pt x="35" y="7"/>
                    <a:pt x="35" y="7"/>
                  </a:cubicBezTo>
                  <a:cubicBezTo>
                    <a:pt x="42" y="8"/>
                    <a:pt x="42" y="8"/>
                    <a:pt x="42" y="8"/>
                  </a:cubicBezTo>
                  <a:cubicBezTo>
                    <a:pt x="53" y="16"/>
                    <a:pt x="53" y="16"/>
                    <a:pt x="53" y="16"/>
                  </a:cubicBezTo>
                  <a:cubicBezTo>
                    <a:pt x="66" y="16"/>
                    <a:pt x="66" y="16"/>
                    <a:pt x="66" y="16"/>
                  </a:cubicBezTo>
                  <a:cubicBezTo>
                    <a:pt x="52" y="19"/>
                    <a:pt x="52" y="19"/>
                    <a:pt x="52" y="19"/>
                  </a:cubicBezTo>
                  <a:cubicBezTo>
                    <a:pt x="40" y="13"/>
                    <a:pt x="40" y="13"/>
                    <a:pt x="40" y="13"/>
                  </a:cubicBezTo>
                  <a:cubicBezTo>
                    <a:pt x="19" y="16"/>
                    <a:pt x="19" y="16"/>
                    <a:pt x="19" y="16"/>
                  </a:cubicBezTo>
                  <a:cubicBezTo>
                    <a:pt x="21" y="13"/>
                    <a:pt x="21" y="13"/>
                    <a:pt x="21" y="13"/>
                  </a:cubicBezTo>
                  <a:cubicBezTo>
                    <a:pt x="38" y="11"/>
                    <a:pt x="38" y="11"/>
                    <a:pt x="38" y="11"/>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66" name="Freeform 156"/>
            <p:cNvSpPr>
              <a:spLocks/>
            </p:cNvSpPr>
            <p:nvPr/>
          </p:nvSpPr>
          <p:spPr bwMode="auto">
            <a:xfrm>
              <a:off x="2007109" y="3523173"/>
              <a:ext cx="64173" cy="16043"/>
            </a:xfrm>
            <a:custGeom>
              <a:avLst/>
              <a:gdLst>
                <a:gd name="T0" fmla="*/ 19 w 56"/>
                <a:gd name="T1" fmla="*/ 0 h 14"/>
                <a:gd name="T2" fmla="*/ 23 w 56"/>
                <a:gd name="T3" fmla="*/ 5 h 14"/>
                <a:gd name="T4" fmla="*/ 2 w 56"/>
                <a:gd name="T5" fmla="*/ 7 h 14"/>
                <a:gd name="T6" fmla="*/ 0 w 56"/>
                <a:gd name="T7" fmla="*/ 10 h 14"/>
                <a:gd name="T8" fmla="*/ 25 w 56"/>
                <a:gd name="T9" fmla="*/ 7 h 14"/>
                <a:gd name="T10" fmla="*/ 39 w 56"/>
                <a:gd name="T11" fmla="*/ 14 h 14"/>
                <a:gd name="T12" fmla="*/ 56 w 56"/>
                <a:gd name="T13" fmla="*/ 10 h 14"/>
                <a:gd name="T14" fmla="*/ 41 w 56"/>
                <a:gd name="T15" fmla="*/ 10 h 14"/>
                <a:gd name="T16" fmla="*/ 27 w 56"/>
                <a:gd name="T17" fmla="*/ 1 h 14"/>
                <a:gd name="T18" fmla="*/ 19 w 56"/>
                <a:gd name="T19" fmla="*/ 0 h 14"/>
                <a:gd name="T20" fmla="*/ 19 w 5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4">
                  <a:moveTo>
                    <a:pt x="19" y="0"/>
                  </a:moveTo>
                  <a:lnTo>
                    <a:pt x="23" y="5"/>
                  </a:lnTo>
                  <a:lnTo>
                    <a:pt x="2" y="7"/>
                  </a:lnTo>
                  <a:lnTo>
                    <a:pt x="0" y="10"/>
                  </a:lnTo>
                  <a:lnTo>
                    <a:pt x="25" y="7"/>
                  </a:lnTo>
                  <a:lnTo>
                    <a:pt x="39" y="14"/>
                  </a:lnTo>
                  <a:lnTo>
                    <a:pt x="56" y="10"/>
                  </a:lnTo>
                  <a:lnTo>
                    <a:pt x="41" y="10"/>
                  </a:lnTo>
                  <a:lnTo>
                    <a:pt x="27" y="1"/>
                  </a:lnTo>
                  <a:lnTo>
                    <a:pt x="19" y="0"/>
                  </a:lnTo>
                  <a:lnTo>
                    <a:pt x="19"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67" name="Freeform 157"/>
            <p:cNvSpPr>
              <a:spLocks/>
            </p:cNvSpPr>
            <p:nvPr/>
          </p:nvSpPr>
          <p:spPr bwMode="auto">
            <a:xfrm>
              <a:off x="2107952" y="3601097"/>
              <a:ext cx="81362" cy="178767"/>
            </a:xfrm>
            <a:custGeom>
              <a:avLst/>
              <a:gdLst>
                <a:gd name="T0" fmla="*/ 0 w 59"/>
                <a:gd name="T1" fmla="*/ 12 h 138"/>
                <a:gd name="T2" fmla="*/ 0 w 59"/>
                <a:gd name="T3" fmla="*/ 17 h 138"/>
                <a:gd name="T4" fmla="*/ 8 w 59"/>
                <a:gd name="T5" fmla="*/ 16 h 138"/>
                <a:gd name="T6" fmla="*/ 42 w 59"/>
                <a:gd name="T7" fmla="*/ 122 h 138"/>
                <a:gd name="T8" fmla="*/ 16 w 59"/>
                <a:gd name="T9" fmla="*/ 90 h 138"/>
                <a:gd name="T10" fmla="*/ 0 w 59"/>
                <a:gd name="T11" fmla="*/ 17 h 138"/>
                <a:gd name="T12" fmla="*/ 0 w 59"/>
                <a:gd name="T13" fmla="*/ 29 h 138"/>
                <a:gd name="T14" fmla="*/ 6 w 59"/>
                <a:gd name="T15" fmla="*/ 75 h 138"/>
                <a:gd name="T16" fmla="*/ 10 w 59"/>
                <a:gd name="T17" fmla="*/ 94 h 138"/>
                <a:gd name="T18" fmla="*/ 59 w 59"/>
                <a:gd name="T19" fmla="*/ 120 h 138"/>
                <a:gd name="T20" fmla="*/ 49 w 59"/>
                <a:gd name="T21" fmla="*/ 69 h 138"/>
                <a:gd name="T22" fmla="*/ 32 w 59"/>
                <a:gd name="T23" fmla="*/ 0 h 138"/>
                <a:gd name="T24" fmla="*/ 27 w 59"/>
                <a:gd name="T25" fmla="*/ 0 h 138"/>
                <a:gd name="T26" fmla="*/ 27 w 59"/>
                <a:gd name="T27" fmla="*/ 10 h 138"/>
                <a:gd name="T28" fmla="*/ 0 w 59"/>
                <a:gd name="T29" fmla="*/ 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138">
                  <a:moveTo>
                    <a:pt x="0" y="12"/>
                  </a:moveTo>
                  <a:cubicBezTo>
                    <a:pt x="0" y="17"/>
                    <a:pt x="0" y="17"/>
                    <a:pt x="0" y="17"/>
                  </a:cubicBezTo>
                  <a:cubicBezTo>
                    <a:pt x="8" y="16"/>
                    <a:pt x="8" y="16"/>
                    <a:pt x="8" y="16"/>
                  </a:cubicBezTo>
                  <a:cubicBezTo>
                    <a:pt x="14" y="66"/>
                    <a:pt x="25" y="101"/>
                    <a:pt x="42" y="122"/>
                  </a:cubicBezTo>
                  <a:cubicBezTo>
                    <a:pt x="32" y="121"/>
                    <a:pt x="23" y="110"/>
                    <a:pt x="16" y="90"/>
                  </a:cubicBezTo>
                  <a:cubicBezTo>
                    <a:pt x="0" y="17"/>
                    <a:pt x="0" y="17"/>
                    <a:pt x="0" y="17"/>
                  </a:cubicBezTo>
                  <a:cubicBezTo>
                    <a:pt x="0" y="29"/>
                    <a:pt x="0" y="29"/>
                    <a:pt x="0" y="29"/>
                  </a:cubicBezTo>
                  <a:cubicBezTo>
                    <a:pt x="6" y="75"/>
                    <a:pt x="6" y="75"/>
                    <a:pt x="6" y="75"/>
                  </a:cubicBezTo>
                  <a:cubicBezTo>
                    <a:pt x="10" y="94"/>
                    <a:pt x="10" y="94"/>
                    <a:pt x="10" y="94"/>
                  </a:cubicBezTo>
                  <a:cubicBezTo>
                    <a:pt x="24" y="130"/>
                    <a:pt x="40" y="138"/>
                    <a:pt x="59" y="120"/>
                  </a:cubicBezTo>
                  <a:cubicBezTo>
                    <a:pt x="59" y="104"/>
                    <a:pt x="56" y="87"/>
                    <a:pt x="49" y="69"/>
                  </a:cubicBezTo>
                  <a:cubicBezTo>
                    <a:pt x="32" y="0"/>
                    <a:pt x="32" y="0"/>
                    <a:pt x="32" y="0"/>
                  </a:cubicBezTo>
                  <a:cubicBezTo>
                    <a:pt x="27" y="0"/>
                    <a:pt x="27" y="0"/>
                    <a:pt x="27" y="0"/>
                  </a:cubicBezTo>
                  <a:cubicBezTo>
                    <a:pt x="27" y="10"/>
                    <a:pt x="27" y="10"/>
                    <a:pt x="27" y="10"/>
                  </a:cubicBezTo>
                  <a:cubicBezTo>
                    <a:pt x="18" y="11"/>
                    <a:pt x="9" y="11"/>
                    <a:pt x="0" y="1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68" name="Freeform 158"/>
            <p:cNvSpPr>
              <a:spLocks/>
            </p:cNvSpPr>
            <p:nvPr/>
          </p:nvSpPr>
          <p:spPr bwMode="auto">
            <a:xfrm>
              <a:off x="1979606" y="3577032"/>
              <a:ext cx="166162" cy="237210"/>
            </a:xfrm>
            <a:custGeom>
              <a:avLst/>
              <a:gdLst>
                <a:gd name="T0" fmla="*/ 94 w 121"/>
                <a:gd name="T1" fmla="*/ 36 h 183"/>
                <a:gd name="T2" fmla="*/ 94 w 121"/>
                <a:gd name="T3" fmla="*/ 31 h 183"/>
                <a:gd name="T4" fmla="*/ 121 w 121"/>
                <a:gd name="T5" fmla="*/ 29 h 183"/>
                <a:gd name="T6" fmla="*/ 121 w 121"/>
                <a:gd name="T7" fmla="*/ 19 h 183"/>
                <a:gd name="T8" fmla="*/ 69 w 121"/>
                <a:gd name="T9" fmla="*/ 19 h 183"/>
                <a:gd name="T10" fmla="*/ 24 w 121"/>
                <a:gd name="T11" fmla="*/ 0 h 183"/>
                <a:gd name="T12" fmla="*/ 16 w 121"/>
                <a:gd name="T13" fmla="*/ 1 h 183"/>
                <a:gd name="T14" fmla="*/ 9 w 121"/>
                <a:gd name="T15" fmla="*/ 5 h 183"/>
                <a:gd name="T16" fmla="*/ 25 w 121"/>
                <a:gd name="T17" fmla="*/ 29 h 183"/>
                <a:gd name="T18" fmla="*/ 40 w 121"/>
                <a:gd name="T19" fmla="*/ 30 h 183"/>
                <a:gd name="T20" fmla="*/ 88 w 121"/>
                <a:gd name="T21" fmla="*/ 31 h 183"/>
                <a:gd name="T22" fmla="*/ 69 w 121"/>
                <a:gd name="T23" fmla="*/ 128 h 183"/>
                <a:gd name="T24" fmla="*/ 5 w 121"/>
                <a:gd name="T25" fmla="*/ 148 h 183"/>
                <a:gd name="T26" fmla="*/ 0 w 121"/>
                <a:gd name="T27" fmla="*/ 168 h 183"/>
                <a:gd name="T28" fmla="*/ 22 w 121"/>
                <a:gd name="T29" fmla="*/ 173 h 183"/>
                <a:gd name="T30" fmla="*/ 44 w 121"/>
                <a:gd name="T31" fmla="*/ 177 h 183"/>
                <a:gd name="T32" fmla="*/ 87 w 121"/>
                <a:gd name="T33" fmla="*/ 119 h 183"/>
                <a:gd name="T34" fmla="*/ 88 w 121"/>
                <a:gd name="T35" fmla="*/ 113 h 183"/>
                <a:gd name="T36" fmla="*/ 104 w 121"/>
                <a:gd name="T37" fmla="*/ 113 h 183"/>
                <a:gd name="T38" fmla="*/ 100 w 121"/>
                <a:gd name="T39" fmla="*/ 94 h 183"/>
                <a:gd name="T40" fmla="*/ 90 w 121"/>
                <a:gd name="T41" fmla="*/ 94 h 183"/>
                <a:gd name="T42" fmla="*/ 94 w 121"/>
                <a:gd name="T43" fmla="*/ 48 h 183"/>
                <a:gd name="T44" fmla="*/ 94 w 121"/>
                <a:gd name="T45" fmla="*/ 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1" h="183">
                  <a:moveTo>
                    <a:pt x="94" y="36"/>
                  </a:moveTo>
                  <a:cubicBezTo>
                    <a:pt x="94" y="31"/>
                    <a:pt x="94" y="31"/>
                    <a:pt x="94" y="31"/>
                  </a:cubicBezTo>
                  <a:cubicBezTo>
                    <a:pt x="103" y="30"/>
                    <a:pt x="112" y="30"/>
                    <a:pt x="121" y="29"/>
                  </a:cubicBezTo>
                  <a:cubicBezTo>
                    <a:pt x="121" y="19"/>
                    <a:pt x="121" y="19"/>
                    <a:pt x="121" y="19"/>
                  </a:cubicBezTo>
                  <a:cubicBezTo>
                    <a:pt x="69" y="19"/>
                    <a:pt x="69" y="19"/>
                    <a:pt x="69" y="19"/>
                  </a:cubicBezTo>
                  <a:cubicBezTo>
                    <a:pt x="42" y="20"/>
                    <a:pt x="27" y="14"/>
                    <a:pt x="24" y="0"/>
                  </a:cubicBezTo>
                  <a:cubicBezTo>
                    <a:pt x="16" y="1"/>
                    <a:pt x="16" y="1"/>
                    <a:pt x="16" y="1"/>
                  </a:cubicBezTo>
                  <a:cubicBezTo>
                    <a:pt x="13" y="3"/>
                    <a:pt x="10" y="4"/>
                    <a:pt x="9" y="5"/>
                  </a:cubicBezTo>
                  <a:cubicBezTo>
                    <a:pt x="7" y="18"/>
                    <a:pt x="13" y="26"/>
                    <a:pt x="25" y="29"/>
                  </a:cubicBezTo>
                  <a:cubicBezTo>
                    <a:pt x="29" y="30"/>
                    <a:pt x="34" y="30"/>
                    <a:pt x="40" y="30"/>
                  </a:cubicBezTo>
                  <a:cubicBezTo>
                    <a:pt x="56" y="31"/>
                    <a:pt x="72" y="31"/>
                    <a:pt x="88" y="31"/>
                  </a:cubicBezTo>
                  <a:cubicBezTo>
                    <a:pt x="69" y="128"/>
                    <a:pt x="69" y="128"/>
                    <a:pt x="69" y="128"/>
                  </a:cubicBezTo>
                  <a:cubicBezTo>
                    <a:pt x="55" y="152"/>
                    <a:pt x="34" y="158"/>
                    <a:pt x="5" y="148"/>
                  </a:cubicBezTo>
                  <a:cubicBezTo>
                    <a:pt x="0" y="168"/>
                    <a:pt x="0" y="168"/>
                    <a:pt x="0" y="168"/>
                  </a:cubicBezTo>
                  <a:cubicBezTo>
                    <a:pt x="22" y="173"/>
                    <a:pt x="22" y="173"/>
                    <a:pt x="22" y="173"/>
                  </a:cubicBezTo>
                  <a:cubicBezTo>
                    <a:pt x="44" y="177"/>
                    <a:pt x="44" y="177"/>
                    <a:pt x="44" y="177"/>
                  </a:cubicBezTo>
                  <a:cubicBezTo>
                    <a:pt x="69" y="183"/>
                    <a:pt x="84" y="164"/>
                    <a:pt x="87" y="119"/>
                  </a:cubicBezTo>
                  <a:cubicBezTo>
                    <a:pt x="88" y="113"/>
                    <a:pt x="88" y="113"/>
                    <a:pt x="88" y="113"/>
                  </a:cubicBezTo>
                  <a:cubicBezTo>
                    <a:pt x="104" y="113"/>
                    <a:pt x="104" y="113"/>
                    <a:pt x="104" y="113"/>
                  </a:cubicBezTo>
                  <a:cubicBezTo>
                    <a:pt x="100" y="94"/>
                    <a:pt x="100" y="94"/>
                    <a:pt x="100" y="94"/>
                  </a:cubicBezTo>
                  <a:cubicBezTo>
                    <a:pt x="90" y="94"/>
                    <a:pt x="90" y="94"/>
                    <a:pt x="90" y="94"/>
                  </a:cubicBezTo>
                  <a:cubicBezTo>
                    <a:pt x="94" y="48"/>
                    <a:pt x="94" y="48"/>
                    <a:pt x="94" y="48"/>
                  </a:cubicBezTo>
                  <a:cubicBezTo>
                    <a:pt x="94" y="36"/>
                    <a:pt x="94" y="36"/>
                    <a:pt x="94"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69" name="Freeform 159"/>
            <p:cNvSpPr>
              <a:spLocks/>
            </p:cNvSpPr>
            <p:nvPr/>
          </p:nvSpPr>
          <p:spPr bwMode="auto">
            <a:xfrm>
              <a:off x="2107952" y="3621724"/>
              <a:ext cx="58443" cy="137513"/>
            </a:xfrm>
            <a:custGeom>
              <a:avLst/>
              <a:gdLst>
                <a:gd name="T0" fmla="*/ 8 w 42"/>
                <a:gd name="T1" fmla="*/ 0 h 106"/>
                <a:gd name="T2" fmla="*/ 0 w 42"/>
                <a:gd name="T3" fmla="*/ 1 h 106"/>
                <a:gd name="T4" fmla="*/ 16 w 42"/>
                <a:gd name="T5" fmla="*/ 74 h 106"/>
                <a:gd name="T6" fmla="*/ 42 w 42"/>
                <a:gd name="T7" fmla="*/ 106 h 106"/>
                <a:gd name="T8" fmla="*/ 8 w 42"/>
                <a:gd name="T9" fmla="*/ 0 h 106"/>
              </a:gdLst>
              <a:ahLst/>
              <a:cxnLst>
                <a:cxn ang="0">
                  <a:pos x="T0" y="T1"/>
                </a:cxn>
                <a:cxn ang="0">
                  <a:pos x="T2" y="T3"/>
                </a:cxn>
                <a:cxn ang="0">
                  <a:pos x="T4" y="T5"/>
                </a:cxn>
                <a:cxn ang="0">
                  <a:pos x="T6" y="T7"/>
                </a:cxn>
                <a:cxn ang="0">
                  <a:pos x="T8" y="T9"/>
                </a:cxn>
              </a:cxnLst>
              <a:rect l="0" t="0" r="r" b="b"/>
              <a:pathLst>
                <a:path w="42" h="106">
                  <a:moveTo>
                    <a:pt x="8" y="0"/>
                  </a:moveTo>
                  <a:cubicBezTo>
                    <a:pt x="0" y="1"/>
                    <a:pt x="0" y="1"/>
                    <a:pt x="0" y="1"/>
                  </a:cubicBezTo>
                  <a:cubicBezTo>
                    <a:pt x="16" y="74"/>
                    <a:pt x="16" y="74"/>
                    <a:pt x="16" y="74"/>
                  </a:cubicBezTo>
                  <a:cubicBezTo>
                    <a:pt x="23" y="94"/>
                    <a:pt x="32" y="105"/>
                    <a:pt x="42" y="106"/>
                  </a:cubicBezTo>
                  <a:cubicBezTo>
                    <a:pt x="25" y="85"/>
                    <a:pt x="14" y="50"/>
                    <a:pt x="8"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70" name="Freeform 160"/>
            <p:cNvSpPr>
              <a:spLocks/>
            </p:cNvSpPr>
            <p:nvPr/>
          </p:nvSpPr>
          <p:spPr bwMode="auto">
            <a:xfrm>
              <a:off x="2012838" y="3566719"/>
              <a:ext cx="132929" cy="35525"/>
            </a:xfrm>
            <a:custGeom>
              <a:avLst/>
              <a:gdLst>
                <a:gd name="T0" fmla="*/ 55 w 97"/>
                <a:gd name="T1" fmla="*/ 12 h 28"/>
                <a:gd name="T2" fmla="*/ 47 w 97"/>
                <a:gd name="T3" fmla="*/ 12 h 28"/>
                <a:gd name="T4" fmla="*/ 47 w 97"/>
                <a:gd name="T5" fmla="*/ 0 h 28"/>
                <a:gd name="T6" fmla="*/ 33 w 97"/>
                <a:gd name="T7" fmla="*/ 1 h 28"/>
                <a:gd name="T8" fmla="*/ 0 w 97"/>
                <a:gd name="T9" fmla="*/ 8 h 28"/>
                <a:gd name="T10" fmla="*/ 45 w 97"/>
                <a:gd name="T11" fmla="*/ 27 h 28"/>
                <a:gd name="T12" fmla="*/ 97 w 97"/>
                <a:gd name="T13" fmla="*/ 27 h 28"/>
                <a:gd name="T14" fmla="*/ 97 w 97"/>
                <a:gd name="T15" fmla="*/ 18 h 28"/>
                <a:gd name="T16" fmla="*/ 55 w 97"/>
                <a:gd name="T17" fmla="*/ 16 h 28"/>
                <a:gd name="T18" fmla="*/ 55 w 97"/>
                <a:gd name="T19"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28">
                  <a:moveTo>
                    <a:pt x="55" y="12"/>
                  </a:moveTo>
                  <a:cubicBezTo>
                    <a:pt x="47" y="12"/>
                    <a:pt x="47" y="12"/>
                    <a:pt x="47" y="12"/>
                  </a:cubicBezTo>
                  <a:cubicBezTo>
                    <a:pt x="47" y="0"/>
                    <a:pt x="47" y="0"/>
                    <a:pt x="47" y="0"/>
                  </a:cubicBezTo>
                  <a:cubicBezTo>
                    <a:pt x="33" y="1"/>
                    <a:pt x="33" y="1"/>
                    <a:pt x="33" y="1"/>
                  </a:cubicBezTo>
                  <a:cubicBezTo>
                    <a:pt x="24" y="6"/>
                    <a:pt x="13" y="8"/>
                    <a:pt x="0" y="8"/>
                  </a:cubicBezTo>
                  <a:cubicBezTo>
                    <a:pt x="3" y="22"/>
                    <a:pt x="18" y="28"/>
                    <a:pt x="45" y="27"/>
                  </a:cubicBezTo>
                  <a:cubicBezTo>
                    <a:pt x="97" y="27"/>
                    <a:pt x="97" y="27"/>
                    <a:pt x="97" y="27"/>
                  </a:cubicBezTo>
                  <a:cubicBezTo>
                    <a:pt x="97" y="18"/>
                    <a:pt x="97" y="18"/>
                    <a:pt x="97" y="18"/>
                  </a:cubicBezTo>
                  <a:cubicBezTo>
                    <a:pt x="84" y="18"/>
                    <a:pt x="69" y="17"/>
                    <a:pt x="55" y="16"/>
                  </a:cubicBezTo>
                  <a:cubicBezTo>
                    <a:pt x="55" y="12"/>
                    <a:pt x="55" y="12"/>
                    <a:pt x="55" y="1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71" name="Freeform 161"/>
            <p:cNvSpPr>
              <a:spLocks noEditPoints="1"/>
            </p:cNvSpPr>
            <p:nvPr/>
          </p:nvSpPr>
          <p:spPr bwMode="auto">
            <a:xfrm>
              <a:off x="1986482" y="3613703"/>
              <a:ext cx="113449" cy="167307"/>
            </a:xfrm>
            <a:custGeom>
              <a:avLst/>
              <a:gdLst>
                <a:gd name="T0" fmla="*/ 83 w 83"/>
                <a:gd name="T1" fmla="*/ 2 h 129"/>
                <a:gd name="T2" fmla="*/ 35 w 83"/>
                <a:gd name="T3" fmla="*/ 1 h 129"/>
                <a:gd name="T4" fmla="*/ 20 w 83"/>
                <a:gd name="T5" fmla="*/ 0 h 129"/>
                <a:gd name="T6" fmla="*/ 12 w 83"/>
                <a:gd name="T7" fmla="*/ 60 h 129"/>
                <a:gd name="T8" fmla="*/ 0 w 83"/>
                <a:gd name="T9" fmla="*/ 119 h 129"/>
                <a:gd name="T10" fmla="*/ 64 w 83"/>
                <a:gd name="T11" fmla="*/ 99 h 129"/>
                <a:gd name="T12" fmla="*/ 83 w 83"/>
                <a:gd name="T13" fmla="*/ 2 h 129"/>
                <a:gd name="T14" fmla="*/ 13 w 83"/>
                <a:gd name="T15" fmla="*/ 116 h 129"/>
                <a:gd name="T16" fmla="*/ 6 w 83"/>
                <a:gd name="T17" fmla="*/ 116 h 129"/>
                <a:gd name="T18" fmla="*/ 16 w 83"/>
                <a:gd name="T19" fmla="*/ 64 h 129"/>
                <a:gd name="T20" fmla="*/ 24 w 83"/>
                <a:gd name="T21" fmla="*/ 6 h 129"/>
                <a:gd name="T22" fmla="*/ 30 w 83"/>
                <a:gd name="T23" fmla="*/ 5 h 129"/>
                <a:gd name="T24" fmla="*/ 24 w 83"/>
                <a:gd name="T25" fmla="*/ 64 h 129"/>
                <a:gd name="T26" fmla="*/ 13 w 83"/>
                <a:gd name="T27" fmla="*/ 1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29">
                  <a:moveTo>
                    <a:pt x="83" y="2"/>
                  </a:moveTo>
                  <a:cubicBezTo>
                    <a:pt x="67" y="2"/>
                    <a:pt x="51" y="2"/>
                    <a:pt x="35" y="1"/>
                  </a:cubicBezTo>
                  <a:cubicBezTo>
                    <a:pt x="29" y="1"/>
                    <a:pt x="24" y="1"/>
                    <a:pt x="20" y="0"/>
                  </a:cubicBezTo>
                  <a:cubicBezTo>
                    <a:pt x="12" y="60"/>
                    <a:pt x="12" y="60"/>
                    <a:pt x="12" y="60"/>
                  </a:cubicBezTo>
                  <a:cubicBezTo>
                    <a:pt x="0" y="119"/>
                    <a:pt x="0" y="119"/>
                    <a:pt x="0" y="119"/>
                  </a:cubicBezTo>
                  <a:cubicBezTo>
                    <a:pt x="29" y="129"/>
                    <a:pt x="50" y="123"/>
                    <a:pt x="64" y="99"/>
                  </a:cubicBezTo>
                  <a:cubicBezTo>
                    <a:pt x="83" y="2"/>
                    <a:pt x="83" y="2"/>
                    <a:pt x="83" y="2"/>
                  </a:cubicBezTo>
                  <a:close/>
                  <a:moveTo>
                    <a:pt x="13" y="116"/>
                  </a:moveTo>
                  <a:cubicBezTo>
                    <a:pt x="6" y="116"/>
                    <a:pt x="6" y="116"/>
                    <a:pt x="6" y="116"/>
                  </a:cubicBezTo>
                  <a:cubicBezTo>
                    <a:pt x="16" y="64"/>
                    <a:pt x="16" y="64"/>
                    <a:pt x="16" y="64"/>
                  </a:cubicBezTo>
                  <a:cubicBezTo>
                    <a:pt x="24" y="6"/>
                    <a:pt x="24" y="6"/>
                    <a:pt x="24" y="6"/>
                  </a:cubicBezTo>
                  <a:cubicBezTo>
                    <a:pt x="30" y="5"/>
                    <a:pt x="30" y="5"/>
                    <a:pt x="30" y="5"/>
                  </a:cubicBezTo>
                  <a:cubicBezTo>
                    <a:pt x="24" y="64"/>
                    <a:pt x="24" y="64"/>
                    <a:pt x="24" y="64"/>
                  </a:cubicBezTo>
                  <a:cubicBezTo>
                    <a:pt x="13" y="116"/>
                    <a:pt x="13" y="116"/>
                    <a:pt x="13" y="1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72" name="Freeform 162"/>
            <p:cNvSpPr>
              <a:spLocks/>
            </p:cNvSpPr>
            <p:nvPr/>
          </p:nvSpPr>
          <p:spPr bwMode="auto">
            <a:xfrm>
              <a:off x="1994503" y="3620578"/>
              <a:ext cx="33233" cy="144389"/>
            </a:xfrm>
            <a:custGeom>
              <a:avLst/>
              <a:gdLst>
                <a:gd name="T0" fmla="*/ 0 w 29"/>
                <a:gd name="T1" fmla="*/ 126 h 126"/>
                <a:gd name="T2" fmla="*/ 8 w 29"/>
                <a:gd name="T3" fmla="*/ 126 h 126"/>
                <a:gd name="T4" fmla="*/ 22 w 29"/>
                <a:gd name="T5" fmla="*/ 67 h 126"/>
                <a:gd name="T6" fmla="*/ 29 w 29"/>
                <a:gd name="T7" fmla="*/ 0 h 126"/>
                <a:gd name="T8" fmla="*/ 22 w 29"/>
                <a:gd name="T9" fmla="*/ 1 h 126"/>
                <a:gd name="T10" fmla="*/ 12 w 29"/>
                <a:gd name="T11" fmla="*/ 67 h 126"/>
                <a:gd name="T12" fmla="*/ 0 w 29"/>
                <a:gd name="T13" fmla="*/ 126 h 126"/>
                <a:gd name="T14" fmla="*/ 0 w 29"/>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26">
                  <a:moveTo>
                    <a:pt x="0" y="126"/>
                  </a:moveTo>
                  <a:lnTo>
                    <a:pt x="8" y="126"/>
                  </a:lnTo>
                  <a:lnTo>
                    <a:pt x="22" y="67"/>
                  </a:lnTo>
                  <a:lnTo>
                    <a:pt x="29" y="0"/>
                  </a:lnTo>
                  <a:lnTo>
                    <a:pt x="22" y="1"/>
                  </a:lnTo>
                  <a:lnTo>
                    <a:pt x="12" y="67"/>
                  </a:lnTo>
                  <a:lnTo>
                    <a:pt x="0" y="126"/>
                  </a:lnTo>
                  <a:lnTo>
                    <a:pt x="0" y="126"/>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73" name="Freeform 163"/>
            <p:cNvSpPr>
              <a:spLocks/>
            </p:cNvSpPr>
            <p:nvPr/>
          </p:nvSpPr>
          <p:spPr bwMode="auto">
            <a:xfrm>
              <a:off x="2002525" y="3517444"/>
              <a:ext cx="25211" cy="11459"/>
            </a:xfrm>
            <a:custGeom>
              <a:avLst/>
              <a:gdLst>
                <a:gd name="T0" fmla="*/ 1 w 18"/>
                <a:gd name="T1" fmla="*/ 0 h 9"/>
                <a:gd name="T2" fmla="*/ 7 w 18"/>
                <a:gd name="T3" fmla="*/ 9 h 9"/>
                <a:gd name="T4" fmla="*/ 18 w 18"/>
                <a:gd name="T5" fmla="*/ 8 h 9"/>
                <a:gd name="T6" fmla="*/ 1 w 18"/>
                <a:gd name="T7" fmla="*/ 0 h 9"/>
              </a:gdLst>
              <a:ahLst/>
              <a:cxnLst>
                <a:cxn ang="0">
                  <a:pos x="T0" y="T1"/>
                </a:cxn>
                <a:cxn ang="0">
                  <a:pos x="T2" y="T3"/>
                </a:cxn>
                <a:cxn ang="0">
                  <a:pos x="T4" y="T5"/>
                </a:cxn>
                <a:cxn ang="0">
                  <a:pos x="T6" y="T7"/>
                </a:cxn>
              </a:cxnLst>
              <a:rect l="0" t="0" r="r" b="b"/>
              <a:pathLst>
                <a:path w="18" h="9">
                  <a:moveTo>
                    <a:pt x="1" y="0"/>
                  </a:moveTo>
                  <a:cubicBezTo>
                    <a:pt x="0" y="3"/>
                    <a:pt x="2" y="6"/>
                    <a:pt x="7" y="9"/>
                  </a:cubicBezTo>
                  <a:cubicBezTo>
                    <a:pt x="18" y="8"/>
                    <a:pt x="18" y="8"/>
                    <a:pt x="18" y="8"/>
                  </a:cubicBezTo>
                  <a:cubicBezTo>
                    <a:pt x="11" y="7"/>
                    <a:pt x="5" y="4"/>
                    <a:pt x="1"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74" name="Freeform 164"/>
            <p:cNvSpPr>
              <a:spLocks/>
            </p:cNvSpPr>
            <p:nvPr/>
          </p:nvSpPr>
          <p:spPr bwMode="auto">
            <a:xfrm>
              <a:off x="1980752" y="3548384"/>
              <a:ext cx="27503" cy="16043"/>
            </a:xfrm>
            <a:custGeom>
              <a:avLst/>
              <a:gdLst>
                <a:gd name="T0" fmla="*/ 0 w 20"/>
                <a:gd name="T1" fmla="*/ 9 h 13"/>
                <a:gd name="T2" fmla="*/ 3 w 20"/>
                <a:gd name="T3" fmla="*/ 13 h 13"/>
                <a:gd name="T4" fmla="*/ 20 w 20"/>
                <a:gd name="T5" fmla="*/ 2 h 13"/>
                <a:gd name="T6" fmla="*/ 16 w 20"/>
                <a:gd name="T7" fmla="*/ 0 h 13"/>
                <a:gd name="T8" fmla="*/ 0 w 20"/>
                <a:gd name="T9" fmla="*/ 9 h 13"/>
              </a:gdLst>
              <a:ahLst/>
              <a:cxnLst>
                <a:cxn ang="0">
                  <a:pos x="T0" y="T1"/>
                </a:cxn>
                <a:cxn ang="0">
                  <a:pos x="T2" y="T3"/>
                </a:cxn>
                <a:cxn ang="0">
                  <a:pos x="T4" y="T5"/>
                </a:cxn>
                <a:cxn ang="0">
                  <a:pos x="T6" y="T7"/>
                </a:cxn>
                <a:cxn ang="0">
                  <a:pos x="T8" y="T9"/>
                </a:cxn>
              </a:cxnLst>
              <a:rect l="0" t="0" r="r" b="b"/>
              <a:pathLst>
                <a:path w="20" h="13">
                  <a:moveTo>
                    <a:pt x="0" y="9"/>
                  </a:moveTo>
                  <a:cubicBezTo>
                    <a:pt x="0" y="12"/>
                    <a:pt x="1" y="13"/>
                    <a:pt x="3" y="13"/>
                  </a:cubicBezTo>
                  <a:cubicBezTo>
                    <a:pt x="5" y="7"/>
                    <a:pt x="11" y="3"/>
                    <a:pt x="20" y="2"/>
                  </a:cubicBezTo>
                  <a:cubicBezTo>
                    <a:pt x="16" y="0"/>
                    <a:pt x="16" y="0"/>
                    <a:pt x="16" y="0"/>
                  </a:cubicBezTo>
                  <a:cubicBezTo>
                    <a:pt x="10" y="0"/>
                    <a:pt x="4" y="3"/>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75" name="Freeform 165"/>
            <p:cNvSpPr>
              <a:spLocks/>
            </p:cNvSpPr>
            <p:nvPr/>
          </p:nvSpPr>
          <p:spPr bwMode="auto">
            <a:xfrm>
              <a:off x="1980752" y="3538070"/>
              <a:ext cx="27503" cy="16043"/>
            </a:xfrm>
            <a:custGeom>
              <a:avLst/>
              <a:gdLst>
                <a:gd name="T0" fmla="*/ 0 w 20"/>
                <a:gd name="T1" fmla="*/ 9 h 13"/>
                <a:gd name="T2" fmla="*/ 0 w 20"/>
                <a:gd name="T3" fmla="*/ 13 h 13"/>
                <a:gd name="T4" fmla="*/ 20 w 20"/>
                <a:gd name="T5" fmla="*/ 3 h 13"/>
                <a:gd name="T6" fmla="*/ 15 w 20"/>
                <a:gd name="T7" fmla="*/ 0 h 13"/>
                <a:gd name="T8" fmla="*/ 0 w 20"/>
                <a:gd name="T9" fmla="*/ 6 h 13"/>
                <a:gd name="T10" fmla="*/ 0 w 20"/>
                <a:gd name="T11" fmla="*/ 9 h 13"/>
              </a:gdLst>
              <a:ahLst/>
              <a:cxnLst>
                <a:cxn ang="0">
                  <a:pos x="T0" y="T1"/>
                </a:cxn>
                <a:cxn ang="0">
                  <a:pos x="T2" y="T3"/>
                </a:cxn>
                <a:cxn ang="0">
                  <a:pos x="T4" y="T5"/>
                </a:cxn>
                <a:cxn ang="0">
                  <a:pos x="T6" y="T7"/>
                </a:cxn>
                <a:cxn ang="0">
                  <a:pos x="T8" y="T9"/>
                </a:cxn>
                <a:cxn ang="0">
                  <a:pos x="T10" y="T11"/>
                </a:cxn>
              </a:cxnLst>
              <a:rect l="0" t="0" r="r" b="b"/>
              <a:pathLst>
                <a:path w="20" h="13">
                  <a:moveTo>
                    <a:pt x="0" y="9"/>
                  </a:moveTo>
                  <a:cubicBezTo>
                    <a:pt x="0" y="10"/>
                    <a:pt x="0" y="11"/>
                    <a:pt x="0" y="13"/>
                  </a:cubicBezTo>
                  <a:cubicBezTo>
                    <a:pt x="5" y="6"/>
                    <a:pt x="11" y="3"/>
                    <a:pt x="20" y="3"/>
                  </a:cubicBezTo>
                  <a:cubicBezTo>
                    <a:pt x="15" y="0"/>
                    <a:pt x="15" y="0"/>
                    <a:pt x="15" y="0"/>
                  </a:cubicBezTo>
                  <a:cubicBezTo>
                    <a:pt x="9" y="1"/>
                    <a:pt x="4" y="3"/>
                    <a:pt x="0" y="6"/>
                  </a:cubicBezTo>
                  <a:cubicBezTo>
                    <a:pt x="0" y="7"/>
                    <a:pt x="0" y="8"/>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76" name="Freeform 166"/>
            <p:cNvSpPr>
              <a:spLocks/>
            </p:cNvSpPr>
            <p:nvPr/>
          </p:nvSpPr>
          <p:spPr bwMode="auto">
            <a:xfrm>
              <a:off x="1981898" y="3557551"/>
              <a:ext cx="30941" cy="20627"/>
            </a:xfrm>
            <a:custGeom>
              <a:avLst/>
              <a:gdLst>
                <a:gd name="T0" fmla="*/ 22 w 22"/>
                <a:gd name="T1" fmla="*/ 3 h 16"/>
                <a:gd name="T2" fmla="*/ 18 w 22"/>
                <a:gd name="T3" fmla="*/ 0 h 16"/>
                <a:gd name="T4" fmla="*/ 0 w 22"/>
                <a:gd name="T5" fmla="*/ 14 h 16"/>
                <a:gd name="T6" fmla="*/ 3 w 22"/>
                <a:gd name="T7" fmla="*/ 16 h 16"/>
                <a:gd name="T8" fmla="*/ 22 w 22"/>
                <a:gd name="T9" fmla="*/ 3 h 16"/>
              </a:gdLst>
              <a:ahLst/>
              <a:cxnLst>
                <a:cxn ang="0">
                  <a:pos x="T0" y="T1"/>
                </a:cxn>
                <a:cxn ang="0">
                  <a:pos x="T2" y="T3"/>
                </a:cxn>
                <a:cxn ang="0">
                  <a:pos x="T4" y="T5"/>
                </a:cxn>
                <a:cxn ang="0">
                  <a:pos x="T6" y="T7"/>
                </a:cxn>
                <a:cxn ang="0">
                  <a:pos x="T8" y="T9"/>
                </a:cxn>
              </a:cxnLst>
              <a:rect l="0" t="0" r="r" b="b"/>
              <a:pathLst>
                <a:path w="22" h="16">
                  <a:moveTo>
                    <a:pt x="22" y="3"/>
                  </a:moveTo>
                  <a:cubicBezTo>
                    <a:pt x="18" y="0"/>
                    <a:pt x="18" y="0"/>
                    <a:pt x="18" y="0"/>
                  </a:cubicBezTo>
                  <a:cubicBezTo>
                    <a:pt x="12" y="1"/>
                    <a:pt x="6" y="5"/>
                    <a:pt x="0" y="14"/>
                  </a:cubicBezTo>
                  <a:cubicBezTo>
                    <a:pt x="0" y="15"/>
                    <a:pt x="1" y="16"/>
                    <a:pt x="3" y="16"/>
                  </a:cubicBezTo>
                  <a:cubicBezTo>
                    <a:pt x="4" y="9"/>
                    <a:pt x="10" y="5"/>
                    <a:pt x="22"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77" name="Freeform 167"/>
            <p:cNvSpPr>
              <a:spLocks/>
            </p:cNvSpPr>
            <p:nvPr/>
          </p:nvSpPr>
          <p:spPr bwMode="auto">
            <a:xfrm>
              <a:off x="2103368" y="3638913"/>
              <a:ext cx="13751" cy="59589"/>
            </a:xfrm>
            <a:custGeom>
              <a:avLst/>
              <a:gdLst>
                <a:gd name="T0" fmla="*/ 0 w 12"/>
                <a:gd name="T1" fmla="*/ 52 h 52"/>
                <a:gd name="T2" fmla="*/ 12 w 12"/>
                <a:gd name="T3" fmla="*/ 52 h 52"/>
                <a:gd name="T4" fmla="*/ 4 w 12"/>
                <a:gd name="T5" fmla="*/ 0 h 52"/>
                <a:gd name="T6" fmla="*/ 0 w 12"/>
                <a:gd name="T7" fmla="*/ 52 h 52"/>
                <a:gd name="T8" fmla="*/ 0 w 12"/>
                <a:gd name="T9" fmla="*/ 52 h 52"/>
              </a:gdLst>
              <a:ahLst/>
              <a:cxnLst>
                <a:cxn ang="0">
                  <a:pos x="T0" y="T1"/>
                </a:cxn>
                <a:cxn ang="0">
                  <a:pos x="T2" y="T3"/>
                </a:cxn>
                <a:cxn ang="0">
                  <a:pos x="T4" y="T5"/>
                </a:cxn>
                <a:cxn ang="0">
                  <a:pos x="T6" y="T7"/>
                </a:cxn>
                <a:cxn ang="0">
                  <a:pos x="T8" y="T9"/>
                </a:cxn>
              </a:cxnLst>
              <a:rect l="0" t="0" r="r" b="b"/>
              <a:pathLst>
                <a:path w="12" h="52">
                  <a:moveTo>
                    <a:pt x="0" y="52"/>
                  </a:moveTo>
                  <a:lnTo>
                    <a:pt x="12" y="52"/>
                  </a:lnTo>
                  <a:lnTo>
                    <a:pt x="4" y="0"/>
                  </a:lnTo>
                  <a:lnTo>
                    <a:pt x="0" y="52"/>
                  </a:lnTo>
                  <a:lnTo>
                    <a:pt x="0" y="52"/>
                  </a:lnTo>
                  <a:close/>
                </a:path>
              </a:pathLst>
            </a:custGeom>
            <a:solidFill>
              <a:srgbClr val="9C95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78" name="Freeform 168"/>
            <p:cNvSpPr>
              <a:spLocks noEditPoints="1"/>
            </p:cNvSpPr>
            <p:nvPr/>
          </p:nvSpPr>
          <p:spPr bwMode="auto">
            <a:xfrm>
              <a:off x="2009401" y="3723713"/>
              <a:ext cx="186789" cy="503069"/>
            </a:xfrm>
            <a:custGeom>
              <a:avLst/>
              <a:gdLst>
                <a:gd name="T0" fmla="*/ 66 w 136"/>
                <a:gd name="T1" fmla="*/ 0 h 388"/>
                <a:gd name="T2" fmla="*/ 65 w 136"/>
                <a:gd name="T3" fmla="*/ 6 h 388"/>
                <a:gd name="T4" fmla="*/ 22 w 136"/>
                <a:gd name="T5" fmla="*/ 64 h 388"/>
                <a:gd name="T6" fmla="*/ 0 w 136"/>
                <a:gd name="T7" fmla="*/ 60 h 388"/>
                <a:gd name="T8" fmla="*/ 7 w 136"/>
                <a:gd name="T9" fmla="*/ 122 h 388"/>
                <a:gd name="T10" fmla="*/ 13 w 136"/>
                <a:gd name="T11" fmla="*/ 213 h 388"/>
                <a:gd name="T12" fmla="*/ 9 w 136"/>
                <a:gd name="T13" fmla="*/ 293 h 388"/>
                <a:gd name="T14" fmla="*/ 9 w 136"/>
                <a:gd name="T15" fmla="*/ 348 h 388"/>
                <a:gd name="T16" fmla="*/ 2 w 136"/>
                <a:gd name="T17" fmla="*/ 356 h 388"/>
                <a:gd name="T18" fmla="*/ 7 w 136"/>
                <a:gd name="T19" fmla="*/ 380 h 388"/>
                <a:gd name="T20" fmla="*/ 28 w 136"/>
                <a:gd name="T21" fmla="*/ 355 h 388"/>
                <a:gd name="T22" fmla="*/ 46 w 136"/>
                <a:gd name="T23" fmla="*/ 170 h 388"/>
                <a:gd name="T24" fmla="*/ 55 w 136"/>
                <a:gd name="T25" fmla="*/ 95 h 388"/>
                <a:gd name="T26" fmla="*/ 77 w 136"/>
                <a:gd name="T27" fmla="*/ 8 h 388"/>
                <a:gd name="T28" fmla="*/ 77 w 136"/>
                <a:gd name="T29" fmla="*/ 80 h 388"/>
                <a:gd name="T30" fmla="*/ 82 w 136"/>
                <a:gd name="T31" fmla="*/ 105 h 388"/>
                <a:gd name="T32" fmla="*/ 91 w 136"/>
                <a:gd name="T33" fmla="*/ 207 h 388"/>
                <a:gd name="T34" fmla="*/ 101 w 136"/>
                <a:gd name="T35" fmla="*/ 296 h 388"/>
                <a:gd name="T36" fmla="*/ 106 w 136"/>
                <a:gd name="T37" fmla="*/ 329 h 388"/>
                <a:gd name="T38" fmla="*/ 112 w 136"/>
                <a:gd name="T39" fmla="*/ 340 h 388"/>
                <a:gd name="T40" fmla="*/ 102 w 136"/>
                <a:gd name="T41" fmla="*/ 358 h 388"/>
                <a:gd name="T42" fmla="*/ 112 w 136"/>
                <a:gd name="T43" fmla="*/ 388 h 388"/>
                <a:gd name="T44" fmla="*/ 113 w 136"/>
                <a:gd name="T45" fmla="*/ 388 h 388"/>
                <a:gd name="T46" fmla="*/ 136 w 136"/>
                <a:gd name="T47" fmla="*/ 369 h 388"/>
                <a:gd name="T48" fmla="*/ 136 w 136"/>
                <a:gd name="T49" fmla="*/ 338 h 388"/>
                <a:gd name="T50" fmla="*/ 123 w 136"/>
                <a:gd name="T51" fmla="*/ 237 h 388"/>
                <a:gd name="T52" fmla="*/ 123 w 136"/>
                <a:gd name="T53" fmla="*/ 144 h 388"/>
                <a:gd name="T54" fmla="*/ 132 w 136"/>
                <a:gd name="T55" fmla="*/ 62 h 388"/>
                <a:gd name="T56" fmla="*/ 125 w 136"/>
                <a:gd name="T57" fmla="*/ 64 h 388"/>
                <a:gd name="T58" fmla="*/ 86 w 136"/>
                <a:gd name="T59" fmla="*/ 22 h 388"/>
                <a:gd name="T60" fmla="*/ 82 w 136"/>
                <a:gd name="T61" fmla="*/ 0 h 388"/>
                <a:gd name="T62" fmla="*/ 66 w 136"/>
                <a:gd name="T63" fmla="*/ 0 h 388"/>
                <a:gd name="T64" fmla="*/ 91 w 136"/>
                <a:gd name="T65" fmla="*/ 101 h 388"/>
                <a:gd name="T66" fmla="*/ 91 w 136"/>
                <a:gd name="T67" fmla="*/ 121 h 388"/>
                <a:gd name="T68" fmla="*/ 102 w 136"/>
                <a:gd name="T69" fmla="*/ 226 h 388"/>
                <a:gd name="T70" fmla="*/ 117 w 136"/>
                <a:gd name="T71" fmla="*/ 320 h 388"/>
                <a:gd name="T72" fmla="*/ 123 w 136"/>
                <a:gd name="T73" fmla="*/ 333 h 388"/>
                <a:gd name="T74" fmla="*/ 118 w 136"/>
                <a:gd name="T75" fmla="*/ 380 h 388"/>
                <a:gd name="T76" fmla="*/ 115 w 136"/>
                <a:gd name="T77" fmla="*/ 380 h 388"/>
                <a:gd name="T78" fmla="*/ 109 w 136"/>
                <a:gd name="T79" fmla="*/ 360 h 388"/>
                <a:gd name="T80" fmla="*/ 119 w 136"/>
                <a:gd name="T81" fmla="*/ 336 h 388"/>
                <a:gd name="T82" fmla="*/ 111 w 136"/>
                <a:gd name="T83" fmla="*/ 323 h 388"/>
                <a:gd name="T84" fmla="*/ 98 w 136"/>
                <a:gd name="T85" fmla="*/ 228 h 388"/>
                <a:gd name="T86" fmla="*/ 86 w 136"/>
                <a:gd name="T87" fmla="*/ 122 h 388"/>
                <a:gd name="T88" fmla="*/ 86 w 136"/>
                <a:gd name="T89" fmla="*/ 105 h 388"/>
                <a:gd name="T90" fmla="*/ 79 w 136"/>
                <a:gd name="T91" fmla="*/ 77 h 388"/>
                <a:gd name="T92" fmla="*/ 79 w 136"/>
                <a:gd name="T93" fmla="*/ 52 h 388"/>
                <a:gd name="T94" fmla="*/ 84 w 136"/>
                <a:gd name="T95" fmla="*/ 80 h 388"/>
                <a:gd name="T96" fmla="*/ 91 w 136"/>
                <a:gd name="T97" fmla="*/ 101 h 388"/>
                <a:gd name="T98" fmla="*/ 8 w 136"/>
                <a:gd name="T99" fmla="*/ 65 h 388"/>
                <a:gd name="T100" fmla="*/ 13 w 136"/>
                <a:gd name="T101" fmla="*/ 99 h 388"/>
                <a:gd name="T102" fmla="*/ 24 w 136"/>
                <a:gd name="T103" fmla="*/ 214 h 388"/>
                <a:gd name="T104" fmla="*/ 19 w 136"/>
                <a:gd name="T105" fmla="*/ 346 h 388"/>
                <a:gd name="T106" fmla="*/ 9 w 136"/>
                <a:gd name="T107" fmla="*/ 368 h 388"/>
                <a:gd name="T108" fmla="*/ 9 w 136"/>
                <a:gd name="T109" fmla="*/ 358 h 388"/>
                <a:gd name="T110" fmla="*/ 13 w 136"/>
                <a:gd name="T111" fmla="*/ 346 h 388"/>
                <a:gd name="T112" fmla="*/ 19 w 136"/>
                <a:gd name="T113" fmla="*/ 215 h 388"/>
                <a:gd name="T114" fmla="*/ 8 w 136"/>
                <a:gd name="T115" fmla="*/ 100 h 388"/>
                <a:gd name="T116" fmla="*/ 4 w 136"/>
                <a:gd name="T117" fmla="*/ 65 h 388"/>
                <a:gd name="T118" fmla="*/ 8 w 136"/>
                <a:gd name="T119" fmla="*/ 6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6" h="388">
                  <a:moveTo>
                    <a:pt x="66" y="0"/>
                  </a:moveTo>
                  <a:cubicBezTo>
                    <a:pt x="65" y="6"/>
                    <a:pt x="65" y="6"/>
                    <a:pt x="65" y="6"/>
                  </a:cubicBezTo>
                  <a:cubicBezTo>
                    <a:pt x="62" y="51"/>
                    <a:pt x="47" y="70"/>
                    <a:pt x="22" y="64"/>
                  </a:cubicBezTo>
                  <a:cubicBezTo>
                    <a:pt x="0" y="60"/>
                    <a:pt x="0" y="60"/>
                    <a:pt x="0" y="60"/>
                  </a:cubicBezTo>
                  <a:cubicBezTo>
                    <a:pt x="7" y="122"/>
                    <a:pt x="7" y="122"/>
                    <a:pt x="7" y="122"/>
                  </a:cubicBezTo>
                  <a:cubicBezTo>
                    <a:pt x="13" y="213"/>
                    <a:pt x="13" y="213"/>
                    <a:pt x="13" y="213"/>
                  </a:cubicBezTo>
                  <a:cubicBezTo>
                    <a:pt x="9" y="293"/>
                    <a:pt x="9" y="293"/>
                    <a:pt x="9" y="293"/>
                  </a:cubicBezTo>
                  <a:cubicBezTo>
                    <a:pt x="9" y="348"/>
                    <a:pt x="9" y="348"/>
                    <a:pt x="9" y="348"/>
                  </a:cubicBezTo>
                  <a:cubicBezTo>
                    <a:pt x="2" y="356"/>
                    <a:pt x="2" y="356"/>
                    <a:pt x="2" y="356"/>
                  </a:cubicBezTo>
                  <a:cubicBezTo>
                    <a:pt x="7" y="380"/>
                    <a:pt x="7" y="380"/>
                    <a:pt x="7" y="380"/>
                  </a:cubicBezTo>
                  <a:cubicBezTo>
                    <a:pt x="28" y="355"/>
                    <a:pt x="28" y="355"/>
                    <a:pt x="28" y="355"/>
                  </a:cubicBezTo>
                  <a:cubicBezTo>
                    <a:pt x="40" y="303"/>
                    <a:pt x="46" y="241"/>
                    <a:pt x="46" y="170"/>
                  </a:cubicBezTo>
                  <a:cubicBezTo>
                    <a:pt x="55" y="95"/>
                    <a:pt x="55" y="95"/>
                    <a:pt x="55" y="95"/>
                  </a:cubicBezTo>
                  <a:cubicBezTo>
                    <a:pt x="77" y="8"/>
                    <a:pt x="77" y="8"/>
                    <a:pt x="77" y="8"/>
                  </a:cubicBezTo>
                  <a:cubicBezTo>
                    <a:pt x="77" y="80"/>
                    <a:pt x="77" y="80"/>
                    <a:pt x="77" y="80"/>
                  </a:cubicBezTo>
                  <a:cubicBezTo>
                    <a:pt x="82" y="105"/>
                    <a:pt x="82" y="105"/>
                    <a:pt x="82" y="105"/>
                  </a:cubicBezTo>
                  <a:cubicBezTo>
                    <a:pt x="91" y="207"/>
                    <a:pt x="91" y="207"/>
                    <a:pt x="91" y="207"/>
                  </a:cubicBezTo>
                  <a:cubicBezTo>
                    <a:pt x="101" y="296"/>
                    <a:pt x="101" y="296"/>
                    <a:pt x="101" y="296"/>
                  </a:cubicBezTo>
                  <a:cubicBezTo>
                    <a:pt x="106" y="329"/>
                    <a:pt x="106" y="329"/>
                    <a:pt x="106" y="329"/>
                  </a:cubicBezTo>
                  <a:cubicBezTo>
                    <a:pt x="112" y="340"/>
                    <a:pt x="112" y="340"/>
                    <a:pt x="112" y="340"/>
                  </a:cubicBezTo>
                  <a:cubicBezTo>
                    <a:pt x="102" y="358"/>
                    <a:pt x="102" y="358"/>
                    <a:pt x="102" y="358"/>
                  </a:cubicBezTo>
                  <a:cubicBezTo>
                    <a:pt x="102" y="370"/>
                    <a:pt x="105" y="380"/>
                    <a:pt x="112" y="388"/>
                  </a:cubicBezTo>
                  <a:cubicBezTo>
                    <a:pt x="113" y="388"/>
                    <a:pt x="113" y="388"/>
                    <a:pt x="113" y="388"/>
                  </a:cubicBezTo>
                  <a:cubicBezTo>
                    <a:pt x="136" y="369"/>
                    <a:pt x="136" y="369"/>
                    <a:pt x="136" y="369"/>
                  </a:cubicBezTo>
                  <a:cubicBezTo>
                    <a:pt x="136" y="338"/>
                    <a:pt x="136" y="338"/>
                    <a:pt x="136" y="338"/>
                  </a:cubicBezTo>
                  <a:cubicBezTo>
                    <a:pt x="123" y="237"/>
                    <a:pt x="123" y="237"/>
                    <a:pt x="123" y="237"/>
                  </a:cubicBezTo>
                  <a:cubicBezTo>
                    <a:pt x="123" y="144"/>
                    <a:pt x="123" y="144"/>
                    <a:pt x="123" y="144"/>
                  </a:cubicBezTo>
                  <a:cubicBezTo>
                    <a:pt x="132" y="62"/>
                    <a:pt x="132" y="62"/>
                    <a:pt x="132" y="62"/>
                  </a:cubicBezTo>
                  <a:cubicBezTo>
                    <a:pt x="125" y="64"/>
                    <a:pt x="125" y="64"/>
                    <a:pt x="125" y="64"/>
                  </a:cubicBezTo>
                  <a:cubicBezTo>
                    <a:pt x="106" y="70"/>
                    <a:pt x="92" y="56"/>
                    <a:pt x="86" y="22"/>
                  </a:cubicBezTo>
                  <a:cubicBezTo>
                    <a:pt x="82" y="0"/>
                    <a:pt x="82" y="0"/>
                    <a:pt x="82" y="0"/>
                  </a:cubicBezTo>
                  <a:cubicBezTo>
                    <a:pt x="66" y="0"/>
                    <a:pt x="66" y="0"/>
                    <a:pt x="66" y="0"/>
                  </a:cubicBezTo>
                  <a:close/>
                  <a:moveTo>
                    <a:pt x="91" y="101"/>
                  </a:moveTo>
                  <a:cubicBezTo>
                    <a:pt x="91" y="121"/>
                    <a:pt x="91" y="121"/>
                    <a:pt x="91" y="121"/>
                  </a:cubicBezTo>
                  <a:cubicBezTo>
                    <a:pt x="102" y="226"/>
                    <a:pt x="102" y="226"/>
                    <a:pt x="102" y="226"/>
                  </a:cubicBezTo>
                  <a:cubicBezTo>
                    <a:pt x="117" y="320"/>
                    <a:pt x="117" y="320"/>
                    <a:pt x="117" y="320"/>
                  </a:cubicBezTo>
                  <a:cubicBezTo>
                    <a:pt x="123" y="333"/>
                    <a:pt x="123" y="333"/>
                    <a:pt x="123" y="333"/>
                  </a:cubicBezTo>
                  <a:cubicBezTo>
                    <a:pt x="117" y="350"/>
                    <a:pt x="116" y="366"/>
                    <a:pt x="118" y="380"/>
                  </a:cubicBezTo>
                  <a:cubicBezTo>
                    <a:pt x="115" y="380"/>
                    <a:pt x="115" y="380"/>
                    <a:pt x="115" y="380"/>
                  </a:cubicBezTo>
                  <a:cubicBezTo>
                    <a:pt x="109" y="360"/>
                    <a:pt x="109" y="360"/>
                    <a:pt x="109" y="360"/>
                  </a:cubicBezTo>
                  <a:cubicBezTo>
                    <a:pt x="119" y="336"/>
                    <a:pt x="119" y="336"/>
                    <a:pt x="119" y="336"/>
                  </a:cubicBezTo>
                  <a:cubicBezTo>
                    <a:pt x="111" y="323"/>
                    <a:pt x="111" y="323"/>
                    <a:pt x="111" y="323"/>
                  </a:cubicBezTo>
                  <a:cubicBezTo>
                    <a:pt x="98" y="228"/>
                    <a:pt x="98" y="228"/>
                    <a:pt x="98" y="228"/>
                  </a:cubicBezTo>
                  <a:cubicBezTo>
                    <a:pt x="86" y="122"/>
                    <a:pt x="86" y="122"/>
                    <a:pt x="86" y="122"/>
                  </a:cubicBezTo>
                  <a:cubicBezTo>
                    <a:pt x="86" y="105"/>
                    <a:pt x="86" y="105"/>
                    <a:pt x="86" y="105"/>
                  </a:cubicBezTo>
                  <a:cubicBezTo>
                    <a:pt x="79" y="77"/>
                    <a:pt x="79" y="77"/>
                    <a:pt x="79" y="77"/>
                  </a:cubicBezTo>
                  <a:cubicBezTo>
                    <a:pt x="79" y="52"/>
                    <a:pt x="79" y="52"/>
                    <a:pt x="79" y="52"/>
                  </a:cubicBezTo>
                  <a:cubicBezTo>
                    <a:pt x="84" y="80"/>
                    <a:pt x="84" y="80"/>
                    <a:pt x="84" y="80"/>
                  </a:cubicBezTo>
                  <a:cubicBezTo>
                    <a:pt x="91" y="101"/>
                    <a:pt x="91" y="101"/>
                    <a:pt x="91" y="101"/>
                  </a:cubicBezTo>
                  <a:close/>
                  <a:moveTo>
                    <a:pt x="8" y="65"/>
                  </a:moveTo>
                  <a:cubicBezTo>
                    <a:pt x="13" y="99"/>
                    <a:pt x="13" y="99"/>
                    <a:pt x="13" y="99"/>
                  </a:cubicBezTo>
                  <a:cubicBezTo>
                    <a:pt x="24" y="214"/>
                    <a:pt x="24" y="214"/>
                    <a:pt x="24" y="214"/>
                  </a:cubicBezTo>
                  <a:cubicBezTo>
                    <a:pt x="19" y="346"/>
                    <a:pt x="19" y="346"/>
                    <a:pt x="19" y="346"/>
                  </a:cubicBezTo>
                  <a:cubicBezTo>
                    <a:pt x="9" y="368"/>
                    <a:pt x="9" y="368"/>
                    <a:pt x="9" y="368"/>
                  </a:cubicBezTo>
                  <a:cubicBezTo>
                    <a:pt x="9" y="358"/>
                    <a:pt x="9" y="358"/>
                    <a:pt x="9" y="358"/>
                  </a:cubicBezTo>
                  <a:cubicBezTo>
                    <a:pt x="13" y="346"/>
                    <a:pt x="13" y="346"/>
                    <a:pt x="13" y="346"/>
                  </a:cubicBezTo>
                  <a:cubicBezTo>
                    <a:pt x="19" y="215"/>
                    <a:pt x="19" y="215"/>
                    <a:pt x="19" y="215"/>
                  </a:cubicBezTo>
                  <a:cubicBezTo>
                    <a:pt x="8" y="100"/>
                    <a:pt x="8" y="100"/>
                    <a:pt x="8" y="100"/>
                  </a:cubicBezTo>
                  <a:cubicBezTo>
                    <a:pt x="4" y="65"/>
                    <a:pt x="4" y="65"/>
                    <a:pt x="4" y="65"/>
                  </a:cubicBezTo>
                  <a:cubicBezTo>
                    <a:pt x="8" y="65"/>
                    <a:pt x="8" y="65"/>
                    <a:pt x="8" y="6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79" name="Freeform 169"/>
            <p:cNvSpPr>
              <a:spLocks/>
            </p:cNvSpPr>
            <p:nvPr/>
          </p:nvSpPr>
          <p:spPr bwMode="auto">
            <a:xfrm>
              <a:off x="2118265" y="3790178"/>
              <a:ext cx="60735" cy="426290"/>
            </a:xfrm>
            <a:custGeom>
              <a:avLst/>
              <a:gdLst>
                <a:gd name="T0" fmla="*/ 12 w 44"/>
                <a:gd name="T1" fmla="*/ 69 h 328"/>
                <a:gd name="T2" fmla="*/ 12 w 44"/>
                <a:gd name="T3" fmla="*/ 49 h 328"/>
                <a:gd name="T4" fmla="*/ 5 w 44"/>
                <a:gd name="T5" fmla="*/ 28 h 328"/>
                <a:gd name="T6" fmla="*/ 0 w 44"/>
                <a:gd name="T7" fmla="*/ 0 h 328"/>
                <a:gd name="T8" fmla="*/ 0 w 44"/>
                <a:gd name="T9" fmla="*/ 25 h 328"/>
                <a:gd name="T10" fmla="*/ 7 w 44"/>
                <a:gd name="T11" fmla="*/ 53 h 328"/>
                <a:gd name="T12" fmla="*/ 7 w 44"/>
                <a:gd name="T13" fmla="*/ 70 h 328"/>
                <a:gd name="T14" fmla="*/ 19 w 44"/>
                <a:gd name="T15" fmla="*/ 176 h 328"/>
                <a:gd name="T16" fmla="*/ 32 w 44"/>
                <a:gd name="T17" fmla="*/ 271 h 328"/>
                <a:gd name="T18" fmla="*/ 40 w 44"/>
                <a:gd name="T19" fmla="*/ 284 h 328"/>
                <a:gd name="T20" fmla="*/ 30 w 44"/>
                <a:gd name="T21" fmla="*/ 308 h 328"/>
                <a:gd name="T22" fmla="*/ 36 w 44"/>
                <a:gd name="T23" fmla="*/ 328 h 328"/>
                <a:gd name="T24" fmla="*/ 39 w 44"/>
                <a:gd name="T25" fmla="*/ 328 h 328"/>
                <a:gd name="T26" fmla="*/ 44 w 44"/>
                <a:gd name="T27" fmla="*/ 281 h 328"/>
                <a:gd name="T28" fmla="*/ 38 w 44"/>
                <a:gd name="T29" fmla="*/ 268 h 328"/>
                <a:gd name="T30" fmla="*/ 23 w 44"/>
                <a:gd name="T31" fmla="*/ 174 h 328"/>
                <a:gd name="T32" fmla="*/ 12 w 44"/>
                <a:gd name="T33" fmla="*/ 6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328">
                  <a:moveTo>
                    <a:pt x="12" y="69"/>
                  </a:moveTo>
                  <a:cubicBezTo>
                    <a:pt x="12" y="49"/>
                    <a:pt x="12" y="49"/>
                    <a:pt x="12" y="49"/>
                  </a:cubicBezTo>
                  <a:cubicBezTo>
                    <a:pt x="5" y="28"/>
                    <a:pt x="5" y="28"/>
                    <a:pt x="5" y="28"/>
                  </a:cubicBezTo>
                  <a:cubicBezTo>
                    <a:pt x="0" y="0"/>
                    <a:pt x="0" y="0"/>
                    <a:pt x="0" y="0"/>
                  </a:cubicBezTo>
                  <a:cubicBezTo>
                    <a:pt x="0" y="25"/>
                    <a:pt x="0" y="25"/>
                    <a:pt x="0" y="25"/>
                  </a:cubicBezTo>
                  <a:cubicBezTo>
                    <a:pt x="7" y="53"/>
                    <a:pt x="7" y="53"/>
                    <a:pt x="7" y="53"/>
                  </a:cubicBezTo>
                  <a:cubicBezTo>
                    <a:pt x="7" y="70"/>
                    <a:pt x="7" y="70"/>
                    <a:pt x="7" y="70"/>
                  </a:cubicBezTo>
                  <a:cubicBezTo>
                    <a:pt x="19" y="176"/>
                    <a:pt x="19" y="176"/>
                    <a:pt x="19" y="176"/>
                  </a:cubicBezTo>
                  <a:cubicBezTo>
                    <a:pt x="32" y="271"/>
                    <a:pt x="32" y="271"/>
                    <a:pt x="32" y="271"/>
                  </a:cubicBezTo>
                  <a:cubicBezTo>
                    <a:pt x="40" y="284"/>
                    <a:pt x="40" y="284"/>
                    <a:pt x="40" y="284"/>
                  </a:cubicBezTo>
                  <a:cubicBezTo>
                    <a:pt x="30" y="308"/>
                    <a:pt x="30" y="308"/>
                    <a:pt x="30" y="308"/>
                  </a:cubicBezTo>
                  <a:cubicBezTo>
                    <a:pt x="36" y="328"/>
                    <a:pt x="36" y="328"/>
                    <a:pt x="36" y="328"/>
                  </a:cubicBezTo>
                  <a:cubicBezTo>
                    <a:pt x="39" y="328"/>
                    <a:pt x="39" y="328"/>
                    <a:pt x="39" y="328"/>
                  </a:cubicBezTo>
                  <a:cubicBezTo>
                    <a:pt x="37" y="314"/>
                    <a:pt x="38" y="298"/>
                    <a:pt x="44" y="281"/>
                  </a:cubicBezTo>
                  <a:cubicBezTo>
                    <a:pt x="38" y="268"/>
                    <a:pt x="38" y="268"/>
                    <a:pt x="38" y="268"/>
                  </a:cubicBezTo>
                  <a:cubicBezTo>
                    <a:pt x="23" y="174"/>
                    <a:pt x="23" y="174"/>
                    <a:pt x="23" y="174"/>
                  </a:cubicBezTo>
                  <a:cubicBezTo>
                    <a:pt x="12" y="69"/>
                    <a:pt x="12" y="69"/>
                    <a:pt x="12" y="6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80" name="Freeform 170"/>
            <p:cNvSpPr>
              <a:spLocks/>
            </p:cNvSpPr>
            <p:nvPr/>
          </p:nvSpPr>
          <p:spPr bwMode="auto">
            <a:xfrm>
              <a:off x="2015130" y="3807366"/>
              <a:ext cx="27503" cy="393058"/>
            </a:xfrm>
            <a:custGeom>
              <a:avLst/>
              <a:gdLst>
                <a:gd name="T0" fmla="*/ 11 w 24"/>
                <a:gd name="T1" fmla="*/ 39 h 343"/>
                <a:gd name="T2" fmla="*/ 5 w 24"/>
                <a:gd name="T3" fmla="*/ 0 h 343"/>
                <a:gd name="T4" fmla="*/ 0 w 24"/>
                <a:gd name="T5" fmla="*/ 0 h 343"/>
                <a:gd name="T6" fmla="*/ 5 w 24"/>
                <a:gd name="T7" fmla="*/ 40 h 343"/>
                <a:gd name="T8" fmla="*/ 18 w 24"/>
                <a:gd name="T9" fmla="*/ 170 h 343"/>
                <a:gd name="T10" fmla="*/ 11 w 24"/>
                <a:gd name="T11" fmla="*/ 318 h 343"/>
                <a:gd name="T12" fmla="*/ 6 w 24"/>
                <a:gd name="T13" fmla="*/ 332 h 343"/>
                <a:gd name="T14" fmla="*/ 6 w 24"/>
                <a:gd name="T15" fmla="*/ 343 h 343"/>
                <a:gd name="T16" fmla="*/ 18 w 24"/>
                <a:gd name="T17" fmla="*/ 318 h 343"/>
                <a:gd name="T18" fmla="*/ 24 w 24"/>
                <a:gd name="T19" fmla="*/ 169 h 343"/>
                <a:gd name="T20" fmla="*/ 11 w 24"/>
                <a:gd name="T21" fmla="*/ 39 h 343"/>
                <a:gd name="T22" fmla="*/ 11 w 24"/>
                <a:gd name="T23" fmla="*/ 39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43">
                  <a:moveTo>
                    <a:pt x="11" y="39"/>
                  </a:moveTo>
                  <a:lnTo>
                    <a:pt x="5" y="0"/>
                  </a:lnTo>
                  <a:lnTo>
                    <a:pt x="0" y="0"/>
                  </a:lnTo>
                  <a:lnTo>
                    <a:pt x="5" y="40"/>
                  </a:lnTo>
                  <a:lnTo>
                    <a:pt x="18" y="170"/>
                  </a:lnTo>
                  <a:lnTo>
                    <a:pt x="11" y="318"/>
                  </a:lnTo>
                  <a:lnTo>
                    <a:pt x="6" y="332"/>
                  </a:lnTo>
                  <a:lnTo>
                    <a:pt x="6" y="343"/>
                  </a:lnTo>
                  <a:lnTo>
                    <a:pt x="18" y="318"/>
                  </a:lnTo>
                  <a:lnTo>
                    <a:pt x="24" y="169"/>
                  </a:lnTo>
                  <a:lnTo>
                    <a:pt x="11" y="39"/>
                  </a:lnTo>
                  <a:lnTo>
                    <a:pt x="11" y="3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81" name="Freeform 171"/>
            <p:cNvSpPr>
              <a:spLocks/>
            </p:cNvSpPr>
            <p:nvPr/>
          </p:nvSpPr>
          <p:spPr bwMode="auto">
            <a:xfrm>
              <a:off x="2179000" y="3504837"/>
              <a:ext cx="44692" cy="18335"/>
            </a:xfrm>
            <a:custGeom>
              <a:avLst/>
              <a:gdLst>
                <a:gd name="T0" fmla="*/ 31 w 33"/>
                <a:gd name="T1" fmla="*/ 3 h 14"/>
                <a:gd name="T2" fmla="*/ 33 w 33"/>
                <a:gd name="T3" fmla="*/ 0 h 14"/>
                <a:gd name="T4" fmla="*/ 12 w 33"/>
                <a:gd name="T5" fmla="*/ 0 h 14"/>
                <a:gd name="T6" fmla="*/ 0 w 33"/>
                <a:gd name="T7" fmla="*/ 14 h 14"/>
                <a:gd name="T8" fmla="*/ 12 w 33"/>
                <a:gd name="T9" fmla="*/ 4 h 14"/>
                <a:gd name="T10" fmla="*/ 31 w 33"/>
                <a:gd name="T11" fmla="*/ 3 h 14"/>
              </a:gdLst>
              <a:ahLst/>
              <a:cxnLst>
                <a:cxn ang="0">
                  <a:pos x="T0" y="T1"/>
                </a:cxn>
                <a:cxn ang="0">
                  <a:pos x="T2" y="T3"/>
                </a:cxn>
                <a:cxn ang="0">
                  <a:pos x="T4" y="T5"/>
                </a:cxn>
                <a:cxn ang="0">
                  <a:pos x="T6" y="T7"/>
                </a:cxn>
                <a:cxn ang="0">
                  <a:pos x="T8" y="T9"/>
                </a:cxn>
                <a:cxn ang="0">
                  <a:pos x="T10" y="T11"/>
                </a:cxn>
              </a:cxnLst>
              <a:rect l="0" t="0" r="r" b="b"/>
              <a:pathLst>
                <a:path w="33" h="14">
                  <a:moveTo>
                    <a:pt x="31" y="3"/>
                  </a:moveTo>
                  <a:cubicBezTo>
                    <a:pt x="32" y="2"/>
                    <a:pt x="32" y="1"/>
                    <a:pt x="33" y="0"/>
                  </a:cubicBezTo>
                  <a:cubicBezTo>
                    <a:pt x="12" y="0"/>
                    <a:pt x="12" y="0"/>
                    <a:pt x="12" y="0"/>
                  </a:cubicBezTo>
                  <a:cubicBezTo>
                    <a:pt x="0" y="14"/>
                    <a:pt x="0" y="14"/>
                    <a:pt x="0" y="14"/>
                  </a:cubicBezTo>
                  <a:cubicBezTo>
                    <a:pt x="12" y="4"/>
                    <a:pt x="12" y="4"/>
                    <a:pt x="12" y="4"/>
                  </a:cubicBezTo>
                  <a:cubicBezTo>
                    <a:pt x="31" y="3"/>
                    <a:pt x="31" y="3"/>
                    <a:pt x="31"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82" name="Freeform 172"/>
            <p:cNvSpPr>
              <a:spLocks/>
            </p:cNvSpPr>
            <p:nvPr/>
          </p:nvSpPr>
          <p:spPr bwMode="auto">
            <a:xfrm>
              <a:off x="2179000" y="3508275"/>
              <a:ext cx="46984" cy="14898"/>
            </a:xfrm>
            <a:custGeom>
              <a:avLst/>
              <a:gdLst>
                <a:gd name="T0" fmla="*/ 35 w 35"/>
                <a:gd name="T1" fmla="*/ 0 h 12"/>
                <a:gd name="T2" fmla="*/ 31 w 35"/>
                <a:gd name="T3" fmla="*/ 1 h 12"/>
                <a:gd name="T4" fmla="*/ 12 w 35"/>
                <a:gd name="T5" fmla="*/ 2 h 12"/>
                <a:gd name="T6" fmla="*/ 0 w 35"/>
                <a:gd name="T7" fmla="*/ 12 h 12"/>
                <a:gd name="T8" fmla="*/ 5 w 35"/>
                <a:gd name="T9" fmla="*/ 11 h 12"/>
                <a:gd name="T10" fmla="*/ 9 w 35"/>
                <a:gd name="T11" fmla="*/ 6 h 12"/>
                <a:gd name="T12" fmla="*/ 12 w 35"/>
                <a:gd name="T13" fmla="*/ 4 h 12"/>
                <a:gd name="T14" fmla="*/ 34 w 35"/>
                <a:gd name="T15" fmla="*/ 3 h 12"/>
                <a:gd name="T16" fmla="*/ 35 w 3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2">
                  <a:moveTo>
                    <a:pt x="35" y="0"/>
                  </a:moveTo>
                  <a:cubicBezTo>
                    <a:pt x="31" y="1"/>
                    <a:pt x="31" y="1"/>
                    <a:pt x="31" y="1"/>
                  </a:cubicBezTo>
                  <a:cubicBezTo>
                    <a:pt x="12" y="2"/>
                    <a:pt x="12" y="2"/>
                    <a:pt x="12" y="2"/>
                  </a:cubicBezTo>
                  <a:cubicBezTo>
                    <a:pt x="0" y="12"/>
                    <a:pt x="0" y="12"/>
                    <a:pt x="0" y="12"/>
                  </a:cubicBezTo>
                  <a:cubicBezTo>
                    <a:pt x="5" y="11"/>
                    <a:pt x="5" y="11"/>
                    <a:pt x="5" y="11"/>
                  </a:cubicBezTo>
                  <a:cubicBezTo>
                    <a:pt x="9" y="6"/>
                    <a:pt x="9" y="6"/>
                    <a:pt x="9" y="6"/>
                  </a:cubicBezTo>
                  <a:cubicBezTo>
                    <a:pt x="12" y="4"/>
                    <a:pt x="12" y="4"/>
                    <a:pt x="12" y="4"/>
                  </a:cubicBezTo>
                  <a:cubicBezTo>
                    <a:pt x="34" y="3"/>
                    <a:pt x="34" y="3"/>
                    <a:pt x="34" y="3"/>
                  </a:cubicBezTo>
                  <a:cubicBezTo>
                    <a:pt x="34" y="2"/>
                    <a:pt x="35" y="1"/>
                    <a:pt x="35"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83" name="Freeform 173"/>
            <p:cNvSpPr>
              <a:spLocks/>
            </p:cNvSpPr>
            <p:nvPr/>
          </p:nvSpPr>
          <p:spPr bwMode="auto">
            <a:xfrm>
              <a:off x="2185875" y="3511711"/>
              <a:ext cx="38962" cy="10314"/>
            </a:xfrm>
            <a:custGeom>
              <a:avLst/>
              <a:gdLst>
                <a:gd name="T0" fmla="*/ 23 w 29"/>
                <a:gd name="T1" fmla="*/ 3 h 8"/>
                <a:gd name="T2" fmla="*/ 29 w 29"/>
                <a:gd name="T3" fmla="*/ 0 h 8"/>
                <a:gd name="T4" fmla="*/ 7 w 29"/>
                <a:gd name="T5" fmla="*/ 1 h 8"/>
                <a:gd name="T6" fmla="*/ 4 w 29"/>
                <a:gd name="T7" fmla="*/ 3 h 8"/>
                <a:gd name="T8" fmla="*/ 0 w 29"/>
                <a:gd name="T9" fmla="*/ 8 h 8"/>
                <a:gd name="T10" fmla="*/ 4 w 29"/>
                <a:gd name="T11" fmla="*/ 4 h 8"/>
                <a:gd name="T12" fmla="*/ 23 w 29"/>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3" y="3"/>
                  </a:moveTo>
                  <a:cubicBezTo>
                    <a:pt x="26" y="3"/>
                    <a:pt x="28" y="2"/>
                    <a:pt x="29" y="0"/>
                  </a:cubicBezTo>
                  <a:cubicBezTo>
                    <a:pt x="7" y="1"/>
                    <a:pt x="7" y="1"/>
                    <a:pt x="7" y="1"/>
                  </a:cubicBezTo>
                  <a:cubicBezTo>
                    <a:pt x="4" y="3"/>
                    <a:pt x="4" y="3"/>
                    <a:pt x="4" y="3"/>
                  </a:cubicBezTo>
                  <a:cubicBezTo>
                    <a:pt x="0" y="8"/>
                    <a:pt x="0" y="8"/>
                    <a:pt x="0" y="8"/>
                  </a:cubicBezTo>
                  <a:cubicBezTo>
                    <a:pt x="4" y="4"/>
                    <a:pt x="4" y="4"/>
                    <a:pt x="4" y="4"/>
                  </a:cubicBezTo>
                  <a:cubicBezTo>
                    <a:pt x="11" y="2"/>
                    <a:pt x="17" y="1"/>
                    <a:pt x="23"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84" name="Freeform 174"/>
            <p:cNvSpPr>
              <a:spLocks/>
            </p:cNvSpPr>
            <p:nvPr/>
          </p:nvSpPr>
          <p:spPr bwMode="auto">
            <a:xfrm>
              <a:off x="2185875" y="3512858"/>
              <a:ext cx="30941" cy="9168"/>
            </a:xfrm>
            <a:custGeom>
              <a:avLst/>
              <a:gdLst>
                <a:gd name="T0" fmla="*/ 22 w 23"/>
                <a:gd name="T1" fmla="*/ 3 h 7"/>
                <a:gd name="T2" fmla="*/ 23 w 23"/>
                <a:gd name="T3" fmla="*/ 2 h 7"/>
                <a:gd name="T4" fmla="*/ 4 w 23"/>
                <a:gd name="T5" fmla="*/ 3 h 7"/>
                <a:gd name="T6" fmla="*/ 0 w 23"/>
                <a:gd name="T7" fmla="*/ 7 h 7"/>
                <a:gd name="T8" fmla="*/ 1 w 23"/>
                <a:gd name="T9" fmla="*/ 7 h 7"/>
                <a:gd name="T10" fmla="*/ 22 w 23"/>
                <a:gd name="T11" fmla="*/ 3 h 7"/>
              </a:gdLst>
              <a:ahLst/>
              <a:cxnLst>
                <a:cxn ang="0">
                  <a:pos x="T0" y="T1"/>
                </a:cxn>
                <a:cxn ang="0">
                  <a:pos x="T2" y="T3"/>
                </a:cxn>
                <a:cxn ang="0">
                  <a:pos x="T4" y="T5"/>
                </a:cxn>
                <a:cxn ang="0">
                  <a:pos x="T6" y="T7"/>
                </a:cxn>
                <a:cxn ang="0">
                  <a:pos x="T8" y="T9"/>
                </a:cxn>
                <a:cxn ang="0">
                  <a:pos x="T10" y="T11"/>
                </a:cxn>
              </a:cxnLst>
              <a:rect l="0" t="0" r="r" b="b"/>
              <a:pathLst>
                <a:path w="23" h="7">
                  <a:moveTo>
                    <a:pt x="22" y="3"/>
                  </a:moveTo>
                  <a:cubicBezTo>
                    <a:pt x="22" y="3"/>
                    <a:pt x="23" y="3"/>
                    <a:pt x="23" y="2"/>
                  </a:cubicBezTo>
                  <a:cubicBezTo>
                    <a:pt x="17" y="0"/>
                    <a:pt x="11" y="1"/>
                    <a:pt x="4" y="3"/>
                  </a:cubicBezTo>
                  <a:cubicBezTo>
                    <a:pt x="0" y="7"/>
                    <a:pt x="0" y="7"/>
                    <a:pt x="0" y="7"/>
                  </a:cubicBezTo>
                  <a:cubicBezTo>
                    <a:pt x="0" y="7"/>
                    <a:pt x="1" y="7"/>
                    <a:pt x="1" y="7"/>
                  </a:cubicBezTo>
                  <a:cubicBezTo>
                    <a:pt x="22" y="3"/>
                    <a:pt x="22" y="3"/>
                    <a:pt x="22" y="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85" name="Freeform 175"/>
            <p:cNvSpPr>
              <a:spLocks/>
            </p:cNvSpPr>
            <p:nvPr/>
          </p:nvSpPr>
          <p:spPr bwMode="auto">
            <a:xfrm>
              <a:off x="2187020" y="3517441"/>
              <a:ext cx="28649" cy="6876"/>
            </a:xfrm>
            <a:custGeom>
              <a:avLst/>
              <a:gdLst>
                <a:gd name="T0" fmla="*/ 20 w 21"/>
                <a:gd name="T1" fmla="*/ 1 h 6"/>
                <a:gd name="T2" fmla="*/ 21 w 21"/>
                <a:gd name="T3" fmla="*/ 0 h 6"/>
                <a:gd name="T4" fmla="*/ 0 w 21"/>
                <a:gd name="T5" fmla="*/ 4 h 6"/>
                <a:gd name="T6" fmla="*/ 20 w 21"/>
                <a:gd name="T7" fmla="*/ 1 h 6"/>
              </a:gdLst>
              <a:ahLst/>
              <a:cxnLst>
                <a:cxn ang="0">
                  <a:pos x="T0" y="T1"/>
                </a:cxn>
                <a:cxn ang="0">
                  <a:pos x="T2" y="T3"/>
                </a:cxn>
                <a:cxn ang="0">
                  <a:pos x="T4" y="T5"/>
                </a:cxn>
                <a:cxn ang="0">
                  <a:pos x="T6" y="T7"/>
                </a:cxn>
              </a:cxnLst>
              <a:rect l="0" t="0" r="r" b="b"/>
              <a:pathLst>
                <a:path w="21" h="6">
                  <a:moveTo>
                    <a:pt x="20" y="1"/>
                  </a:moveTo>
                  <a:cubicBezTo>
                    <a:pt x="20" y="1"/>
                    <a:pt x="20" y="1"/>
                    <a:pt x="21" y="0"/>
                  </a:cubicBezTo>
                  <a:cubicBezTo>
                    <a:pt x="0" y="4"/>
                    <a:pt x="0" y="4"/>
                    <a:pt x="0" y="4"/>
                  </a:cubicBezTo>
                  <a:cubicBezTo>
                    <a:pt x="8" y="6"/>
                    <a:pt x="15" y="4"/>
                    <a:pt x="20" y="1"/>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86" name="Freeform 176"/>
            <p:cNvSpPr>
              <a:spLocks/>
            </p:cNvSpPr>
            <p:nvPr/>
          </p:nvSpPr>
          <p:spPr bwMode="auto">
            <a:xfrm>
              <a:off x="2145766" y="3589634"/>
              <a:ext cx="6876" cy="11459"/>
            </a:xfrm>
            <a:custGeom>
              <a:avLst/>
              <a:gdLst>
                <a:gd name="T0" fmla="*/ 0 w 5"/>
                <a:gd name="T1" fmla="*/ 9 h 9"/>
                <a:gd name="T2" fmla="*/ 5 w 5"/>
                <a:gd name="T3" fmla="*/ 9 h 9"/>
                <a:gd name="T4" fmla="*/ 5 w 5"/>
                <a:gd name="T5" fmla="*/ 0 h 9"/>
                <a:gd name="T6" fmla="*/ 0 w 5"/>
                <a:gd name="T7" fmla="*/ 0 h 9"/>
                <a:gd name="T8" fmla="*/ 0 w 5"/>
                <a:gd name="T9" fmla="*/ 9 h 9"/>
              </a:gdLst>
              <a:ahLst/>
              <a:cxnLst>
                <a:cxn ang="0">
                  <a:pos x="T0" y="T1"/>
                </a:cxn>
                <a:cxn ang="0">
                  <a:pos x="T2" y="T3"/>
                </a:cxn>
                <a:cxn ang="0">
                  <a:pos x="T4" y="T5"/>
                </a:cxn>
                <a:cxn ang="0">
                  <a:pos x="T6" y="T7"/>
                </a:cxn>
                <a:cxn ang="0">
                  <a:pos x="T8" y="T9"/>
                </a:cxn>
              </a:cxnLst>
              <a:rect l="0" t="0" r="r" b="b"/>
              <a:pathLst>
                <a:path w="5" h="9">
                  <a:moveTo>
                    <a:pt x="0" y="9"/>
                  </a:moveTo>
                  <a:cubicBezTo>
                    <a:pt x="5" y="9"/>
                    <a:pt x="5" y="9"/>
                    <a:pt x="5" y="9"/>
                  </a:cubicBezTo>
                  <a:cubicBezTo>
                    <a:pt x="5" y="0"/>
                    <a:pt x="5" y="0"/>
                    <a:pt x="5" y="0"/>
                  </a:cubicBezTo>
                  <a:cubicBezTo>
                    <a:pt x="4" y="0"/>
                    <a:pt x="2" y="0"/>
                    <a:pt x="0" y="0"/>
                  </a:cubicBezTo>
                  <a:cubicBezTo>
                    <a:pt x="0" y="9"/>
                    <a:pt x="0" y="9"/>
                    <a:pt x="0" y="9"/>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287" name="Freeform 177"/>
            <p:cNvSpPr>
              <a:spLocks/>
            </p:cNvSpPr>
            <p:nvPr/>
          </p:nvSpPr>
          <p:spPr bwMode="auto">
            <a:xfrm>
              <a:off x="1999086" y="3734023"/>
              <a:ext cx="115740" cy="537446"/>
            </a:xfrm>
            <a:custGeom>
              <a:avLst/>
              <a:gdLst>
                <a:gd name="T0" fmla="*/ 77 w 85"/>
                <a:gd name="T1" fmla="*/ 104 h 415"/>
                <a:gd name="T2" fmla="*/ 85 w 85"/>
                <a:gd name="T3" fmla="*/ 72 h 415"/>
                <a:gd name="T4" fmla="*/ 85 w 85"/>
                <a:gd name="T5" fmla="*/ 0 h 415"/>
                <a:gd name="T6" fmla="*/ 63 w 85"/>
                <a:gd name="T7" fmla="*/ 87 h 415"/>
                <a:gd name="T8" fmla="*/ 54 w 85"/>
                <a:gd name="T9" fmla="*/ 162 h 415"/>
                <a:gd name="T10" fmla="*/ 36 w 85"/>
                <a:gd name="T11" fmla="*/ 347 h 415"/>
                <a:gd name="T12" fmla="*/ 15 w 85"/>
                <a:gd name="T13" fmla="*/ 372 h 415"/>
                <a:gd name="T14" fmla="*/ 8 w 85"/>
                <a:gd name="T15" fmla="*/ 388 h 415"/>
                <a:gd name="T16" fmla="*/ 3 w 85"/>
                <a:gd name="T17" fmla="*/ 413 h 415"/>
                <a:gd name="T18" fmla="*/ 16 w 85"/>
                <a:gd name="T19" fmla="*/ 415 h 415"/>
                <a:gd name="T20" fmla="*/ 43 w 85"/>
                <a:gd name="T21" fmla="*/ 405 h 415"/>
                <a:gd name="T22" fmla="*/ 43 w 85"/>
                <a:gd name="T23" fmla="*/ 395 h 415"/>
                <a:gd name="T24" fmla="*/ 53 w 85"/>
                <a:gd name="T25" fmla="*/ 395 h 415"/>
                <a:gd name="T26" fmla="*/ 52 w 85"/>
                <a:gd name="T27" fmla="*/ 355 h 415"/>
                <a:gd name="T28" fmla="*/ 67 w 85"/>
                <a:gd name="T29" fmla="*/ 310 h 415"/>
                <a:gd name="T30" fmla="*/ 66 w 85"/>
                <a:gd name="T31" fmla="*/ 306 h 415"/>
                <a:gd name="T32" fmla="*/ 67 w 85"/>
                <a:gd name="T33" fmla="*/ 203 h 415"/>
                <a:gd name="T34" fmla="*/ 77 w 85"/>
                <a:gd name="T35" fmla="*/ 10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415">
                  <a:moveTo>
                    <a:pt x="77" y="104"/>
                  </a:moveTo>
                  <a:cubicBezTo>
                    <a:pt x="85" y="72"/>
                    <a:pt x="85" y="72"/>
                    <a:pt x="85" y="72"/>
                  </a:cubicBezTo>
                  <a:cubicBezTo>
                    <a:pt x="85" y="0"/>
                    <a:pt x="85" y="0"/>
                    <a:pt x="85" y="0"/>
                  </a:cubicBezTo>
                  <a:cubicBezTo>
                    <a:pt x="63" y="87"/>
                    <a:pt x="63" y="87"/>
                    <a:pt x="63" y="87"/>
                  </a:cubicBezTo>
                  <a:cubicBezTo>
                    <a:pt x="54" y="162"/>
                    <a:pt x="54" y="162"/>
                    <a:pt x="54" y="162"/>
                  </a:cubicBezTo>
                  <a:cubicBezTo>
                    <a:pt x="54" y="233"/>
                    <a:pt x="48" y="295"/>
                    <a:pt x="36" y="347"/>
                  </a:cubicBezTo>
                  <a:cubicBezTo>
                    <a:pt x="15" y="372"/>
                    <a:pt x="15" y="372"/>
                    <a:pt x="15" y="372"/>
                  </a:cubicBezTo>
                  <a:cubicBezTo>
                    <a:pt x="8" y="388"/>
                    <a:pt x="8" y="388"/>
                    <a:pt x="8" y="388"/>
                  </a:cubicBezTo>
                  <a:cubicBezTo>
                    <a:pt x="2" y="397"/>
                    <a:pt x="0" y="405"/>
                    <a:pt x="3" y="413"/>
                  </a:cubicBezTo>
                  <a:cubicBezTo>
                    <a:pt x="7" y="414"/>
                    <a:pt x="12" y="415"/>
                    <a:pt x="16" y="415"/>
                  </a:cubicBezTo>
                  <a:cubicBezTo>
                    <a:pt x="25" y="415"/>
                    <a:pt x="34" y="411"/>
                    <a:pt x="43" y="405"/>
                  </a:cubicBezTo>
                  <a:cubicBezTo>
                    <a:pt x="43" y="395"/>
                    <a:pt x="43" y="395"/>
                    <a:pt x="43" y="395"/>
                  </a:cubicBezTo>
                  <a:cubicBezTo>
                    <a:pt x="53" y="395"/>
                    <a:pt x="53" y="395"/>
                    <a:pt x="53" y="395"/>
                  </a:cubicBezTo>
                  <a:cubicBezTo>
                    <a:pt x="52" y="355"/>
                    <a:pt x="52" y="355"/>
                    <a:pt x="52" y="355"/>
                  </a:cubicBezTo>
                  <a:cubicBezTo>
                    <a:pt x="61" y="346"/>
                    <a:pt x="66" y="331"/>
                    <a:pt x="67" y="310"/>
                  </a:cubicBezTo>
                  <a:cubicBezTo>
                    <a:pt x="66" y="308"/>
                    <a:pt x="66" y="307"/>
                    <a:pt x="66" y="306"/>
                  </a:cubicBezTo>
                  <a:cubicBezTo>
                    <a:pt x="64" y="272"/>
                    <a:pt x="64" y="238"/>
                    <a:pt x="67" y="203"/>
                  </a:cubicBezTo>
                  <a:cubicBezTo>
                    <a:pt x="77" y="104"/>
                    <a:pt x="77" y="104"/>
                    <a:pt x="77" y="10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extLst>
      <p:ext uri="{BB962C8B-B14F-4D97-AF65-F5344CB8AC3E}">
        <p14:creationId xmlns:p14="http://schemas.microsoft.com/office/powerpoint/2010/main" val="5300642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fill="hold" nodeType="afterEffect" p14:presetBounceEnd="57500">
                                      <p:stCondLst>
                                        <p:cond delay="0"/>
                                      </p:stCondLst>
                                      <p:childTnLst>
                                        <p:set>
                                          <p:cBhvr>
                                            <p:cTn id="6" dur="1" fill="hold">
                                              <p:stCondLst>
                                                <p:cond delay="0"/>
                                              </p:stCondLst>
                                            </p:cTn>
                                            <p:tgtEl>
                                              <p:spTgt spid="199"/>
                                            </p:tgtEl>
                                            <p:attrNameLst>
                                              <p:attrName>style.visibility</p:attrName>
                                            </p:attrNameLst>
                                          </p:cBhvr>
                                          <p:to>
                                            <p:strVal val="visible"/>
                                          </p:to>
                                        </p:set>
                                        <p:anim calcmode="lin" valueType="num" p14:bounceEnd="57500">
                                          <p:cBhvr additive="base">
                                            <p:cTn id="7" dur="400" fill="hold"/>
                                            <p:tgtEl>
                                              <p:spTgt spid="199"/>
                                            </p:tgtEl>
                                            <p:attrNameLst>
                                              <p:attrName>ppt_x</p:attrName>
                                            </p:attrNameLst>
                                          </p:cBhvr>
                                          <p:tavLst>
                                            <p:tav tm="0">
                                              <p:val>
                                                <p:strVal val="#ppt_x"/>
                                              </p:val>
                                            </p:tav>
                                            <p:tav tm="100000">
                                              <p:val>
                                                <p:strVal val="#ppt_x"/>
                                              </p:val>
                                            </p:tav>
                                          </p:tavLst>
                                        </p:anim>
                                        <p:anim calcmode="lin" valueType="num" p14:bounceEnd="57500">
                                          <p:cBhvr additive="base">
                                            <p:cTn id="8" dur="400" fill="hold"/>
                                            <p:tgtEl>
                                              <p:spTgt spid="199"/>
                                            </p:tgtEl>
                                            <p:attrNameLst>
                                              <p:attrName>ppt_y</p:attrName>
                                            </p:attrNameLst>
                                          </p:cBhvr>
                                          <p:tavLst>
                                            <p:tav tm="0">
                                              <p:val>
                                                <p:strVal val="0-#ppt_h/2"/>
                                              </p:val>
                                            </p:tav>
                                            <p:tav tm="100000">
                                              <p:val>
                                                <p:strVal val="#ppt_y"/>
                                              </p:val>
                                            </p:tav>
                                          </p:tavLst>
                                        </p:anim>
                                      </p:childTnLst>
                                    </p:cTn>
                                  </p:par>
                                </p:childTnLst>
                              </p:cTn>
                            </p:par>
                            <p:par>
                              <p:cTn id="9" fill="hold">
                                <p:stCondLst>
                                  <p:cond delay="400"/>
                                </p:stCondLst>
                                <p:childTnLst>
                                  <p:par>
                                    <p:cTn id="10" presetID="2" presetClass="entr" presetSubtype="1" fill="hold" nodeType="afterEffect" p14:presetBounceEnd="57500">
                                      <p:stCondLst>
                                        <p:cond delay="0"/>
                                      </p:stCondLst>
                                      <p:childTnLst>
                                        <p:set>
                                          <p:cBhvr>
                                            <p:cTn id="11" dur="1" fill="hold">
                                              <p:stCondLst>
                                                <p:cond delay="0"/>
                                              </p:stCondLst>
                                            </p:cTn>
                                            <p:tgtEl>
                                              <p:spTgt spid="208"/>
                                            </p:tgtEl>
                                            <p:attrNameLst>
                                              <p:attrName>style.visibility</p:attrName>
                                            </p:attrNameLst>
                                          </p:cBhvr>
                                          <p:to>
                                            <p:strVal val="visible"/>
                                          </p:to>
                                        </p:set>
                                        <p:anim calcmode="lin" valueType="num" p14:bounceEnd="57500">
                                          <p:cBhvr additive="base">
                                            <p:cTn id="12" dur="400" fill="hold"/>
                                            <p:tgtEl>
                                              <p:spTgt spid="208"/>
                                            </p:tgtEl>
                                            <p:attrNameLst>
                                              <p:attrName>ppt_x</p:attrName>
                                            </p:attrNameLst>
                                          </p:cBhvr>
                                          <p:tavLst>
                                            <p:tav tm="0">
                                              <p:val>
                                                <p:strVal val="#ppt_x"/>
                                              </p:val>
                                            </p:tav>
                                            <p:tav tm="100000">
                                              <p:val>
                                                <p:strVal val="#ppt_x"/>
                                              </p:val>
                                            </p:tav>
                                          </p:tavLst>
                                        </p:anim>
                                        <p:anim calcmode="lin" valueType="num" p14:bounceEnd="57500">
                                          <p:cBhvr additive="base">
                                            <p:cTn id="13" dur="400" fill="hold"/>
                                            <p:tgtEl>
                                              <p:spTgt spid="208"/>
                                            </p:tgtEl>
                                            <p:attrNameLst>
                                              <p:attrName>ppt_y</p:attrName>
                                            </p:attrNameLst>
                                          </p:cBhvr>
                                          <p:tavLst>
                                            <p:tav tm="0">
                                              <p:val>
                                                <p:strVal val="0-#ppt_h/2"/>
                                              </p:val>
                                            </p:tav>
                                            <p:tav tm="100000">
                                              <p:val>
                                                <p:strVal val="#ppt_y"/>
                                              </p:val>
                                            </p:tav>
                                          </p:tavLst>
                                        </p:anim>
                                      </p:childTnLst>
                                    </p:cTn>
                                  </p:par>
                                </p:childTnLst>
                              </p:cTn>
                            </p:par>
                            <p:par>
                              <p:cTn id="14" fill="hold">
                                <p:stCondLst>
                                  <p:cond delay="800"/>
                                </p:stCondLst>
                                <p:childTnLst>
                                  <p:par>
                                    <p:cTn id="15" presetID="2" presetClass="entr" presetSubtype="1" fill="hold" nodeType="afterEffect" p14:presetBounceEnd="57500">
                                      <p:stCondLst>
                                        <p:cond delay="0"/>
                                      </p:stCondLst>
                                      <p:childTnLst>
                                        <p:set>
                                          <p:cBhvr>
                                            <p:cTn id="16" dur="1" fill="hold">
                                              <p:stCondLst>
                                                <p:cond delay="0"/>
                                              </p:stCondLst>
                                            </p:cTn>
                                            <p:tgtEl>
                                              <p:spTgt spid="203"/>
                                            </p:tgtEl>
                                            <p:attrNameLst>
                                              <p:attrName>style.visibility</p:attrName>
                                            </p:attrNameLst>
                                          </p:cBhvr>
                                          <p:to>
                                            <p:strVal val="visible"/>
                                          </p:to>
                                        </p:set>
                                        <p:anim calcmode="lin" valueType="num" p14:bounceEnd="57500">
                                          <p:cBhvr additive="base">
                                            <p:cTn id="17" dur="400" fill="hold"/>
                                            <p:tgtEl>
                                              <p:spTgt spid="203"/>
                                            </p:tgtEl>
                                            <p:attrNameLst>
                                              <p:attrName>ppt_x</p:attrName>
                                            </p:attrNameLst>
                                          </p:cBhvr>
                                          <p:tavLst>
                                            <p:tav tm="0">
                                              <p:val>
                                                <p:strVal val="#ppt_x"/>
                                              </p:val>
                                            </p:tav>
                                            <p:tav tm="100000">
                                              <p:val>
                                                <p:strVal val="#ppt_x"/>
                                              </p:val>
                                            </p:tav>
                                          </p:tavLst>
                                        </p:anim>
                                        <p:anim calcmode="lin" valueType="num" p14:bounceEnd="57500">
                                          <p:cBhvr additive="base">
                                            <p:cTn id="18" dur="400" fill="hold"/>
                                            <p:tgtEl>
                                              <p:spTgt spid="203"/>
                                            </p:tgtEl>
                                            <p:attrNameLst>
                                              <p:attrName>ppt_y</p:attrName>
                                            </p:attrNameLst>
                                          </p:cBhvr>
                                          <p:tavLst>
                                            <p:tav tm="0">
                                              <p:val>
                                                <p:strVal val="0-#ppt_h/2"/>
                                              </p:val>
                                            </p:tav>
                                            <p:tav tm="100000">
                                              <p:val>
                                                <p:strVal val="#ppt_y"/>
                                              </p:val>
                                            </p:tav>
                                          </p:tavLst>
                                        </p:anim>
                                      </p:childTnLst>
                                    </p:cTn>
                                  </p:par>
                                </p:childTnLst>
                              </p:cTn>
                            </p:par>
                            <p:par>
                              <p:cTn id="19" fill="hold">
                                <p:stCondLst>
                                  <p:cond delay="1200"/>
                                </p:stCondLst>
                                <p:childTnLst>
                                  <p:par>
                                    <p:cTn id="20" presetID="2" presetClass="entr" presetSubtype="3" decel="52500" fill="hold" grpId="0" nodeType="afterEffect">
                                      <p:stCondLst>
                                        <p:cond delay="0"/>
                                      </p:stCondLst>
                                      <p:childTnLst>
                                        <p:set>
                                          <p:cBhvr>
                                            <p:cTn id="21" dur="1" fill="hold">
                                              <p:stCondLst>
                                                <p:cond delay="0"/>
                                              </p:stCondLst>
                                            </p:cTn>
                                            <p:tgtEl>
                                              <p:spTgt spid="212"/>
                                            </p:tgtEl>
                                            <p:attrNameLst>
                                              <p:attrName>style.visibility</p:attrName>
                                            </p:attrNameLst>
                                          </p:cBhvr>
                                          <p:to>
                                            <p:strVal val="visible"/>
                                          </p:to>
                                        </p:set>
                                        <p:anim calcmode="lin" valueType="num">
                                          <p:cBhvr additive="base">
                                            <p:cTn id="22" dur="400" fill="hold"/>
                                            <p:tgtEl>
                                              <p:spTgt spid="212"/>
                                            </p:tgtEl>
                                            <p:attrNameLst>
                                              <p:attrName>ppt_x</p:attrName>
                                            </p:attrNameLst>
                                          </p:cBhvr>
                                          <p:tavLst>
                                            <p:tav tm="0">
                                              <p:val>
                                                <p:strVal val="1+#ppt_w/2"/>
                                              </p:val>
                                            </p:tav>
                                            <p:tav tm="100000">
                                              <p:val>
                                                <p:strVal val="#ppt_x"/>
                                              </p:val>
                                            </p:tav>
                                          </p:tavLst>
                                        </p:anim>
                                        <p:anim calcmode="lin" valueType="num">
                                          <p:cBhvr additive="base">
                                            <p:cTn id="23" dur="400" fill="hold"/>
                                            <p:tgtEl>
                                              <p:spTgt spid="212"/>
                                            </p:tgtEl>
                                            <p:attrNameLst>
                                              <p:attrName>ppt_y</p:attrName>
                                            </p:attrNameLst>
                                          </p:cBhvr>
                                          <p:tavLst>
                                            <p:tav tm="0">
                                              <p:val>
                                                <p:strVal val="0-#ppt_h/2"/>
                                              </p:val>
                                            </p:tav>
                                            <p:tav tm="100000">
                                              <p:val>
                                                <p:strVal val="#ppt_y"/>
                                              </p:val>
                                            </p:tav>
                                          </p:tavLst>
                                        </p:anim>
                                      </p:childTnLst>
                                    </p:cTn>
                                  </p:par>
                                </p:childTnLst>
                              </p:cTn>
                            </p:par>
                            <p:par>
                              <p:cTn id="24" fill="hold">
                                <p:stCondLst>
                                  <p:cond delay="1600"/>
                                </p:stCondLst>
                                <p:childTnLst>
                                  <p:par>
                                    <p:cTn id="25" presetID="2" presetClass="entr" presetSubtype="9" decel="52500" fill="hold" grpId="0" nodeType="afterEffect">
                                      <p:stCondLst>
                                        <p:cond delay="0"/>
                                      </p:stCondLst>
                                      <p:childTnLst>
                                        <p:set>
                                          <p:cBhvr>
                                            <p:cTn id="26" dur="1" fill="hold">
                                              <p:stCondLst>
                                                <p:cond delay="0"/>
                                              </p:stCondLst>
                                            </p:cTn>
                                            <p:tgtEl>
                                              <p:spTgt spid="213"/>
                                            </p:tgtEl>
                                            <p:attrNameLst>
                                              <p:attrName>style.visibility</p:attrName>
                                            </p:attrNameLst>
                                          </p:cBhvr>
                                          <p:to>
                                            <p:strVal val="visible"/>
                                          </p:to>
                                        </p:set>
                                        <p:anim calcmode="lin" valueType="num">
                                          <p:cBhvr additive="base">
                                            <p:cTn id="27" dur="400" fill="hold"/>
                                            <p:tgtEl>
                                              <p:spTgt spid="213"/>
                                            </p:tgtEl>
                                            <p:attrNameLst>
                                              <p:attrName>ppt_x</p:attrName>
                                            </p:attrNameLst>
                                          </p:cBhvr>
                                          <p:tavLst>
                                            <p:tav tm="0">
                                              <p:val>
                                                <p:strVal val="0-#ppt_w/2"/>
                                              </p:val>
                                            </p:tav>
                                            <p:tav tm="100000">
                                              <p:val>
                                                <p:strVal val="#ppt_x"/>
                                              </p:val>
                                            </p:tav>
                                          </p:tavLst>
                                        </p:anim>
                                        <p:anim calcmode="lin" valueType="num">
                                          <p:cBhvr additive="base">
                                            <p:cTn id="28" dur="400" fill="hold"/>
                                            <p:tgtEl>
                                              <p:spTgt spid="213"/>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2" presetClass="entr" presetSubtype="2" decel="52500" fill="hold" grpId="0" nodeType="afterEffect">
                                      <p:stCondLst>
                                        <p:cond delay="0"/>
                                      </p:stCondLst>
                                      <p:childTnLst>
                                        <p:set>
                                          <p:cBhvr>
                                            <p:cTn id="31" dur="1" fill="hold">
                                              <p:stCondLst>
                                                <p:cond delay="0"/>
                                              </p:stCondLst>
                                            </p:cTn>
                                            <p:tgtEl>
                                              <p:spTgt spid="214"/>
                                            </p:tgtEl>
                                            <p:attrNameLst>
                                              <p:attrName>style.visibility</p:attrName>
                                            </p:attrNameLst>
                                          </p:cBhvr>
                                          <p:to>
                                            <p:strVal val="visible"/>
                                          </p:to>
                                        </p:set>
                                        <p:anim calcmode="lin" valueType="num">
                                          <p:cBhvr additive="base">
                                            <p:cTn id="32" dur="400" fill="hold"/>
                                            <p:tgtEl>
                                              <p:spTgt spid="214"/>
                                            </p:tgtEl>
                                            <p:attrNameLst>
                                              <p:attrName>ppt_x</p:attrName>
                                            </p:attrNameLst>
                                          </p:cBhvr>
                                          <p:tavLst>
                                            <p:tav tm="0">
                                              <p:val>
                                                <p:strVal val="1+#ppt_w/2"/>
                                              </p:val>
                                            </p:tav>
                                            <p:tav tm="100000">
                                              <p:val>
                                                <p:strVal val="#ppt_x"/>
                                              </p:val>
                                            </p:tav>
                                          </p:tavLst>
                                        </p:anim>
                                        <p:anim calcmode="lin" valueType="num">
                                          <p:cBhvr additive="base">
                                            <p:cTn id="33" dur="400" fill="hold"/>
                                            <p:tgtEl>
                                              <p:spTgt spid="214"/>
                                            </p:tgtEl>
                                            <p:attrNameLst>
                                              <p:attrName>ppt_y</p:attrName>
                                            </p:attrNameLst>
                                          </p:cBhvr>
                                          <p:tavLst>
                                            <p:tav tm="0">
                                              <p:val>
                                                <p:strVal val="#ppt_y"/>
                                              </p:val>
                                            </p:tav>
                                            <p:tav tm="100000">
                                              <p:val>
                                                <p:strVal val="#ppt_y"/>
                                              </p:val>
                                            </p:tav>
                                          </p:tavLst>
                                        </p:anim>
                                      </p:childTnLst>
                                    </p:cTn>
                                  </p:par>
                                </p:childTnLst>
                              </p:cTn>
                            </p:par>
                            <p:par>
                              <p:cTn id="34" fill="hold">
                                <p:stCondLst>
                                  <p:cond delay="2400"/>
                                </p:stCondLst>
                                <p:childTnLst>
                                  <p:par>
                                    <p:cTn id="35" presetID="22" presetClass="entr" presetSubtype="2" fill="hold" nodeType="afterEffect">
                                      <p:stCondLst>
                                        <p:cond delay="0"/>
                                      </p:stCondLst>
                                      <p:childTnLst>
                                        <p:set>
                                          <p:cBhvr>
                                            <p:cTn id="36" dur="1" fill="hold">
                                              <p:stCondLst>
                                                <p:cond delay="0"/>
                                              </p:stCondLst>
                                            </p:cTn>
                                            <p:tgtEl>
                                              <p:spTgt spid="215"/>
                                            </p:tgtEl>
                                            <p:attrNameLst>
                                              <p:attrName>style.visibility</p:attrName>
                                            </p:attrNameLst>
                                          </p:cBhvr>
                                          <p:to>
                                            <p:strVal val="visible"/>
                                          </p:to>
                                        </p:set>
                                        <p:animEffect transition="in" filter="wipe(right)">
                                          <p:cBhvr>
                                            <p:cTn id="37" dur="500"/>
                                            <p:tgtEl>
                                              <p:spTgt spid="215"/>
                                            </p:tgtEl>
                                          </p:cBhvr>
                                        </p:animEffect>
                                      </p:childTnLst>
                                    </p:cTn>
                                  </p:par>
                                </p:childTnLst>
                              </p:cTn>
                            </p:par>
                            <p:par>
                              <p:cTn id="38" fill="hold">
                                <p:stCondLst>
                                  <p:cond delay="2900"/>
                                </p:stCondLst>
                                <p:childTnLst>
                                  <p:par>
                                    <p:cTn id="39" presetID="42" presetClass="entr" presetSubtype="0" fill="hold" grpId="0" nodeType="afterEffect">
                                      <p:stCondLst>
                                        <p:cond delay="0"/>
                                      </p:stCondLst>
                                      <p:childTnLst>
                                        <p:set>
                                          <p:cBhvr>
                                            <p:cTn id="40" dur="1" fill="hold">
                                              <p:stCondLst>
                                                <p:cond delay="0"/>
                                              </p:stCondLst>
                                            </p:cTn>
                                            <p:tgtEl>
                                              <p:spTgt spid="216"/>
                                            </p:tgtEl>
                                            <p:attrNameLst>
                                              <p:attrName>style.visibility</p:attrName>
                                            </p:attrNameLst>
                                          </p:cBhvr>
                                          <p:to>
                                            <p:strVal val="visible"/>
                                          </p:to>
                                        </p:set>
                                        <p:animEffect transition="in" filter="fade">
                                          <p:cBhvr>
                                            <p:cTn id="41" dur="400"/>
                                            <p:tgtEl>
                                              <p:spTgt spid="216"/>
                                            </p:tgtEl>
                                          </p:cBhvr>
                                        </p:animEffect>
                                        <p:anim calcmode="lin" valueType="num">
                                          <p:cBhvr>
                                            <p:cTn id="42" dur="400" fill="hold"/>
                                            <p:tgtEl>
                                              <p:spTgt spid="216"/>
                                            </p:tgtEl>
                                            <p:attrNameLst>
                                              <p:attrName>ppt_x</p:attrName>
                                            </p:attrNameLst>
                                          </p:cBhvr>
                                          <p:tavLst>
                                            <p:tav tm="0">
                                              <p:val>
                                                <p:strVal val="#ppt_x"/>
                                              </p:val>
                                            </p:tav>
                                            <p:tav tm="100000">
                                              <p:val>
                                                <p:strVal val="#ppt_x"/>
                                              </p:val>
                                            </p:tav>
                                          </p:tavLst>
                                        </p:anim>
                                        <p:anim calcmode="lin" valueType="num">
                                          <p:cBhvr>
                                            <p:cTn id="43" dur="400" fill="hold"/>
                                            <p:tgtEl>
                                              <p:spTgt spid="216"/>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217"/>
                                            </p:tgtEl>
                                            <p:attrNameLst>
                                              <p:attrName>style.visibility</p:attrName>
                                            </p:attrNameLst>
                                          </p:cBhvr>
                                          <p:to>
                                            <p:strVal val="visible"/>
                                          </p:to>
                                        </p:set>
                                        <p:animEffect transition="in" filter="fade">
                                          <p:cBhvr>
                                            <p:cTn id="46" dur="400"/>
                                            <p:tgtEl>
                                              <p:spTgt spid="217"/>
                                            </p:tgtEl>
                                          </p:cBhvr>
                                        </p:animEffect>
                                        <p:anim calcmode="lin" valueType="num">
                                          <p:cBhvr>
                                            <p:cTn id="47" dur="400" fill="hold"/>
                                            <p:tgtEl>
                                              <p:spTgt spid="217"/>
                                            </p:tgtEl>
                                            <p:attrNameLst>
                                              <p:attrName>ppt_x</p:attrName>
                                            </p:attrNameLst>
                                          </p:cBhvr>
                                          <p:tavLst>
                                            <p:tav tm="0">
                                              <p:val>
                                                <p:strVal val="#ppt_x"/>
                                              </p:val>
                                            </p:tav>
                                            <p:tav tm="100000">
                                              <p:val>
                                                <p:strVal val="#ppt_x"/>
                                              </p:val>
                                            </p:tav>
                                          </p:tavLst>
                                        </p:anim>
                                        <p:anim calcmode="lin" valueType="num">
                                          <p:cBhvr>
                                            <p:cTn id="48" dur="400" fill="hold"/>
                                            <p:tgtEl>
                                              <p:spTgt spid="217"/>
                                            </p:tgtEl>
                                            <p:attrNameLst>
                                              <p:attrName>ppt_y</p:attrName>
                                            </p:attrNameLst>
                                          </p:cBhvr>
                                          <p:tavLst>
                                            <p:tav tm="0">
                                              <p:val>
                                                <p:strVal val="#ppt_y-.1"/>
                                              </p:val>
                                            </p:tav>
                                            <p:tav tm="100000">
                                              <p:val>
                                                <p:strVal val="#ppt_y"/>
                                              </p:val>
                                            </p:tav>
                                          </p:tavLst>
                                        </p:anim>
                                      </p:childTnLst>
                                    </p:cTn>
                                  </p:par>
                                </p:childTnLst>
                              </p:cTn>
                            </p:par>
                            <p:par>
                              <p:cTn id="49" fill="hold">
                                <p:stCondLst>
                                  <p:cond delay="3300"/>
                                </p:stCondLst>
                                <p:childTnLst>
                                  <p:par>
                                    <p:cTn id="50" presetID="22" presetClass="entr" presetSubtype="2" fill="hold" nodeType="afterEffect">
                                      <p:stCondLst>
                                        <p:cond delay="0"/>
                                      </p:stCondLst>
                                      <p:childTnLst>
                                        <p:set>
                                          <p:cBhvr>
                                            <p:cTn id="51" dur="1" fill="hold">
                                              <p:stCondLst>
                                                <p:cond delay="0"/>
                                              </p:stCondLst>
                                            </p:cTn>
                                            <p:tgtEl>
                                              <p:spTgt spid="218"/>
                                            </p:tgtEl>
                                            <p:attrNameLst>
                                              <p:attrName>style.visibility</p:attrName>
                                            </p:attrNameLst>
                                          </p:cBhvr>
                                          <p:to>
                                            <p:strVal val="visible"/>
                                          </p:to>
                                        </p:set>
                                        <p:animEffect transition="in" filter="wipe(right)">
                                          <p:cBhvr>
                                            <p:cTn id="52" dur="500"/>
                                            <p:tgtEl>
                                              <p:spTgt spid="218"/>
                                            </p:tgtEl>
                                          </p:cBhvr>
                                        </p:animEffect>
                                      </p:childTnLst>
                                    </p:cTn>
                                  </p:par>
                                </p:childTnLst>
                              </p:cTn>
                            </p:par>
                            <p:par>
                              <p:cTn id="53" fill="hold">
                                <p:stCondLst>
                                  <p:cond delay="3800"/>
                                </p:stCondLst>
                                <p:childTnLst>
                                  <p:par>
                                    <p:cTn id="54" presetID="42" presetClass="entr" presetSubtype="0" fill="hold" grpId="0" nodeType="afterEffect">
                                      <p:stCondLst>
                                        <p:cond delay="0"/>
                                      </p:stCondLst>
                                      <p:childTnLst>
                                        <p:set>
                                          <p:cBhvr>
                                            <p:cTn id="55" dur="1" fill="hold">
                                              <p:stCondLst>
                                                <p:cond delay="0"/>
                                              </p:stCondLst>
                                            </p:cTn>
                                            <p:tgtEl>
                                              <p:spTgt spid="219"/>
                                            </p:tgtEl>
                                            <p:attrNameLst>
                                              <p:attrName>style.visibility</p:attrName>
                                            </p:attrNameLst>
                                          </p:cBhvr>
                                          <p:to>
                                            <p:strVal val="visible"/>
                                          </p:to>
                                        </p:set>
                                        <p:animEffect transition="in" filter="fade">
                                          <p:cBhvr>
                                            <p:cTn id="56" dur="400"/>
                                            <p:tgtEl>
                                              <p:spTgt spid="219"/>
                                            </p:tgtEl>
                                          </p:cBhvr>
                                        </p:animEffect>
                                        <p:anim calcmode="lin" valueType="num">
                                          <p:cBhvr>
                                            <p:cTn id="57" dur="400" fill="hold"/>
                                            <p:tgtEl>
                                              <p:spTgt spid="219"/>
                                            </p:tgtEl>
                                            <p:attrNameLst>
                                              <p:attrName>ppt_x</p:attrName>
                                            </p:attrNameLst>
                                          </p:cBhvr>
                                          <p:tavLst>
                                            <p:tav tm="0">
                                              <p:val>
                                                <p:strVal val="#ppt_x"/>
                                              </p:val>
                                            </p:tav>
                                            <p:tav tm="100000">
                                              <p:val>
                                                <p:strVal val="#ppt_x"/>
                                              </p:val>
                                            </p:tav>
                                          </p:tavLst>
                                        </p:anim>
                                        <p:anim calcmode="lin" valueType="num">
                                          <p:cBhvr>
                                            <p:cTn id="58" dur="400" fill="hold"/>
                                            <p:tgtEl>
                                              <p:spTgt spid="219"/>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220"/>
                                            </p:tgtEl>
                                            <p:attrNameLst>
                                              <p:attrName>style.visibility</p:attrName>
                                            </p:attrNameLst>
                                          </p:cBhvr>
                                          <p:to>
                                            <p:strVal val="visible"/>
                                          </p:to>
                                        </p:set>
                                        <p:animEffect transition="in" filter="fade">
                                          <p:cBhvr>
                                            <p:cTn id="61" dur="400"/>
                                            <p:tgtEl>
                                              <p:spTgt spid="220"/>
                                            </p:tgtEl>
                                          </p:cBhvr>
                                        </p:animEffect>
                                        <p:anim calcmode="lin" valueType="num">
                                          <p:cBhvr>
                                            <p:cTn id="62" dur="400" fill="hold"/>
                                            <p:tgtEl>
                                              <p:spTgt spid="220"/>
                                            </p:tgtEl>
                                            <p:attrNameLst>
                                              <p:attrName>ppt_x</p:attrName>
                                            </p:attrNameLst>
                                          </p:cBhvr>
                                          <p:tavLst>
                                            <p:tav tm="0">
                                              <p:val>
                                                <p:strVal val="#ppt_x"/>
                                              </p:val>
                                            </p:tav>
                                            <p:tav tm="100000">
                                              <p:val>
                                                <p:strVal val="#ppt_x"/>
                                              </p:val>
                                            </p:tav>
                                          </p:tavLst>
                                        </p:anim>
                                        <p:anim calcmode="lin" valueType="num">
                                          <p:cBhvr>
                                            <p:cTn id="63" dur="400" fill="hold"/>
                                            <p:tgtEl>
                                              <p:spTgt spid="220"/>
                                            </p:tgtEl>
                                            <p:attrNameLst>
                                              <p:attrName>ppt_y</p:attrName>
                                            </p:attrNameLst>
                                          </p:cBhvr>
                                          <p:tavLst>
                                            <p:tav tm="0">
                                              <p:val>
                                                <p:strVal val="#ppt_y-.1"/>
                                              </p:val>
                                            </p:tav>
                                            <p:tav tm="100000">
                                              <p:val>
                                                <p:strVal val="#ppt_y"/>
                                              </p:val>
                                            </p:tav>
                                          </p:tavLst>
                                        </p:anim>
                                      </p:childTnLst>
                                    </p:cTn>
                                  </p:par>
                                </p:childTnLst>
                              </p:cTn>
                            </p:par>
                            <p:par>
                              <p:cTn id="64" fill="hold">
                                <p:stCondLst>
                                  <p:cond delay="4200"/>
                                </p:stCondLst>
                                <p:childTnLst>
                                  <p:par>
                                    <p:cTn id="65" presetID="22" presetClass="entr" presetSubtype="8" fill="hold" nodeType="afterEffect">
                                      <p:stCondLst>
                                        <p:cond delay="0"/>
                                      </p:stCondLst>
                                      <p:childTnLst>
                                        <p:set>
                                          <p:cBhvr>
                                            <p:cTn id="66" dur="1" fill="hold">
                                              <p:stCondLst>
                                                <p:cond delay="0"/>
                                              </p:stCondLst>
                                            </p:cTn>
                                            <p:tgtEl>
                                              <p:spTgt spid="221"/>
                                            </p:tgtEl>
                                            <p:attrNameLst>
                                              <p:attrName>style.visibility</p:attrName>
                                            </p:attrNameLst>
                                          </p:cBhvr>
                                          <p:to>
                                            <p:strVal val="visible"/>
                                          </p:to>
                                        </p:set>
                                        <p:animEffect transition="in" filter="wipe(left)">
                                          <p:cBhvr>
                                            <p:cTn id="67" dur="500"/>
                                            <p:tgtEl>
                                              <p:spTgt spid="221"/>
                                            </p:tgtEl>
                                          </p:cBhvr>
                                        </p:animEffect>
                                      </p:childTnLst>
                                    </p:cTn>
                                  </p:par>
                                </p:childTnLst>
                              </p:cTn>
                            </p:par>
                            <p:par>
                              <p:cTn id="68" fill="hold">
                                <p:stCondLst>
                                  <p:cond delay="4700"/>
                                </p:stCondLst>
                                <p:childTnLst>
                                  <p:par>
                                    <p:cTn id="69" presetID="42" presetClass="entr" presetSubtype="0" fill="hold" grpId="0" nodeType="afterEffect">
                                      <p:stCondLst>
                                        <p:cond delay="0"/>
                                      </p:stCondLst>
                                      <p:childTnLst>
                                        <p:set>
                                          <p:cBhvr>
                                            <p:cTn id="70" dur="1" fill="hold">
                                              <p:stCondLst>
                                                <p:cond delay="0"/>
                                              </p:stCondLst>
                                            </p:cTn>
                                            <p:tgtEl>
                                              <p:spTgt spid="223"/>
                                            </p:tgtEl>
                                            <p:attrNameLst>
                                              <p:attrName>style.visibility</p:attrName>
                                            </p:attrNameLst>
                                          </p:cBhvr>
                                          <p:to>
                                            <p:strVal val="visible"/>
                                          </p:to>
                                        </p:set>
                                        <p:animEffect transition="in" filter="fade">
                                          <p:cBhvr>
                                            <p:cTn id="71" dur="400"/>
                                            <p:tgtEl>
                                              <p:spTgt spid="223"/>
                                            </p:tgtEl>
                                          </p:cBhvr>
                                        </p:animEffect>
                                        <p:anim calcmode="lin" valueType="num">
                                          <p:cBhvr>
                                            <p:cTn id="72" dur="400" fill="hold"/>
                                            <p:tgtEl>
                                              <p:spTgt spid="223"/>
                                            </p:tgtEl>
                                            <p:attrNameLst>
                                              <p:attrName>ppt_x</p:attrName>
                                            </p:attrNameLst>
                                          </p:cBhvr>
                                          <p:tavLst>
                                            <p:tav tm="0">
                                              <p:val>
                                                <p:strVal val="#ppt_x"/>
                                              </p:val>
                                            </p:tav>
                                            <p:tav tm="100000">
                                              <p:val>
                                                <p:strVal val="#ppt_x"/>
                                              </p:val>
                                            </p:tav>
                                          </p:tavLst>
                                        </p:anim>
                                        <p:anim calcmode="lin" valueType="num">
                                          <p:cBhvr>
                                            <p:cTn id="73" dur="400" fill="hold"/>
                                            <p:tgtEl>
                                              <p:spTgt spid="223"/>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222"/>
                                            </p:tgtEl>
                                            <p:attrNameLst>
                                              <p:attrName>style.visibility</p:attrName>
                                            </p:attrNameLst>
                                          </p:cBhvr>
                                          <p:to>
                                            <p:strVal val="visible"/>
                                          </p:to>
                                        </p:set>
                                        <p:animEffect transition="in" filter="fade">
                                          <p:cBhvr>
                                            <p:cTn id="76" dur="400"/>
                                            <p:tgtEl>
                                              <p:spTgt spid="222"/>
                                            </p:tgtEl>
                                          </p:cBhvr>
                                        </p:animEffect>
                                        <p:anim calcmode="lin" valueType="num">
                                          <p:cBhvr>
                                            <p:cTn id="77" dur="400" fill="hold"/>
                                            <p:tgtEl>
                                              <p:spTgt spid="222"/>
                                            </p:tgtEl>
                                            <p:attrNameLst>
                                              <p:attrName>ppt_x</p:attrName>
                                            </p:attrNameLst>
                                          </p:cBhvr>
                                          <p:tavLst>
                                            <p:tav tm="0">
                                              <p:val>
                                                <p:strVal val="#ppt_x"/>
                                              </p:val>
                                            </p:tav>
                                            <p:tav tm="100000">
                                              <p:val>
                                                <p:strVal val="#ppt_x"/>
                                              </p:val>
                                            </p:tav>
                                          </p:tavLst>
                                        </p:anim>
                                        <p:anim calcmode="lin" valueType="num">
                                          <p:cBhvr>
                                            <p:cTn id="78" dur="400" fill="hold"/>
                                            <p:tgtEl>
                                              <p:spTgt spid="222"/>
                                            </p:tgtEl>
                                            <p:attrNameLst>
                                              <p:attrName>ppt_y</p:attrName>
                                            </p:attrNameLst>
                                          </p:cBhvr>
                                          <p:tavLst>
                                            <p:tav tm="0">
                                              <p:val>
                                                <p:strVal val="#ppt_y-.1"/>
                                              </p:val>
                                            </p:tav>
                                            <p:tav tm="100000">
                                              <p:val>
                                                <p:strVal val="#ppt_y"/>
                                              </p:val>
                                            </p:tav>
                                          </p:tavLst>
                                        </p:anim>
                                      </p:childTnLst>
                                    </p:cTn>
                                  </p:par>
                                </p:childTnLst>
                              </p:cTn>
                            </p:par>
                            <p:par>
                              <p:cTn id="79" fill="hold">
                                <p:stCondLst>
                                  <p:cond delay="5100"/>
                                </p:stCondLst>
                                <p:childTnLst>
                                  <p:par>
                                    <p:cTn id="80" presetID="12" presetClass="entr" presetSubtype="4" fill="hold" nodeType="afterEffect">
                                      <p:stCondLst>
                                        <p:cond delay="0"/>
                                      </p:stCondLst>
                                      <p:childTnLst>
                                        <p:set>
                                          <p:cBhvr>
                                            <p:cTn id="81" dur="1" fill="hold">
                                              <p:stCondLst>
                                                <p:cond delay="0"/>
                                              </p:stCondLst>
                                            </p:cTn>
                                            <p:tgtEl>
                                              <p:spTgt spid="225"/>
                                            </p:tgtEl>
                                            <p:attrNameLst>
                                              <p:attrName>style.visibility</p:attrName>
                                            </p:attrNameLst>
                                          </p:cBhvr>
                                          <p:to>
                                            <p:strVal val="visible"/>
                                          </p:to>
                                        </p:set>
                                        <p:anim calcmode="lin" valueType="num">
                                          <p:cBhvr additive="base">
                                            <p:cTn id="82" dur="400"/>
                                            <p:tgtEl>
                                              <p:spTgt spid="225"/>
                                            </p:tgtEl>
                                            <p:attrNameLst>
                                              <p:attrName>ppt_y</p:attrName>
                                            </p:attrNameLst>
                                          </p:cBhvr>
                                          <p:tavLst>
                                            <p:tav tm="0">
                                              <p:val>
                                                <p:strVal val="#ppt_y+#ppt_h*1.125000"/>
                                              </p:val>
                                            </p:tav>
                                            <p:tav tm="100000">
                                              <p:val>
                                                <p:strVal val="#ppt_y"/>
                                              </p:val>
                                            </p:tav>
                                          </p:tavLst>
                                        </p:anim>
                                        <p:animEffect transition="in" filter="wipe(up)">
                                          <p:cBhvr>
                                            <p:cTn id="83" dur="400"/>
                                            <p:tgtEl>
                                              <p:spTgt spid="225"/>
                                            </p:tgtEl>
                                          </p:cBhvr>
                                        </p:animEffect>
                                      </p:childTnLst>
                                    </p:cTn>
                                  </p:par>
                                  <p:par>
                                    <p:cTn id="84" presetID="6" presetClass="entr" presetSubtype="32" fill="hold" grpId="0" nodeType="withEffect">
                                      <p:stCondLst>
                                        <p:cond delay="200"/>
                                      </p:stCondLst>
                                      <p:childTnLst>
                                        <p:set>
                                          <p:cBhvr>
                                            <p:cTn id="85" dur="1" fill="hold">
                                              <p:stCondLst>
                                                <p:cond delay="0"/>
                                              </p:stCondLst>
                                            </p:cTn>
                                            <p:tgtEl>
                                              <p:spTgt spid="224"/>
                                            </p:tgtEl>
                                            <p:attrNameLst>
                                              <p:attrName>style.visibility</p:attrName>
                                            </p:attrNameLst>
                                          </p:cBhvr>
                                          <p:to>
                                            <p:strVal val="visible"/>
                                          </p:to>
                                        </p:set>
                                        <p:animEffect transition="in" filter="circle(out)">
                                          <p:cBhvr>
                                            <p:cTn id="86" dur="3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 grpId="0"/>
          <p:bldP spid="213" grpId="0"/>
          <p:bldP spid="214" grpId="0"/>
          <p:bldP spid="216" grpId="0"/>
          <p:bldP spid="217" grpId="0"/>
          <p:bldP spid="219" grpId="0"/>
          <p:bldP spid="220" grpId="0"/>
          <p:bldP spid="222" grpId="0"/>
          <p:bldP spid="223" grpId="0"/>
          <p:bldP spid="224" grpId="0" animBg="1"/>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99"/>
                                            </p:tgtEl>
                                            <p:attrNameLst>
                                              <p:attrName>style.visibility</p:attrName>
                                            </p:attrNameLst>
                                          </p:cBhvr>
                                          <p:to>
                                            <p:strVal val="visible"/>
                                          </p:to>
                                        </p:set>
                                        <p:anim calcmode="lin" valueType="num">
                                          <p:cBhvr additive="base">
                                            <p:cTn id="7" dur="400" fill="hold"/>
                                            <p:tgtEl>
                                              <p:spTgt spid="199"/>
                                            </p:tgtEl>
                                            <p:attrNameLst>
                                              <p:attrName>ppt_x</p:attrName>
                                            </p:attrNameLst>
                                          </p:cBhvr>
                                          <p:tavLst>
                                            <p:tav tm="0">
                                              <p:val>
                                                <p:strVal val="#ppt_x"/>
                                              </p:val>
                                            </p:tav>
                                            <p:tav tm="100000">
                                              <p:val>
                                                <p:strVal val="#ppt_x"/>
                                              </p:val>
                                            </p:tav>
                                          </p:tavLst>
                                        </p:anim>
                                        <p:anim calcmode="lin" valueType="num">
                                          <p:cBhvr additive="base">
                                            <p:cTn id="8" dur="400" fill="hold"/>
                                            <p:tgtEl>
                                              <p:spTgt spid="199"/>
                                            </p:tgtEl>
                                            <p:attrNameLst>
                                              <p:attrName>ppt_y</p:attrName>
                                            </p:attrNameLst>
                                          </p:cBhvr>
                                          <p:tavLst>
                                            <p:tav tm="0">
                                              <p:val>
                                                <p:strVal val="0-#ppt_h/2"/>
                                              </p:val>
                                            </p:tav>
                                            <p:tav tm="100000">
                                              <p:val>
                                                <p:strVal val="#ppt_y"/>
                                              </p:val>
                                            </p:tav>
                                          </p:tavLst>
                                        </p:anim>
                                      </p:childTnLst>
                                    </p:cTn>
                                  </p:par>
                                </p:childTnLst>
                              </p:cTn>
                            </p:par>
                            <p:par>
                              <p:cTn id="9" fill="hold">
                                <p:stCondLst>
                                  <p:cond delay="400"/>
                                </p:stCondLst>
                                <p:childTnLst>
                                  <p:par>
                                    <p:cTn id="10" presetID="2" presetClass="entr" presetSubtype="1" fill="hold" nodeType="afterEffect">
                                      <p:stCondLst>
                                        <p:cond delay="0"/>
                                      </p:stCondLst>
                                      <p:childTnLst>
                                        <p:set>
                                          <p:cBhvr>
                                            <p:cTn id="11" dur="1" fill="hold">
                                              <p:stCondLst>
                                                <p:cond delay="0"/>
                                              </p:stCondLst>
                                            </p:cTn>
                                            <p:tgtEl>
                                              <p:spTgt spid="208"/>
                                            </p:tgtEl>
                                            <p:attrNameLst>
                                              <p:attrName>style.visibility</p:attrName>
                                            </p:attrNameLst>
                                          </p:cBhvr>
                                          <p:to>
                                            <p:strVal val="visible"/>
                                          </p:to>
                                        </p:set>
                                        <p:anim calcmode="lin" valueType="num">
                                          <p:cBhvr additive="base">
                                            <p:cTn id="12" dur="400" fill="hold"/>
                                            <p:tgtEl>
                                              <p:spTgt spid="208"/>
                                            </p:tgtEl>
                                            <p:attrNameLst>
                                              <p:attrName>ppt_x</p:attrName>
                                            </p:attrNameLst>
                                          </p:cBhvr>
                                          <p:tavLst>
                                            <p:tav tm="0">
                                              <p:val>
                                                <p:strVal val="#ppt_x"/>
                                              </p:val>
                                            </p:tav>
                                            <p:tav tm="100000">
                                              <p:val>
                                                <p:strVal val="#ppt_x"/>
                                              </p:val>
                                            </p:tav>
                                          </p:tavLst>
                                        </p:anim>
                                        <p:anim calcmode="lin" valueType="num">
                                          <p:cBhvr additive="base">
                                            <p:cTn id="13" dur="400" fill="hold"/>
                                            <p:tgtEl>
                                              <p:spTgt spid="208"/>
                                            </p:tgtEl>
                                            <p:attrNameLst>
                                              <p:attrName>ppt_y</p:attrName>
                                            </p:attrNameLst>
                                          </p:cBhvr>
                                          <p:tavLst>
                                            <p:tav tm="0">
                                              <p:val>
                                                <p:strVal val="0-#ppt_h/2"/>
                                              </p:val>
                                            </p:tav>
                                            <p:tav tm="100000">
                                              <p:val>
                                                <p:strVal val="#ppt_y"/>
                                              </p:val>
                                            </p:tav>
                                          </p:tavLst>
                                        </p:anim>
                                      </p:childTnLst>
                                    </p:cTn>
                                  </p:par>
                                </p:childTnLst>
                              </p:cTn>
                            </p:par>
                            <p:par>
                              <p:cTn id="14" fill="hold">
                                <p:stCondLst>
                                  <p:cond delay="800"/>
                                </p:stCondLst>
                                <p:childTnLst>
                                  <p:par>
                                    <p:cTn id="15" presetID="2" presetClass="entr" presetSubtype="1" fill="hold" nodeType="afterEffect">
                                      <p:stCondLst>
                                        <p:cond delay="0"/>
                                      </p:stCondLst>
                                      <p:childTnLst>
                                        <p:set>
                                          <p:cBhvr>
                                            <p:cTn id="16" dur="1" fill="hold">
                                              <p:stCondLst>
                                                <p:cond delay="0"/>
                                              </p:stCondLst>
                                            </p:cTn>
                                            <p:tgtEl>
                                              <p:spTgt spid="203"/>
                                            </p:tgtEl>
                                            <p:attrNameLst>
                                              <p:attrName>style.visibility</p:attrName>
                                            </p:attrNameLst>
                                          </p:cBhvr>
                                          <p:to>
                                            <p:strVal val="visible"/>
                                          </p:to>
                                        </p:set>
                                        <p:anim calcmode="lin" valueType="num">
                                          <p:cBhvr additive="base">
                                            <p:cTn id="17" dur="400" fill="hold"/>
                                            <p:tgtEl>
                                              <p:spTgt spid="203"/>
                                            </p:tgtEl>
                                            <p:attrNameLst>
                                              <p:attrName>ppt_x</p:attrName>
                                            </p:attrNameLst>
                                          </p:cBhvr>
                                          <p:tavLst>
                                            <p:tav tm="0">
                                              <p:val>
                                                <p:strVal val="#ppt_x"/>
                                              </p:val>
                                            </p:tav>
                                            <p:tav tm="100000">
                                              <p:val>
                                                <p:strVal val="#ppt_x"/>
                                              </p:val>
                                            </p:tav>
                                          </p:tavLst>
                                        </p:anim>
                                        <p:anim calcmode="lin" valueType="num">
                                          <p:cBhvr additive="base">
                                            <p:cTn id="18" dur="400" fill="hold"/>
                                            <p:tgtEl>
                                              <p:spTgt spid="203"/>
                                            </p:tgtEl>
                                            <p:attrNameLst>
                                              <p:attrName>ppt_y</p:attrName>
                                            </p:attrNameLst>
                                          </p:cBhvr>
                                          <p:tavLst>
                                            <p:tav tm="0">
                                              <p:val>
                                                <p:strVal val="0-#ppt_h/2"/>
                                              </p:val>
                                            </p:tav>
                                            <p:tav tm="100000">
                                              <p:val>
                                                <p:strVal val="#ppt_y"/>
                                              </p:val>
                                            </p:tav>
                                          </p:tavLst>
                                        </p:anim>
                                      </p:childTnLst>
                                    </p:cTn>
                                  </p:par>
                                </p:childTnLst>
                              </p:cTn>
                            </p:par>
                            <p:par>
                              <p:cTn id="19" fill="hold">
                                <p:stCondLst>
                                  <p:cond delay="1200"/>
                                </p:stCondLst>
                                <p:childTnLst>
                                  <p:par>
                                    <p:cTn id="20" presetID="2" presetClass="entr" presetSubtype="3" decel="52500" fill="hold" grpId="0" nodeType="afterEffect">
                                      <p:stCondLst>
                                        <p:cond delay="0"/>
                                      </p:stCondLst>
                                      <p:childTnLst>
                                        <p:set>
                                          <p:cBhvr>
                                            <p:cTn id="21" dur="1" fill="hold">
                                              <p:stCondLst>
                                                <p:cond delay="0"/>
                                              </p:stCondLst>
                                            </p:cTn>
                                            <p:tgtEl>
                                              <p:spTgt spid="212"/>
                                            </p:tgtEl>
                                            <p:attrNameLst>
                                              <p:attrName>style.visibility</p:attrName>
                                            </p:attrNameLst>
                                          </p:cBhvr>
                                          <p:to>
                                            <p:strVal val="visible"/>
                                          </p:to>
                                        </p:set>
                                        <p:anim calcmode="lin" valueType="num">
                                          <p:cBhvr additive="base">
                                            <p:cTn id="22" dur="400" fill="hold"/>
                                            <p:tgtEl>
                                              <p:spTgt spid="212"/>
                                            </p:tgtEl>
                                            <p:attrNameLst>
                                              <p:attrName>ppt_x</p:attrName>
                                            </p:attrNameLst>
                                          </p:cBhvr>
                                          <p:tavLst>
                                            <p:tav tm="0">
                                              <p:val>
                                                <p:strVal val="1+#ppt_w/2"/>
                                              </p:val>
                                            </p:tav>
                                            <p:tav tm="100000">
                                              <p:val>
                                                <p:strVal val="#ppt_x"/>
                                              </p:val>
                                            </p:tav>
                                          </p:tavLst>
                                        </p:anim>
                                        <p:anim calcmode="lin" valueType="num">
                                          <p:cBhvr additive="base">
                                            <p:cTn id="23" dur="400" fill="hold"/>
                                            <p:tgtEl>
                                              <p:spTgt spid="212"/>
                                            </p:tgtEl>
                                            <p:attrNameLst>
                                              <p:attrName>ppt_y</p:attrName>
                                            </p:attrNameLst>
                                          </p:cBhvr>
                                          <p:tavLst>
                                            <p:tav tm="0">
                                              <p:val>
                                                <p:strVal val="0-#ppt_h/2"/>
                                              </p:val>
                                            </p:tav>
                                            <p:tav tm="100000">
                                              <p:val>
                                                <p:strVal val="#ppt_y"/>
                                              </p:val>
                                            </p:tav>
                                          </p:tavLst>
                                        </p:anim>
                                      </p:childTnLst>
                                    </p:cTn>
                                  </p:par>
                                </p:childTnLst>
                              </p:cTn>
                            </p:par>
                            <p:par>
                              <p:cTn id="24" fill="hold">
                                <p:stCondLst>
                                  <p:cond delay="1600"/>
                                </p:stCondLst>
                                <p:childTnLst>
                                  <p:par>
                                    <p:cTn id="25" presetID="2" presetClass="entr" presetSubtype="9" decel="52500" fill="hold" grpId="0" nodeType="afterEffect">
                                      <p:stCondLst>
                                        <p:cond delay="0"/>
                                      </p:stCondLst>
                                      <p:childTnLst>
                                        <p:set>
                                          <p:cBhvr>
                                            <p:cTn id="26" dur="1" fill="hold">
                                              <p:stCondLst>
                                                <p:cond delay="0"/>
                                              </p:stCondLst>
                                            </p:cTn>
                                            <p:tgtEl>
                                              <p:spTgt spid="213"/>
                                            </p:tgtEl>
                                            <p:attrNameLst>
                                              <p:attrName>style.visibility</p:attrName>
                                            </p:attrNameLst>
                                          </p:cBhvr>
                                          <p:to>
                                            <p:strVal val="visible"/>
                                          </p:to>
                                        </p:set>
                                        <p:anim calcmode="lin" valueType="num">
                                          <p:cBhvr additive="base">
                                            <p:cTn id="27" dur="400" fill="hold"/>
                                            <p:tgtEl>
                                              <p:spTgt spid="213"/>
                                            </p:tgtEl>
                                            <p:attrNameLst>
                                              <p:attrName>ppt_x</p:attrName>
                                            </p:attrNameLst>
                                          </p:cBhvr>
                                          <p:tavLst>
                                            <p:tav tm="0">
                                              <p:val>
                                                <p:strVal val="0-#ppt_w/2"/>
                                              </p:val>
                                            </p:tav>
                                            <p:tav tm="100000">
                                              <p:val>
                                                <p:strVal val="#ppt_x"/>
                                              </p:val>
                                            </p:tav>
                                          </p:tavLst>
                                        </p:anim>
                                        <p:anim calcmode="lin" valueType="num">
                                          <p:cBhvr additive="base">
                                            <p:cTn id="28" dur="400" fill="hold"/>
                                            <p:tgtEl>
                                              <p:spTgt spid="213"/>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2" presetClass="entr" presetSubtype="2" decel="52500" fill="hold" grpId="0" nodeType="afterEffect">
                                      <p:stCondLst>
                                        <p:cond delay="0"/>
                                      </p:stCondLst>
                                      <p:childTnLst>
                                        <p:set>
                                          <p:cBhvr>
                                            <p:cTn id="31" dur="1" fill="hold">
                                              <p:stCondLst>
                                                <p:cond delay="0"/>
                                              </p:stCondLst>
                                            </p:cTn>
                                            <p:tgtEl>
                                              <p:spTgt spid="214"/>
                                            </p:tgtEl>
                                            <p:attrNameLst>
                                              <p:attrName>style.visibility</p:attrName>
                                            </p:attrNameLst>
                                          </p:cBhvr>
                                          <p:to>
                                            <p:strVal val="visible"/>
                                          </p:to>
                                        </p:set>
                                        <p:anim calcmode="lin" valueType="num">
                                          <p:cBhvr additive="base">
                                            <p:cTn id="32" dur="400" fill="hold"/>
                                            <p:tgtEl>
                                              <p:spTgt spid="214"/>
                                            </p:tgtEl>
                                            <p:attrNameLst>
                                              <p:attrName>ppt_x</p:attrName>
                                            </p:attrNameLst>
                                          </p:cBhvr>
                                          <p:tavLst>
                                            <p:tav tm="0">
                                              <p:val>
                                                <p:strVal val="1+#ppt_w/2"/>
                                              </p:val>
                                            </p:tav>
                                            <p:tav tm="100000">
                                              <p:val>
                                                <p:strVal val="#ppt_x"/>
                                              </p:val>
                                            </p:tav>
                                          </p:tavLst>
                                        </p:anim>
                                        <p:anim calcmode="lin" valueType="num">
                                          <p:cBhvr additive="base">
                                            <p:cTn id="33" dur="400" fill="hold"/>
                                            <p:tgtEl>
                                              <p:spTgt spid="214"/>
                                            </p:tgtEl>
                                            <p:attrNameLst>
                                              <p:attrName>ppt_y</p:attrName>
                                            </p:attrNameLst>
                                          </p:cBhvr>
                                          <p:tavLst>
                                            <p:tav tm="0">
                                              <p:val>
                                                <p:strVal val="#ppt_y"/>
                                              </p:val>
                                            </p:tav>
                                            <p:tav tm="100000">
                                              <p:val>
                                                <p:strVal val="#ppt_y"/>
                                              </p:val>
                                            </p:tav>
                                          </p:tavLst>
                                        </p:anim>
                                      </p:childTnLst>
                                    </p:cTn>
                                  </p:par>
                                </p:childTnLst>
                              </p:cTn>
                            </p:par>
                            <p:par>
                              <p:cTn id="34" fill="hold">
                                <p:stCondLst>
                                  <p:cond delay="2400"/>
                                </p:stCondLst>
                                <p:childTnLst>
                                  <p:par>
                                    <p:cTn id="35" presetID="22" presetClass="entr" presetSubtype="2" fill="hold" nodeType="afterEffect">
                                      <p:stCondLst>
                                        <p:cond delay="0"/>
                                      </p:stCondLst>
                                      <p:childTnLst>
                                        <p:set>
                                          <p:cBhvr>
                                            <p:cTn id="36" dur="1" fill="hold">
                                              <p:stCondLst>
                                                <p:cond delay="0"/>
                                              </p:stCondLst>
                                            </p:cTn>
                                            <p:tgtEl>
                                              <p:spTgt spid="215"/>
                                            </p:tgtEl>
                                            <p:attrNameLst>
                                              <p:attrName>style.visibility</p:attrName>
                                            </p:attrNameLst>
                                          </p:cBhvr>
                                          <p:to>
                                            <p:strVal val="visible"/>
                                          </p:to>
                                        </p:set>
                                        <p:animEffect transition="in" filter="wipe(right)">
                                          <p:cBhvr>
                                            <p:cTn id="37" dur="500"/>
                                            <p:tgtEl>
                                              <p:spTgt spid="215"/>
                                            </p:tgtEl>
                                          </p:cBhvr>
                                        </p:animEffect>
                                      </p:childTnLst>
                                    </p:cTn>
                                  </p:par>
                                </p:childTnLst>
                              </p:cTn>
                            </p:par>
                            <p:par>
                              <p:cTn id="38" fill="hold">
                                <p:stCondLst>
                                  <p:cond delay="2900"/>
                                </p:stCondLst>
                                <p:childTnLst>
                                  <p:par>
                                    <p:cTn id="39" presetID="42" presetClass="entr" presetSubtype="0" fill="hold" grpId="0" nodeType="afterEffect">
                                      <p:stCondLst>
                                        <p:cond delay="0"/>
                                      </p:stCondLst>
                                      <p:childTnLst>
                                        <p:set>
                                          <p:cBhvr>
                                            <p:cTn id="40" dur="1" fill="hold">
                                              <p:stCondLst>
                                                <p:cond delay="0"/>
                                              </p:stCondLst>
                                            </p:cTn>
                                            <p:tgtEl>
                                              <p:spTgt spid="216"/>
                                            </p:tgtEl>
                                            <p:attrNameLst>
                                              <p:attrName>style.visibility</p:attrName>
                                            </p:attrNameLst>
                                          </p:cBhvr>
                                          <p:to>
                                            <p:strVal val="visible"/>
                                          </p:to>
                                        </p:set>
                                        <p:animEffect transition="in" filter="fade">
                                          <p:cBhvr>
                                            <p:cTn id="41" dur="400"/>
                                            <p:tgtEl>
                                              <p:spTgt spid="216"/>
                                            </p:tgtEl>
                                          </p:cBhvr>
                                        </p:animEffect>
                                        <p:anim calcmode="lin" valueType="num">
                                          <p:cBhvr>
                                            <p:cTn id="42" dur="400" fill="hold"/>
                                            <p:tgtEl>
                                              <p:spTgt spid="216"/>
                                            </p:tgtEl>
                                            <p:attrNameLst>
                                              <p:attrName>ppt_x</p:attrName>
                                            </p:attrNameLst>
                                          </p:cBhvr>
                                          <p:tavLst>
                                            <p:tav tm="0">
                                              <p:val>
                                                <p:strVal val="#ppt_x"/>
                                              </p:val>
                                            </p:tav>
                                            <p:tav tm="100000">
                                              <p:val>
                                                <p:strVal val="#ppt_x"/>
                                              </p:val>
                                            </p:tav>
                                          </p:tavLst>
                                        </p:anim>
                                        <p:anim calcmode="lin" valueType="num">
                                          <p:cBhvr>
                                            <p:cTn id="43" dur="400" fill="hold"/>
                                            <p:tgtEl>
                                              <p:spTgt spid="216"/>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217"/>
                                            </p:tgtEl>
                                            <p:attrNameLst>
                                              <p:attrName>style.visibility</p:attrName>
                                            </p:attrNameLst>
                                          </p:cBhvr>
                                          <p:to>
                                            <p:strVal val="visible"/>
                                          </p:to>
                                        </p:set>
                                        <p:animEffect transition="in" filter="fade">
                                          <p:cBhvr>
                                            <p:cTn id="46" dur="400"/>
                                            <p:tgtEl>
                                              <p:spTgt spid="217"/>
                                            </p:tgtEl>
                                          </p:cBhvr>
                                        </p:animEffect>
                                        <p:anim calcmode="lin" valueType="num">
                                          <p:cBhvr>
                                            <p:cTn id="47" dur="400" fill="hold"/>
                                            <p:tgtEl>
                                              <p:spTgt spid="217"/>
                                            </p:tgtEl>
                                            <p:attrNameLst>
                                              <p:attrName>ppt_x</p:attrName>
                                            </p:attrNameLst>
                                          </p:cBhvr>
                                          <p:tavLst>
                                            <p:tav tm="0">
                                              <p:val>
                                                <p:strVal val="#ppt_x"/>
                                              </p:val>
                                            </p:tav>
                                            <p:tav tm="100000">
                                              <p:val>
                                                <p:strVal val="#ppt_x"/>
                                              </p:val>
                                            </p:tav>
                                          </p:tavLst>
                                        </p:anim>
                                        <p:anim calcmode="lin" valueType="num">
                                          <p:cBhvr>
                                            <p:cTn id="48" dur="400" fill="hold"/>
                                            <p:tgtEl>
                                              <p:spTgt spid="217"/>
                                            </p:tgtEl>
                                            <p:attrNameLst>
                                              <p:attrName>ppt_y</p:attrName>
                                            </p:attrNameLst>
                                          </p:cBhvr>
                                          <p:tavLst>
                                            <p:tav tm="0">
                                              <p:val>
                                                <p:strVal val="#ppt_y-.1"/>
                                              </p:val>
                                            </p:tav>
                                            <p:tav tm="100000">
                                              <p:val>
                                                <p:strVal val="#ppt_y"/>
                                              </p:val>
                                            </p:tav>
                                          </p:tavLst>
                                        </p:anim>
                                      </p:childTnLst>
                                    </p:cTn>
                                  </p:par>
                                </p:childTnLst>
                              </p:cTn>
                            </p:par>
                            <p:par>
                              <p:cTn id="49" fill="hold">
                                <p:stCondLst>
                                  <p:cond delay="3300"/>
                                </p:stCondLst>
                                <p:childTnLst>
                                  <p:par>
                                    <p:cTn id="50" presetID="22" presetClass="entr" presetSubtype="2" fill="hold" nodeType="afterEffect">
                                      <p:stCondLst>
                                        <p:cond delay="0"/>
                                      </p:stCondLst>
                                      <p:childTnLst>
                                        <p:set>
                                          <p:cBhvr>
                                            <p:cTn id="51" dur="1" fill="hold">
                                              <p:stCondLst>
                                                <p:cond delay="0"/>
                                              </p:stCondLst>
                                            </p:cTn>
                                            <p:tgtEl>
                                              <p:spTgt spid="218"/>
                                            </p:tgtEl>
                                            <p:attrNameLst>
                                              <p:attrName>style.visibility</p:attrName>
                                            </p:attrNameLst>
                                          </p:cBhvr>
                                          <p:to>
                                            <p:strVal val="visible"/>
                                          </p:to>
                                        </p:set>
                                        <p:animEffect transition="in" filter="wipe(right)">
                                          <p:cBhvr>
                                            <p:cTn id="52" dur="500"/>
                                            <p:tgtEl>
                                              <p:spTgt spid="218"/>
                                            </p:tgtEl>
                                          </p:cBhvr>
                                        </p:animEffect>
                                      </p:childTnLst>
                                    </p:cTn>
                                  </p:par>
                                </p:childTnLst>
                              </p:cTn>
                            </p:par>
                            <p:par>
                              <p:cTn id="53" fill="hold">
                                <p:stCondLst>
                                  <p:cond delay="3800"/>
                                </p:stCondLst>
                                <p:childTnLst>
                                  <p:par>
                                    <p:cTn id="54" presetID="42" presetClass="entr" presetSubtype="0" fill="hold" grpId="0" nodeType="afterEffect">
                                      <p:stCondLst>
                                        <p:cond delay="0"/>
                                      </p:stCondLst>
                                      <p:childTnLst>
                                        <p:set>
                                          <p:cBhvr>
                                            <p:cTn id="55" dur="1" fill="hold">
                                              <p:stCondLst>
                                                <p:cond delay="0"/>
                                              </p:stCondLst>
                                            </p:cTn>
                                            <p:tgtEl>
                                              <p:spTgt spid="219"/>
                                            </p:tgtEl>
                                            <p:attrNameLst>
                                              <p:attrName>style.visibility</p:attrName>
                                            </p:attrNameLst>
                                          </p:cBhvr>
                                          <p:to>
                                            <p:strVal val="visible"/>
                                          </p:to>
                                        </p:set>
                                        <p:animEffect transition="in" filter="fade">
                                          <p:cBhvr>
                                            <p:cTn id="56" dur="400"/>
                                            <p:tgtEl>
                                              <p:spTgt spid="219"/>
                                            </p:tgtEl>
                                          </p:cBhvr>
                                        </p:animEffect>
                                        <p:anim calcmode="lin" valueType="num">
                                          <p:cBhvr>
                                            <p:cTn id="57" dur="400" fill="hold"/>
                                            <p:tgtEl>
                                              <p:spTgt spid="219"/>
                                            </p:tgtEl>
                                            <p:attrNameLst>
                                              <p:attrName>ppt_x</p:attrName>
                                            </p:attrNameLst>
                                          </p:cBhvr>
                                          <p:tavLst>
                                            <p:tav tm="0">
                                              <p:val>
                                                <p:strVal val="#ppt_x"/>
                                              </p:val>
                                            </p:tav>
                                            <p:tav tm="100000">
                                              <p:val>
                                                <p:strVal val="#ppt_x"/>
                                              </p:val>
                                            </p:tav>
                                          </p:tavLst>
                                        </p:anim>
                                        <p:anim calcmode="lin" valueType="num">
                                          <p:cBhvr>
                                            <p:cTn id="58" dur="400" fill="hold"/>
                                            <p:tgtEl>
                                              <p:spTgt spid="219"/>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220"/>
                                            </p:tgtEl>
                                            <p:attrNameLst>
                                              <p:attrName>style.visibility</p:attrName>
                                            </p:attrNameLst>
                                          </p:cBhvr>
                                          <p:to>
                                            <p:strVal val="visible"/>
                                          </p:to>
                                        </p:set>
                                        <p:animEffect transition="in" filter="fade">
                                          <p:cBhvr>
                                            <p:cTn id="61" dur="400"/>
                                            <p:tgtEl>
                                              <p:spTgt spid="220"/>
                                            </p:tgtEl>
                                          </p:cBhvr>
                                        </p:animEffect>
                                        <p:anim calcmode="lin" valueType="num">
                                          <p:cBhvr>
                                            <p:cTn id="62" dur="400" fill="hold"/>
                                            <p:tgtEl>
                                              <p:spTgt spid="220"/>
                                            </p:tgtEl>
                                            <p:attrNameLst>
                                              <p:attrName>ppt_x</p:attrName>
                                            </p:attrNameLst>
                                          </p:cBhvr>
                                          <p:tavLst>
                                            <p:tav tm="0">
                                              <p:val>
                                                <p:strVal val="#ppt_x"/>
                                              </p:val>
                                            </p:tav>
                                            <p:tav tm="100000">
                                              <p:val>
                                                <p:strVal val="#ppt_x"/>
                                              </p:val>
                                            </p:tav>
                                          </p:tavLst>
                                        </p:anim>
                                        <p:anim calcmode="lin" valueType="num">
                                          <p:cBhvr>
                                            <p:cTn id="63" dur="400" fill="hold"/>
                                            <p:tgtEl>
                                              <p:spTgt spid="220"/>
                                            </p:tgtEl>
                                            <p:attrNameLst>
                                              <p:attrName>ppt_y</p:attrName>
                                            </p:attrNameLst>
                                          </p:cBhvr>
                                          <p:tavLst>
                                            <p:tav tm="0">
                                              <p:val>
                                                <p:strVal val="#ppt_y-.1"/>
                                              </p:val>
                                            </p:tav>
                                            <p:tav tm="100000">
                                              <p:val>
                                                <p:strVal val="#ppt_y"/>
                                              </p:val>
                                            </p:tav>
                                          </p:tavLst>
                                        </p:anim>
                                      </p:childTnLst>
                                    </p:cTn>
                                  </p:par>
                                </p:childTnLst>
                              </p:cTn>
                            </p:par>
                            <p:par>
                              <p:cTn id="64" fill="hold">
                                <p:stCondLst>
                                  <p:cond delay="4200"/>
                                </p:stCondLst>
                                <p:childTnLst>
                                  <p:par>
                                    <p:cTn id="65" presetID="22" presetClass="entr" presetSubtype="8" fill="hold" nodeType="afterEffect">
                                      <p:stCondLst>
                                        <p:cond delay="0"/>
                                      </p:stCondLst>
                                      <p:childTnLst>
                                        <p:set>
                                          <p:cBhvr>
                                            <p:cTn id="66" dur="1" fill="hold">
                                              <p:stCondLst>
                                                <p:cond delay="0"/>
                                              </p:stCondLst>
                                            </p:cTn>
                                            <p:tgtEl>
                                              <p:spTgt spid="221"/>
                                            </p:tgtEl>
                                            <p:attrNameLst>
                                              <p:attrName>style.visibility</p:attrName>
                                            </p:attrNameLst>
                                          </p:cBhvr>
                                          <p:to>
                                            <p:strVal val="visible"/>
                                          </p:to>
                                        </p:set>
                                        <p:animEffect transition="in" filter="wipe(left)">
                                          <p:cBhvr>
                                            <p:cTn id="67" dur="500"/>
                                            <p:tgtEl>
                                              <p:spTgt spid="221"/>
                                            </p:tgtEl>
                                          </p:cBhvr>
                                        </p:animEffect>
                                      </p:childTnLst>
                                    </p:cTn>
                                  </p:par>
                                </p:childTnLst>
                              </p:cTn>
                            </p:par>
                            <p:par>
                              <p:cTn id="68" fill="hold">
                                <p:stCondLst>
                                  <p:cond delay="4700"/>
                                </p:stCondLst>
                                <p:childTnLst>
                                  <p:par>
                                    <p:cTn id="69" presetID="42" presetClass="entr" presetSubtype="0" fill="hold" grpId="0" nodeType="afterEffect">
                                      <p:stCondLst>
                                        <p:cond delay="0"/>
                                      </p:stCondLst>
                                      <p:childTnLst>
                                        <p:set>
                                          <p:cBhvr>
                                            <p:cTn id="70" dur="1" fill="hold">
                                              <p:stCondLst>
                                                <p:cond delay="0"/>
                                              </p:stCondLst>
                                            </p:cTn>
                                            <p:tgtEl>
                                              <p:spTgt spid="223"/>
                                            </p:tgtEl>
                                            <p:attrNameLst>
                                              <p:attrName>style.visibility</p:attrName>
                                            </p:attrNameLst>
                                          </p:cBhvr>
                                          <p:to>
                                            <p:strVal val="visible"/>
                                          </p:to>
                                        </p:set>
                                        <p:animEffect transition="in" filter="fade">
                                          <p:cBhvr>
                                            <p:cTn id="71" dur="400"/>
                                            <p:tgtEl>
                                              <p:spTgt spid="223"/>
                                            </p:tgtEl>
                                          </p:cBhvr>
                                        </p:animEffect>
                                        <p:anim calcmode="lin" valueType="num">
                                          <p:cBhvr>
                                            <p:cTn id="72" dur="400" fill="hold"/>
                                            <p:tgtEl>
                                              <p:spTgt spid="223"/>
                                            </p:tgtEl>
                                            <p:attrNameLst>
                                              <p:attrName>ppt_x</p:attrName>
                                            </p:attrNameLst>
                                          </p:cBhvr>
                                          <p:tavLst>
                                            <p:tav tm="0">
                                              <p:val>
                                                <p:strVal val="#ppt_x"/>
                                              </p:val>
                                            </p:tav>
                                            <p:tav tm="100000">
                                              <p:val>
                                                <p:strVal val="#ppt_x"/>
                                              </p:val>
                                            </p:tav>
                                          </p:tavLst>
                                        </p:anim>
                                        <p:anim calcmode="lin" valueType="num">
                                          <p:cBhvr>
                                            <p:cTn id="73" dur="400" fill="hold"/>
                                            <p:tgtEl>
                                              <p:spTgt spid="223"/>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222"/>
                                            </p:tgtEl>
                                            <p:attrNameLst>
                                              <p:attrName>style.visibility</p:attrName>
                                            </p:attrNameLst>
                                          </p:cBhvr>
                                          <p:to>
                                            <p:strVal val="visible"/>
                                          </p:to>
                                        </p:set>
                                        <p:animEffect transition="in" filter="fade">
                                          <p:cBhvr>
                                            <p:cTn id="76" dur="400"/>
                                            <p:tgtEl>
                                              <p:spTgt spid="222"/>
                                            </p:tgtEl>
                                          </p:cBhvr>
                                        </p:animEffect>
                                        <p:anim calcmode="lin" valueType="num">
                                          <p:cBhvr>
                                            <p:cTn id="77" dur="400" fill="hold"/>
                                            <p:tgtEl>
                                              <p:spTgt spid="222"/>
                                            </p:tgtEl>
                                            <p:attrNameLst>
                                              <p:attrName>ppt_x</p:attrName>
                                            </p:attrNameLst>
                                          </p:cBhvr>
                                          <p:tavLst>
                                            <p:tav tm="0">
                                              <p:val>
                                                <p:strVal val="#ppt_x"/>
                                              </p:val>
                                            </p:tav>
                                            <p:tav tm="100000">
                                              <p:val>
                                                <p:strVal val="#ppt_x"/>
                                              </p:val>
                                            </p:tav>
                                          </p:tavLst>
                                        </p:anim>
                                        <p:anim calcmode="lin" valueType="num">
                                          <p:cBhvr>
                                            <p:cTn id="78" dur="400" fill="hold"/>
                                            <p:tgtEl>
                                              <p:spTgt spid="222"/>
                                            </p:tgtEl>
                                            <p:attrNameLst>
                                              <p:attrName>ppt_y</p:attrName>
                                            </p:attrNameLst>
                                          </p:cBhvr>
                                          <p:tavLst>
                                            <p:tav tm="0">
                                              <p:val>
                                                <p:strVal val="#ppt_y-.1"/>
                                              </p:val>
                                            </p:tav>
                                            <p:tav tm="100000">
                                              <p:val>
                                                <p:strVal val="#ppt_y"/>
                                              </p:val>
                                            </p:tav>
                                          </p:tavLst>
                                        </p:anim>
                                      </p:childTnLst>
                                    </p:cTn>
                                  </p:par>
                                </p:childTnLst>
                              </p:cTn>
                            </p:par>
                            <p:par>
                              <p:cTn id="79" fill="hold">
                                <p:stCondLst>
                                  <p:cond delay="5100"/>
                                </p:stCondLst>
                                <p:childTnLst>
                                  <p:par>
                                    <p:cTn id="80" presetID="12" presetClass="entr" presetSubtype="4" fill="hold" nodeType="afterEffect">
                                      <p:stCondLst>
                                        <p:cond delay="0"/>
                                      </p:stCondLst>
                                      <p:childTnLst>
                                        <p:set>
                                          <p:cBhvr>
                                            <p:cTn id="81" dur="1" fill="hold">
                                              <p:stCondLst>
                                                <p:cond delay="0"/>
                                              </p:stCondLst>
                                            </p:cTn>
                                            <p:tgtEl>
                                              <p:spTgt spid="225"/>
                                            </p:tgtEl>
                                            <p:attrNameLst>
                                              <p:attrName>style.visibility</p:attrName>
                                            </p:attrNameLst>
                                          </p:cBhvr>
                                          <p:to>
                                            <p:strVal val="visible"/>
                                          </p:to>
                                        </p:set>
                                        <p:anim calcmode="lin" valueType="num">
                                          <p:cBhvr additive="base">
                                            <p:cTn id="82" dur="400"/>
                                            <p:tgtEl>
                                              <p:spTgt spid="225"/>
                                            </p:tgtEl>
                                            <p:attrNameLst>
                                              <p:attrName>ppt_y</p:attrName>
                                            </p:attrNameLst>
                                          </p:cBhvr>
                                          <p:tavLst>
                                            <p:tav tm="0">
                                              <p:val>
                                                <p:strVal val="#ppt_y+#ppt_h*1.125000"/>
                                              </p:val>
                                            </p:tav>
                                            <p:tav tm="100000">
                                              <p:val>
                                                <p:strVal val="#ppt_y"/>
                                              </p:val>
                                            </p:tav>
                                          </p:tavLst>
                                        </p:anim>
                                        <p:animEffect transition="in" filter="wipe(up)">
                                          <p:cBhvr>
                                            <p:cTn id="83" dur="400"/>
                                            <p:tgtEl>
                                              <p:spTgt spid="225"/>
                                            </p:tgtEl>
                                          </p:cBhvr>
                                        </p:animEffect>
                                      </p:childTnLst>
                                    </p:cTn>
                                  </p:par>
                                  <p:par>
                                    <p:cTn id="84" presetID="6" presetClass="entr" presetSubtype="32" fill="hold" grpId="0" nodeType="withEffect">
                                      <p:stCondLst>
                                        <p:cond delay="200"/>
                                      </p:stCondLst>
                                      <p:childTnLst>
                                        <p:set>
                                          <p:cBhvr>
                                            <p:cTn id="85" dur="1" fill="hold">
                                              <p:stCondLst>
                                                <p:cond delay="0"/>
                                              </p:stCondLst>
                                            </p:cTn>
                                            <p:tgtEl>
                                              <p:spTgt spid="224"/>
                                            </p:tgtEl>
                                            <p:attrNameLst>
                                              <p:attrName>style.visibility</p:attrName>
                                            </p:attrNameLst>
                                          </p:cBhvr>
                                          <p:to>
                                            <p:strVal val="visible"/>
                                          </p:to>
                                        </p:set>
                                        <p:animEffect transition="in" filter="circle(out)">
                                          <p:cBhvr>
                                            <p:cTn id="86" dur="3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 grpId="0"/>
          <p:bldP spid="213" grpId="0"/>
          <p:bldP spid="214" grpId="0"/>
          <p:bldP spid="216" grpId="0"/>
          <p:bldP spid="217" grpId="0"/>
          <p:bldP spid="219" grpId="0"/>
          <p:bldP spid="220" grpId="0"/>
          <p:bldP spid="222" grpId="0"/>
          <p:bldP spid="223" grpId="0"/>
          <p:bldP spid="224"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347816" y="1988840"/>
            <a:ext cx="2495952" cy="576064"/>
            <a:chOff x="1115616" y="1663121"/>
            <a:chExt cx="1872208" cy="432048"/>
          </a:xfrm>
        </p:grpSpPr>
        <p:sp>
          <p:nvSpPr>
            <p:cNvPr id="8" name="五边形 11"/>
            <p:cNvSpPr/>
            <p:nvPr/>
          </p:nvSpPr>
          <p:spPr>
            <a:xfrm>
              <a:off x="1115616" y="1663121"/>
              <a:ext cx="1872208" cy="432048"/>
            </a:xfrm>
            <a:custGeom>
              <a:avLst/>
              <a:gdLst/>
              <a:ahLst/>
              <a:cxnLst/>
              <a:rect l="l" t="t" r="r" b="b"/>
              <a:pathLst>
                <a:path w="1872208" h="432048">
                  <a:moveTo>
                    <a:pt x="0" y="0"/>
                  </a:moveTo>
                  <a:lnTo>
                    <a:pt x="288032" y="0"/>
                  </a:lnTo>
                  <a:lnTo>
                    <a:pt x="360040" y="0"/>
                  </a:lnTo>
                  <a:lnTo>
                    <a:pt x="1656184" y="0"/>
                  </a:lnTo>
                  <a:lnTo>
                    <a:pt x="1872208" y="216024"/>
                  </a:lnTo>
                  <a:lnTo>
                    <a:pt x="1656184" y="432048"/>
                  </a:lnTo>
                  <a:lnTo>
                    <a:pt x="360040" y="432048"/>
                  </a:lnTo>
                  <a:lnTo>
                    <a:pt x="288032" y="432048"/>
                  </a:lnTo>
                  <a:lnTo>
                    <a:pt x="0" y="432048"/>
                  </a:lnTo>
                  <a:lnTo>
                    <a:pt x="216024" y="216024"/>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506964" y="1694479"/>
              <a:ext cx="840725" cy="276999"/>
            </a:xfrm>
            <a:prstGeom prst="rect">
              <a:avLst/>
            </a:prstGeom>
            <a:noFill/>
          </p:spPr>
          <p:txBody>
            <a:bodyPr wrap="none" rtlCol="0">
              <a:spAutoFit/>
            </a:bodyPr>
            <a:lstStyle/>
            <a:p>
              <a:pPr fontAlgn="base">
                <a:spcBef>
                  <a:spcPct val="0"/>
                </a:spcBef>
                <a:spcAft>
                  <a:spcPct val="0"/>
                </a:spcAft>
              </a:pPr>
              <a:r>
                <a:rPr lang="en-US" altLang="zh-CN" dirty="0">
                  <a:solidFill>
                    <a:prstClr val="white"/>
                  </a:solidFill>
                  <a:latin typeface="Impact" pitchFamily="34" charset="0"/>
                </a:rPr>
                <a:t>KEY WORD</a:t>
              </a:r>
              <a:endParaRPr lang="zh-CN" altLang="en-US" dirty="0">
                <a:solidFill>
                  <a:prstClr val="white"/>
                </a:solidFill>
                <a:latin typeface="Impact" pitchFamily="34" charset="0"/>
              </a:endParaRPr>
            </a:p>
          </p:txBody>
        </p:sp>
      </p:grpSp>
      <p:grpSp>
        <p:nvGrpSpPr>
          <p:cNvPr id="10" name="组合 9"/>
          <p:cNvGrpSpPr/>
          <p:nvPr/>
        </p:nvGrpSpPr>
        <p:grpSpPr>
          <a:xfrm>
            <a:off x="2028907" y="2468895"/>
            <a:ext cx="1055980" cy="2075601"/>
            <a:chOff x="1626501" y="2023161"/>
            <a:chExt cx="792088" cy="1556701"/>
          </a:xfrm>
        </p:grpSpPr>
        <p:grpSp>
          <p:nvGrpSpPr>
            <p:cNvPr id="11" name="组合 10"/>
            <p:cNvGrpSpPr/>
            <p:nvPr/>
          </p:nvGrpSpPr>
          <p:grpSpPr>
            <a:xfrm>
              <a:off x="1626501" y="2023161"/>
              <a:ext cx="792088" cy="1556701"/>
              <a:chOff x="1799692" y="2095169"/>
              <a:chExt cx="792088" cy="1556701"/>
            </a:xfrm>
          </p:grpSpPr>
          <p:cxnSp>
            <p:nvCxnSpPr>
              <p:cNvPr id="13" name="直接连接符 12"/>
              <p:cNvCxnSpPr/>
              <p:nvPr/>
            </p:nvCxnSpPr>
            <p:spPr>
              <a:xfrm>
                <a:off x="2195736" y="2095169"/>
                <a:ext cx="0" cy="764613"/>
              </a:xfrm>
              <a:prstGeom prst="line">
                <a:avLst/>
              </a:prstGeom>
              <a:noFill/>
              <a:ln w="6350">
                <a:solidFill>
                  <a:schemeClr val="tx2"/>
                </a:solidFill>
                <a:headEnd type="oval"/>
              </a:ln>
            </p:spPr>
            <p:style>
              <a:lnRef idx="2">
                <a:schemeClr val="accent1">
                  <a:shade val="50000"/>
                </a:schemeClr>
              </a:lnRef>
              <a:fillRef idx="1">
                <a:schemeClr val="accent1"/>
              </a:fillRef>
              <a:effectRef idx="0">
                <a:schemeClr val="accent1"/>
              </a:effectRef>
              <a:fontRef idx="minor">
                <a:schemeClr val="lt1"/>
              </a:fontRef>
            </p:style>
          </p:cxnSp>
          <p:sp>
            <p:nvSpPr>
              <p:cNvPr id="14" name="椭圆 13"/>
              <p:cNvSpPr/>
              <p:nvPr/>
            </p:nvSpPr>
            <p:spPr>
              <a:xfrm>
                <a:off x="1799692" y="2859782"/>
                <a:ext cx="792088" cy="792088"/>
              </a:xfrm>
              <a:prstGeom prst="ellipse">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Freeform 6"/>
            <p:cNvSpPr>
              <a:spLocks noEditPoints="1"/>
            </p:cNvSpPr>
            <p:nvPr/>
          </p:nvSpPr>
          <p:spPr bwMode="auto">
            <a:xfrm>
              <a:off x="1806545" y="2967818"/>
              <a:ext cx="432000" cy="432000"/>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矩形 14"/>
          <p:cNvSpPr/>
          <p:nvPr/>
        </p:nvSpPr>
        <p:spPr>
          <a:xfrm>
            <a:off x="1525056" y="4736516"/>
            <a:ext cx="2063685" cy="943848"/>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随着计算机技术的发展及印刷技术的进步，平面设计在视觉感观领域的表现和应用也越丰富。</a:t>
            </a:r>
          </a:p>
        </p:txBody>
      </p:sp>
      <p:grpSp>
        <p:nvGrpSpPr>
          <p:cNvPr id="16" name="组合 15"/>
          <p:cNvGrpSpPr/>
          <p:nvPr/>
        </p:nvGrpSpPr>
        <p:grpSpPr>
          <a:xfrm>
            <a:off x="3666530" y="1988840"/>
            <a:ext cx="2495952" cy="576064"/>
            <a:chOff x="1115616" y="1663121"/>
            <a:chExt cx="1872208" cy="432048"/>
          </a:xfrm>
        </p:grpSpPr>
        <p:sp>
          <p:nvSpPr>
            <p:cNvPr id="17" name="五边形 11"/>
            <p:cNvSpPr/>
            <p:nvPr/>
          </p:nvSpPr>
          <p:spPr>
            <a:xfrm>
              <a:off x="1115616" y="1663121"/>
              <a:ext cx="1872208" cy="432048"/>
            </a:xfrm>
            <a:custGeom>
              <a:avLst/>
              <a:gdLst/>
              <a:ahLst/>
              <a:cxnLst/>
              <a:rect l="l" t="t" r="r" b="b"/>
              <a:pathLst>
                <a:path w="1872208" h="432048">
                  <a:moveTo>
                    <a:pt x="0" y="0"/>
                  </a:moveTo>
                  <a:lnTo>
                    <a:pt x="288032" y="0"/>
                  </a:lnTo>
                  <a:lnTo>
                    <a:pt x="360040" y="0"/>
                  </a:lnTo>
                  <a:lnTo>
                    <a:pt x="1656184" y="0"/>
                  </a:lnTo>
                  <a:lnTo>
                    <a:pt x="1872208" y="216024"/>
                  </a:lnTo>
                  <a:lnTo>
                    <a:pt x="1656184" y="432048"/>
                  </a:lnTo>
                  <a:lnTo>
                    <a:pt x="360040" y="432048"/>
                  </a:lnTo>
                  <a:lnTo>
                    <a:pt x="288032" y="432048"/>
                  </a:lnTo>
                  <a:lnTo>
                    <a:pt x="0" y="432048"/>
                  </a:lnTo>
                  <a:lnTo>
                    <a:pt x="216024" y="2160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1506964" y="1694479"/>
              <a:ext cx="840725" cy="276999"/>
            </a:xfrm>
            <a:prstGeom prst="rect">
              <a:avLst/>
            </a:prstGeom>
            <a:noFill/>
          </p:spPr>
          <p:txBody>
            <a:bodyPr wrap="none" rtlCol="0">
              <a:spAutoFit/>
            </a:bodyPr>
            <a:lstStyle/>
            <a:p>
              <a:pPr fontAlgn="base">
                <a:spcBef>
                  <a:spcPct val="0"/>
                </a:spcBef>
                <a:spcAft>
                  <a:spcPct val="0"/>
                </a:spcAft>
              </a:pPr>
              <a:r>
                <a:rPr lang="en-US" altLang="zh-CN" dirty="0">
                  <a:solidFill>
                    <a:prstClr val="white"/>
                  </a:solidFill>
                  <a:latin typeface="Impact" pitchFamily="34" charset="0"/>
                </a:rPr>
                <a:t>KEY WORD</a:t>
              </a:r>
              <a:endParaRPr lang="zh-CN" altLang="en-US" dirty="0">
                <a:solidFill>
                  <a:prstClr val="white"/>
                </a:solidFill>
                <a:latin typeface="Impact" pitchFamily="34" charset="0"/>
              </a:endParaRPr>
            </a:p>
          </p:txBody>
        </p:sp>
      </p:grpSp>
      <p:sp>
        <p:nvSpPr>
          <p:cNvPr id="19" name="矩形 18"/>
          <p:cNvSpPr/>
          <p:nvPr/>
        </p:nvSpPr>
        <p:spPr>
          <a:xfrm>
            <a:off x="3843770" y="4736516"/>
            <a:ext cx="2063685" cy="943848"/>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随着计算机技术的发展及印刷技术的进步，平面设计在视觉感观领域的表现和应用也越丰富。</a:t>
            </a:r>
          </a:p>
        </p:txBody>
      </p:sp>
      <p:grpSp>
        <p:nvGrpSpPr>
          <p:cNvPr id="20" name="组合 19"/>
          <p:cNvGrpSpPr/>
          <p:nvPr/>
        </p:nvGrpSpPr>
        <p:grpSpPr>
          <a:xfrm>
            <a:off x="5985244" y="1988840"/>
            <a:ext cx="2495952" cy="576064"/>
            <a:chOff x="1115616" y="1663121"/>
            <a:chExt cx="1872208" cy="432048"/>
          </a:xfrm>
        </p:grpSpPr>
        <p:sp>
          <p:nvSpPr>
            <p:cNvPr id="21" name="五边形 11"/>
            <p:cNvSpPr/>
            <p:nvPr/>
          </p:nvSpPr>
          <p:spPr>
            <a:xfrm>
              <a:off x="1115616" y="1663121"/>
              <a:ext cx="1872208" cy="432048"/>
            </a:xfrm>
            <a:custGeom>
              <a:avLst/>
              <a:gdLst/>
              <a:ahLst/>
              <a:cxnLst/>
              <a:rect l="l" t="t" r="r" b="b"/>
              <a:pathLst>
                <a:path w="1872208" h="432048">
                  <a:moveTo>
                    <a:pt x="0" y="0"/>
                  </a:moveTo>
                  <a:lnTo>
                    <a:pt x="288032" y="0"/>
                  </a:lnTo>
                  <a:lnTo>
                    <a:pt x="360040" y="0"/>
                  </a:lnTo>
                  <a:lnTo>
                    <a:pt x="1656184" y="0"/>
                  </a:lnTo>
                  <a:lnTo>
                    <a:pt x="1872208" y="216024"/>
                  </a:lnTo>
                  <a:lnTo>
                    <a:pt x="1656184" y="432048"/>
                  </a:lnTo>
                  <a:lnTo>
                    <a:pt x="360040" y="432048"/>
                  </a:lnTo>
                  <a:lnTo>
                    <a:pt x="288032" y="432048"/>
                  </a:lnTo>
                  <a:lnTo>
                    <a:pt x="0" y="432048"/>
                  </a:lnTo>
                  <a:lnTo>
                    <a:pt x="216024" y="216024"/>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1506964" y="1694479"/>
              <a:ext cx="840725" cy="276999"/>
            </a:xfrm>
            <a:prstGeom prst="rect">
              <a:avLst/>
            </a:prstGeom>
            <a:noFill/>
          </p:spPr>
          <p:txBody>
            <a:bodyPr wrap="none" rtlCol="0">
              <a:spAutoFit/>
            </a:bodyPr>
            <a:lstStyle/>
            <a:p>
              <a:pPr fontAlgn="base">
                <a:spcBef>
                  <a:spcPct val="0"/>
                </a:spcBef>
                <a:spcAft>
                  <a:spcPct val="0"/>
                </a:spcAft>
              </a:pPr>
              <a:r>
                <a:rPr lang="en-US" altLang="zh-CN" dirty="0">
                  <a:solidFill>
                    <a:prstClr val="white"/>
                  </a:solidFill>
                  <a:latin typeface="Impact" pitchFamily="34" charset="0"/>
                </a:rPr>
                <a:t>KEY WORD</a:t>
              </a:r>
              <a:endParaRPr lang="zh-CN" altLang="en-US" dirty="0">
                <a:solidFill>
                  <a:prstClr val="white"/>
                </a:solidFill>
                <a:latin typeface="Impact" pitchFamily="34" charset="0"/>
              </a:endParaRPr>
            </a:p>
          </p:txBody>
        </p:sp>
      </p:grpSp>
      <p:sp>
        <p:nvSpPr>
          <p:cNvPr id="23" name="矩形 22"/>
          <p:cNvSpPr/>
          <p:nvPr/>
        </p:nvSpPr>
        <p:spPr>
          <a:xfrm>
            <a:off x="6162484" y="4736516"/>
            <a:ext cx="2063685" cy="943848"/>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随着计算机技术的发展及印刷技术的进步，平面设计在视觉感观领域的表现和应用也越丰富。</a:t>
            </a:r>
          </a:p>
        </p:txBody>
      </p:sp>
      <p:grpSp>
        <p:nvGrpSpPr>
          <p:cNvPr id="24" name="组合 23"/>
          <p:cNvGrpSpPr/>
          <p:nvPr/>
        </p:nvGrpSpPr>
        <p:grpSpPr>
          <a:xfrm>
            <a:off x="8303959" y="1988840"/>
            <a:ext cx="2495952" cy="576064"/>
            <a:chOff x="1115616" y="1663121"/>
            <a:chExt cx="1872208" cy="432048"/>
          </a:xfrm>
        </p:grpSpPr>
        <p:sp>
          <p:nvSpPr>
            <p:cNvPr id="25" name="五边形 11"/>
            <p:cNvSpPr/>
            <p:nvPr/>
          </p:nvSpPr>
          <p:spPr>
            <a:xfrm>
              <a:off x="1115616" y="1663121"/>
              <a:ext cx="1872208" cy="432048"/>
            </a:xfrm>
            <a:custGeom>
              <a:avLst/>
              <a:gdLst/>
              <a:ahLst/>
              <a:cxnLst/>
              <a:rect l="l" t="t" r="r" b="b"/>
              <a:pathLst>
                <a:path w="1872208" h="432048">
                  <a:moveTo>
                    <a:pt x="0" y="0"/>
                  </a:moveTo>
                  <a:lnTo>
                    <a:pt x="288032" y="0"/>
                  </a:lnTo>
                  <a:lnTo>
                    <a:pt x="360040" y="0"/>
                  </a:lnTo>
                  <a:lnTo>
                    <a:pt x="1656184" y="0"/>
                  </a:lnTo>
                  <a:lnTo>
                    <a:pt x="1872208" y="216024"/>
                  </a:lnTo>
                  <a:lnTo>
                    <a:pt x="1656184" y="432048"/>
                  </a:lnTo>
                  <a:lnTo>
                    <a:pt x="360040" y="432048"/>
                  </a:lnTo>
                  <a:lnTo>
                    <a:pt x="288032" y="432048"/>
                  </a:lnTo>
                  <a:lnTo>
                    <a:pt x="0" y="432048"/>
                  </a:lnTo>
                  <a:lnTo>
                    <a:pt x="216024" y="2160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1506964" y="1694479"/>
              <a:ext cx="840725" cy="276999"/>
            </a:xfrm>
            <a:prstGeom prst="rect">
              <a:avLst/>
            </a:prstGeom>
            <a:noFill/>
          </p:spPr>
          <p:txBody>
            <a:bodyPr wrap="none" rtlCol="0">
              <a:spAutoFit/>
            </a:bodyPr>
            <a:lstStyle/>
            <a:p>
              <a:pPr fontAlgn="base">
                <a:spcBef>
                  <a:spcPct val="0"/>
                </a:spcBef>
                <a:spcAft>
                  <a:spcPct val="0"/>
                </a:spcAft>
              </a:pPr>
              <a:r>
                <a:rPr lang="en-US" altLang="zh-CN" dirty="0">
                  <a:solidFill>
                    <a:prstClr val="white"/>
                  </a:solidFill>
                  <a:latin typeface="Impact" pitchFamily="34" charset="0"/>
                </a:rPr>
                <a:t>KEY WORD</a:t>
              </a:r>
              <a:endParaRPr lang="zh-CN" altLang="en-US" dirty="0">
                <a:solidFill>
                  <a:prstClr val="white"/>
                </a:solidFill>
                <a:latin typeface="Impact" pitchFamily="34" charset="0"/>
              </a:endParaRPr>
            </a:p>
          </p:txBody>
        </p:sp>
      </p:grpSp>
      <p:sp>
        <p:nvSpPr>
          <p:cNvPr id="27" name="矩形 26"/>
          <p:cNvSpPr/>
          <p:nvPr/>
        </p:nvSpPr>
        <p:spPr>
          <a:xfrm>
            <a:off x="8481198" y="4736516"/>
            <a:ext cx="2063685" cy="943848"/>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随着计算机技术的发展及印刷技术的进步，平面设计在视觉感观领域的表现和应用也越丰富。</a:t>
            </a:r>
          </a:p>
        </p:txBody>
      </p:sp>
      <p:grpSp>
        <p:nvGrpSpPr>
          <p:cNvPr id="28" name="组合 27"/>
          <p:cNvGrpSpPr/>
          <p:nvPr/>
        </p:nvGrpSpPr>
        <p:grpSpPr>
          <a:xfrm>
            <a:off x="4347621" y="2468895"/>
            <a:ext cx="1055980" cy="2075601"/>
            <a:chOff x="3260545" y="2023161"/>
            <a:chExt cx="792088" cy="1556701"/>
          </a:xfrm>
          <a:solidFill>
            <a:schemeClr val="accent1"/>
          </a:solidFill>
        </p:grpSpPr>
        <p:grpSp>
          <p:nvGrpSpPr>
            <p:cNvPr id="29" name="组合 28"/>
            <p:cNvGrpSpPr/>
            <p:nvPr/>
          </p:nvGrpSpPr>
          <p:grpSpPr>
            <a:xfrm>
              <a:off x="3260545" y="2023161"/>
              <a:ext cx="792088" cy="1556701"/>
              <a:chOff x="1799692" y="2095169"/>
              <a:chExt cx="792088" cy="1556701"/>
            </a:xfrm>
            <a:grpFill/>
          </p:grpSpPr>
          <p:cxnSp>
            <p:nvCxnSpPr>
              <p:cNvPr id="39" name="直接连接符 38"/>
              <p:cNvCxnSpPr/>
              <p:nvPr/>
            </p:nvCxnSpPr>
            <p:spPr>
              <a:xfrm>
                <a:off x="2195736" y="2095169"/>
                <a:ext cx="0" cy="764613"/>
              </a:xfrm>
              <a:prstGeom prst="line">
                <a:avLst/>
              </a:prstGeom>
              <a:grpFill/>
              <a:ln w="63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cxnSp>
          <p:sp>
            <p:nvSpPr>
              <p:cNvPr id="40" name="椭圆 39"/>
              <p:cNvSpPr/>
              <p:nvPr/>
            </p:nvSpPr>
            <p:spPr>
              <a:xfrm>
                <a:off x="1799692" y="2859782"/>
                <a:ext cx="792088" cy="792088"/>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3443403" y="2936837"/>
              <a:ext cx="412104" cy="462981"/>
              <a:chOff x="4397375" y="2389188"/>
              <a:chExt cx="514350" cy="577850"/>
            </a:xfrm>
            <a:grpFill/>
          </p:grpSpPr>
          <p:sp>
            <p:nvSpPr>
              <p:cNvPr id="31" name="Freeform 7"/>
              <p:cNvSpPr>
                <a:spLocks noEditPoints="1"/>
              </p:cNvSpPr>
              <p:nvPr/>
            </p:nvSpPr>
            <p:spPr bwMode="auto">
              <a:xfrm>
                <a:off x="4614863" y="2405063"/>
                <a:ext cx="246063" cy="366713"/>
              </a:xfrm>
              <a:custGeom>
                <a:avLst/>
                <a:gdLst>
                  <a:gd name="T0" fmla="*/ 18 w 155"/>
                  <a:gd name="T1" fmla="*/ 40 h 231"/>
                  <a:gd name="T2" fmla="*/ 141 w 155"/>
                  <a:gd name="T3" fmla="*/ 40 h 231"/>
                  <a:gd name="T4" fmla="*/ 141 w 155"/>
                  <a:gd name="T5" fmla="*/ 130 h 231"/>
                  <a:gd name="T6" fmla="*/ 18 w 155"/>
                  <a:gd name="T7" fmla="*/ 130 h 231"/>
                  <a:gd name="T8" fmla="*/ 18 w 155"/>
                  <a:gd name="T9" fmla="*/ 109 h 231"/>
                  <a:gd name="T10" fmla="*/ 0 w 155"/>
                  <a:gd name="T11" fmla="*/ 123 h 231"/>
                  <a:gd name="T12" fmla="*/ 0 w 155"/>
                  <a:gd name="T13" fmla="*/ 148 h 231"/>
                  <a:gd name="T14" fmla="*/ 29 w 155"/>
                  <a:gd name="T15" fmla="*/ 148 h 231"/>
                  <a:gd name="T16" fmla="*/ 25 w 155"/>
                  <a:gd name="T17" fmla="*/ 166 h 231"/>
                  <a:gd name="T18" fmla="*/ 15 w 155"/>
                  <a:gd name="T19" fmla="*/ 166 h 231"/>
                  <a:gd name="T20" fmla="*/ 15 w 155"/>
                  <a:gd name="T21" fmla="*/ 177 h 231"/>
                  <a:gd name="T22" fmla="*/ 25 w 155"/>
                  <a:gd name="T23" fmla="*/ 177 h 231"/>
                  <a:gd name="T24" fmla="*/ 22 w 155"/>
                  <a:gd name="T25" fmla="*/ 231 h 231"/>
                  <a:gd name="T26" fmla="*/ 40 w 155"/>
                  <a:gd name="T27" fmla="*/ 231 h 231"/>
                  <a:gd name="T28" fmla="*/ 43 w 155"/>
                  <a:gd name="T29" fmla="*/ 177 h 231"/>
                  <a:gd name="T30" fmla="*/ 112 w 155"/>
                  <a:gd name="T31" fmla="*/ 177 h 231"/>
                  <a:gd name="T32" fmla="*/ 115 w 155"/>
                  <a:gd name="T33" fmla="*/ 231 h 231"/>
                  <a:gd name="T34" fmla="*/ 133 w 155"/>
                  <a:gd name="T35" fmla="*/ 231 h 231"/>
                  <a:gd name="T36" fmla="*/ 130 w 155"/>
                  <a:gd name="T37" fmla="*/ 177 h 231"/>
                  <a:gd name="T38" fmla="*/ 144 w 155"/>
                  <a:gd name="T39" fmla="*/ 177 h 231"/>
                  <a:gd name="T40" fmla="*/ 144 w 155"/>
                  <a:gd name="T41" fmla="*/ 166 h 231"/>
                  <a:gd name="T42" fmla="*/ 130 w 155"/>
                  <a:gd name="T43" fmla="*/ 166 h 231"/>
                  <a:gd name="T44" fmla="*/ 130 w 155"/>
                  <a:gd name="T45" fmla="*/ 148 h 231"/>
                  <a:gd name="T46" fmla="*/ 148 w 155"/>
                  <a:gd name="T47" fmla="*/ 148 h 231"/>
                  <a:gd name="T48" fmla="*/ 155 w 155"/>
                  <a:gd name="T49" fmla="*/ 148 h 231"/>
                  <a:gd name="T50" fmla="*/ 155 w 155"/>
                  <a:gd name="T51" fmla="*/ 138 h 231"/>
                  <a:gd name="T52" fmla="*/ 155 w 155"/>
                  <a:gd name="T53" fmla="*/ 33 h 231"/>
                  <a:gd name="T54" fmla="*/ 155 w 155"/>
                  <a:gd name="T55" fmla="*/ 26 h 231"/>
                  <a:gd name="T56" fmla="*/ 148 w 155"/>
                  <a:gd name="T57" fmla="*/ 26 h 231"/>
                  <a:gd name="T58" fmla="*/ 123 w 155"/>
                  <a:gd name="T59" fmla="*/ 26 h 231"/>
                  <a:gd name="T60" fmla="*/ 119 w 155"/>
                  <a:gd name="T61" fmla="*/ 0 h 231"/>
                  <a:gd name="T62" fmla="*/ 101 w 155"/>
                  <a:gd name="T63" fmla="*/ 0 h 231"/>
                  <a:gd name="T64" fmla="*/ 105 w 155"/>
                  <a:gd name="T65" fmla="*/ 26 h 231"/>
                  <a:gd name="T66" fmla="*/ 51 w 155"/>
                  <a:gd name="T67" fmla="*/ 26 h 231"/>
                  <a:gd name="T68" fmla="*/ 54 w 155"/>
                  <a:gd name="T69" fmla="*/ 0 h 231"/>
                  <a:gd name="T70" fmla="*/ 36 w 155"/>
                  <a:gd name="T71" fmla="*/ 0 h 231"/>
                  <a:gd name="T72" fmla="*/ 36 w 155"/>
                  <a:gd name="T73" fmla="*/ 26 h 231"/>
                  <a:gd name="T74" fmla="*/ 11 w 155"/>
                  <a:gd name="T75" fmla="*/ 26 h 231"/>
                  <a:gd name="T76" fmla="*/ 0 w 155"/>
                  <a:gd name="T77" fmla="*/ 26 h 231"/>
                  <a:gd name="T78" fmla="*/ 0 w 155"/>
                  <a:gd name="T79" fmla="*/ 33 h 231"/>
                  <a:gd name="T80" fmla="*/ 0 w 155"/>
                  <a:gd name="T81" fmla="*/ 83 h 231"/>
                  <a:gd name="T82" fmla="*/ 18 w 155"/>
                  <a:gd name="T83" fmla="*/ 80 h 231"/>
                  <a:gd name="T84" fmla="*/ 18 w 155"/>
                  <a:gd name="T85" fmla="*/ 40 h 231"/>
                  <a:gd name="T86" fmla="*/ 43 w 155"/>
                  <a:gd name="T87" fmla="*/ 166 h 231"/>
                  <a:gd name="T88" fmla="*/ 43 w 155"/>
                  <a:gd name="T89" fmla="*/ 148 h 231"/>
                  <a:gd name="T90" fmla="*/ 112 w 155"/>
                  <a:gd name="T91" fmla="*/ 148 h 231"/>
                  <a:gd name="T92" fmla="*/ 112 w 155"/>
                  <a:gd name="T93" fmla="*/ 166 h 231"/>
                  <a:gd name="T94" fmla="*/ 43 w 155"/>
                  <a:gd name="T95" fmla="*/ 16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231">
                    <a:moveTo>
                      <a:pt x="18" y="40"/>
                    </a:moveTo>
                    <a:lnTo>
                      <a:pt x="141" y="40"/>
                    </a:lnTo>
                    <a:lnTo>
                      <a:pt x="141" y="130"/>
                    </a:lnTo>
                    <a:lnTo>
                      <a:pt x="18" y="130"/>
                    </a:lnTo>
                    <a:lnTo>
                      <a:pt x="18" y="109"/>
                    </a:lnTo>
                    <a:lnTo>
                      <a:pt x="0" y="123"/>
                    </a:lnTo>
                    <a:lnTo>
                      <a:pt x="0" y="148"/>
                    </a:lnTo>
                    <a:lnTo>
                      <a:pt x="29" y="148"/>
                    </a:lnTo>
                    <a:lnTo>
                      <a:pt x="25" y="166"/>
                    </a:lnTo>
                    <a:lnTo>
                      <a:pt x="15" y="166"/>
                    </a:lnTo>
                    <a:lnTo>
                      <a:pt x="15" y="177"/>
                    </a:lnTo>
                    <a:lnTo>
                      <a:pt x="25" y="177"/>
                    </a:lnTo>
                    <a:lnTo>
                      <a:pt x="22" y="231"/>
                    </a:lnTo>
                    <a:lnTo>
                      <a:pt x="40" y="231"/>
                    </a:lnTo>
                    <a:lnTo>
                      <a:pt x="43" y="177"/>
                    </a:lnTo>
                    <a:lnTo>
                      <a:pt x="112" y="177"/>
                    </a:lnTo>
                    <a:lnTo>
                      <a:pt x="115" y="231"/>
                    </a:lnTo>
                    <a:lnTo>
                      <a:pt x="133" y="231"/>
                    </a:lnTo>
                    <a:lnTo>
                      <a:pt x="130" y="177"/>
                    </a:lnTo>
                    <a:lnTo>
                      <a:pt x="144" y="177"/>
                    </a:lnTo>
                    <a:lnTo>
                      <a:pt x="144" y="166"/>
                    </a:lnTo>
                    <a:lnTo>
                      <a:pt x="130" y="166"/>
                    </a:lnTo>
                    <a:lnTo>
                      <a:pt x="130" y="148"/>
                    </a:lnTo>
                    <a:lnTo>
                      <a:pt x="148" y="148"/>
                    </a:lnTo>
                    <a:lnTo>
                      <a:pt x="155" y="148"/>
                    </a:lnTo>
                    <a:lnTo>
                      <a:pt x="155" y="138"/>
                    </a:lnTo>
                    <a:lnTo>
                      <a:pt x="155" y="33"/>
                    </a:lnTo>
                    <a:lnTo>
                      <a:pt x="155" y="26"/>
                    </a:lnTo>
                    <a:lnTo>
                      <a:pt x="148" y="26"/>
                    </a:lnTo>
                    <a:lnTo>
                      <a:pt x="123" y="26"/>
                    </a:lnTo>
                    <a:lnTo>
                      <a:pt x="119" y="0"/>
                    </a:lnTo>
                    <a:lnTo>
                      <a:pt x="101" y="0"/>
                    </a:lnTo>
                    <a:lnTo>
                      <a:pt x="105" y="26"/>
                    </a:lnTo>
                    <a:lnTo>
                      <a:pt x="51" y="26"/>
                    </a:lnTo>
                    <a:lnTo>
                      <a:pt x="54" y="0"/>
                    </a:lnTo>
                    <a:lnTo>
                      <a:pt x="36" y="0"/>
                    </a:lnTo>
                    <a:lnTo>
                      <a:pt x="36" y="26"/>
                    </a:lnTo>
                    <a:lnTo>
                      <a:pt x="11" y="26"/>
                    </a:lnTo>
                    <a:lnTo>
                      <a:pt x="0" y="26"/>
                    </a:lnTo>
                    <a:lnTo>
                      <a:pt x="0" y="33"/>
                    </a:lnTo>
                    <a:lnTo>
                      <a:pt x="0" y="83"/>
                    </a:lnTo>
                    <a:lnTo>
                      <a:pt x="18" y="80"/>
                    </a:lnTo>
                    <a:lnTo>
                      <a:pt x="18" y="40"/>
                    </a:lnTo>
                    <a:close/>
                    <a:moveTo>
                      <a:pt x="43" y="166"/>
                    </a:moveTo>
                    <a:lnTo>
                      <a:pt x="43" y="148"/>
                    </a:lnTo>
                    <a:lnTo>
                      <a:pt x="112" y="148"/>
                    </a:lnTo>
                    <a:lnTo>
                      <a:pt x="112" y="166"/>
                    </a:lnTo>
                    <a:lnTo>
                      <a:pt x="43"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
              <p:cNvSpPr>
                <a:spLocks/>
              </p:cNvSpPr>
              <p:nvPr/>
            </p:nvSpPr>
            <p:spPr bwMode="auto">
              <a:xfrm>
                <a:off x="4667250" y="2789238"/>
                <a:ext cx="101600" cy="103188"/>
              </a:xfrm>
              <a:custGeom>
                <a:avLst/>
                <a:gdLst>
                  <a:gd name="T0" fmla="*/ 3 w 18"/>
                  <a:gd name="T1" fmla="*/ 3 h 18"/>
                  <a:gd name="T2" fmla="*/ 0 w 18"/>
                  <a:gd name="T3" fmla="*/ 9 h 18"/>
                  <a:gd name="T4" fmla="*/ 3 w 18"/>
                  <a:gd name="T5" fmla="*/ 16 h 18"/>
                  <a:gd name="T6" fmla="*/ 9 w 18"/>
                  <a:gd name="T7" fmla="*/ 18 h 18"/>
                  <a:gd name="T8" fmla="*/ 18 w 18"/>
                  <a:gd name="T9" fmla="*/ 9 h 18"/>
                  <a:gd name="T10" fmla="*/ 16 w 18"/>
                  <a:gd name="T11" fmla="*/ 3 h 18"/>
                  <a:gd name="T12" fmla="*/ 9 w 18"/>
                  <a:gd name="T13" fmla="*/ 0 h 18"/>
                  <a:gd name="T14" fmla="*/ 3 w 18"/>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3" y="3"/>
                    </a:moveTo>
                    <a:cubicBezTo>
                      <a:pt x="1" y="5"/>
                      <a:pt x="0" y="7"/>
                      <a:pt x="0" y="9"/>
                    </a:cubicBezTo>
                    <a:cubicBezTo>
                      <a:pt x="0" y="12"/>
                      <a:pt x="1" y="14"/>
                      <a:pt x="3" y="16"/>
                    </a:cubicBezTo>
                    <a:cubicBezTo>
                      <a:pt x="4" y="17"/>
                      <a:pt x="7" y="18"/>
                      <a:pt x="9" y="18"/>
                    </a:cubicBezTo>
                    <a:cubicBezTo>
                      <a:pt x="14" y="18"/>
                      <a:pt x="18" y="14"/>
                      <a:pt x="18" y="9"/>
                    </a:cubicBezTo>
                    <a:cubicBezTo>
                      <a:pt x="18" y="7"/>
                      <a:pt x="17" y="5"/>
                      <a:pt x="16" y="3"/>
                    </a:cubicBezTo>
                    <a:cubicBezTo>
                      <a:pt x="14" y="1"/>
                      <a:pt x="12" y="0"/>
                      <a:pt x="9" y="0"/>
                    </a:cubicBezTo>
                    <a:cubicBezTo>
                      <a:pt x="7" y="0"/>
                      <a:pt x="4" y="1"/>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
              <p:cNvSpPr>
                <a:spLocks/>
              </p:cNvSpPr>
              <p:nvPr/>
            </p:nvSpPr>
            <p:spPr bwMode="auto">
              <a:xfrm>
                <a:off x="4540250" y="2789238"/>
                <a:ext cx="109538" cy="103188"/>
              </a:xfrm>
              <a:custGeom>
                <a:avLst/>
                <a:gdLst>
                  <a:gd name="T0" fmla="*/ 9 w 19"/>
                  <a:gd name="T1" fmla="*/ 0 h 18"/>
                  <a:gd name="T2" fmla="*/ 3 w 19"/>
                  <a:gd name="T3" fmla="*/ 3 h 18"/>
                  <a:gd name="T4" fmla="*/ 0 w 19"/>
                  <a:gd name="T5" fmla="*/ 9 h 18"/>
                  <a:gd name="T6" fmla="*/ 3 w 19"/>
                  <a:gd name="T7" fmla="*/ 16 h 18"/>
                  <a:gd name="T8" fmla="*/ 9 w 19"/>
                  <a:gd name="T9" fmla="*/ 18 h 18"/>
                  <a:gd name="T10" fmla="*/ 19 w 19"/>
                  <a:gd name="T11" fmla="*/ 9 h 18"/>
                  <a:gd name="T12" fmla="*/ 16 w 19"/>
                  <a:gd name="T13" fmla="*/ 3 h 18"/>
                  <a:gd name="T14" fmla="*/ 9 w 19"/>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8">
                    <a:moveTo>
                      <a:pt x="9" y="0"/>
                    </a:moveTo>
                    <a:cubicBezTo>
                      <a:pt x="7" y="0"/>
                      <a:pt x="5" y="1"/>
                      <a:pt x="3" y="3"/>
                    </a:cubicBezTo>
                    <a:cubicBezTo>
                      <a:pt x="1" y="5"/>
                      <a:pt x="0" y="7"/>
                      <a:pt x="0" y="9"/>
                    </a:cubicBezTo>
                    <a:cubicBezTo>
                      <a:pt x="0" y="12"/>
                      <a:pt x="1" y="14"/>
                      <a:pt x="3" y="16"/>
                    </a:cubicBezTo>
                    <a:cubicBezTo>
                      <a:pt x="5" y="17"/>
                      <a:pt x="7" y="18"/>
                      <a:pt x="9" y="18"/>
                    </a:cubicBezTo>
                    <a:cubicBezTo>
                      <a:pt x="14" y="18"/>
                      <a:pt x="19" y="14"/>
                      <a:pt x="19" y="9"/>
                    </a:cubicBezTo>
                    <a:cubicBezTo>
                      <a:pt x="19" y="7"/>
                      <a:pt x="18" y="5"/>
                      <a:pt x="16" y="3"/>
                    </a:cubicBezTo>
                    <a:cubicBezTo>
                      <a:pt x="14" y="1"/>
                      <a:pt x="12"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
              <p:cNvSpPr>
                <a:spLocks/>
              </p:cNvSpPr>
              <p:nvPr/>
            </p:nvSpPr>
            <p:spPr bwMode="auto">
              <a:xfrm>
                <a:off x="4792663" y="2789238"/>
                <a:ext cx="103188" cy="103188"/>
              </a:xfrm>
              <a:custGeom>
                <a:avLst/>
                <a:gdLst>
                  <a:gd name="T0" fmla="*/ 2 w 18"/>
                  <a:gd name="T1" fmla="*/ 3 h 18"/>
                  <a:gd name="T2" fmla="*/ 0 w 18"/>
                  <a:gd name="T3" fmla="*/ 9 h 18"/>
                  <a:gd name="T4" fmla="*/ 2 w 18"/>
                  <a:gd name="T5" fmla="*/ 16 h 18"/>
                  <a:gd name="T6" fmla="*/ 9 w 18"/>
                  <a:gd name="T7" fmla="*/ 18 h 18"/>
                  <a:gd name="T8" fmla="*/ 18 w 18"/>
                  <a:gd name="T9" fmla="*/ 9 h 18"/>
                  <a:gd name="T10" fmla="*/ 15 w 18"/>
                  <a:gd name="T11" fmla="*/ 3 h 18"/>
                  <a:gd name="T12" fmla="*/ 9 w 18"/>
                  <a:gd name="T13" fmla="*/ 0 h 18"/>
                  <a:gd name="T14" fmla="*/ 2 w 18"/>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2" y="3"/>
                    </a:moveTo>
                    <a:cubicBezTo>
                      <a:pt x="1" y="5"/>
                      <a:pt x="0" y="7"/>
                      <a:pt x="0" y="9"/>
                    </a:cubicBezTo>
                    <a:cubicBezTo>
                      <a:pt x="0" y="12"/>
                      <a:pt x="1" y="14"/>
                      <a:pt x="2" y="16"/>
                    </a:cubicBezTo>
                    <a:cubicBezTo>
                      <a:pt x="4" y="17"/>
                      <a:pt x="6" y="18"/>
                      <a:pt x="9" y="18"/>
                    </a:cubicBezTo>
                    <a:cubicBezTo>
                      <a:pt x="14" y="18"/>
                      <a:pt x="18" y="14"/>
                      <a:pt x="18" y="9"/>
                    </a:cubicBezTo>
                    <a:cubicBezTo>
                      <a:pt x="18" y="7"/>
                      <a:pt x="17" y="5"/>
                      <a:pt x="15" y="3"/>
                    </a:cubicBezTo>
                    <a:cubicBezTo>
                      <a:pt x="13" y="1"/>
                      <a:pt x="11" y="0"/>
                      <a:pt x="9" y="0"/>
                    </a:cubicBezTo>
                    <a:cubicBezTo>
                      <a:pt x="6" y="0"/>
                      <a:pt x="4"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1"/>
              <p:cNvSpPr>
                <a:spLocks/>
              </p:cNvSpPr>
              <p:nvPr/>
            </p:nvSpPr>
            <p:spPr bwMode="auto">
              <a:xfrm>
                <a:off x="4397375" y="2881313"/>
                <a:ext cx="514350" cy="85725"/>
              </a:xfrm>
              <a:custGeom>
                <a:avLst/>
                <a:gdLst>
                  <a:gd name="T0" fmla="*/ 67 w 90"/>
                  <a:gd name="T1" fmla="*/ 9 h 15"/>
                  <a:gd name="T2" fmla="*/ 45 w 90"/>
                  <a:gd name="T3" fmla="*/ 9 h 15"/>
                  <a:gd name="T4" fmla="*/ 24 w 90"/>
                  <a:gd name="T5" fmla="*/ 9 h 15"/>
                  <a:gd name="T6" fmla="*/ 0 w 90"/>
                  <a:gd name="T7" fmla="*/ 15 h 15"/>
                  <a:gd name="T8" fmla="*/ 90 w 90"/>
                  <a:gd name="T9" fmla="*/ 15 h 15"/>
                  <a:gd name="T10" fmla="*/ 67 w 90"/>
                  <a:gd name="T11" fmla="*/ 9 h 15"/>
                </a:gdLst>
                <a:ahLst/>
                <a:cxnLst>
                  <a:cxn ang="0">
                    <a:pos x="T0" y="T1"/>
                  </a:cxn>
                  <a:cxn ang="0">
                    <a:pos x="T2" y="T3"/>
                  </a:cxn>
                  <a:cxn ang="0">
                    <a:pos x="T4" y="T5"/>
                  </a:cxn>
                  <a:cxn ang="0">
                    <a:pos x="T6" y="T7"/>
                  </a:cxn>
                  <a:cxn ang="0">
                    <a:pos x="T8" y="T9"/>
                  </a:cxn>
                  <a:cxn ang="0">
                    <a:pos x="T10" y="T11"/>
                  </a:cxn>
                </a:cxnLst>
                <a:rect l="0" t="0" r="r" b="b"/>
                <a:pathLst>
                  <a:path w="90" h="15">
                    <a:moveTo>
                      <a:pt x="67" y="9"/>
                    </a:moveTo>
                    <a:cubicBezTo>
                      <a:pt x="62" y="1"/>
                      <a:pt x="50" y="1"/>
                      <a:pt x="45" y="9"/>
                    </a:cubicBezTo>
                    <a:cubicBezTo>
                      <a:pt x="41" y="1"/>
                      <a:pt x="28" y="1"/>
                      <a:pt x="24" y="9"/>
                    </a:cubicBezTo>
                    <a:cubicBezTo>
                      <a:pt x="18" y="0"/>
                      <a:pt x="1" y="2"/>
                      <a:pt x="0" y="15"/>
                    </a:cubicBezTo>
                    <a:cubicBezTo>
                      <a:pt x="30" y="15"/>
                      <a:pt x="60" y="15"/>
                      <a:pt x="90" y="15"/>
                    </a:cubicBezTo>
                    <a:cubicBezTo>
                      <a:pt x="90" y="2"/>
                      <a:pt x="72" y="0"/>
                      <a:pt x="6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12"/>
              <p:cNvSpPr>
                <a:spLocks noChangeArrowheads="1"/>
              </p:cNvSpPr>
              <p:nvPr/>
            </p:nvSpPr>
            <p:spPr bwMode="auto">
              <a:xfrm>
                <a:off x="4471988" y="2389188"/>
                <a:ext cx="103188" cy="1031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
              <p:cNvSpPr>
                <a:spLocks/>
              </p:cNvSpPr>
              <p:nvPr/>
            </p:nvSpPr>
            <p:spPr bwMode="auto">
              <a:xfrm>
                <a:off x="4421188" y="2789238"/>
                <a:ext cx="103188" cy="103188"/>
              </a:xfrm>
              <a:custGeom>
                <a:avLst/>
                <a:gdLst>
                  <a:gd name="T0" fmla="*/ 9 w 18"/>
                  <a:gd name="T1" fmla="*/ 0 h 18"/>
                  <a:gd name="T2" fmla="*/ 3 w 18"/>
                  <a:gd name="T3" fmla="*/ 3 h 18"/>
                  <a:gd name="T4" fmla="*/ 0 w 18"/>
                  <a:gd name="T5" fmla="*/ 9 h 18"/>
                  <a:gd name="T6" fmla="*/ 3 w 18"/>
                  <a:gd name="T7" fmla="*/ 16 h 18"/>
                  <a:gd name="T8" fmla="*/ 9 w 18"/>
                  <a:gd name="T9" fmla="*/ 18 h 18"/>
                  <a:gd name="T10" fmla="*/ 18 w 18"/>
                  <a:gd name="T11" fmla="*/ 9 h 18"/>
                  <a:gd name="T12" fmla="*/ 16 w 18"/>
                  <a:gd name="T13" fmla="*/ 3 h 18"/>
                  <a:gd name="T14" fmla="*/ 9 w 18"/>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9" y="0"/>
                    </a:moveTo>
                    <a:cubicBezTo>
                      <a:pt x="7" y="0"/>
                      <a:pt x="4" y="1"/>
                      <a:pt x="3" y="3"/>
                    </a:cubicBezTo>
                    <a:cubicBezTo>
                      <a:pt x="1" y="5"/>
                      <a:pt x="0" y="7"/>
                      <a:pt x="0" y="9"/>
                    </a:cubicBezTo>
                    <a:cubicBezTo>
                      <a:pt x="0" y="12"/>
                      <a:pt x="1" y="14"/>
                      <a:pt x="3" y="16"/>
                    </a:cubicBezTo>
                    <a:cubicBezTo>
                      <a:pt x="4" y="17"/>
                      <a:pt x="7" y="18"/>
                      <a:pt x="9" y="18"/>
                    </a:cubicBezTo>
                    <a:cubicBezTo>
                      <a:pt x="14" y="18"/>
                      <a:pt x="18" y="14"/>
                      <a:pt x="18" y="9"/>
                    </a:cubicBezTo>
                    <a:cubicBezTo>
                      <a:pt x="18" y="7"/>
                      <a:pt x="17" y="5"/>
                      <a:pt x="16" y="3"/>
                    </a:cubicBezTo>
                    <a:cubicBezTo>
                      <a:pt x="14" y="1"/>
                      <a:pt x="12"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4"/>
              <p:cNvSpPr>
                <a:spLocks/>
              </p:cNvSpPr>
              <p:nvPr/>
            </p:nvSpPr>
            <p:spPr bwMode="auto">
              <a:xfrm>
                <a:off x="4414838" y="2503488"/>
                <a:ext cx="292100" cy="268288"/>
              </a:xfrm>
              <a:custGeom>
                <a:avLst/>
                <a:gdLst>
                  <a:gd name="T0" fmla="*/ 40 w 184"/>
                  <a:gd name="T1" fmla="*/ 43 h 169"/>
                  <a:gd name="T2" fmla="*/ 40 w 184"/>
                  <a:gd name="T3" fmla="*/ 79 h 169"/>
                  <a:gd name="T4" fmla="*/ 36 w 184"/>
                  <a:gd name="T5" fmla="*/ 169 h 169"/>
                  <a:gd name="T6" fmla="*/ 58 w 184"/>
                  <a:gd name="T7" fmla="*/ 169 h 169"/>
                  <a:gd name="T8" fmla="*/ 65 w 184"/>
                  <a:gd name="T9" fmla="*/ 94 h 169"/>
                  <a:gd name="T10" fmla="*/ 72 w 184"/>
                  <a:gd name="T11" fmla="*/ 94 h 169"/>
                  <a:gd name="T12" fmla="*/ 76 w 184"/>
                  <a:gd name="T13" fmla="*/ 169 h 169"/>
                  <a:gd name="T14" fmla="*/ 101 w 184"/>
                  <a:gd name="T15" fmla="*/ 169 h 169"/>
                  <a:gd name="T16" fmla="*/ 97 w 184"/>
                  <a:gd name="T17" fmla="*/ 79 h 169"/>
                  <a:gd name="T18" fmla="*/ 97 w 184"/>
                  <a:gd name="T19" fmla="*/ 79 h 169"/>
                  <a:gd name="T20" fmla="*/ 58 w 184"/>
                  <a:gd name="T21" fmla="*/ 79 h 169"/>
                  <a:gd name="T22" fmla="*/ 97 w 184"/>
                  <a:gd name="T23" fmla="*/ 72 h 169"/>
                  <a:gd name="T24" fmla="*/ 97 w 184"/>
                  <a:gd name="T25" fmla="*/ 39 h 169"/>
                  <a:gd name="T26" fmla="*/ 115 w 184"/>
                  <a:gd name="T27" fmla="*/ 58 h 169"/>
                  <a:gd name="T28" fmla="*/ 115 w 184"/>
                  <a:gd name="T29" fmla="*/ 58 h 169"/>
                  <a:gd name="T30" fmla="*/ 148 w 184"/>
                  <a:gd name="T31" fmla="*/ 36 h 169"/>
                  <a:gd name="T32" fmla="*/ 148 w 184"/>
                  <a:gd name="T33" fmla="*/ 32 h 169"/>
                  <a:gd name="T34" fmla="*/ 184 w 184"/>
                  <a:gd name="T35" fmla="*/ 11 h 169"/>
                  <a:gd name="T36" fmla="*/ 184 w 184"/>
                  <a:gd name="T37" fmla="*/ 7 h 169"/>
                  <a:gd name="T38" fmla="*/ 144 w 184"/>
                  <a:gd name="T39" fmla="*/ 25 h 169"/>
                  <a:gd name="T40" fmla="*/ 141 w 184"/>
                  <a:gd name="T41" fmla="*/ 25 h 169"/>
                  <a:gd name="T42" fmla="*/ 119 w 184"/>
                  <a:gd name="T43" fmla="*/ 32 h 169"/>
                  <a:gd name="T44" fmla="*/ 101 w 184"/>
                  <a:gd name="T45" fmla="*/ 0 h 169"/>
                  <a:gd name="T46" fmla="*/ 87 w 184"/>
                  <a:gd name="T47" fmla="*/ 0 h 169"/>
                  <a:gd name="T48" fmla="*/ 76 w 184"/>
                  <a:gd name="T49" fmla="*/ 25 h 169"/>
                  <a:gd name="T50" fmla="*/ 72 w 184"/>
                  <a:gd name="T51" fmla="*/ 7 h 169"/>
                  <a:gd name="T52" fmla="*/ 76 w 184"/>
                  <a:gd name="T53" fmla="*/ 3 h 169"/>
                  <a:gd name="T54" fmla="*/ 69 w 184"/>
                  <a:gd name="T55" fmla="*/ 0 h 169"/>
                  <a:gd name="T56" fmla="*/ 61 w 184"/>
                  <a:gd name="T57" fmla="*/ 3 h 169"/>
                  <a:gd name="T58" fmla="*/ 65 w 184"/>
                  <a:gd name="T59" fmla="*/ 7 h 169"/>
                  <a:gd name="T60" fmla="*/ 61 w 184"/>
                  <a:gd name="T61" fmla="*/ 29 h 169"/>
                  <a:gd name="T62" fmla="*/ 54 w 184"/>
                  <a:gd name="T63" fmla="*/ 0 h 169"/>
                  <a:gd name="T64" fmla="*/ 36 w 184"/>
                  <a:gd name="T65" fmla="*/ 0 h 169"/>
                  <a:gd name="T66" fmla="*/ 0 w 184"/>
                  <a:gd name="T67" fmla="*/ 65 h 169"/>
                  <a:gd name="T68" fmla="*/ 7 w 184"/>
                  <a:gd name="T69" fmla="*/ 72 h 169"/>
                  <a:gd name="T70" fmla="*/ 40 w 184"/>
                  <a:gd name="T71" fmla="*/ 4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4" h="169">
                    <a:moveTo>
                      <a:pt x="40" y="43"/>
                    </a:moveTo>
                    <a:lnTo>
                      <a:pt x="40" y="79"/>
                    </a:lnTo>
                    <a:lnTo>
                      <a:pt x="36" y="169"/>
                    </a:lnTo>
                    <a:lnTo>
                      <a:pt x="58" y="169"/>
                    </a:lnTo>
                    <a:lnTo>
                      <a:pt x="65" y="94"/>
                    </a:lnTo>
                    <a:lnTo>
                      <a:pt x="72" y="94"/>
                    </a:lnTo>
                    <a:lnTo>
                      <a:pt x="76" y="169"/>
                    </a:lnTo>
                    <a:lnTo>
                      <a:pt x="101" y="169"/>
                    </a:lnTo>
                    <a:lnTo>
                      <a:pt x="97" y="79"/>
                    </a:lnTo>
                    <a:lnTo>
                      <a:pt x="97" y="79"/>
                    </a:lnTo>
                    <a:lnTo>
                      <a:pt x="58" y="79"/>
                    </a:lnTo>
                    <a:lnTo>
                      <a:pt x="97" y="72"/>
                    </a:lnTo>
                    <a:lnTo>
                      <a:pt x="97" y="39"/>
                    </a:lnTo>
                    <a:lnTo>
                      <a:pt x="115" y="58"/>
                    </a:lnTo>
                    <a:lnTo>
                      <a:pt x="115" y="58"/>
                    </a:lnTo>
                    <a:lnTo>
                      <a:pt x="148" y="36"/>
                    </a:lnTo>
                    <a:lnTo>
                      <a:pt x="148" y="32"/>
                    </a:lnTo>
                    <a:lnTo>
                      <a:pt x="184" y="11"/>
                    </a:lnTo>
                    <a:lnTo>
                      <a:pt x="184" y="7"/>
                    </a:lnTo>
                    <a:lnTo>
                      <a:pt x="144" y="25"/>
                    </a:lnTo>
                    <a:lnTo>
                      <a:pt x="141" y="25"/>
                    </a:lnTo>
                    <a:lnTo>
                      <a:pt x="119" y="32"/>
                    </a:lnTo>
                    <a:lnTo>
                      <a:pt x="101" y="0"/>
                    </a:lnTo>
                    <a:lnTo>
                      <a:pt x="87" y="0"/>
                    </a:lnTo>
                    <a:lnTo>
                      <a:pt x="76" y="25"/>
                    </a:lnTo>
                    <a:lnTo>
                      <a:pt x="72" y="7"/>
                    </a:lnTo>
                    <a:lnTo>
                      <a:pt x="76" y="3"/>
                    </a:lnTo>
                    <a:lnTo>
                      <a:pt x="69" y="0"/>
                    </a:lnTo>
                    <a:lnTo>
                      <a:pt x="61" y="3"/>
                    </a:lnTo>
                    <a:lnTo>
                      <a:pt x="65" y="7"/>
                    </a:lnTo>
                    <a:lnTo>
                      <a:pt x="61" y="29"/>
                    </a:lnTo>
                    <a:lnTo>
                      <a:pt x="54" y="0"/>
                    </a:lnTo>
                    <a:lnTo>
                      <a:pt x="36" y="0"/>
                    </a:lnTo>
                    <a:lnTo>
                      <a:pt x="0" y="65"/>
                    </a:lnTo>
                    <a:lnTo>
                      <a:pt x="7" y="72"/>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1" name="组合 40"/>
          <p:cNvGrpSpPr/>
          <p:nvPr/>
        </p:nvGrpSpPr>
        <p:grpSpPr>
          <a:xfrm>
            <a:off x="6666334" y="2468895"/>
            <a:ext cx="1055980" cy="2075601"/>
            <a:chOff x="4999806" y="2023161"/>
            <a:chExt cx="792088" cy="1556701"/>
          </a:xfrm>
        </p:grpSpPr>
        <p:grpSp>
          <p:nvGrpSpPr>
            <p:cNvPr id="42" name="组合 41"/>
            <p:cNvGrpSpPr/>
            <p:nvPr/>
          </p:nvGrpSpPr>
          <p:grpSpPr>
            <a:xfrm>
              <a:off x="4999806" y="2023161"/>
              <a:ext cx="792088" cy="1556701"/>
              <a:chOff x="1799692" y="2095169"/>
              <a:chExt cx="792088" cy="1556701"/>
            </a:xfrm>
          </p:grpSpPr>
          <p:cxnSp>
            <p:nvCxnSpPr>
              <p:cNvPr id="44" name="直接连接符 43"/>
              <p:cNvCxnSpPr/>
              <p:nvPr/>
            </p:nvCxnSpPr>
            <p:spPr>
              <a:xfrm>
                <a:off x="2195736" y="2095169"/>
                <a:ext cx="0" cy="764613"/>
              </a:xfrm>
              <a:prstGeom prst="line">
                <a:avLst/>
              </a:prstGeom>
              <a:noFill/>
              <a:ln w="6350">
                <a:solidFill>
                  <a:schemeClr val="tx2"/>
                </a:solidFill>
                <a:headEnd type="oval"/>
              </a:ln>
            </p:spPr>
            <p:style>
              <a:lnRef idx="2">
                <a:schemeClr val="accent1">
                  <a:shade val="50000"/>
                </a:schemeClr>
              </a:lnRef>
              <a:fillRef idx="1">
                <a:schemeClr val="accent1"/>
              </a:fillRef>
              <a:effectRef idx="0">
                <a:schemeClr val="accent1"/>
              </a:effectRef>
              <a:fontRef idx="minor">
                <a:schemeClr val="lt1"/>
              </a:fontRef>
            </p:style>
          </p:cxnSp>
          <p:sp>
            <p:nvSpPr>
              <p:cNvPr id="45" name="椭圆 44"/>
              <p:cNvSpPr/>
              <p:nvPr/>
            </p:nvSpPr>
            <p:spPr>
              <a:xfrm>
                <a:off x="1799692" y="2859782"/>
                <a:ext cx="792088" cy="792088"/>
              </a:xfrm>
              <a:prstGeom prst="ellipse">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Freeform 27"/>
            <p:cNvSpPr>
              <a:spLocks noEditPoints="1"/>
            </p:cNvSpPr>
            <p:nvPr/>
          </p:nvSpPr>
          <p:spPr bwMode="auto">
            <a:xfrm>
              <a:off x="5163567" y="2965674"/>
              <a:ext cx="464566" cy="436288"/>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8985050" y="2468895"/>
            <a:ext cx="1055980" cy="2075601"/>
            <a:chOff x="6739069" y="2023161"/>
            <a:chExt cx="792088" cy="1556701"/>
          </a:xfrm>
          <a:solidFill>
            <a:schemeClr val="accent1"/>
          </a:solidFill>
        </p:grpSpPr>
        <p:grpSp>
          <p:nvGrpSpPr>
            <p:cNvPr id="47" name="组合 46"/>
            <p:cNvGrpSpPr/>
            <p:nvPr/>
          </p:nvGrpSpPr>
          <p:grpSpPr>
            <a:xfrm>
              <a:off x="6739069" y="2023161"/>
              <a:ext cx="792088" cy="1556701"/>
              <a:chOff x="1799692" y="2095169"/>
              <a:chExt cx="792088" cy="1556701"/>
            </a:xfrm>
            <a:grpFill/>
          </p:grpSpPr>
          <p:cxnSp>
            <p:nvCxnSpPr>
              <p:cNvPr id="49" name="直接连接符 48"/>
              <p:cNvCxnSpPr/>
              <p:nvPr/>
            </p:nvCxnSpPr>
            <p:spPr>
              <a:xfrm>
                <a:off x="2195736" y="2095169"/>
                <a:ext cx="0" cy="764613"/>
              </a:xfrm>
              <a:prstGeom prst="line">
                <a:avLst/>
              </a:prstGeom>
              <a:grpFill/>
              <a:ln w="63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cxnSp>
          <p:sp>
            <p:nvSpPr>
              <p:cNvPr id="50" name="椭圆 49"/>
              <p:cNvSpPr/>
              <p:nvPr/>
            </p:nvSpPr>
            <p:spPr>
              <a:xfrm>
                <a:off x="1799692" y="2859782"/>
                <a:ext cx="792088" cy="792088"/>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Freeform 20"/>
            <p:cNvSpPr>
              <a:spLocks noEditPoints="1"/>
            </p:cNvSpPr>
            <p:nvPr/>
          </p:nvSpPr>
          <p:spPr bwMode="auto">
            <a:xfrm>
              <a:off x="6904130" y="2974546"/>
              <a:ext cx="461963" cy="408021"/>
            </a:xfrm>
            <a:custGeom>
              <a:avLst/>
              <a:gdLst>
                <a:gd name="T0" fmla="*/ 0 w 87"/>
                <a:gd name="T1" fmla="*/ 54 h 77"/>
                <a:gd name="T2" fmla="*/ 22 w 87"/>
                <a:gd name="T3" fmla="*/ 54 h 77"/>
                <a:gd name="T4" fmla="*/ 22 w 87"/>
                <a:gd name="T5" fmla="*/ 77 h 77"/>
                <a:gd name="T6" fmla="*/ 0 w 87"/>
                <a:gd name="T7" fmla="*/ 77 h 77"/>
                <a:gd name="T8" fmla="*/ 0 w 87"/>
                <a:gd name="T9" fmla="*/ 54 h 77"/>
                <a:gd name="T10" fmla="*/ 57 w 87"/>
                <a:gd name="T11" fmla="*/ 7 h 77"/>
                <a:gd name="T12" fmla="*/ 50 w 87"/>
                <a:gd name="T13" fmla="*/ 19 h 77"/>
                <a:gd name="T14" fmla="*/ 44 w 87"/>
                <a:gd name="T15" fmla="*/ 30 h 77"/>
                <a:gd name="T16" fmla="*/ 39 w 87"/>
                <a:gd name="T17" fmla="*/ 23 h 77"/>
                <a:gd name="T18" fmla="*/ 5 w 87"/>
                <a:gd name="T19" fmla="*/ 42 h 77"/>
                <a:gd name="T20" fmla="*/ 1 w 87"/>
                <a:gd name="T21" fmla="*/ 35 h 77"/>
                <a:gd name="T22" fmla="*/ 35 w 87"/>
                <a:gd name="T23" fmla="*/ 15 h 77"/>
                <a:gd name="T24" fmla="*/ 30 w 87"/>
                <a:gd name="T25" fmla="*/ 8 h 77"/>
                <a:gd name="T26" fmla="*/ 43 w 87"/>
                <a:gd name="T27" fmla="*/ 7 h 77"/>
                <a:gd name="T28" fmla="*/ 57 w 87"/>
                <a:gd name="T29" fmla="*/ 7 h 77"/>
                <a:gd name="T30" fmla="*/ 71 w 87"/>
                <a:gd name="T31" fmla="*/ 0 h 77"/>
                <a:gd name="T32" fmla="*/ 63 w 87"/>
                <a:gd name="T33" fmla="*/ 9 h 77"/>
                <a:gd name="T34" fmla="*/ 71 w 87"/>
                <a:gd name="T35" fmla="*/ 18 h 77"/>
                <a:gd name="T36" fmla="*/ 80 w 87"/>
                <a:gd name="T37" fmla="*/ 9 h 77"/>
                <a:gd name="T38" fmla="*/ 71 w 87"/>
                <a:gd name="T39" fmla="*/ 0 h 77"/>
                <a:gd name="T40" fmla="*/ 56 w 87"/>
                <a:gd name="T41" fmla="*/ 43 h 77"/>
                <a:gd name="T42" fmla="*/ 62 w 87"/>
                <a:gd name="T43" fmla="*/ 47 h 77"/>
                <a:gd name="T44" fmla="*/ 60 w 87"/>
                <a:gd name="T45" fmla="*/ 77 h 77"/>
                <a:gd name="T46" fmla="*/ 68 w 87"/>
                <a:gd name="T47" fmla="*/ 77 h 77"/>
                <a:gd name="T48" fmla="*/ 70 w 87"/>
                <a:gd name="T49" fmla="*/ 51 h 77"/>
                <a:gd name="T50" fmla="*/ 73 w 87"/>
                <a:gd name="T51" fmla="*/ 51 h 77"/>
                <a:gd name="T52" fmla="*/ 75 w 87"/>
                <a:gd name="T53" fmla="*/ 77 h 77"/>
                <a:gd name="T54" fmla="*/ 82 w 87"/>
                <a:gd name="T55" fmla="*/ 77 h 77"/>
                <a:gd name="T56" fmla="*/ 81 w 87"/>
                <a:gd name="T57" fmla="*/ 47 h 77"/>
                <a:gd name="T58" fmla="*/ 87 w 87"/>
                <a:gd name="T59" fmla="*/ 43 h 77"/>
                <a:gd name="T60" fmla="*/ 82 w 87"/>
                <a:gd name="T61" fmla="*/ 20 h 77"/>
                <a:gd name="T62" fmla="*/ 61 w 87"/>
                <a:gd name="T63" fmla="*/ 20 h 77"/>
                <a:gd name="T64" fmla="*/ 56 w 87"/>
                <a:gd name="T65" fmla="*/ 43 h 77"/>
                <a:gd name="T66" fmla="*/ 29 w 87"/>
                <a:gd name="T67" fmla="*/ 41 h 77"/>
                <a:gd name="T68" fmla="*/ 29 w 87"/>
                <a:gd name="T69" fmla="*/ 77 h 77"/>
                <a:gd name="T70" fmla="*/ 51 w 87"/>
                <a:gd name="T71" fmla="*/ 77 h 77"/>
                <a:gd name="T72" fmla="*/ 51 w 87"/>
                <a:gd name="T73" fmla="*/ 41 h 77"/>
                <a:gd name="T74" fmla="*/ 29 w 87"/>
                <a:gd name="T75" fmla="*/ 4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7" h="77">
                  <a:moveTo>
                    <a:pt x="0" y="54"/>
                  </a:moveTo>
                  <a:cubicBezTo>
                    <a:pt x="22" y="54"/>
                    <a:pt x="22" y="54"/>
                    <a:pt x="22" y="54"/>
                  </a:cubicBezTo>
                  <a:cubicBezTo>
                    <a:pt x="22" y="77"/>
                    <a:pt x="22" y="77"/>
                    <a:pt x="22" y="77"/>
                  </a:cubicBezTo>
                  <a:cubicBezTo>
                    <a:pt x="0" y="77"/>
                    <a:pt x="0" y="77"/>
                    <a:pt x="0" y="77"/>
                  </a:cubicBezTo>
                  <a:cubicBezTo>
                    <a:pt x="0" y="54"/>
                    <a:pt x="0" y="54"/>
                    <a:pt x="0" y="54"/>
                  </a:cubicBezTo>
                  <a:close/>
                  <a:moveTo>
                    <a:pt x="57" y="7"/>
                  </a:moveTo>
                  <a:cubicBezTo>
                    <a:pt x="50" y="19"/>
                    <a:pt x="50" y="19"/>
                    <a:pt x="50" y="19"/>
                  </a:cubicBezTo>
                  <a:cubicBezTo>
                    <a:pt x="44" y="30"/>
                    <a:pt x="44" y="30"/>
                    <a:pt x="44" y="30"/>
                  </a:cubicBezTo>
                  <a:cubicBezTo>
                    <a:pt x="39" y="23"/>
                    <a:pt x="39" y="23"/>
                    <a:pt x="39" y="23"/>
                  </a:cubicBezTo>
                  <a:cubicBezTo>
                    <a:pt x="5" y="42"/>
                    <a:pt x="5" y="42"/>
                    <a:pt x="5" y="42"/>
                  </a:cubicBezTo>
                  <a:cubicBezTo>
                    <a:pt x="1" y="35"/>
                    <a:pt x="1" y="35"/>
                    <a:pt x="1" y="35"/>
                  </a:cubicBezTo>
                  <a:cubicBezTo>
                    <a:pt x="35" y="15"/>
                    <a:pt x="35" y="15"/>
                    <a:pt x="35" y="15"/>
                  </a:cubicBezTo>
                  <a:cubicBezTo>
                    <a:pt x="30" y="8"/>
                    <a:pt x="30" y="8"/>
                    <a:pt x="30" y="8"/>
                  </a:cubicBezTo>
                  <a:cubicBezTo>
                    <a:pt x="43" y="7"/>
                    <a:pt x="43" y="7"/>
                    <a:pt x="43" y="7"/>
                  </a:cubicBezTo>
                  <a:cubicBezTo>
                    <a:pt x="57" y="7"/>
                    <a:pt x="57" y="7"/>
                    <a:pt x="57" y="7"/>
                  </a:cubicBezTo>
                  <a:close/>
                  <a:moveTo>
                    <a:pt x="71" y="0"/>
                  </a:moveTo>
                  <a:cubicBezTo>
                    <a:pt x="67" y="0"/>
                    <a:pt x="63" y="4"/>
                    <a:pt x="63" y="9"/>
                  </a:cubicBezTo>
                  <a:cubicBezTo>
                    <a:pt x="63" y="14"/>
                    <a:pt x="67" y="18"/>
                    <a:pt x="71" y="18"/>
                  </a:cubicBezTo>
                  <a:cubicBezTo>
                    <a:pt x="76" y="18"/>
                    <a:pt x="80" y="14"/>
                    <a:pt x="80" y="9"/>
                  </a:cubicBezTo>
                  <a:cubicBezTo>
                    <a:pt x="80" y="4"/>
                    <a:pt x="76" y="0"/>
                    <a:pt x="71" y="0"/>
                  </a:cubicBezTo>
                  <a:close/>
                  <a:moveTo>
                    <a:pt x="56" y="43"/>
                  </a:moveTo>
                  <a:cubicBezTo>
                    <a:pt x="58" y="44"/>
                    <a:pt x="60" y="45"/>
                    <a:pt x="62" y="47"/>
                  </a:cubicBezTo>
                  <a:cubicBezTo>
                    <a:pt x="60" y="77"/>
                    <a:pt x="60" y="77"/>
                    <a:pt x="60" y="77"/>
                  </a:cubicBezTo>
                  <a:cubicBezTo>
                    <a:pt x="68" y="77"/>
                    <a:pt x="68" y="77"/>
                    <a:pt x="68" y="77"/>
                  </a:cubicBezTo>
                  <a:cubicBezTo>
                    <a:pt x="70" y="51"/>
                    <a:pt x="70" y="51"/>
                    <a:pt x="70" y="51"/>
                  </a:cubicBezTo>
                  <a:cubicBezTo>
                    <a:pt x="73" y="51"/>
                    <a:pt x="73" y="51"/>
                    <a:pt x="73" y="51"/>
                  </a:cubicBezTo>
                  <a:cubicBezTo>
                    <a:pt x="75" y="77"/>
                    <a:pt x="75" y="77"/>
                    <a:pt x="75" y="77"/>
                  </a:cubicBezTo>
                  <a:cubicBezTo>
                    <a:pt x="82" y="77"/>
                    <a:pt x="82" y="77"/>
                    <a:pt x="82" y="77"/>
                  </a:cubicBezTo>
                  <a:cubicBezTo>
                    <a:pt x="81" y="47"/>
                    <a:pt x="81" y="47"/>
                    <a:pt x="81" y="47"/>
                  </a:cubicBezTo>
                  <a:cubicBezTo>
                    <a:pt x="87" y="43"/>
                    <a:pt x="87" y="43"/>
                    <a:pt x="87" y="43"/>
                  </a:cubicBezTo>
                  <a:cubicBezTo>
                    <a:pt x="82" y="20"/>
                    <a:pt x="82" y="20"/>
                    <a:pt x="82" y="20"/>
                  </a:cubicBezTo>
                  <a:cubicBezTo>
                    <a:pt x="58" y="20"/>
                    <a:pt x="84" y="20"/>
                    <a:pt x="61" y="20"/>
                  </a:cubicBezTo>
                  <a:cubicBezTo>
                    <a:pt x="56" y="43"/>
                    <a:pt x="56" y="43"/>
                    <a:pt x="56" y="43"/>
                  </a:cubicBezTo>
                  <a:close/>
                  <a:moveTo>
                    <a:pt x="29" y="41"/>
                  </a:moveTo>
                  <a:cubicBezTo>
                    <a:pt x="29" y="77"/>
                    <a:pt x="29" y="77"/>
                    <a:pt x="29" y="77"/>
                  </a:cubicBezTo>
                  <a:cubicBezTo>
                    <a:pt x="51" y="77"/>
                    <a:pt x="51" y="77"/>
                    <a:pt x="51" y="77"/>
                  </a:cubicBezTo>
                  <a:cubicBezTo>
                    <a:pt x="51" y="41"/>
                    <a:pt x="51" y="41"/>
                    <a:pt x="51" y="41"/>
                  </a:cubicBezTo>
                  <a:lnTo>
                    <a:pt x="2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ustDataLst>
      <p:tags r:id="rId1"/>
    </p:custDataLst>
    <p:extLst>
      <p:ext uri="{BB962C8B-B14F-4D97-AF65-F5344CB8AC3E}">
        <p14:creationId xmlns:p14="http://schemas.microsoft.com/office/powerpoint/2010/main" val="135296017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42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42000">
                                          <p:cBhvr additive="base">
                                            <p:cTn id="12" dur="7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13" dur="7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2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700"/>
                                </p:stCondLst>
                                <p:childTnLst>
                                  <p:par>
                                    <p:cTn id="19" presetID="2"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2" presetClass="entr" presetSubtype="1" fill="hold" nodeType="afterEffect" p14:presetBounceEnd="42000">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14:bounceEnd="42000">
                                          <p:cBhvr additive="base">
                                            <p:cTn id="26" dur="7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27" dur="700" fill="hold"/>
                                            <p:tgtEl>
                                              <p:spTgt spid="28"/>
                                            </p:tgtEl>
                                            <p:attrNameLst>
                                              <p:attrName>ppt_y</p:attrName>
                                            </p:attrNameLst>
                                          </p:cBhvr>
                                          <p:tavLst>
                                            <p:tav tm="0">
                                              <p:val>
                                                <p:strVal val="0-#ppt_h/2"/>
                                              </p:val>
                                            </p:tav>
                                            <p:tav tm="100000">
                                              <p:val>
                                                <p:strVal val="#ppt_y"/>
                                              </p:val>
                                            </p:tav>
                                          </p:tavLst>
                                        </p:anim>
                                      </p:childTnLst>
                                    </p:cTn>
                                  </p:par>
                                </p:childTnLst>
                              </p:cTn>
                            </p:par>
                            <p:par>
                              <p:cTn id="28" fill="hold">
                                <p:stCondLst>
                                  <p:cond delay="29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3400"/>
                                </p:stCondLst>
                                <p:childTnLst>
                                  <p:par>
                                    <p:cTn id="33" presetID="2" presetClass="entr" presetSubtype="8"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ppt_y"/>
                                              </p:val>
                                            </p:tav>
                                            <p:tav tm="100000">
                                              <p:val>
                                                <p:strVal val="#ppt_y"/>
                                              </p:val>
                                            </p:tav>
                                          </p:tavLst>
                                        </p:anim>
                                      </p:childTnLst>
                                    </p:cTn>
                                  </p:par>
                                </p:childTnLst>
                              </p:cTn>
                            </p:par>
                            <p:par>
                              <p:cTn id="37" fill="hold">
                                <p:stCondLst>
                                  <p:cond delay="3900"/>
                                </p:stCondLst>
                                <p:childTnLst>
                                  <p:par>
                                    <p:cTn id="38" presetID="2" presetClass="entr" presetSubtype="1" fill="hold" nodeType="afterEffect" p14:presetBounceEnd="42000">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14:bounceEnd="42000">
                                          <p:cBhvr additive="base">
                                            <p:cTn id="40" dur="700" fill="hold"/>
                                            <p:tgtEl>
                                              <p:spTgt spid="41"/>
                                            </p:tgtEl>
                                            <p:attrNameLst>
                                              <p:attrName>ppt_x</p:attrName>
                                            </p:attrNameLst>
                                          </p:cBhvr>
                                          <p:tavLst>
                                            <p:tav tm="0">
                                              <p:val>
                                                <p:strVal val="#ppt_x"/>
                                              </p:val>
                                            </p:tav>
                                            <p:tav tm="100000">
                                              <p:val>
                                                <p:strVal val="#ppt_x"/>
                                              </p:val>
                                            </p:tav>
                                          </p:tavLst>
                                        </p:anim>
                                        <p:anim calcmode="lin" valueType="num" p14:bounceEnd="42000">
                                          <p:cBhvr additive="base">
                                            <p:cTn id="41" dur="700" fill="hold"/>
                                            <p:tgtEl>
                                              <p:spTgt spid="41"/>
                                            </p:tgtEl>
                                            <p:attrNameLst>
                                              <p:attrName>ppt_y</p:attrName>
                                            </p:attrNameLst>
                                          </p:cBhvr>
                                          <p:tavLst>
                                            <p:tav tm="0">
                                              <p:val>
                                                <p:strVal val="0-#ppt_h/2"/>
                                              </p:val>
                                            </p:tav>
                                            <p:tav tm="100000">
                                              <p:val>
                                                <p:strVal val="#ppt_y"/>
                                              </p:val>
                                            </p:tav>
                                          </p:tavLst>
                                        </p:anim>
                                      </p:childTnLst>
                                    </p:cTn>
                                  </p:par>
                                </p:childTnLst>
                              </p:cTn>
                            </p:par>
                            <p:par>
                              <p:cTn id="42" fill="hold">
                                <p:stCondLst>
                                  <p:cond delay="4600"/>
                                </p:stCondLst>
                                <p:childTnLst>
                                  <p:par>
                                    <p:cTn id="43" presetID="10"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5100"/>
                                </p:stCondLst>
                                <p:childTnLst>
                                  <p:par>
                                    <p:cTn id="47" presetID="2" presetClass="entr" presetSubtype="8"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0-#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par>
                              <p:cTn id="51" fill="hold">
                                <p:stCondLst>
                                  <p:cond delay="5600"/>
                                </p:stCondLst>
                                <p:childTnLst>
                                  <p:par>
                                    <p:cTn id="52" presetID="2" presetClass="entr" presetSubtype="1" fill="hold" nodeType="afterEffect" p14:presetBounceEnd="42000">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14:bounceEnd="42000">
                                          <p:cBhvr additive="base">
                                            <p:cTn id="54" dur="700" fill="hold"/>
                                            <p:tgtEl>
                                              <p:spTgt spid="46"/>
                                            </p:tgtEl>
                                            <p:attrNameLst>
                                              <p:attrName>ppt_x</p:attrName>
                                            </p:attrNameLst>
                                          </p:cBhvr>
                                          <p:tavLst>
                                            <p:tav tm="0">
                                              <p:val>
                                                <p:strVal val="#ppt_x"/>
                                              </p:val>
                                            </p:tav>
                                            <p:tav tm="100000">
                                              <p:val>
                                                <p:strVal val="#ppt_x"/>
                                              </p:val>
                                            </p:tav>
                                          </p:tavLst>
                                        </p:anim>
                                        <p:anim calcmode="lin" valueType="num" p14:bounceEnd="42000">
                                          <p:cBhvr additive="base">
                                            <p:cTn id="55" dur="700" fill="hold"/>
                                            <p:tgtEl>
                                              <p:spTgt spid="46"/>
                                            </p:tgtEl>
                                            <p:attrNameLst>
                                              <p:attrName>ppt_y</p:attrName>
                                            </p:attrNameLst>
                                          </p:cBhvr>
                                          <p:tavLst>
                                            <p:tav tm="0">
                                              <p:val>
                                                <p:strVal val="0-#ppt_h/2"/>
                                              </p:val>
                                            </p:tav>
                                            <p:tav tm="100000">
                                              <p:val>
                                                <p:strVal val="#ppt_y"/>
                                              </p:val>
                                            </p:tav>
                                          </p:tavLst>
                                        </p:anim>
                                      </p:childTnLst>
                                    </p:cTn>
                                  </p:par>
                                </p:childTnLst>
                              </p:cTn>
                            </p:par>
                            <p:par>
                              <p:cTn id="56" fill="hold">
                                <p:stCondLst>
                                  <p:cond delay="6300"/>
                                </p:stCondLst>
                                <p:childTnLst>
                                  <p:par>
                                    <p:cTn id="57" presetID="10"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3"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00" fill="hold"/>
                                            <p:tgtEl>
                                              <p:spTgt spid="10"/>
                                            </p:tgtEl>
                                            <p:attrNameLst>
                                              <p:attrName>ppt_x</p:attrName>
                                            </p:attrNameLst>
                                          </p:cBhvr>
                                          <p:tavLst>
                                            <p:tav tm="0">
                                              <p:val>
                                                <p:strVal val="#ppt_x"/>
                                              </p:val>
                                            </p:tav>
                                            <p:tav tm="100000">
                                              <p:val>
                                                <p:strVal val="#ppt_x"/>
                                              </p:val>
                                            </p:tav>
                                          </p:tavLst>
                                        </p:anim>
                                        <p:anim calcmode="lin" valueType="num">
                                          <p:cBhvr additive="base">
                                            <p:cTn id="13" dur="7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2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700"/>
                                </p:stCondLst>
                                <p:childTnLst>
                                  <p:par>
                                    <p:cTn id="19" presetID="2"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2" presetClass="entr" presetSubtype="1"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700" fill="hold"/>
                                            <p:tgtEl>
                                              <p:spTgt spid="28"/>
                                            </p:tgtEl>
                                            <p:attrNameLst>
                                              <p:attrName>ppt_x</p:attrName>
                                            </p:attrNameLst>
                                          </p:cBhvr>
                                          <p:tavLst>
                                            <p:tav tm="0">
                                              <p:val>
                                                <p:strVal val="#ppt_x"/>
                                              </p:val>
                                            </p:tav>
                                            <p:tav tm="100000">
                                              <p:val>
                                                <p:strVal val="#ppt_x"/>
                                              </p:val>
                                            </p:tav>
                                          </p:tavLst>
                                        </p:anim>
                                        <p:anim calcmode="lin" valueType="num">
                                          <p:cBhvr additive="base">
                                            <p:cTn id="27" dur="700" fill="hold"/>
                                            <p:tgtEl>
                                              <p:spTgt spid="28"/>
                                            </p:tgtEl>
                                            <p:attrNameLst>
                                              <p:attrName>ppt_y</p:attrName>
                                            </p:attrNameLst>
                                          </p:cBhvr>
                                          <p:tavLst>
                                            <p:tav tm="0">
                                              <p:val>
                                                <p:strVal val="0-#ppt_h/2"/>
                                              </p:val>
                                            </p:tav>
                                            <p:tav tm="100000">
                                              <p:val>
                                                <p:strVal val="#ppt_y"/>
                                              </p:val>
                                            </p:tav>
                                          </p:tavLst>
                                        </p:anim>
                                      </p:childTnLst>
                                    </p:cTn>
                                  </p:par>
                                </p:childTnLst>
                              </p:cTn>
                            </p:par>
                            <p:par>
                              <p:cTn id="28" fill="hold">
                                <p:stCondLst>
                                  <p:cond delay="29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3400"/>
                                </p:stCondLst>
                                <p:childTnLst>
                                  <p:par>
                                    <p:cTn id="33" presetID="2" presetClass="entr" presetSubtype="8"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ppt_y"/>
                                              </p:val>
                                            </p:tav>
                                            <p:tav tm="100000">
                                              <p:val>
                                                <p:strVal val="#ppt_y"/>
                                              </p:val>
                                            </p:tav>
                                          </p:tavLst>
                                        </p:anim>
                                      </p:childTnLst>
                                    </p:cTn>
                                  </p:par>
                                </p:childTnLst>
                              </p:cTn>
                            </p:par>
                            <p:par>
                              <p:cTn id="37" fill="hold">
                                <p:stCondLst>
                                  <p:cond delay="3900"/>
                                </p:stCondLst>
                                <p:childTnLst>
                                  <p:par>
                                    <p:cTn id="38" presetID="2" presetClass="entr" presetSubtype="1" fill="hold" nodeType="after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700" fill="hold"/>
                                            <p:tgtEl>
                                              <p:spTgt spid="41"/>
                                            </p:tgtEl>
                                            <p:attrNameLst>
                                              <p:attrName>ppt_x</p:attrName>
                                            </p:attrNameLst>
                                          </p:cBhvr>
                                          <p:tavLst>
                                            <p:tav tm="0">
                                              <p:val>
                                                <p:strVal val="#ppt_x"/>
                                              </p:val>
                                            </p:tav>
                                            <p:tav tm="100000">
                                              <p:val>
                                                <p:strVal val="#ppt_x"/>
                                              </p:val>
                                            </p:tav>
                                          </p:tavLst>
                                        </p:anim>
                                        <p:anim calcmode="lin" valueType="num">
                                          <p:cBhvr additive="base">
                                            <p:cTn id="41" dur="700" fill="hold"/>
                                            <p:tgtEl>
                                              <p:spTgt spid="41"/>
                                            </p:tgtEl>
                                            <p:attrNameLst>
                                              <p:attrName>ppt_y</p:attrName>
                                            </p:attrNameLst>
                                          </p:cBhvr>
                                          <p:tavLst>
                                            <p:tav tm="0">
                                              <p:val>
                                                <p:strVal val="0-#ppt_h/2"/>
                                              </p:val>
                                            </p:tav>
                                            <p:tav tm="100000">
                                              <p:val>
                                                <p:strVal val="#ppt_y"/>
                                              </p:val>
                                            </p:tav>
                                          </p:tavLst>
                                        </p:anim>
                                      </p:childTnLst>
                                    </p:cTn>
                                  </p:par>
                                </p:childTnLst>
                              </p:cTn>
                            </p:par>
                            <p:par>
                              <p:cTn id="42" fill="hold">
                                <p:stCondLst>
                                  <p:cond delay="4600"/>
                                </p:stCondLst>
                                <p:childTnLst>
                                  <p:par>
                                    <p:cTn id="43" presetID="10"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5100"/>
                                </p:stCondLst>
                                <p:childTnLst>
                                  <p:par>
                                    <p:cTn id="47" presetID="2" presetClass="entr" presetSubtype="8"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0-#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par>
                              <p:cTn id="51" fill="hold">
                                <p:stCondLst>
                                  <p:cond delay="5600"/>
                                </p:stCondLst>
                                <p:childTnLst>
                                  <p:par>
                                    <p:cTn id="52" presetID="2" presetClass="entr" presetSubtype="1" fill="hold" nodeType="afterEffect">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cBhvr additive="base">
                                            <p:cTn id="54" dur="700" fill="hold"/>
                                            <p:tgtEl>
                                              <p:spTgt spid="46"/>
                                            </p:tgtEl>
                                            <p:attrNameLst>
                                              <p:attrName>ppt_x</p:attrName>
                                            </p:attrNameLst>
                                          </p:cBhvr>
                                          <p:tavLst>
                                            <p:tav tm="0">
                                              <p:val>
                                                <p:strVal val="#ppt_x"/>
                                              </p:val>
                                            </p:tav>
                                            <p:tav tm="100000">
                                              <p:val>
                                                <p:strVal val="#ppt_x"/>
                                              </p:val>
                                            </p:tav>
                                          </p:tavLst>
                                        </p:anim>
                                        <p:anim calcmode="lin" valueType="num">
                                          <p:cBhvr additive="base">
                                            <p:cTn id="55" dur="700" fill="hold"/>
                                            <p:tgtEl>
                                              <p:spTgt spid="46"/>
                                            </p:tgtEl>
                                            <p:attrNameLst>
                                              <p:attrName>ppt_y</p:attrName>
                                            </p:attrNameLst>
                                          </p:cBhvr>
                                          <p:tavLst>
                                            <p:tav tm="0">
                                              <p:val>
                                                <p:strVal val="0-#ppt_h/2"/>
                                              </p:val>
                                            </p:tav>
                                            <p:tav tm="100000">
                                              <p:val>
                                                <p:strVal val="#ppt_y"/>
                                              </p:val>
                                            </p:tav>
                                          </p:tavLst>
                                        </p:anim>
                                      </p:childTnLst>
                                    </p:cTn>
                                  </p:par>
                                </p:childTnLst>
                              </p:cTn>
                            </p:par>
                            <p:par>
                              <p:cTn id="56" fill="hold">
                                <p:stCondLst>
                                  <p:cond delay="6300"/>
                                </p:stCondLst>
                                <p:childTnLst>
                                  <p:par>
                                    <p:cTn id="57" presetID="10"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3" grpId="0"/>
          <p:bldP spid="2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6"/>
          <p:cNvSpPr>
            <a:spLocks noChangeArrowheads="1"/>
          </p:cNvSpPr>
          <p:nvPr/>
        </p:nvSpPr>
        <p:spPr bwMode="auto">
          <a:xfrm>
            <a:off x="7713360" y="955848"/>
            <a:ext cx="147713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4800" b="1" dirty="0">
                <a:solidFill>
                  <a:schemeClr val="tx2"/>
                </a:solidFill>
                <a:sym typeface="微软雅黑" pitchFamily="34" charset="-122"/>
              </a:rPr>
              <a:t>目录</a:t>
            </a:r>
          </a:p>
        </p:txBody>
      </p:sp>
      <p:sp>
        <p:nvSpPr>
          <p:cNvPr id="3" name="TextBox 59"/>
          <p:cNvSpPr txBox="1">
            <a:spLocks noChangeArrowheads="1"/>
          </p:cNvSpPr>
          <p:nvPr/>
        </p:nvSpPr>
        <p:spPr bwMode="auto">
          <a:xfrm flipH="1">
            <a:off x="7291376" y="1653855"/>
            <a:ext cx="2321104" cy="573863"/>
          </a:xfrm>
          <a:prstGeom prst="rect">
            <a:avLst/>
          </a:prstGeom>
          <a:noFill/>
          <a:ln>
            <a:noFill/>
          </a:ln>
          <a:extLst/>
        </p:spPr>
        <p:txBody>
          <a:bodyPr wrap="square" lIns="121908" tIns="60954" rIns="121908" bIns="6095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9078">
              <a:lnSpc>
                <a:spcPct val="120000"/>
              </a:lnSpc>
              <a:defRPr/>
            </a:pPr>
            <a:r>
              <a:rPr lang="en-US" altLang="zh-CN" sz="2700" kern="0" dirty="0">
                <a:solidFill>
                  <a:schemeClr val="tx2"/>
                </a:solidFill>
                <a:latin typeface="Century Gothic" panose="020B0502020202020204" pitchFamily="34" charset="0"/>
                <a:ea typeface="微软雅黑" pitchFamily="34" charset="-122"/>
              </a:rPr>
              <a:t>CONTENTS</a:t>
            </a:r>
            <a:endParaRPr lang="en-US" altLang="ko-KR" sz="2700" kern="0" dirty="0">
              <a:solidFill>
                <a:schemeClr val="tx2"/>
              </a:solidFill>
              <a:latin typeface="Century Gothic" panose="020B0502020202020204" pitchFamily="34" charset="0"/>
              <a:ea typeface="微软雅黑" pitchFamily="34" charset="-122"/>
            </a:endParaRPr>
          </a:p>
        </p:txBody>
      </p:sp>
      <p:sp>
        <p:nvSpPr>
          <p:cNvPr id="4" name="椭圆 3"/>
          <p:cNvSpPr/>
          <p:nvPr/>
        </p:nvSpPr>
        <p:spPr>
          <a:xfrm>
            <a:off x="5754044" y="2524340"/>
            <a:ext cx="584725" cy="58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rPr>
              <a:t>1</a:t>
            </a:r>
            <a:endParaRPr lang="zh-CN" altLang="en-US" sz="3200" b="1" dirty="0">
              <a:solidFill>
                <a:schemeClr val="bg1"/>
              </a:solidFill>
            </a:endParaRPr>
          </a:p>
        </p:txBody>
      </p:sp>
      <p:sp>
        <p:nvSpPr>
          <p:cNvPr id="5" name="TextBox 5"/>
          <p:cNvSpPr txBox="1"/>
          <p:nvPr/>
        </p:nvSpPr>
        <p:spPr>
          <a:xfrm>
            <a:off x="6474123" y="2585870"/>
            <a:ext cx="4960012" cy="461665"/>
          </a:xfrm>
          <a:prstGeom prst="rect">
            <a:avLst/>
          </a:prstGeom>
          <a:noFill/>
        </p:spPr>
        <p:txBody>
          <a:bodyPr wrap="none" rtlCol="0">
            <a:spAutoFit/>
          </a:bodyPr>
          <a:lstStyle/>
          <a:p>
            <a:r>
              <a:rPr lang="zh-CN" altLang="en-US" sz="2400" dirty="0">
                <a:solidFill>
                  <a:schemeClr val="tx2"/>
                </a:solidFill>
              </a:rPr>
              <a:t>单击此处添加目录 </a:t>
            </a:r>
            <a:r>
              <a:rPr lang="en-US" altLang="zh-CN" sz="1400" dirty="0">
                <a:solidFill>
                  <a:schemeClr val="tx2"/>
                </a:solidFill>
              </a:rPr>
              <a:t>Click here to add a directory</a:t>
            </a:r>
            <a:endParaRPr lang="zh-CN" altLang="en-US" sz="1400" dirty="0">
              <a:solidFill>
                <a:schemeClr val="tx2"/>
              </a:solidFill>
            </a:endParaRPr>
          </a:p>
        </p:txBody>
      </p:sp>
      <p:sp>
        <p:nvSpPr>
          <p:cNvPr id="6" name="椭圆 5"/>
          <p:cNvSpPr/>
          <p:nvPr/>
        </p:nvSpPr>
        <p:spPr>
          <a:xfrm>
            <a:off x="5754044" y="4274732"/>
            <a:ext cx="584725" cy="58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rPr>
              <a:t>3</a:t>
            </a:r>
            <a:endParaRPr lang="zh-CN" altLang="en-US" sz="3200" b="1" dirty="0">
              <a:solidFill>
                <a:schemeClr val="bg1"/>
              </a:solidFill>
            </a:endParaRPr>
          </a:p>
        </p:txBody>
      </p:sp>
      <p:sp>
        <p:nvSpPr>
          <p:cNvPr id="7" name="TextBox 8"/>
          <p:cNvSpPr txBox="1"/>
          <p:nvPr/>
        </p:nvSpPr>
        <p:spPr>
          <a:xfrm>
            <a:off x="6474123" y="4337017"/>
            <a:ext cx="4960012" cy="461665"/>
          </a:xfrm>
          <a:prstGeom prst="rect">
            <a:avLst/>
          </a:prstGeom>
          <a:noFill/>
        </p:spPr>
        <p:txBody>
          <a:bodyPr wrap="none" rtlCol="0">
            <a:spAutoFit/>
          </a:bodyPr>
          <a:lstStyle/>
          <a:p>
            <a:r>
              <a:rPr lang="zh-CN" altLang="en-US" sz="2400" dirty="0">
                <a:solidFill>
                  <a:schemeClr val="tx2"/>
                </a:solidFill>
              </a:rPr>
              <a:t>单击此处添加目录 </a:t>
            </a:r>
            <a:r>
              <a:rPr lang="en-US" altLang="zh-CN" sz="1400" dirty="0">
                <a:solidFill>
                  <a:schemeClr val="tx2"/>
                </a:solidFill>
              </a:rPr>
              <a:t>Click here to add a directory</a:t>
            </a:r>
            <a:endParaRPr lang="zh-CN" altLang="en-US" sz="1400" dirty="0">
              <a:solidFill>
                <a:schemeClr val="tx2"/>
              </a:solidFill>
            </a:endParaRPr>
          </a:p>
        </p:txBody>
      </p:sp>
      <p:sp>
        <p:nvSpPr>
          <p:cNvPr id="8" name="椭圆 7"/>
          <p:cNvSpPr/>
          <p:nvPr/>
        </p:nvSpPr>
        <p:spPr>
          <a:xfrm>
            <a:off x="5754044" y="3399536"/>
            <a:ext cx="584725" cy="58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rPr>
              <a:t>2</a:t>
            </a:r>
            <a:endParaRPr lang="zh-CN" altLang="en-US" sz="3200" b="1" dirty="0">
              <a:solidFill>
                <a:schemeClr val="bg1"/>
              </a:solidFill>
            </a:endParaRPr>
          </a:p>
        </p:txBody>
      </p:sp>
      <p:sp>
        <p:nvSpPr>
          <p:cNvPr id="9" name="TextBox 10"/>
          <p:cNvSpPr txBox="1"/>
          <p:nvPr/>
        </p:nvSpPr>
        <p:spPr>
          <a:xfrm>
            <a:off x="6474123" y="3460311"/>
            <a:ext cx="4960012" cy="461665"/>
          </a:xfrm>
          <a:prstGeom prst="rect">
            <a:avLst/>
          </a:prstGeom>
          <a:noFill/>
        </p:spPr>
        <p:txBody>
          <a:bodyPr wrap="none" rtlCol="0">
            <a:spAutoFit/>
          </a:bodyPr>
          <a:lstStyle/>
          <a:p>
            <a:r>
              <a:rPr lang="zh-CN" altLang="en-US" sz="2400" dirty="0">
                <a:solidFill>
                  <a:schemeClr val="tx2"/>
                </a:solidFill>
              </a:rPr>
              <a:t>单击此处添加目录 </a:t>
            </a:r>
            <a:r>
              <a:rPr lang="en-US" altLang="zh-CN" sz="1400" dirty="0">
                <a:solidFill>
                  <a:schemeClr val="tx2"/>
                </a:solidFill>
              </a:rPr>
              <a:t>Click here to add a directory</a:t>
            </a:r>
            <a:endParaRPr lang="zh-CN" altLang="en-US" sz="1400" dirty="0">
              <a:solidFill>
                <a:schemeClr val="tx2"/>
              </a:solidFill>
            </a:endParaRPr>
          </a:p>
        </p:txBody>
      </p:sp>
      <p:sp>
        <p:nvSpPr>
          <p:cNvPr id="10" name="椭圆 9"/>
          <p:cNvSpPr/>
          <p:nvPr/>
        </p:nvSpPr>
        <p:spPr>
          <a:xfrm>
            <a:off x="5754044" y="5149928"/>
            <a:ext cx="584725" cy="58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rPr>
              <a:t>4</a:t>
            </a:r>
            <a:endParaRPr lang="zh-CN" altLang="en-US" sz="3200" b="1" dirty="0">
              <a:solidFill>
                <a:schemeClr val="bg1"/>
              </a:solidFill>
            </a:endParaRPr>
          </a:p>
        </p:txBody>
      </p:sp>
      <p:sp>
        <p:nvSpPr>
          <p:cNvPr id="11" name="TextBox 12"/>
          <p:cNvSpPr txBox="1"/>
          <p:nvPr/>
        </p:nvSpPr>
        <p:spPr>
          <a:xfrm>
            <a:off x="6474123" y="5211458"/>
            <a:ext cx="4960012" cy="461665"/>
          </a:xfrm>
          <a:prstGeom prst="rect">
            <a:avLst/>
          </a:prstGeom>
          <a:noFill/>
        </p:spPr>
        <p:txBody>
          <a:bodyPr wrap="none" rtlCol="0">
            <a:spAutoFit/>
          </a:bodyPr>
          <a:lstStyle/>
          <a:p>
            <a:r>
              <a:rPr lang="zh-CN" altLang="en-US" sz="2400" dirty="0">
                <a:solidFill>
                  <a:schemeClr val="tx2"/>
                </a:solidFill>
              </a:rPr>
              <a:t>单击此处添加目录 </a:t>
            </a:r>
            <a:r>
              <a:rPr lang="en-US" altLang="zh-CN" sz="1400" dirty="0">
                <a:solidFill>
                  <a:schemeClr val="tx2"/>
                </a:solidFill>
              </a:rPr>
              <a:t>Click here to add a directory</a:t>
            </a:r>
            <a:endParaRPr lang="zh-CN" altLang="en-US" sz="1400" dirty="0">
              <a:solidFill>
                <a:schemeClr val="tx2"/>
              </a:solidFill>
            </a:endParaRPr>
          </a:p>
        </p:txBody>
      </p:sp>
      <p:sp>
        <p:nvSpPr>
          <p:cNvPr id="12" name="圆角矩形 11"/>
          <p:cNvSpPr/>
          <p:nvPr/>
        </p:nvSpPr>
        <p:spPr>
          <a:xfrm>
            <a:off x="5682032" y="5151167"/>
            <a:ext cx="5665653" cy="58472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Tree>
    <p:extLst>
      <p:ext uri="{BB962C8B-B14F-4D97-AF65-F5344CB8AC3E}">
        <p14:creationId xmlns:p14="http://schemas.microsoft.com/office/powerpoint/2010/main" val="417306457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par>
                          <p:cTn id="54" fill="hold">
                            <p:stCondLst>
                              <p:cond delay="5500"/>
                            </p:stCondLst>
                            <p:childTnLst>
                              <p:par>
                                <p:cTn id="55" presetID="16" presetClass="entr" presetSubtype="21" fill="hold" grpId="0" nodeType="afterEffect">
                                  <p:stCondLst>
                                    <p:cond delay="500"/>
                                  </p:stCondLst>
                                  <p:childTnLst>
                                    <p:set>
                                      <p:cBhvr>
                                        <p:cTn id="56" dur="1" fill="hold">
                                          <p:stCondLst>
                                            <p:cond delay="0"/>
                                          </p:stCondLst>
                                        </p:cTn>
                                        <p:tgtEl>
                                          <p:spTgt spid="12"/>
                                        </p:tgtEl>
                                        <p:attrNameLst>
                                          <p:attrName>style.visibility</p:attrName>
                                        </p:attrNameLst>
                                      </p:cBhvr>
                                      <p:to>
                                        <p:strVal val="visible"/>
                                      </p:to>
                                    </p:set>
                                    <p:animEffect transition="in" filter="barn(inVertical)">
                                      <p:cBhvr>
                                        <p:cTn id="57"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6" grpId="0" animBg="1"/>
      <p:bldP spid="7" grpId="0"/>
      <p:bldP spid="8" grpId="0" animBg="1"/>
      <p:bldP spid="9" grpId="0"/>
      <p:bldP spid="10" grpId="0" animBg="1"/>
      <p:bldP spid="11" grpId="0"/>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4"/>
          <p:cNvSpPr/>
          <p:nvPr/>
        </p:nvSpPr>
        <p:spPr>
          <a:xfrm rot="2700000">
            <a:off x="3349233" y="3455718"/>
            <a:ext cx="5280587" cy="765203"/>
          </a:xfrm>
          <a:custGeom>
            <a:avLst/>
            <a:gdLst/>
            <a:ahLst/>
            <a:cxnLst/>
            <a:rect l="l" t="t" r="r" b="b"/>
            <a:pathLst>
              <a:path w="4968552" h="720080">
                <a:moveTo>
                  <a:pt x="3539923" y="0"/>
                </a:moveTo>
                <a:lnTo>
                  <a:pt x="4608512" y="0"/>
                </a:lnTo>
                <a:cubicBezTo>
                  <a:pt x="4807357" y="0"/>
                  <a:pt x="4968552" y="161195"/>
                  <a:pt x="4968552" y="360040"/>
                </a:cubicBezTo>
                <a:cubicBezTo>
                  <a:pt x="4968552" y="558885"/>
                  <a:pt x="4807357" y="720080"/>
                  <a:pt x="4608512" y="720080"/>
                </a:cubicBezTo>
                <a:lnTo>
                  <a:pt x="3539923" y="720080"/>
                </a:lnTo>
                <a:cubicBezTo>
                  <a:pt x="3579486" y="607368"/>
                  <a:pt x="3600400" y="486147"/>
                  <a:pt x="3600400" y="360040"/>
                </a:cubicBezTo>
                <a:cubicBezTo>
                  <a:pt x="3600400" y="233934"/>
                  <a:pt x="3579486" y="112712"/>
                  <a:pt x="3539923" y="0"/>
                </a:cubicBezTo>
                <a:close/>
                <a:moveTo>
                  <a:pt x="360040" y="0"/>
                </a:moveTo>
                <a:lnTo>
                  <a:pt x="1428630" y="0"/>
                </a:lnTo>
                <a:cubicBezTo>
                  <a:pt x="1389066" y="112712"/>
                  <a:pt x="1368152" y="233934"/>
                  <a:pt x="1368152" y="360040"/>
                </a:cubicBezTo>
                <a:cubicBezTo>
                  <a:pt x="1368152" y="486147"/>
                  <a:pt x="1389066" y="607368"/>
                  <a:pt x="1428630" y="720080"/>
                </a:cubicBezTo>
                <a:lnTo>
                  <a:pt x="360040" y="720080"/>
                </a:ln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 name="圆角矩形 4"/>
          <p:cNvSpPr/>
          <p:nvPr/>
        </p:nvSpPr>
        <p:spPr>
          <a:xfrm rot="8100000">
            <a:off x="3349578" y="3455668"/>
            <a:ext cx="5279899" cy="765303"/>
          </a:xfrm>
          <a:custGeom>
            <a:avLst/>
            <a:gdLst/>
            <a:ahLst/>
            <a:cxnLst/>
            <a:rect l="l" t="t" r="r" b="b"/>
            <a:pathLst>
              <a:path w="4968552" h="720080">
                <a:moveTo>
                  <a:pt x="3539923" y="0"/>
                </a:moveTo>
                <a:lnTo>
                  <a:pt x="4608512" y="0"/>
                </a:lnTo>
                <a:cubicBezTo>
                  <a:pt x="4807357" y="0"/>
                  <a:pt x="4968552" y="161195"/>
                  <a:pt x="4968552" y="360040"/>
                </a:cubicBezTo>
                <a:cubicBezTo>
                  <a:pt x="4968552" y="558885"/>
                  <a:pt x="4807357" y="720080"/>
                  <a:pt x="4608512" y="720080"/>
                </a:cubicBezTo>
                <a:lnTo>
                  <a:pt x="3539923" y="720080"/>
                </a:lnTo>
                <a:cubicBezTo>
                  <a:pt x="3579486" y="607368"/>
                  <a:pt x="3600400" y="486147"/>
                  <a:pt x="3600400" y="360040"/>
                </a:cubicBezTo>
                <a:cubicBezTo>
                  <a:pt x="3600400" y="233934"/>
                  <a:pt x="3579486" y="112712"/>
                  <a:pt x="3539923" y="0"/>
                </a:cubicBezTo>
                <a:close/>
                <a:moveTo>
                  <a:pt x="360040" y="0"/>
                </a:moveTo>
                <a:lnTo>
                  <a:pt x="1428630" y="0"/>
                </a:lnTo>
                <a:cubicBezTo>
                  <a:pt x="1389066" y="112712"/>
                  <a:pt x="1368152" y="233934"/>
                  <a:pt x="1368152" y="360040"/>
                </a:cubicBezTo>
                <a:cubicBezTo>
                  <a:pt x="1368152" y="486147"/>
                  <a:pt x="1389066" y="607368"/>
                  <a:pt x="1428630" y="720080"/>
                </a:cubicBezTo>
                <a:lnTo>
                  <a:pt x="360040" y="720080"/>
                </a:lnTo>
                <a:cubicBezTo>
                  <a:pt x="161195" y="720080"/>
                  <a:pt x="0" y="558885"/>
                  <a:pt x="0" y="360040"/>
                </a:cubicBezTo>
                <a:cubicBezTo>
                  <a:pt x="0" y="161195"/>
                  <a:pt x="161195" y="0"/>
                  <a:pt x="360040"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9" name="组合 8"/>
          <p:cNvGrpSpPr/>
          <p:nvPr/>
        </p:nvGrpSpPr>
        <p:grpSpPr>
          <a:xfrm>
            <a:off x="4915318" y="2763971"/>
            <a:ext cx="2148414" cy="2148693"/>
            <a:chOff x="3686373" y="2075063"/>
            <a:chExt cx="1611520" cy="1611520"/>
          </a:xfrm>
        </p:grpSpPr>
        <p:sp>
          <p:nvSpPr>
            <p:cNvPr id="10" name="椭圆 9"/>
            <p:cNvSpPr/>
            <p:nvPr/>
          </p:nvSpPr>
          <p:spPr>
            <a:xfrm rot="2700000">
              <a:off x="3686373" y="2075063"/>
              <a:ext cx="1611520" cy="1611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6"/>
            <p:cNvSpPr>
              <a:spLocks noEditPoints="1"/>
            </p:cNvSpPr>
            <p:nvPr/>
          </p:nvSpPr>
          <p:spPr bwMode="auto">
            <a:xfrm>
              <a:off x="4259311" y="2435302"/>
              <a:ext cx="465644" cy="464505"/>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a:endParaRPr lang="zh-CN" altLang="en-US"/>
            </a:p>
          </p:txBody>
        </p:sp>
        <p:sp>
          <p:nvSpPr>
            <p:cNvPr id="12" name="TextBox 11"/>
            <p:cNvSpPr txBox="1"/>
            <p:nvPr/>
          </p:nvSpPr>
          <p:spPr>
            <a:xfrm>
              <a:off x="4055353" y="3003798"/>
              <a:ext cx="840724" cy="276999"/>
            </a:xfrm>
            <a:prstGeom prst="rect">
              <a:avLst/>
            </a:prstGeom>
            <a:noFill/>
            <a:effectLst>
              <a:outerShdw blurRad="25400" dist="25400" dir="2700000" algn="tl" rotWithShape="0">
                <a:prstClr val="black">
                  <a:alpha val="40000"/>
                </a:prstClr>
              </a:outerShdw>
            </a:effectLst>
          </p:spPr>
          <p:txBody>
            <a:bodyPr wrap="none" rtlCol="0">
              <a:spAutoFit/>
            </a:bodyPr>
            <a:lstStyle/>
            <a:p>
              <a:pPr algn="ctr"/>
              <a:r>
                <a:rPr lang="en-US" altLang="zh-CN" dirty="0">
                  <a:solidFill>
                    <a:schemeClr val="bg1"/>
                  </a:solidFill>
                  <a:latin typeface="Impact" pitchFamily="34" charset="0"/>
                </a:rPr>
                <a:t>KEY WORD</a:t>
              </a:r>
              <a:endParaRPr lang="zh-CN" altLang="en-US" dirty="0">
                <a:solidFill>
                  <a:schemeClr val="bg1"/>
                </a:solidFill>
                <a:latin typeface="Impact" pitchFamily="34" charset="0"/>
              </a:endParaRPr>
            </a:p>
          </p:txBody>
        </p:sp>
      </p:grpSp>
      <p:sp>
        <p:nvSpPr>
          <p:cNvPr id="13" name="TextBox 12"/>
          <p:cNvSpPr txBox="1"/>
          <p:nvPr/>
        </p:nvSpPr>
        <p:spPr>
          <a:xfrm>
            <a:off x="4160108" y="2055850"/>
            <a:ext cx="457793" cy="400097"/>
          </a:xfrm>
          <a:prstGeom prst="rect">
            <a:avLst/>
          </a:prstGeom>
          <a:noFill/>
          <a:effectLst>
            <a:outerShdw blurRad="12700" dist="12700" dir="2700000" algn="tl" rotWithShape="0">
              <a:prstClr val="black">
                <a:alpha val="40000"/>
              </a:prstClr>
            </a:outerShdw>
          </a:effectLst>
        </p:spPr>
        <p:txBody>
          <a:bodyPr wrap="none" lIns="121908" tIns="60954" rIns="121908" bIns="60954" rtlCol="0">
            <a:spAutoFit/>
          </a:bodyPr>
          <a:lstStyle/>
          <a:p>
            <a:r>
              <a:rPr lang="en-US" altLang="zh-CN" dirty="0">
                <a:solidFill>
                  <a:schemeClr val="bg1"/>
                </a:solidFill>
                <a:latin typeface="Impact" pitchFamily="34" charset="0"/>
              </a:rPr>
              <a:t>01</a:t>
            </a:r>
            <a:endParaRPr lang="zh-CN" altLang="en-US" dirty="0">
              <a:solidFill>
                <a:schemeClr val="bg1"/>
              </a:solidFill>
              <a:latin typeface="Impact" pitchFamily="34" charset="0"/>
            </a:endParaRPr>
          </a:p>
        </p:txBody>
      </p:sp>
      <p:sp>
        <p:nvSpPr>
          <p:cNvPr id="14" name="矩形 13"/>
          <p:cNvSpPr/>
          <p:nvPr/>
        </p:nvSpPr>
        <p:spPr>
          <a:xfrm>
            <a:off x="1268600" y="1949629"/>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5" name="TextBox 14"/>
          <p:cNvSpPr txBox="1"/>
          <p:nvPr/>
        </p:nvSpPr>
        <p:spPr>
          <a:xfrm>
            <a:off x="7244544" y="2055850"/>
            <a:ext cx="485045" cy="400097"/>
          </a:xfrm>
          <a:prstGeom prst="rect">
            <a:avLst/>
          </a:prstGeom>
          <a:noFill/>
          <a:effectLst>
            <a:outerShdw blurRad="12700" dist="12700" dir="2700000" algn="tl" rotWithShape="0">
              <a:prstClr val="black">
                <a:alpha val="40000"/>
              </a:prstClr>
            </a:outerShdw>
          </a:effectLst>
        </p:spPr>
        <p:txBody>
          <a:bodyPr wrap="none" lIns="121908" tIns="60954" rIns="121908" bIns="60954" rtlCol="0">
            <a:spAutoFit/>
          </a:bodyPr>
          <a:lstStyle/>
          <a:p>
            <a:r>
              <a:rPr lang="en-US" altLang="zh-CN" dirty="0">
                <a:solidFill>
                  <a:schemeClr val="bg1"/>
                </a:solidFill>
                <a:latin typeface="Impact" pitchFamily="34" charset="0"/>
              </a:rPr>
              <a:t>02</a:t>
            </a:r>
            <a:endParaRPr lang="zh-CN" altLang="en-US" dirty="0">
              <a:solidFill>
                <a:schemeClr val="bg1"/>
              </a:solidFill>
              <a:latin typeface="Impact" pitchFamily="34" charset="0"/>
            </a:endParaRPr>
          </a:p>
        </p:txBody>
      </p:sp>
      <p:sp>
        <p:nvSpPr>
          <p:cNvPr id="16" name="矩形 15"/>
          <p:cNvSpPr/>
          <p:nvPr/>
        </p:nvSpPr>
        <p:spPr>
          <a:xfrm>
            <a:off x="8126792" y="1949629"/>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7" name="TextBox 16"/>
          <p:cNvSpPr txBox="1"/>
          <p:nvPr/>
        </p:nvSpPr>
        <p:spPr>
          <a:xfrm>
            <a:off x="7244544" y="5111452"/>
            <a:ext cx="491457" cy="400097"/>
          </a:xfrm>
          <a:prstGeom prst="rect">
            <a:avLst/>
          </a:prstGeom>
          <a:noFill/>
          <a:effectLst>
            <a:outerShdw blurRad="12700" dist="12700" dir="2700000" algn="tl" rotWithShape="0">
              <a:prstClr val="black">
                <a:alpha val="40000"/>
              </a:prstClr>
            </a:outerShdw>
          </a:effectLst>
        </p:spPr>
        <p:txBody>
          <a:bodyPr wrap="none" lIns="121908" tIns="60954" rIns="121908" bIns="60954" rtlCol="0">
            <a:spAutoFit/>
          </a:bodyPr>
          <a:lstStyle/>
          <a:p>
            <a:r>
              <a:rPr lang="en-US" altLang="zh-CN" dirty="0">
                <a:solidFill>
                  <a:schemeClr val="bg1"/>
                </a:solidFill>
                <a:latin typeface="Impact" pitchFamily="34" charset="0"/>
              </a:rPr>
              <a:t>03</a:t>
            </a:r>
            <a:endParaRPr lang="zh-CN" altLang="en-US" dirty="0">
              <a:solidFill>
                <a:schemeClr val="bg1"/>
              </a:solidFill>
              <a:latin typeface="Impact" pitchFamily="34" charset="0"/>
            </a:endParaRPr>
          </a:p>
        </p:txBody>
      </p:sp>
      <p:sp>
        <p:nvSpPr>
          <p:cNvPr id="18" name="矩形 17"/>
          <p:cNvSpPr/>
          <p:nvPr/>
        </p:nvSpPr>
        <p:spPr>
          <a:xfrm>
            <a:off x="8126792" y="4988341"/>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19" name="TextBox 18"/>
          <p:cNvSpPr txBox="1"/>
          <p:nvPr/>
        </p:nvSpPr>
        <p:spPr>
          <a:xfrm>
            <a:off x="4183788" y="5111452"/>
            <a:ext cx="485045" cy="400097"/>
          </a:xfrm>
          <a:prstGeom prst="rect">
            <a:avLst/>
          </a:prstGeom>
          <a:noFill/>
          <a:effectLst>
            <a:outerShdw blurRad="12700" dist="12700" dir="2700000" algn="tl" rotWithShape="0">
              <a:prstClr val="black">
                <a:alpha val="40000"/>
              </a:prstClr>
            </a:outerShdw>
          </a:effectLst>
        </p:spPr>
        <p:txBody>
          <a:bodyPr wrap="none" lIns="121908" tIns="60954" rIns="121908" bIns="60954" rtlCol="0">
            <a:spAutoFit/>
          </a:bodyPr>
          <a:lstStyle/>
          <a:p>
            <a:r>
              <a:rPr lang="en-US" altLang="zh-CN" dirty="0">
                <a:solidFill>
                  <a:schemeClr val="bg1"/>
                </a:solidFill>
                <a:latin typeface="Impact" pitchFamily="34" charset="0"/>
              </a:rPr>
              <a:t>04</a:t>
            </a:r>
            <a:endParaRPr lang="zh-CN" altLang="en-US" dirty="0">
              <a:solidFill>
                <a:schemeClr val="bg1"/>
              </a:solidFill>
              <a:latin typeface="Impact" pitchFamily="34" charset="0"/>
            </a:endParaRPr>
          </a:p>
        </p:txBody>
      </p:sp>
      <p:sp>
        <p:nvSpPr>
          <p:cNvPr id="20" name="矩形 19"/>
          <p:cNvSpPr/>
          <p:nvPr/>
        </p:nvSpPr>
        <p:spPr>
          <a:xfrm>
            <a:off x="1268600" y="4988341"/>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ustDataLst>
      <p:tags r:id="rId1"/>
    </p:custDataLst>
    <p:extLst>
      <p:ext uri="{BB962C8B-B14F-4D97-AF65-F5344CB8AC3E}">
        <p14:creationId xmlns:p14="http://schemas.microsoft.com/office/powerpoint/2010/main" val="42884053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00" fill="hold"/>
                                            <p:tgtEl>
                                              <p:spTgt spid="9"/>
                                            </p:tgtEl>
                                            <p:attrNameLst>
                                              <p:attrName>ppt_w</p:attrName>
                                            </p:attrNameLst>
                                          </p:cBhvr>
                                          <p:tavLst>
                                            <p:tav tm="0">
                                              <p:val>
                                                <p:fltVal val="0"/>
                                              </p:val>
                                            </p:tav>
                                            <p:tav tm="100000">
                                              <p:val>
                                                <p:strVal val="#ppt_w"/>
                                              </p:val>
                                            </p:tav>
                                          </p:tavLst>
                                        </p:anim>
                                        <p:anim calcmode="lin" valueType="num">
                                          <p:cBhvr>
                                            <p:cTn id="8" dur="200" fill="hold"/>
                                            <p:tgtEl>
                                              <p:spTgt spid="9"/>
                                            </p:tgtEl>
                                            <p:attrNameLst>
                                              <p:attrName>ppt_h</p:attrName>
                                            </p:attrNameLst>
                                          </p:cBhvr>
                                          <p:tavLst>
                                            <p:tav tm="0">
                                              <p:val>
                                                <p:fltVal val="0"/>
                                              </p:val>
                                            </p:tav>
                                            <p:tav tm="100000">
                                              <p:val>
                                                <p:strVal val="#ppt_h"/>
                                              </p:val>
                                            </p:tav>
                                          </p:tavLst>
                                        </p:anim>
                                        <p:animEffect transition="in" filter="fade">
                                          <p:cBhvr>
                                            <p:cTn id="9" dur="200"/>
                                            <p:tgtEl>
                                              <p:spTgt spid="9"/>
                                            </p:tgtEl>
                                          </p:cBhvr>
                                        </p:animEffect>
                                      </p:childTnLst>
                                    </p:cTn>
                                  </p:par>
                                  <p:par>
                                    <p:cTn id="10" presetID="6" presetClass="emph" presetSubtype="0" autoRev="1" fill="hold" nodeType="withEffect">
                                      <p:stCondLst>
                                        <p:cond delay="150"/>
                                      </p:stCondLst>
                                      <p:childTnLst>
                                        <p:animScale>
                                          <p:cBhvr>
                                            <p:cTn id="11" dur="100" fill="hold"/>
                                            <p:tgtEl>
                                              <p:spTgt spid="9"/>
                                            </p:tgtEl>
                                          </p:cBhvr>
                                          <p:by x="130000" y="130000"/>
                                        </p:animScale>
                                      </p:childTnLst>
                                    </p:cTn>
                                  </p:par>
                                </p:childTnLst>
                              </p:cTn>
                            </p:par>
                            <p:par>
                              <p:cTn id="12" fill="hold">
                                <p:stCondLst>
                                  <p:cond delay="35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8" presetClass="emph" presetSubtype="0" fill="hold" grpId="1" nodeType="withEffect">
                                      <p:stCondLst>
                                        <p:cond delay="0"/>
                                      </p:stCondLst>
                                      <p:childTnLst>
                                        <p:animRot by="21600000">
                                          <p:cBhvr>
                                            <p:cTn id="20" dur="1600" fill="hold"/>
                                            <p:tgtEl>
                                              <p:spTgt spid="8"/>
                                            </p:tgtEl>
                                            <p:attrNameLst>
                                              <p:attrName>r</p:attrName>
                                            </p:attrNameLst>
                                          </p:cBhvr>
                                        </p:animRot>
                                      </p:childTnLst>
                                    </p:cTn>
                                  </p:par>
                                  <p:par>
                                    <p:cTn id="21" presetID="8" presetClass="emph" presetSubtype="0" fill="hold" grpId="1" nodeType="withEffect">
                                      <p:stCondLst>
                                        <p:cond delay="0"/>
                                      </p:stCondLst>
                                      <p:childTnLst>
                                        <p:animRot by="21600000">
                                          <p:cBhvr>
                                            <p:cTn id="22" dur="1600" fill="hold"/>
                                            <p:tgtEl>
                                              <p:spTgt spid="6"/>
                                            </p:tgtEl>
                                            <p:attrNameLst>
                                              <p:attrName>r</p:attrName>
                                            </p:attrNameLst>
                                          </p:cBhvr>
                                        </p:animRot>
                                      </p:childTnLst>
                                    </p:cTn>
                                  </p:par>
                                </p:childTnLst>
                              </p:cTn>
                            </p:par>
                            <p:par>
                              <p:cTn id="23" fill="hold">
                                <p:stCondLst>
                                  <p:cond delay="1950"/>
                                </p:stCondLst>
                                <p:childTnLst>
                                  <p:par>
                                    <p:cTn id="24" presetID="53" presetClass="entr" presetSubtype="16"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par>
                              <p:cTn id="29" fill="hold">
                                <p:stCondLst>
                                  <p:cond delay="2450"/>
                                </p:stCondLst>
                                <p:childTnLst>
                                  <p:par>
                                    <p:cTn id="30" presetID="2" presetClass="entr" presetSubtype="8" fill="hold" grpId="0" nodeType="afterEffect" p14:presetBounceEnd="56667">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14:bounceEnd="56667">
                                          <p:cBhvr additive="base">
                                            <p:cTn id="32" dur="300" fill="hold"/>
                                            <p:tgtEl>
                                              <p:spTgt spid="14"/>
                                            </p:tgtEl>
                                            <p:attrNameLst>
                                              <p:attrName>ppt_x</p:attrName>
                                            </p:attrNameLst>
                                          </p:cBhvr>
                                          <p:tavLst>
                                            <p:tav tm="0">
                                              <p:val>
                                                <p:strVal val="0-#ppt_w/2"/>
                                              </p:val>
                                            </p:tav>
                                            <p:tav tm="100000">
                                              <p:val>
                                                <p:strVal val="#ppt_x"/>
                                              </p:val>
                                            </p:tav>
                                          </p:tavLst>
                                        </p:anim>
                                        <p:anim calcmode="lin" valueType="num" p14:bounceEnd="56667">
                                          <p:cBhvr additive="base">
                                            <p:cTn id="33" dur="3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275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250"/>
                                </p:stCondLst>
                                <p:childTnLst>
                                  <p:par>
                                    <p:cTn id="41" presetID="2" presetClass="entr" presetSubtype="2" fill="hold" grpId="0" nodeType="afterEffect" p14:presetBounceEnd="56667">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14:bounceEnd="56667">
                                          <p:cBhvr additive="base">
                                            <p:cTn id="43" dur="300" fill="hold"/>
                                            <p:tgtEl>
                                              <p:spTgt spid="16"/>
                                            </p:tgtEl>
                                            <p:attrNameLst>
                                              <p:attrName>ppt_x</p:attrName>
                                            </p:attrNameLst>
                                          </p:cBhvr>
                                          <p:tavLst>
                                            <p:tav tm="0">
                                              <p:val>
                                                <p:strVal val="1+#ppt_w/2"/>
                                              </p:val>
                                            </p:tav>
                                            <p:tav tm="100000">
                                              <p:val>
                                                <p:strVal val="#ppt_x"/>
                                              </p:val>
                                            </p:tav>
                                          </p:tavLst>
                                        </p:anim>
                                        <p:anim calcmode="lin" valueType="num" p14:bounceEnd="56667">
                                          <p:cBhvr additive="base">
                                            <p:cTn id="44" dur="300" fill="hold"/>
                                            <p:tgtEl>
                                              <p:spTgt spid="16"/>
                                            </p:tgtEl>
                                            <p:attrNameLst>
                                              <p:attrName>ppt_y</p:attrName>
                                            </p:attrNameLst>
                                          </p:cBhvr>
                                          <p:tavLst>
                                            <p:tav tm="0">
                                              <p:val>
                                                <p:strVal val="#ppt_y"/>
                                              </p:val>
                                            </p:tav>
                                            <p:tav tm="100000">
                                              <p:val>
                                                <p:strVal val="#ppt_y"/>
                                              </p:val>
                                            </p:tav>
                                          </p:tavLst>
                                        </p:anim>
                                      </p:childTnLst>
                                    </p:cTn>
                                  </p:par>
                                </p:childTnLst>
                              </p:cTn>
                            </p:par>
                            <p:par>
                              <p:cTn id="45" fill="hold">
                                <p:stCondLst>
                                  <p:cond delay="3550"/>
                                </p:stCondLst>
                                <p:childTnLst>
                                  <p:par>
                                    <p:cTn id="46" presetID="53" presetClass="entr" presetSubtype="16"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childTnLst>
                              </p:cTn>
                            </p:par>
                            <p:par>
                              <p:cTn id="51" fill="hold">
                                <p:stCondLst>
                                  <p:cond delay="4050"/>
                                </p:stCondLst>
                                <p:childTnLst>
                                  <p:par>
                                    <p:cTn id="52" presetID="2" presetClass="entr" presetSubtype="2" fill="hold" grpId="0" nodeType="afterEffect" p14:presetBounceEnd="56667">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14:bounceEnd="56667">
                                          <p:cBhvr additive="base">
                                            <p:cTn id="54" dur="300" fill="hold"/>
                                            <p:tgtEl>
                                              <p:spTgt spid="18"/>
                                            </p:tgtEl>
                                            <p:attrNameLst>
                                              <p:attrName>ppt_x</p:attrName>
                                            </p:attrNameLst>
                                          </p:cBhvr>
                                          <p:tavLst>
                                            <p:tav tm="0">
                                              <p:val>
                                                <p:strVal val="1+#ppt_w/2"/>
                                              </p:val>
                                            </p:tav>
                                            <p:tav tm="100000">
                                              <p:val>
                                                <p:strVal val="#ppt_x"/>
                                              </p:val>
                                            </p:tav>
                                          </p:tavLst>
                                        </p:anim>
                                        <p:anim calcmode="lin" valueType="num" p14:bounceEnd="56667">
                                          <p:cBhvr additive="base">
                                            <p:cTn id="55" dur="300" fill="hold"/>
                                            <p:tgtEl>
                                              <p:spTgt spid="18"/>
                                            </p:tgtEl>
                                            <p:attrNameLst>
                                              <p:attrName>ppt_y</p:attrName>
                                            </p:attrNameLst>
                                          </p:cBhvr>
                                          <p:tavLst>
                                            <p:tav tm="0">
                                              <p:val>
                                                <p:strVal val="#ppt_y"/>
                                              </p:val>
                                            </p:tav>
                                            <p:tav tm="100000">
                                              <p:val>
                                                <p:strVal val="#ppt_y"/>
                                              </p:val>
                                            </p:tav>
                                          </p:tavLst>
                                        </p:anim>
                                      </p:childTnLst>
                                    </p:cTn>
                                  </p:par>
                                </p:childTnLst>
                              </p:cTn>
                            </p:par>
                            <p:par>
                              <p:cTn id="56" fill="hold">
                                <p:stCondLst>
                                  <p:cond delay="4350"/>
                                </p:stCondLst>
                                <p:childTnLst>
                                  <p:par>
                                    <p:cTn id="57" presetID="53" presetClass="entr" presetSubtype="16"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childTnLst>
                              </p:cTn>
                            </p:par>
                            <p:par>
                              <p:cTn id="62" fill="hold">
                                <p:stCondLst>
                                  <p:cond delay="4850"/>
                                </p:stCondLst>
                                <p:childTnLst>
                                  <p:par>
                                    <p:cTn id="63" presetID="2" presetClass="entr" presetSubtype="8" fill="hold" grpId="0" nodeType="afterEffect" p14:presetBounceEnd="56667">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14:bounceEnd="56667">
                                          <p:cBhvr additive="base">
                                            <p:cTn id="65" dur="300" fill="hold"/>
                                            <p:tgtEl>
                                              <p:spTgt spid="20"/>
                                            </p:tgtEl>
                                            <p:attrNameLst>
                                              <p:attrName>ppt_x</p:attrName>
                                            </p:attrNameLst>
                                          </p:cBhvr>
                                          <p:tavLst>
                                            <p:tav tm="0">
                                              <p:val>
                                                <p:strVal val="0-#ppt_w/2"/>
                                              </p:val>
                                            </p:tav>
                                            <p:tav tm="100000">
                                              <p:val>
                                                <p:strVal val="#ppt_x"/>
                                              </p:val>
                                            </p:tav>
                                          </p:tavLst>
                                        </p:anim>
                                        <p:anim calcmode="lin" valueType="num" p14:bounceEnd="56667">
                                          <p:cBhvr additive="base">
                                            <p:cTn id="66" dur="3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13" grpId="0"/>
          <p:bldP spid="14" grpId="0"/>
          <p:bldP spid="15" grpId="0"/>
          <p:bldP spid="16" grpId="0"/>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00" fill="hold"/>
                                            <p:tgtEl>
                                              <p:spTgt spid="9"/>
                                            </p:tgtEl>
                                            <p:attrNameLst>
                                              <p:attrName>ppt_w</p:attrName>
                                            </p:attrNameLst>
                                          </p:cBhvr>
                                          <p:tavLst>
                                            <p:tav tm="0">
                                              <p:val>
                                                <p:fltVal val="0"/>
                                              </p:val>
                                            </p:tav>
                                            <p:tav tm="100000">
                                              <p:val>
                                                <p:strVal val="#ppt_w"/>
                                              </p:val>
                                            </p:tav>
                                          </p:tavLst>
                                        </p:anim>
                                        <p:anim calcmode="lin" valueType="num">
                                          <p:cBhvr>
                                            <p:cTn id="8" dur="200" fill="hold"/>
                                            <p:tgtEl>
                                              <p:spTgt spid="9"/>
                                            </p:tgtEl>
                                            <p:attrNameLst>
                                              <p:attrName>ppt_h</p:attrName>
                                            </p:attrNameLst>
                                          </p:cBhvr>
                                          <p:tavLst>
                                            <p:tav tm="0">
                                              <p:val>
                                                <p:fltVal val="0"/>
                                              </p:val>
                                            </p:tav>
                                            <p:tav tm="100000">
                                              <p:val>
                                                <p:strVal val="#ppt_h"/>
                                              </p:val>
                                            </p:tav>
                                          </p:tavLst>
                                        </p:anim>
                                        <p:animEffect transition="in" filter="fade">
                                          <p:cBhvr>
                                            <p:cTn id="9" dur="200"/>
                                            <p:tgtEl>
                                              <p:spTgt spid="9"/>
                                            </p:tgtEl>
                                          </p:cBhvr>
                                        </p:animEffect>
                                      </p:childTnLst>
                                    </p:cTn>
                                  </p:par>
                                  <p:par>
                                    <p:cTn id="10" presetID="6" presetClass="emph" presetSubtype="0" autoRev="1" fill="hold" nodeType="withEffect">
                                      <p:stCondLst>
                                        <p:cond delay="150"/>
                                      </p:stCondLst>
                                      <p:childTnLst>
                                        <p:animScale>
                                          <p:cBhvr>
                                            <p:cTn id="11" dur="100" fill="hold"/>
                                            <p:tgtEl>
                                              <p:spTgt spid="9"/>
                                            </p:tgtEl>
                                          </p:cBhvr>
                                          <p:by x="130000" y="130000"/>
                                        </p:animScale>
                                      </p:childTnLst>
                                    </p:cTn>
                                  </p:par>
                                </p:childTnLst>
                              </p:cTn>
                            </p:par>
                            <p:par>
                              <p:cTn id="12" fill="hold">
                                <p:stCondLst>
                                  <p:cond delay="35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8" presetClass="emph" presetSubtype="0" fill="hold" grpId="1" nodeType="withEffect">
                                      <p:stCondLst>
                                        <p:cond delay="0"/>
                                      </p:stCondLst>
                                      <p:childTnLst>
                                        <p:animRot by="21600000">
                                          <p:cBhvr>
                                            <p:cTn id="20" dur="1600" fill="hold"/>
                                            <p:tgtEl>
                                              <p:spTgt spid="8"/>
                                            </p:tgtEl>
                                            <p:attrNameLst>
                                              <p:attrName>r</p:attrName>
                                            </p:attrNameLst>
                                          </p:cBhvr>
                                        </p:animRot>
                                      </p:childTnLst>
                                    </p:cTn>
                                  </p:par>
                                  <p:par>
                                    <p:cTn id="21" presetID="8" presetClass="emph" presetSubtype="0" fill="hold" grpId="1" nodeType="withEffect">
                                      <p:stCondLst>
                                        <p:cond delay="0"/>
                                      </p:stCondLst>
                                      <p:childTnLst>
                                        <p:animRot by="21600000">
                                          <p:cBhvr>
                                            <p:cTn id="22" dur="1600" fill="hold"/>
                                            <p:tgtEl>
                                              <p:spTgt spid="6"/>
                                            </p:tgtEl>
                                            <p:attrNameLst>
                                              <p:attrName>r</p:attrName>
                                            </p:attrNameLst>
                                          </p:cBhvr>
                                        </p:animRot>
                                      </p:childTnLst>
                                    </p:cTn>
                                  </p:par>
                                </p:childTnLst>
                              </p:cTn>
                            </p:par>
                            <p:par>
                              <p:cTn id="23" fill="hold">
                                <p:stCondLst>
                                  <p:cond delay="1950"/>
                                </p:stCondLst>
                                <p:childTnLst>
                                  <p:par>
                                    <p:cTn id="24" presetID="53" presetClass="entr" presetSubtype="16"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par>
                              <p:cTn id="29" fill="hold">
                                <p:stCondLst>
                                  <p:cond delay="2450"/>
                                </p:stCondLst>
                                <p:childTnLst>
                                  <p:par>
                                    <p:cTn id="30" presetID="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300" fill="hold"/>
                                            <p:tgtEl>
                                              <p:spTgt spid="14"/>
                                            </p:tgtEl>
                                            <p:attrNameLst>
                                              <p:attrName>ppt_x</p:attrName>
                                            </p:attrNameLst>
                                          </p:cBhvr>
                                          <p:tavLst>
                                            <p:tav tm="0">
                                              <p:val>
                                                <p:strVal val="0-#ppt_w/2"/>
                                              </p:val>
                                            </p:tav>
                                            <p:tav tm="100000">
                                              <p:val>
                                                <p:strVal val="#ppt_x"/>
                                              </p:val>
                                            </p:tav>
                                          </p:tavLst>
                                        </p:anim>
                                        <p:anim calcmode="lin" valueType="num">
                                          <p:cBhvr additive="base">
                                            <p:cTn id="33" dur="3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275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250"/>
                                </p:stCondLst>
                                <p:childTnLst>
                                  <p:par>
                                    <p:cTn id="41" presetID="2" presetClass="entr" presetSubtype="2"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300" fill="hold"/>
                                            <p:tgtEl>
                                              <p:spTgt spid="16"/>
                                            </p:tgtEl>
                                            <p:attrNameLst>
                                              <p:attrName>ppt_x</p:attrName>
                                            </p:attrNameLst>
                                          </p:cBhvr>
                                          <p:tavLst>
                                            <p:tav tm="0">
                                              <p:val>
                                                <p:strVal val="1+#ppt_w/2"/>
                                              </p:val>
                                            </p:tav>
                                            <p:tav tm="100000">
                                              <p:val>
                                                <p:strVal val="#ppt_x"/>
                                              </p:val>
                                            </p:tav>
                                          </p:tavLst>
                                        </p:anim>
                                        <p:anim calcmode="lin" valueType="num">
                                          <p:cBhvr additive="base">
                                            <p:cTn id="44" dur="300" fill="hold"/>
                                            <p:tgtEl>
                                              <p:spTgt spid="16"/>
                                            </p:tgtEl>
                                            <p:attrNameLst>
                                              <p:attrName>ppt_y</p:attrName>
                                            </p:attrNameLst>
                                          </p:cBhvr>
                                          <p:tavLst>
                                            <p:tav tm="0">
                                              <p:val>
                                                <p:strVal val="#ppt_y"/>
                                              </p:val>
                                            </p:tav>
                                            <p:tav tm="100000">
                                              <p:val>
                                                <p:strVal val="#ppt_y"/>
                                              </p:val>
                                            </p:tav>
                                          </p:tavLst>
                                        </p:anim>
                                      </p:childTnLst>
                                    </p:cTn>
                                  </p:par>
                                </p:childTnLst>
                              </p:cTn>
                            </p:par>
                            <p:par>
                              <p:cTn id="45" fill="hold">
                                <p:stCondLst>
                                  <p:cond delay="3550"/>
                                </p:stCondLst>
                                <p:childTnLst>
                                  <p:par>
                                    <p:cTn id="46" presetID="53" presetClass="entr" presetSubtype="16"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childTnLst>
                              </p:cTn>
                            </p:par>
                            <p:par>
                              <p:cTn id="51" fill="hold">
                                <p:stCondLst>
                                  <p:cond delay="4050"/>
                                </p:stCondLst>
                                <p:childTnLst>
                                  <p:par>
                                    <p:cTn id="52" presetID="2" presetClass="entr" presetSubtype="2"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fill="hold"/>
                                            <p:tgtEl>
                                              <p:spTgt spid="18"/>
                                            </p:tgtEl>
                                            <p:attrNameLst>
                                              <p:attrName>ppt_x</p:attrName>
                                            </p:attrNameLst>
                                          </p:cBhvr>
                                          <p:tavLst>
                                            <p:tav tm="0">
                                              <p:val>
                                                <p:strVal val="1+#ppt_w/2"/>
                                              </p:val>
                                            </p:tav>
                                            <p:tav tm="100000">
                                              <p:val>
                                                <p:strVal val="#ppt_x"/>
                                              </p:val>
                                            </p:tav>
                                          </p:tavLst>
                                        </p:anim>
                                        <p:anim calcmode="lin" valueType="num">
                                          <p:cBhvr additive="base">
                                            <p:cTn id="55" dur="300" fill="hold"/>
                                            <p:tgtEl>
                                              <p:spTgt spid="18"/>
                                            </p:tgtEl>
                                            <p:attrNameLst>
                                              <p:attrName>ppt_y</p:attrName>
                                            </p:attrNameLst>
                                          </p:cBhvr>
                                          <p:tavLst>
                                            <p:tav tm="0">
                                              <p:val>
                                                <p:strVal val="#ppt_y"/>
                                              </p:val>
                                            </p:tav>
                                            <p:tav tm="100000">
                                              <p:val>
                                                <p:strVal val="#ppt_y"/>
                                              </p:val>
                                            </p:tav>
                                          </p:tavLst>
                                        </p:anim>
                                      </p:childTnLst>
                                    </p:cTn>
                                  </p:par>
                                </p:childTnLst>
                              </p:cTn>
                            </p:par>
                            <p:par>
                              <p:cTn id="56" fill="hold">
                                <p:stCondLst>
                                  <p:cond delay="4350"/>
                                </p:stCondLst>
                                <p:childTnLst>
                                  <p:par>
                                    <p:cTn id="57" presetID="53" presetClass="entr" presetSubtype="16"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childTnLst>
                              </p:cTn>
                            </p:par>
                            <p:par>
                              <p:cTn id="62" fill="hold">
                                <p:stCondLst>
                                  <p:cond delay="4850"/>
                                </p:stCondLst>
                                <p:childTnLst>
                                  <p:par>
                                    <p:cTn id="63" presetID="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300" fill="hold"/>
                                            <p:tgtEl>
                                              <p:spTgt spid="20"/>
                                            </p:tgtEl>
                                            <p:attrNameLst>
                                              <p:attrName>ppt_x</p:attrName>
                                            </p:attrNameLst>
                                          </p:cBhvr>
                                          <p:tavLst>
                                            <p:tav tm="0">
                                              <p:val>
                                                <p:strVal val="0-#ppt_w/2"/>
                                              </p:val>
                                            </p:tav>
                                            <p:tav tm="100000">
                                              <p:val>
                                                <p:strVal val="#ppt_x"/>
                                              </p:val>
                                            </p:tav>
                                          </p:tavLst>
                                        </p:anim>
                                        <p:anim calcmode="lin" valueType="num">
                                          <p:cBhvr additive="base">
                                            <p:cTn id="66" dur="3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13" grpId="0"/>
          <p:bldP spid="14" grpId="0"/>
          <p:bldP spid="15" grpId="0"/>
          <p:bldP spid="16" grpId="0"/>
          <p:bldP spid="17" grpId="0"/>
          <p:bldP spid="18" grpId="0"/>
          <p:bldP spid="19" grpId="0"/>
          <p:bldP spid="20"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59"/>
          <p:cNvSpPr/>
          <p:nvPr/>
        </p:nvSpPr>
        <p:spPr>
          <a:xfrm>
            <a:off x="816101" y="1316766"/>
            <a:ext cx="2562746" cy="1632971"/>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61" name="矩形 60"/>
          <p:cNvSpPr/>
          <p:nvPr/>
        </p:nvSpPr>
        <p:spPr>
          <a:xfrm>
            <a:off x="816101" y="3037701"/>
            <a:ext cx="2562746" cy="163297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62" name="矩形 61"/>
          <p:cNvSpPr/>
          <p:nvPr/>
        </p:nvSpPr>
        <p:spPr>
          <a:xfrm>
            <a:off x="816101" y="4758637"/>
            <a:ext cx="2562746" cy="163297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63" name="矩形 62"/>
          <p:cNvSpPr/>
          <p:nvPr/>
        </p:nvSpPr>
        <p:spPr>
          <a:xfrm>
            <a:off x="3465923" y="1331280"/>
            <a:ext cx="2597719" cy="1632971"/>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64" name="矩形 63"/>
          <p:cNvSpPr/>
          <p:nvPr/>
        </p:nvSpPr>
        <p:spPr>
          <a:xfrm>
            <a:off x="3465923" y="3037702"/>
            <a:ext cx="2597719" cy="3353907"/>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65" name="矩形 64"/>
          <p:cNvSpPr/>
          <p:nvPr/>
        </p:nvSpPr>
        <p:spPr>
          <a:xfrm>
            <a:off x="6139537" y="4758637"/>
            <a:ext cx="2507311" cy="164550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66" name="矩形 65"/>
          <p:cNvSpPr/>
          <p:nvPr/>
        </p:nvSpPr>
        <p:spPr>
          <a:xfrm>
            <a:off x="8737256" y="4758637"/>
            <a:ext cx="2507311" cy="1645500"/>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grpSp>
        <p:nvGrpSpPr>
          <p:cNvPr id="67" name="组合 66"/>
          <p:cNvGrpSpPr/>
          <p:nvPr/>
        </p:nvGrpSpPr>
        <p:grpSpPr>
          <a:xfrm>
            <a:off x="6139538" y="1331279"/>
            <a:ext cx="5105029" cy="3339392"/>
            <a:chOff x="4716016" y="854443"/>
            <a:chExt cx="3829270" cy="2504544"/>
          </a:xfrm>
        </p:grpSpPr>
        <p:sp>
          <p:nvSpPr>
            <p:cNvPr id="68" name="矩形 67"/>
            <p:cNvSpPr/>
            <p:nvPr/>
          </p:nvSpPr>
          <p:spPr>
            <a:xfrm>
              <a:off x="4716016" y="854443"/>
              <a:ext cx="3829270" cy="2504544"/>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矩形 68"/>
            <p:cNvSpPr/>
            <p:nvPr/>
          </p:nvSpPr>
          <p:spPr>
            <a:xfrm>
              <a:off x="4716016" y="854443"/>
              <a:ext cx="3829270" cy="2504544"/>
            </a:xfrm>
            <a:prstGeom prst="rect">
              <a:avLst/>
            </a:prstGeom>
            <a:solidFill>
              <a:schemeClr val="tx2">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0" name="TextBox 69"/>
          <p:cNvSpPr txBox="1"/>
          <p:nvPr/>
        </p:nvSpPr>
        <p:spPr>
          <a:xfrm>
            <a:off x="6290713" y="1981428"/>
            <a:ext cx="4554500" cy="697627"/>
          </a:xfrm>
          <a:prstGeom prst="rect">
            <a:avLst/>
          </a:prstGeom>
          <a:noFill/>
        </p:spPr>
        <p:txBody>
          <a:bodyPr wrap="none" lIns="121908" tIns="60954" rIns="121908" bIns="60954" rtlCol="0">
            <a:spAutoFit/>
          </a:bodyPr>
          <a:lstStyle/>
          <a:p>
            <a:r>
              <a:rPr lang="zh-CN" altLang="en-US" sz="3700" b="1" dirty="0">
                <a:solidFill>
                  <a:prstClr val="white"/>
                </a:solidFill>
                <a:latin typeface="微软雅黑" panose="020B0503020204020204" pitchFamily="34" charset="-122"/>
                <a:ea typeface="微软雅黑" panose="020B0503020204020204" pitchFamily="34" charset="-122"/>
              </a:rPr>
              <a:t>图片上有颜色覆盖层</a:t>
            </a:r>
          </a:p>
        </p:txBody>
      </p:sp>
      <p:sp>
        <p:nvSpPr>
          <p:cNvPr id="71" name="矩形 1"/>
          <p:cNvSpPr>
            <a:spLocks noChangeArrowheads="1"/>
          </p:cNvSpPr>
          <p:nvPr/>
        </p:nvSpPr>
        <p:spPr bwMode="auto">
          <a:xfrm>
            <a:off x="6331534" y="2589338"/>
            <a:ext cx="3263938"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en-US" altLang="zh-CN" sz="1900" kern="0" dirty="0">
                <a:solidFill>
                  <a:prstClr val="white"/>
                </a:solidFill>
                <a:latin typeface="Impact" panose="020B0806030902050204" pitchFamily="34" charset="0"/>
                <a:ea typeface="微软雅黑" pitchFamily="34" charset="-122"/>
              </a:rPr>
              <a:t>Click To Change You </a:t>
            </a:r>
            <a:r>
              <a:rPr lang="en-US" altLang="zh-CN" sz="1900" kern="0" dirty="0" err="1">
                <a:solidFill>
                  <a:prstClr val="white"/>
                </a:solidFill>
                <a:latin typeface="Impact" panose="020B0806030902050204" pitchFamily="34" charset="0"/>
                <a:ea typeface="微软雅黑" pitchFamily="34" charset="-122"/>
              </a:rPr>
              <a:t>Subtittle</a:t>
            </a:r>
            <a:endParaRPr lang="zh-CN" altLang="en-US" sz="1900" kern="0" dirty="0">
              <a:solidFill>
                <a:prstClr val="white"/>
              </a:solidFill>
              <a:latin typeface="Impact" panose="020B0806030902050204" pitchFamily="34" charset="0"/>
              <a:ea typeface="微软雅黑" pitchFamily="34" charset="-122"/>
            </a:endParaRPr>
          </a:p>
        </p:txBody>
      </p:sp>
      <p:sp>
        <p:nvSpPr>
          <p:cNvPr id="72" name="矩形 1"/>
          <p:cNvSpPr>
            <a:spLocks noChangeArrowheads="1"/>
          </p:cNvSpPr>
          <p:nvPr/>
        </p:nvSpPr>
        <p:spPr bwMode="auto">
          <a:xfrm>
            <a:off x="6331535" y="3266400"/>
            <a:ext cx="43071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prstClr val="white"/>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extLst>
      <p:ext uri="{BB962C8B-B14F-4D97-AF65-F5344CB8AC3E}">
        <p14:creationId xmlns:p14="http://schemas.microsoft.com/office/powerpoint/2010/main" val="20305186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800" fill="hold"/>
                                            <p:tgtEl>
                                              <p:spTgt spid="60"/>
                                            </p:tgtEl>
                                            <p:attrNameLst>
                                              <p:attrName>ppt_w</p:attrName>
                                            </p:attrNameLst>
                                          </p:cBhvr>
                                          <p:tavLst>
                                            <p:tav tm="0">
                                              <p:val>
                                                <p:fltVal val="0"/>
                                              </p:val>
                                            </p:tav>
                                            <p:tav tm="100000">
                                              <p:val>
                                                <p:strVal val="#ppt_w"/>
                                              </p:val>
                                            </p:tav>
                                          </p:tavLst>
                                        </p:anim>
                                        <p:anim calcmode="lin" valueType="num">
                                          <p:cBhvr>
                                            <p:cTn id="8" dur="800" fill="hold"/>
                                            <p:tgtEl>
                                              <p:spTgt spid="60"/>
                                            </p:tgtEl>
                                            <p:attrNameLst>
                                              <p:attrName>ppt_h</p:attrName>
                                            </p:attrNameLst>
                                          </p:cBhvr>
                                          <p:tavLst>
                                            <p:tav tm="0">
                                              <p:val>
                                                <p:fltVal val="0"/>
                                              </p:val>
                                            </p:tav>
                                            <p:tav tm="100000">
                                              <p:val>
                                                <p:strVal val="#ppt_h"/>
                                              </p:val>
                                            </p:tav>
                                          </p:tavLst>
                                        </p:anim>
                                        <p:anim calcmode="lin" valueType="num">
                                          <p:cBhvr>
                                            <p:cTn id="9" dur="800" fill="hold"/>
                                            <p:tgtEl>
                                              <p:spTgt spid="60"/>
                                            </p:tgtEl>
                                            <p:attrNameLst>
                                              <p:attrName>style.rotation</p:attrName>
                                            </p:attrNameLst>
                                          </p:cBhvr>
                                          <p:tavLst>
                                            <p:tav tm="0">
                                              <p:val>
                                                <p:fltVal val="90"/>
                                              </p:val>
                                            </p:tav>
                                            <p:tav tm="100000">
                                              <p:val>
                                                <p:fltVal val="0"/>
                                              </p:val>
                                            </p:tav>
                                          </p:tavLst>
                                        </p:anim>
                                        <p:animEffect transition="in" filter="fade">
                                          <p:cBhvr>
                                            <p:cTn id="10" dur="800"/>
                                            <p:tgtEl>
                                              <p:spTgt spid="60"/>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63"/>
                                            </p:tgtEl>
                                            <p:attrNameLst>
                                              <p:attrName>style.visibility</p:attrName>
                                            </p:attrNameLst>
                                          </p:cBhvr>
                                          <p:to>
                                            <p:strVal val="visible"/>
                                          </p:to>
                                        </p:set>
                                        <p:anim calcmode="lin" valueType="num">
                                          <p:cBhvr>
                                            <p:cTn id="13" dur="800" fill="hold"/>
                                            <p:tgtEl>
                                              <p:spTgt spid="63"/>
                                            </p:tgtEl>
                                            <p:attrNameLst>
                                              <p:attrName>ppt_w</p:attrName>
                                            </p:attrNameLst>
                                          </p:cBhvr>
                                          <p:tavLst>
                                            <p:tav tm="0">
                                              <p:val>
                                                <p:fltVal val="0"/>
                                              </p:val>
                                            </p:tav>
                                            <p:tav tm="100000">
                                              <p:val>
                                                <p:strVal val="#ppt_w"/>
                                              </p:val>
                                            </p:tav>
                                          </p:tavLst>
                                        </p:anim>
                                        <p:anim calcmode="lin" valueType="num">
                                          <p:cBhvr>
                                            <p:cTn id="14" dur="800" fill="hold"/>
                                            <p:tgtEl>
                                              <p:spTgt spid="63"/>
                                            </p:tgtEl>
                                            <p:attrNameLst>
                                              <p:attrName>ppt_h</p:attrName>
                                            </p:attrNameLst>
                                          </p:cBhvr>
                                          <p:tavLst>
                                            <p:tav tm="0">
                                              <p:val>
                                                <p:fltVal val="0"/>
                                              </p:val>
                                            </p:tav>
                                            <p:tav tm="100000">
                                              <p:val>
                                                <p:strVal val="#ppt_h"/>
                                              </p:val>
                                            </p:tav>
                                          </p:tavLst>
                                        </p:anim>
                                        <p:anim calcmode="lin" valueType="num">
                                          <p:cBhvr>
                                            <p:cTn id="15" dur="800" fill="hold"/>
                                            <p:tgtEl>
                                              <p:spTgt spid="63"/>
                                            </p:tgtEl>
                                            <p:attrNameLst>
                                              <p:attrName>style.rotation</p:attrName>
                                            </p:attrNameLst>
                                          </p:cBhvr>
                                          <p:tavLst>
                                            <p:tav tm="0">
                                              <p:val>
                                                <p:fltVal val="90"/>
                                              </p:val>
                                            </p:tav>
                                            <p:tav tm="100000">
                                              <p:val>
                                                <p:fltVal val="0"/>
                                              </p:val>
                                            </p:tav>
                                          </p:tavLst>
                                        </p:anim>
                                        <p:animEffect transition="in" filter="fade">
                                          <p:cBhvr>
                                            <p:cTn id="16" dur="800"/>
                                            <p:tgtEl>
                                              <p:spTgt spid="63"/>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64"/>
                                            </p:tgtEl>
                                            <p:attrNameLst>
                                              <p:attrName>style.visibility</p:attrName>
                                            </p:attrNameLst>
                                          </p:cBhvr>
                                          <p:to>
                                            <p:strVal val="visible"/>
                                          </p:to>
                                        </p:set>
                                        <p:anim calcmode="lin" valueType="num">
                                          <p:cBhvr>
                                            <p:cTn id="19" dur="800" fill="hold"/>
                                            <p:tgtEl>
                                              <p:spTgt spid="64"/>
                                            </p:tgtEl>
                                            <p:attrNameLst>
                                              <p:attrName>ppt_w</p:attrName>
                                            </p:attrNameLst>
                                          </p:cBhvr>
                                          <p:tavLst>
                                            <p:tav tm="0">
                                              <p:val>
                                                <p:fltVal val="0"/>
                                              </p:val>
                                            </p:tav>
                                            <p:tav tm="100000">
                                              <p:val>
                                                <p:strVal val="#ppt_w"/>
                                              </p:val>
                                            </p:tav>
                                          </p:tavLst>
                                        </p:anim>
                                        <p:anim calcmode="lin" valueType="num">
                                          <p:cBhvr>
                                            <p:cTn id="20" dur="800" fill="hold"/>
                                            <p:tgtEl>
                                              <p:spTgt spid="64"/>
                                            </p:tgtEl>
                                            <p:attrNameLst>
                                              <p:attrName>ppt_h</p:attrName>
                                            </p:attrNameLst>
                                          </p:cBhvr>
                                          <p:tavLst>
                                            <p:tav tm="0">
                                              <p:val>
                                                <p:fltVal val="0"/>
                                              </p:val>
                                            </p:tav>
                                            <p:tav tm="100000">
                                              <p:val>
                                                <p:strVal val="#ppt_h"/>
                                              </p:val>
                                            </p:tav>
                                          </p:tavLst>
                                        </p:anim>
                                        <p:anim calcmode="lin" valueType="num">
                                          <p:cBhvr>
                                            <p:cTn id="21" dur="800" fill="hold"/>
                                            <p:tgtEl>
                                              <p:spTgt spid="64"/>
                                            </p:tgtEl>
                                            <p:attrNameLst>
                                              <p:attrName>style.rotation</p:attrName>
                                            </p:attrNameLst>
                                          </p:cBhvr>
                                          <p:tavLst>
                                            <p:tav tm="0">
                                              <p:val>
                                                <p:fltVal val="90"/>
                                              </p:val>
                                            </p:tav>
                                            <p:tav tm="100000">
                                              <p:val>
                                                <p:fltVal val="0"/>
                                              </p:val>
                                            </p:tav>
                                          </p:tavLst>
                                        </p:anim>
                                        <p:animEffect transition="in" filter="fade">
                                          <p:cBhvr>
                                            <p:cTn id="22" dur="800"/>
                                            <p:tgtEl>
                                              <p:spTgt spid="6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p:cTn id="25" dur="800" fill="hold"/>
                                            <p:tgtEl>
                                              <p:spTgt spid="61"/>
                                            </p:tgtEl>
                                            <p:attrNameLst>
                                              <p:attrName>ppt_w</p:attrName>
                                            </p:attrNameLst>
                                          </p:cBhvr>
                                          <p:tavLst>
                                            <p:tav tm="0">
                                              <p:val>
                                                <p:fltVal val="0"/>
                                              </p:val>
                                            </p:tav>
                                            <p:tav tm="100000">
                                              <p:val>
                                                <p:strVal val="#ppt_w"/>
                                              </p:val>
                                            </p:tav>
                                          </p:tavLst>
                                        </p:anim>
                                        <p:anim calcmode="lin" valueType="num">
                                          <p:cBhvr>
                                            <p:cTn id="26" dur="800" fill="hold"/>
                                            <p:tgtEl>
                                              <p:spTgt spid="61"/>
                                            </p:tgtEl>
                                            <p:attrNameLst>
                                              <p:attrName>ppt_h</p:attrName>
                                            </p:attrNameLst>
                                          </p:cBhvr>
                                          <p:tavLst>
                                            <p:tav tm="0">
                                              <p:val>
                                                <p:fltVal val="0"/>
                                              </p:val>
                                            </p:tav>
                                            <p:tav tm="100000">
                                              <p:val>
                                                <p:strVal val="#ppt_h"/>
                                              </p:val>
                                            </p:tav>
                                          </p:tavLst>
                                        </p:anim>
                                        <p:anim calcmode="lin" valueType="num">
                                          <p:cBhvr>
                                            <p:cTn id="27" dur="800" fill="hold"/>
                                            <p:tgtEl>
                                              <p:spTgt spid="61"/>
                                            </p:tgtEl>
                                            <p:attrNameLst>
                                              <p:attrName>style.rotation</p:attrName>
                                            </p:attrNameLst>
                                          </p:cBhvr>
                                          <p:tavLst>
                                            <p:tav tm="0">
                                              <p:val>
                                                <p:fltVal val="90"/>
                                              </p:val>
                                            </p:tav>
                                            <p:tav tm="100000">
                                              <p:val>
                                                <p:fltVal val="0"/>
                                              </p:val>
                                            </p:tav>
                                          </p:tavLst>
                                        </p:anim>
                                        <p:animEffect transition="in" filter="fade">
                                          <p:cBhvr>
                                            <p:cTn id="28" dur="800"/>
                                            <p:tgtEl>
                                              <p:spTgt spid="61"/>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62"/>
                                            </p:tgtEl>
                                            <p:attrNameLst>
                                              <p:attrName>style.visibility</p:attrName>
                                            </p:attrNameLst>
                                          </p:cBhvr>
                                          <p:to>
                                            <p:strVal val="visible"/>
                                          </p:to>
                                        </p:set>
                                        <p:anim calcmode="lin" valueType="num">
                                          <p:cBhvr>
                                            <p:cTn id="31" dur="800" fill="hold"/>
                                            <p:tgtEl>
                                              <p:spTgt spid="62"/>
                                            </p:tgtEl>
                                            <p:attrNameLst>
                                              <p:attrName>ppt_w</p:attrName>
                                            </p:attrNameLst>
                                          </p:cBhvr>
                                          <p:tavLst>
                                            <p:tav tm="0">
                                              <p:val>
                                                <p:fltVal val="0"/>
                                              </p:val>
                                            </p:tav>
                                            <p:tav tm="100000">
                                              <p:val>
                                                <p:strVal val="#ppt_w"/>
                                              </p:val>
                                            </p:tav>
                                          </p:tavLst>
                                        </p:anim>
                                        <p:anim calcmode="lin" valueType="num">
                                          <p:cBhvr>
                                            <p:cTn id="32" dur="800" fill="hold"/>
                                            <p:tgtEl>
                                              <p:spTgt spid="62"/>
                                            </p:tgtEl>
                                            <p:attrNameLst>
                                              <p:attrName>ppt_h</p:attrName>
                                            </p:attrNameLst>
                                          </p:cBhvr>
                                          <p:tavLst>
                                            <p:tav tm="0">
                                              <p:val>
                                                <p:fltVal val="0"/>
                                              </p:val>
                                            </p:tav>
                                            <p:tav tm="100000">
                                              <p:val>
                                                <p:strVal val="#ppt_h"/>
                                              </p:val>
                                            </p:tav>
                                          </p:tavLst>
                                        </p:anim>
                                        <p:anim calcmode="lin" valueType="num">
                                          <p:cBhvr>
                                            <p:cTn id="33" dur="800" fill="hold"/>
                                            <p:tgtEl>
                                              <p:spTgt spid="62"/>
                                            </p:tgtEl>
                                            <p:attrNameLst>
                                              <p:attrName>style.rotation</p:attrName>
                                            </p:attrNameLst>
                                          </p:cBhvr>
                                          <p:tavLst>
                                            <p:tav tm="0">
                                              <p:val>
                                                <p:fltVal val="90"/>
                                              </p:val>
                                            </p:tav>
                                            <p:tav tm="100000">
                                              <p:val>
                                                <p:fltVal val="0"/>
                                              </p:val>
                                            </p:tav>
                                          </p:tavLst>
                                        </p:anim>
                                        <p:animEffect transition="in" filter="fade">
                                          <p:cBhvr>
                                            <p:cTn id="34" dur="800"/>
                                            <p:tgtEl>
                                              <p:spTgt spid="62"/>
                                            </p:tgtEl>
                                          </p:cBhvr>
                                        </p:animEffect>
                                      </p:childTnLst>
                                    </p:cTn>
                                  </p:par>
                                  <p:par>
                                    <p:cTn id="35" presetID="31" presetClass="entr" presetSubtype="0" fill="hold" grpId="0" nodeType="withEffect">
                                      <p:stCondLst>
                                        <p:cond delay="250"/>
                                      </p:stCondLst>
                                      <p:childTnLst>
                                        <p:set>
                                          <p:cBhvr>
                                            <p:cTn id="36" dur="1" fill="hold">
                                              <p:stCondLst>
                                                <p:cond delay="0"/>
                                              </p:stCondLst>
                                            </p:cTn>
                                            <p:tgtEl>
                                              <p:spTgt spid="65"/>
                                            </p:tgtEl>
                                            <p:attrNameLst>
                                              <p:attrName>style.visibility</p:attrName>
                                            </p:attrNameLst>
                                          </p:cBhvr>
                                          <p:to>
                                            <p:strVal val="visible"/>
                                          </p:to>
                                        </p:set>
                                        <p:anim calcmode="lin" valueType="num">
                                          <p:cBhvr>
                                            <p:cTn id="37" dur="800" fill="hold"/>
                                            <p:tgtEl>
                                              <p:spTgt spid="65"/>
                                            </p:tgtEl>
                                            <p:attrNameLst>
                                              <p:attrName>ppt_w</p:attrName>
                                            </p:attrNameLst>
                                          </p:cBhvr>
                                          <p:tavLst>
                                            <p:tav tm="0">
                                              <p:val>
                                                <p:fltVal val="0"/>
                                              </p:val>
                                            </p:tav>
                                            <p:tav tm="100000">
                                              <p:val>
                                                <p:strVal val="#ppt_w"/>
                                              </p:val>
                                            </p:tav>
                                          </p:tavLst>
                                        </p:anim>
                                        <p:anim calcmode="lin" valueType="num">
                                          <p:cBhvr>
                                            <p:cTn id="38" dur="800" fill="hold"/>
                                            <p:tgtEl>
                                              <p:spTgt spid="65"/>
                                            </p:tgtEl>
                                            <p:attrNameLst>
                                              <p:attrName>ppt_h</p:attrName>
                                            </p:attrNameLst>
                                          </p:cBhvr>
                                          <p:tavLst>
                                            <p:tav tm="0">
                                              <p:val>
                                                <p:fltVal val="0"/>
                                              </p:val>
                                            </p:tav>
                                            <p:tav tm="100000">
                                              <p:val>
                                                <p:strVal val="#ppt_h"/>
                                              </p:val>
                                            </p:tav>
                                          </p:tavLst>
                                        </p:anim>
                                        <p:anim calcmode="lin" valueType="num">
                                          <p:cBhvr>
                                            <p:cTn id="39" dur="800" fill="hold"/>
                                            <p:tgtEl>
                                              <p:spTgt spid="65"/>
                                            </p:tgtEl>
                                            <p:attrNameLst>
                                              <p:attrName>style.rotation</p:attrName>
                                            </p:attrNameLst>
                                          </p:cBhvr>
                                          <p:tavLst>
                                            <p:tav tm="0">
                                              <p:val>
                                                <p:fltVal val="90"/>
                                              </p:val>
                                            </p:tav>
                                            <p:tav tm="100000">
                                              <p:val>
                                                <p:fltVal val="0"/>
                                              </p:val>
                                            </p:tav>
                                          </p:tavLst>
                                        </p:anim>
                                        <p:animEffect transition="in" filter="fade">
                                          <p:cBhvr>
                                            <p:cTn id="40" dur="800"/>
                                            <p:tgtEl>
                                              <p:spTgt spid="65"/>
                                            </p:tgtEl>
                                          </p:cBhvr>
                                        </p:animEffect>
                                      </p:childTnLst>
                                    </p:cTn>
                                  </p:par>
                                  <p:par>
                                    <p:cTn id="41" presetID="31" presetClass="entr" presetSubtype="0" fill="hold" grpId="0" nodeType="withEffect">
                                      <p:stCondLst>
                                        <p:cond delay="450"/>
                                      </p:stCondLst>
                                      <p:childTnLst>
                                        <p:set>
                                          <p:cBhvr>
                                            <p:cTn id="42" dur="1" fill="hold">
                                              <p:stCondLst>
                                                <p:cond delay="0"/>
                                              </p:stCondLst>
                                            </p:cTn>
                                            <p:tgtEl>
                                              <p:spTgt spid="66"/>
                                            </p:tgtEl>
                                            <p:attrNameLst>
                                              <p:attrName>style.visibility</p:attrName>
                                            </p:attrNameLst>
                                          </p:cBhvr>
                                          <p:to>
                                            <p:strVal val="visible"/>
                                          </p:to>
                                        </p:set>
                                        <p:anim calcmode="lin" valueType="num">
                                          <p:cBhvr>
                                            <p:cTn id="43" dur="800" fill="hold"/>
                                            <p:tgtEl>
                                              <p:spTgt spid="66"/>
                                            </p:tgtEl>
                                            <p:attrNameLst>
                                              <p:attrName>ppt_w</p:attrName>
                                            </p:attrNameLst>
                                          </p:cBhvr>
                                          <p:tavLst>
                                            <p:tav tm="0">
                                              <p:val>
                                                <p:fltVal val="0"/>
                                              </p:val>
                                            </p:tav>
                                            <p:tav tm="100000">
                                              <p:val>
                                                <p:strVal val="#ppt_w"/>
                                              </p:val>
                                            </p:tav>
                                          </p:tavLst>
                                        </p:anim>
                                        <p:anim calcmode="lin" valueType="num">
                                          <p:cBhvr>
                                            <p:cTn id="44" dur="800" fill="hold"/>
                                            <p:tgtEl>
                                              <p:spTgt spid="66"/>
                                            </p:tgtEl>
                                            <p:attrNameLst>
                                              <p:attrName>ppt_h</p:attrName>
                                            </p:attrNameLst>
                                          </p:cBhvr>
                                          <p:tavLst>
                                            <p:tav tm="0">
                                              <p:val>
                                                <p:fltVal val="0"/>
                                              </p:val>
                                            </p:tav>
                                            <p:tav tm="100000">
                                              <p:val>
                                                <p:strVal val="#ppt_h"/>
                                              </p:val>
                                            </p:tav>
                                          </p:tavLst>
                                        </p:anim>
                                        <p:anim calcmode="lin" valueType="num">
                                          <p:cBhvr>
                                            <p:cTn id="45" dur="800" fill="hold"/>
                                            <p:tgtEl>
                                              <p:spTgt spid="66"/>
                                            </p:tgtEl>
                                            <p:attrNameLst>
                                              <p:attrName>style.rotation</p:attrName>
                                            </p:attrNameLst>
                                          </p:cBhvr>
                                          <p:tavLst>
                                            <p:tav tm="0">
                                              <p:val>
                                                <p:fltVal val="90"/>
                                              </p:val>
                                            </p:tav>
                                            <p:tav tm="100000">
                                              <p:val>
                                                <p:fltVal val="0"/>
                                              </p:val>
                                            </p:tav>
                                          </p:tavLst>
                                        </p:anim>
                                        <p:animEffect transition="in" filter="fade">
                                          <p:cBhvr>
                                            <p:cTn id="46" dur="800"/>
                                            <p:tgtEl>
                                              <p:spTgt spid="66"/>
                                            </p:tgtEl>
                                          </p:cBhvr>
                                        </p:animEffect>
                                      </p:childTnLst>
                                    </p:cTn>
                                  </p:par>
                                  <p:par>
                                    <p:cTn id="47" presetID="31" presetClass="entr" presetSubtype="0" fill="hold" nodeType="withEffect">
                                      <p:stCondLst>
                                        <p:cond delay="550"/>
                                      </p:stCondLst>
                                      <p:childTnLst>
                                        <p:set>
                                          <p:cBhvr>
                                            <p:cTn id="48" dur="1" fill="hold">
                                              <p:stCondLst>
                                                <p:cond delay="0"/>
                                              </p:stCondLst>
                                            </p:cTn>
                                            <p:tgtEl>
                                              <p:spTgt spid="67"/>
                                            </p:tgtEl>
                                            <p:attrNameLst>
                                              <p:attrName>style.visibility</p:attrName>
                                            </p:attrNameLst>
                                          </p:cBhvr>
                                          <p:to>
                                            <p:strVal val="visible"/>
                                          </p:to>
                                        </p:set>
                                        <p:anim calcmode="lin" valueType="num">
                                          <p:cBhvr>
                                            <p:cTn id="49" dur="800" fill="hold"/>
                                            <p:tgtEl>
                                              <p:spTgt spid="67"/>
                                            </p:tgtEl>
                                            <p:attrNameLst>
                                              <p:attrName>ppt_w</p:attrName>
                                            </p:attrNameLst>
                                          </p:cBhvr>
                                          <p:tavLst>
                                            <p:tav tm="0">
                                              <p:val>
                                                <p:fltVal val="0"/>
                                              </p:val>
                                            </p:tav>
                                            <p:tav tm="100000">
                                              <p:val>
                                                <p:strVal val="#ppt_w"/>
                                              </p:val>
                                            </p:tav>
                                          </p:tavLst>
                                        </p:anim>
                                        <p:anim calcmode="lin" valueType="num">
                                          <p:cBhvr>
                                            <p:cTn id="50" dur="800" fill="hold"/>
                                            <p:tgtEl>
                                              <p:spTgt spid="67"/>
                                            </p:tgtEl>
                                            <p:attrNameLst>
                                              <p:attrName>ppt_h</p:attrName>
                                            </p:attrNameLst>
                                          </p:cBhvr>
                                          <p:tavLst>
                                            <p:tav tm="0">
                                              <p:val>
                                                <p:fltVal val="0"/>
                                              </p:val>
                                            </p:tav>
                                            <p:tav tm="100000">
                                              <p:val>
                                                <p:strVal val="#ppt_h"/>
                                              </p:val>
                                            </p:tav>
                                          </p:tavLst>
                                        </p:anim>
                                        <p:anim calcmode="lin" valueType="num">
                                          <p:cBhvr>
                                            <p:cTn id="51" dur="800" fill="hold"/>
                                            <p:tgtEl>
                                              <p:spTgt spid="67"/>
                                            </p:tgtEl>
                                            <p:attrNameLst>
                                              <p:attrName>style.rotation</p:attrName>
                                            </p:attrNameLst>
                                          </p:cBhvr>
                                          <p:tavLst>
                                            <p:tav tm="0">
                                              <p:val>
                                                <p:fltVal val="90"/>
                                              </p:val>
                                            </p:tav>
                                            <p:tav tm="100000">
                                              <p:val>
                                                <p:fltVal val="0"/>
                                              </p:val>
                                            </p:tav>
                                          </p:tavLst>
                                        </p:anim>
                                        <p:animEffect transition="in" filter="fade">
                                          <p:cBhvr>
                                            <p:cTn id="52" dur="800"/>
                                            <p:tgtEl>
                                              <p:spTgt spid="67"/>
                                            </p:tgtEl>
                                          </p:cBhvr>
                                        </p:animEffect>
                                      </p:childTnLst>
                                    </p:cTn>
                                  </p:par>
                                </p:childTnLst>
                              </p:cTn>
                            </p:par>
                            <p:par>
                              <p:cTn id="53" fill="hold">
                                <p:stCondLst>
                                  <p:cond delay="1350"/>
                                </p:stCondLst>
                                <p:childTnLst>
                                  <p:par>
                                    <p:cTn id="54" presetID="2" presetClass="entr" presetSubtype="8" fill="hold" grpId="0" nodeType="afterEffect" p14:presetBounceEnd="50000">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14:bounceEnd="50000">
                                          <p:cBhvr additive="base">
                                            <p:cTn id="56" dur="300" fill="hold"/>
                                            <p:tgtEl>
                                              <p:spTgt spid="70"/>
                                            </p:tgtEl>
                                            <p:attrNameLst>
                                              <p:attrName>ppt_x</p:attrName>
                                            </p:attrNameLst>
                                          </p:cBhvr>
                                          <p:tavLst>
                                            <p:tav tm="0">
                                              <p:val>
                                                <p:strVal val="0-#ppt_w/2"/>
                                              </p:val>
                                            </p:tav>
                                            <p:tav tm="100000">
                                              <p:val>
                                                <p:strVal val="#ppt_x"/>
                                              </p:val>
                                            </p:tav>
                                          </p:tavLst>
                                        </p:anim>
                                        <p:anim calcmode="lin" valueType="num" p14:bounceEnd="50000">
                                          <p:cBhvr additive="base">
                                            <p:cTn id="57" dur="300" fill="hold"/>
                                            <p:tgtEl>
                                              <p:spTgt spid="70"/>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14:presetBounceEnd="50000">
                                      <p:stCondLst>
                                        <p:cond delay="150"/>
                                      </p:stCondLst>
                                      <p:childTnLst>
                                        <p:set>
                                          <p:cBhvr>
                                            <p:cTn id="59" dur="1" fill="hold">
                                              <p:stCondLst>
                                                <p:cond delay="0"/>
                                              </p:stCondLst>
                                            </p:cTn>
                                            <p:tgtEl>
                                              <p:spTgt spid="71"/>
                                            </p:tgtEl>
                                            <p:attrNameLst>
                                              <p:attrName>style.visibility</p:attrName>
                                            </p:attrNameLst>
                                          </p:cBhvr>
                                          <p:to>
                                            <p:strVal val="visible"/>
                                          </p:to>
                                        </p:set>
                                        <p:anim calcmode="lin" valueType="num" p14:bounceEnd="50000">
                                          <p:cBhvr additive="base">
                                            <p:cTn id="60" dur="300" fill="hold"/>
                                            <p:tgtEl>
                                              <p:spTgt spid="71"/>
                                            </p:tgtEl>
                                            <p:attrNameLst>
                                              <p:attrName>ppt_x</p:attrName>
                                            </p:attrNameLst>
                                          </p:cBhvr>
                                          <p:tavLst>
                                            <p:tav tm="0">
                                              <p:val>
                                                <p:strVal val="0-#ppt_w/2"/>
                                              </p:val>
                                            </p:tav>
                                            <p:tav tm="100000">
                                              <p:val>
                                                <p:strVal val="#ppt_x"/>
                                              </p:val>
                                            </p:tav>
                                          </p:tavLst>
                                        </p:anim>
                                        <p:anim calcmode="lin" valueType="num" p14:bounceEnd="50000">
                                          <p:cBhvr additive="base">
                                            <p:cTn id="61" dur="300" fill="hold"/>
                                            <p:tgtEl>
                                              <p:spTgt spid="71"/>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14:presetBounceEnd="50000">
                                      <p:stCondLst>
                                        <p:cond delay="300"/>
                                      </p:stCondLst>
                                      <p:childTnLst>
                                        <p:set>
                                          <p:cBhvr>
                                            <p:cTn id="63" dur="1" fill="hold">
                                              <p:stCondLst>
                                                <p:cond delay="0"/>
                                              </p:stCondLst>
                                            </p:cTn>
                                            <p:tgtEl>
                                              <p:spTgt spid="72"/>
                                            </p:tgtEl>
                                            <p:attrNameLst>
                                              <p:attrName>style.visibility</p:attrName>
                                            </p:attrNameLst>
                                          </p:cBhvr>
                                          <p:to>
                                            <p:strVal val="visible"/>
                                          </p:to>
                                        </p:set>
                                        <p:anim calcmode="lin" valueType="num" p14:bounceEnd="50000">
                                          <p:cBhvr additive="base">
                                            <p:cTn id="64" dur="300" fill="hold"/>
                                            <p:tgtEl>
                                              <p:spTgt spid="72"/>
                                            </p:tgtEl>
                                            <p:attrNameLst>
                                              <p:attrName>ppt_x</p:attrName>
                                            </p:attrNameLst>
                                          </p:cBhvr>
                                          <p:tavLst>
                                            <p:tav tm="0">
                                              <p:val>
                                                <p:strVal val="0-#ppt_w/2"/>
                                              </p:val>
                                            </p:tav>
                                            <p:tav tm="100000">
                                              <p:val>
                                                <p:strVal val="#ppt_x"/>
                                              </p:val>
                                            </p:tav>
                                          </p:tavLst>
                                        </p:anim>
                                        <p:anim calcmode="lin" valueType="num" p14:bounceEnd="50000">
                                          <p:cBhvr additive="base">
                                            <p:cTn id="65"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animBg="1"/>
          <p:bldP spid="64" grpId="0" animBg="1"/>
          <p:bldP spid="65" grpId="0" animBg="1"/>
          <p:bldP spid="66" grpId="0" animBg="1"/>
          <p:bldP spid="70" grpId="0"/>
          <p:bldP spid="71" grpId="0"/>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800" fill="hold"/>
                                            <p:tgtEl>
                                              <p:spTgt spid="60"/>
                                            </p:tgtEl>
                                            <p:attrNameLst>
                                              <p:attrName>ppt_w</p:attrName>
                                            </p:attrNameLst>
                                          </p:cBhvr>
                                          <p:tavLst>
                                            <p:tav tm="0">
                                              <p:val>
                                                <p:fltVal val="0"/>
                                              </p:val>
                                            </p:tav>
                                            <p:tav tm="100000">
                                              <p:val>
                                                <p:strVal val="#ppt_w"/>
                                              </p:val>
                                            </p:tav>
                                          </p:tavLst>
                                        </p:anim>
                                        <p:anim calcmode="lin" valueType="num">
                                          <p:cBhvr>
                                            <p:cTn id="8" dur="800" fill="hold"/>
                                            <p:tgtEl>
                                              <p:spTgt spid="60"/>
                                            </p:tgtEl>
                                            <p:attrNameLst>
                                              <p:attrName>ppt_h</p:attrName>
                                            </p:attrNameLst>
                                          </p:cBhvr>
                                          <p:tavLst>
                                            <p:tav tm="0">
                                              <p:val>
                                                <p:fltVal val="0"/>
                                              </p:val>
                                            </p:tav>
                                            <p:tav tm="100000">
                                              <p:val>
                                                <p:strVal val="#ppt_h"/>
                                              </p:val>
                                            </p:tav>
                                          </p:tavLst>
                                        </p:anim>
                                        <p:anim calcmode="lin" valueType="num">
                                          <p:cBhvr>
                                            <p:cTn id="9" dur="800" fill="hold"/>
                                            <p:tgtEl>
                                              <p:spTgt spid="60"/>
                                            </p:tgtEl>
                                            <p:attrNameLst>
                                              <p:attrName>style.rotation</p:attrName>
                                            </p:attrNameLst>
                                          </p:cBhvr>
                                          <p:tavLst>
                                            <p:tav tm="0">
                                              <p:val>
                                                <p:fltVal val="90"/>
                                              </p:val>
                                            </p:tav>
                                            <p:tav tm="100000">
                                              <p:val>
                                                <p:fltVal val="0"/>
                                              </p:val>
                                            </p:tav>
                                          </p:tavLst>
                                        </p:anim>
                                        <p:animEffect transition="in" filter="fade">
                                          <p:cBhvr>
                                            <p:cTn id="10" dur="800"/>
                                            <p:tgtEl>
                                              <p:spTgt spid="60"/>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63"/>
                                            </p:tgtEl>
                                            <p:attrNameLst>
                                              <p:attrName>style.visibility</p:attrName>
                                            </p:attrNameLst>
                                          </p:cBhvr>
                                          <p:to>
                                            <p:strVal val="visible"/>
                                          </p:to>
                                        </p:set>
                                        <p:anim calcmode="lin" valueType="num">
                                          <p:cBhvr>
                                            <p:cTn id="13" dur="800" fill="hold"/>
                                            <p:tgtEl>
                                              <p:spTgt spid="63"/>
                                            </p:tgtEl>
                                            <p:attrNameLst>
                                              <p:attrName>ppt_w</p:attrName>
                                            </p:attrNameLst>
                                          </p:cBhvr>
                                          <p:tavLst>
                                            <p:tav tm="0">
                                              <p:val>
                                                <p:fltVal val="0"/>
                                              </p:val>
                                            </p:tav>
                                            <p:tav tm="100000">
                                              <p:val>
                                                <p:strVal val="#ppt_w"/>
                                              </p:val>
                                            </p:tav>
                                          </p:tavLst>
                                        </p:anim>
                                        <p:anim calcmode="lin" valueType="num">
                                          <p:cBhvr>
                                            <p:cTn id="14" dur="800" fill="hold"/>
                                            <p:tgtEl>
                                              <p:spTgt spid="63"/>
                                            </p:tgtEl>
                                            <p:attrNameLst>
                                              <p:attrName>ppt_h</p:attrName>
                                            </p:attrNameLst>
                                          </p:cBhvr>
                                          <p:tavLst>
                                            <p:tav tm="0">
                                              <p:val>
                                                <p:fltVal val="0"/>
                                              </p:val>
                                            </p:tav>
                                            <p:tav tm="100000">
                                              <p:val>
                                                <p:strVal val="#ppt_h"/>
                                              </p:val>
                                            </p:tav>
                                          </p:tavLst>
                                        </p:anim>
                                        <p:anim calcmode="lin" valueType="num">
                                          <p:cBhvr>
                                            <p:cTn id="15" dur="800" fill="hold"/>
                                            <p:tgtEl>
                                              <p:spTgt spid="63"/>
                                            </p:tgtEl>
                                            <p:attrNameLst>
                                              <p:attrName>style.rotation</p:attrName>
                                            </p:attrNameLst>
                                          </p:cBhvr>
                                          <p:tavLst>
                                            <p:tav tm="0">
                                              <p:val>
                                                <p:fltVal val="90"/>
                                              </p:val>
                                            </p:tav>
                                            <p:tav tm="100000">
                                              <p:val>
                                                <p:fltVal val="0"/>
                                              </p:val>
                                            </p:tav>
                                          </p:tavLst>
                                        </p:anim>
                                        <p:animEffect transition="in" filter="fade">
                                          <p:cBhvr>
                                            <p:cTn id="16" dur="800"/>
                                            <p:tgtEl>
                                              <p:spTgt spid="63"/>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64"/>
                                            </p:tgtEl>
                                            <p:attrNameLst>
                                              <p:attrName>style.visibility</p:attrName>
                                            </p:attrNameLst>
                                          </p:cBhvr>
                                          <p:to>
                                            <p:strVal val="visible"/>
                                          </p:to>
                                        </p:set>
                                        <p:anim calcmode="lin" valueType="num">
                                          <p:cBhvr>
                                            <p:cTn id="19" dur="800" fill="hold"/>
                                            <p:tgtEl>
                                              <p:spTgt spid="64"/>
                                            </p:tgtEl>
                                            <p:attrNameLst>
                                              <p:attrName>ppt_w</p:attrName>
                                            </p:attrNameLst>
                                          </p:cBhvr>
                                          <p:tavLst>
                                            <p:tav tm="0">
                                              <p:val>
                                                <p:fltVal val="0"/>
                                              </p:val>
                                            </p:tav>
                                            <p:tav tm="100000">
                                              <p:val>
                                                <p:strVal val="#ppt_w"/>
                                              </p:val>
                                            </p:tav>
                                          </p:tavLst>
                                        </p:anim>
                                        <p:anim calcmode="lin" valueType="num">
                                          <p:cBhvr>
                                            <p:cTn id="20" dur="800" fill="hold"/>
                                            <p:tgtEl>
                                              <p:spTgt spid="64"/>
                                            </p:tgtEl>
                                            <p:attrNameLst>
                                              <p:attrName>ppt_h</p:attrName>
                                            </p:attrNameLst>
                                          </p:cBhvr>
                                          <p:tavLst>
                                            <p:tav tm="0">
                                              <p:val>
                                                <p:fltVal val="0"/>
                                              </p:val>
                                            </p:tav>
                                            <p:tav tm="100000">
                                              <p:val>
                                                <p:strVal val="#ppt_h"/>
                                              </p:val>
                                            </p:tav>
                                          </p:tavLst>
                                        </p:anim>
                                        <p:anim calcmode="lin" valueType="num">
                                          <p:cBhvr>
                                            <p:cTn id="21" dur="800" fill="hold"/>
                                            <p:tgtEl>
                                              <p:spTgt spid="64"/>
                                            </p:tgtEl>
                                            <p:attrNameLst>
                                              <p:attrName>style.rotation</p:attrName>
                                            </p:attrNameLst>
                                          </p:cBhvr>
                                          <p:tavLst>
                                            <p:tav tm="0">
                                              <p:val>
                                                <p:fltVal val="90"/>
                                              </p:val>
                                            </p:tav>
                                            <p:tav tm="100000">
                                              <p:val>
                                                <p:fltVal val="0"/>
                                              </p:val>
                                            </p:tav>
                                          </p:tavLst>
                                        </p:anim>
                                        <p:animEffect transition="in" filter="fade">
                                          <p:cBhvr>
                                            <p:cTn id="22" dur="800"/>
                                            <p:tgtEl>
                                              <p:spTgt spid="6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p:cTn id="25" dur="800" fill="hold"/>
                                            <p:tgtEl>
                                              <p:spTgt spid="61"/>
                                            </p:tgtEl>
                                            <p:attrNameLst>
                                              <p:attrName>ppt_w</p:attrName>
                                            </p:attrNameLst>
                                          </p:cBhvr>
                                          <p:tavLst>
                                            <p:tav tm="0">
                                              <p:val>
                                                <p:fltVal val="0"/>
                                              </p:val>
                                            </p:tav>
                                            <p:tav tm="100000">
                                              <p:val>
                                                <p:strVal val="#ppt_w"/>
                                              </p:val>
                                            </p:tav>
                                          </p:tavLst>
                                        </p:anim>
                                        <p:anim calcmode="lin" valueType="num">
                                          <p:cBhvr>
                                            <p:cTn id="26" dur="800" fill="hold"/>
                                            <p:tgtEl>
                                              <p:spTgt spid="61"/>
                                            </p:tgtEl>
                                            <p:attrNameLst>
                                              <p:attrName>ppt_h</p:attrName>
                                            </p:attrNameLst>
                                          </p:cBhvr>
                                          <p:tavLst>
                                            <p:tav tm="0">
                                              <p:val>
                                                <p:fltVal val="0"/>
                                              </p:val>
                                            </p:tav>
                                            <p:tav tm="100000">
                                              <p:val>
                                                <p:strVal val="#ppt_h"/>
                                              </p:val>
                                            </p:tav>
                                          </p:tavLst>
                                        </p:anim>
                                        <p:anim calcmode="lin" valueType="num">
                                          <p:cBhvr>
                                            <p:cTn id="27" dur="800" fill="hold"/>
                                            <p:tgtEl>
                                              <p:spTgt spid="61"/>
                                            </p:tgtEl>
                                            <p:attrNameLst>
                                              <p:attrName>style.rotation</p:attrName>
                                            </p:attrNameLst>
                                          </p:cBhvr>
                                          <p:tavLst>
                                            <p:tav tm="0">
                                              <p:val>
                                                <p:fltVal val="90"/>
                                              </p:val>
                                            </p:tav>
                                            <p:tav tm="100000">
                                              <p:val>
                                                <p:fltVal val="0"/>
                                              </p:val>
                                            </p:tav>
                                          </p:tavLst>
                                        </p:anim>
                                        <p:animEffect transition="in" filter="fade">
                                          <p:cBhvr>
                                            <p:cTn id="28" dur="800"/>
                                            <p:tgtEl>
                                              <p:spTgt spid="61"/>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62"/>
                                            </p:tgtEl>
                                            <p:attrNameLst>
                                              <p:attrName>style.visibility</p:attrName>
                                            </p:attrNameLst>
                                          </p:cBhvr>
                                          <p:to>
                                            <p:strVal val="visible"/>
                                          </p:to>
                                        </p:set>
                                        <p:anim calcmode="lin" valueType="num">
                                          <p:cBhvr>
                                            <p:cTn id="31" dur="800" fill="hold"/>
                                            <p:tgtEl>
                                              <p:spTgt spid="62"/>
                                            </p:tgtEl>
                                            <p:attrNameLst>
                                              <p:attrName>ppt_w</p:attrName>
                                            </p:attrNameLst>
                                          </p:cBhvr>
                                          <p:tavLst>
                                            <p:tav tm="0">
                                              <p:val>
                                                <p:fltVal val="0"/>
                                              </p:val>
                                            </p:tav>
                                            <p:tav tm="100000">
                                              <p:val>
                                                <p:strVal val="#ppt_w"/>
                                              </p:val>
                                            </p:tav>
                                          </p:tavLst>
                                        </p:anim>
                                        <p:anim calcmode="lin" valueType="num">
                                          <p:cBhvr>
                                            <p:cTn id="32" dur="800" fill="hold"/>
                                            <p:tgtEl>
                                              <p:spTgt spid="62"/>
                                            </p:tgtEl>
                                            <p:attrNameLst>
                                              <p:attrName>ppt_h</p:attrName>
                                            </p:attrNameLst>
                                          </p:cBhvr>
                                          <p:tavLst>
                                            <p:tav tm="0">
                                              <p:val>
                                                <p:fltVal val="0"/>
                                              </p:val>
                                            </p:tav>
                                            <p:tav tm="100000">
                                              <p:val>
                                                <p:strVal val="#ppt_h"/>
                                              </p:val>
                                            </p:tav>
                                          </p:tavLst>
                                        </p:anim>
                                        <p:anim calcmode="lin" valueType="num">
                                          <p:cBhvr>
                                            <p:cTn id="33" dur="800" fill="hold"/>
                                            <p:tgtEl>
                                              <p:spTgt spid="62"/>
                                            </p:tgtEl>
                                            <p:attrNameLst>
                                              <p:attrName>style.rotation</p:attrName>
                                            </p:attrNameLst>
                                          </p:cBhvr>
                                          <p:tavLst>
                                            <p:tav tm="0">
                                              <p:val>
                                                <p:fltVal val="90"/>
                                              </p:val>
                                            </p:tav>
                                            <p:tav tm="100000">
                                              <p:val>
                                                <p:fltVal val="0"/>
                                              </p:val>
                                            </p:tav>
                                          </p:tavLst>
                                        </p:anim>
                                        <p:animEffect transition="in" filter="fade">
                                          <p:cBhvr>
                                            <p:cTn id="34" dur="800"/>
                                            <p:tgtEl>
                                              <p:spTgt spid="62"/>
                                            </p:tgtEl>
                                          </p:cBhvr>
                                        </p:animEffect>
                                      </p:childTnLst>
                                    </p:cTn>
                                  </p:par>
                                  <p:par>
                                    <p:cTn id="35" presetID="31" presetClass="entr" presetSubtype="0" fill="hold" grpId="0" nodeType="withEffect">
                                      <p:stCondLst>
                                        <p:cond delay="250"/>
                                      </p:stCondLst>
                                      <p:childTnLst>
                                        <p:set>
                                          <p:cBhvr>
                                            <p:cTn id="36" dur="1" fill="hold">
                                              <p:stCondLst>
                                                <p:cond delay="0"/>
                                              </p:stCondLst>
                                            </p:cTn>
                                            <p:tgtEl>
                                              <p:spTgt spid="65"/>
                                            </p:tgtEl>
                                            <p:attrNameLst>
                                              <p:attrName>style.visibility</p:attrName>
                                            </p:attrNameLst>
                                          </p:cBhvr>
                                          <p:to>
                                            <p:strVal val="visible"/>
                                          </p:to>
                                        </p:set>
                                        <p:anim calcmode="lin" valueType="num">
                                          <p:cBhvr>
                                            <p:cTn id="37" dur="800" fill="hold"/>
                                            <p:tgtEl>
                                              <p:spTgt spid="65"/>
                                            </p:tgtEl>
                                            <p:attrNameLst>
                                              <p:attrName>ppt_w</p:attrName>
                                            </p:attrNameLst>
                                          </p:cBhvr>
                                          <p:tavLst>
                                            <p:tav tm="0">
                                              <p:val>
                                                <p:fltVal val="0"/>
                                              </p:val>
                                            </p:tav>
                                            <p:tav tm="100000">
                                              <p:val>
                                                <p:strVal val="#ppt_w"/>
                                              </p:val>
                                            </p:tav>
                                          </p:tavLst>
                                        </p:anim>
                                        <p:anim calcmode="lin" valueType="num">
                                          <p:cBhvr>
                                            <p:cTn id="38" dur="800" fill="hold"/>
                                            <p:tgtEl>
                                              <p:spTgt spid="65"/>
                                            </p:tgtEl>
                                            <p:attrNameLst>
                                              <p:attrName>ppt_h</p:attrName>
                                            </p:attrNameLst>
                                          </p:cBhvr>
                                          <p:tavLst>
                                            <p:tav tm="0">
                                              <p:val>
                                                <p:fltVal val="0"/>
                                              </p:val>
                                            </p:tav>
                                            <p:tav tm="100000">
                                              <p:val>
                                                <p:strVal val="#ppt_h"/>
                                              </p:val>
                                            </p:tav>
                                          </p:tavLst>
                                        </p:anim>
                                        <p:anim calcmode="lin" valueType="num">
                                          <p:cBhvr>
                                            <p:cTn id="39" dur="800" fill="hold"/>
                                            <p:tgtEl>
                                              <p:spTgt spid="65"/>
                                            </p:tgtEl>
                                            <p:attrNameLst>
                                              <p:attrName>style.rotation</p:attrName>
                                            </p:attrNameLst>
                                          </p:cBhvr>
                                          <p:tavLst>
                                            <p:tav tm="0">
                                              <p:val>
                                                <p:fltVal val="90"/>
                                              </p:val>
                                            </p:tav>
                                            <p:tav tm="100000">
                                              <p:val>
                                                <p:fltVal val="0"/>
                                              </p:val>
                                            </p:tav>
                                          </p:tavLst>
                                        </p:anim>
                                        <p:animEffect transition="in" filter="fade">
                                          <p:cBhvr>
                                            <p:cTn id="40" dur="800"/>
                                            <p:tgtEl>
                                              <p:spTgt spid="65"/>
                                            </p:tgtEl>
                                          </p:cBhvr>
                                        </p:animEffect>
                                      </p:childTnLst>
                                    </p:cTn>
                                  </p:par>
                                  <p:par>
                                    <p:cTn id="41" presetID="31" presetClass="entr" presetSubtype="0" fill="hold" grpId="0" nodeType="withEffect">
                                      <p:stCondLst>
                                        <p:cond delay="450"/>
                                      </p:stCondLst>
                                      <p:childTnLst>
                                        <p:set>
                                          <p:cBhvr>
                                            <p:cTn id="42" dur="1" fill="hold">
                                              <p:stCondLst>
                                                <p:cond delay="0"/>
                                              </p:stCondLst>
                                            </p:cTn>
                                            <p:tgtEl>
                                              <p:spTgt spid="66"/>
                                            </p:tgtEl>
                                            <p:attrNameLst>
                                              <p:attrName>style.visibility</p:attrName>
                                            </p:attrNameLst>
                                          </p:cBhvr>
                                          <p:to>
                                            <p:strVal val="visible"/>
                                          </p:to>
                                        </p:set>
                                        <p:anim calcmode="lin" valueType="num">
                                          <p:cBhvr>
                                            <p:cTn id="43" dur="800" fill="hold"/>
                                            <p:tgtEl>
                                              <p:spTgt spid="66"/>
                                            </p:tgtEl>
                                            <p:attrNameLst>
                                              <p:attrName>ppt_w</p:attrName>
                                            </p:attrNameLst>
                                          </p:cBhvr>
                                          <p:tavLst>
                                            <p:tav tm="0">
                                              <p:val>
                                                <p:fltVal val="0"/>
                                              </p:val>
                                            </p:tav>
                                            <p:tav tm="100000">
                                              <p:val>
                                                <p:strVal val="#ppt_w"/>
                                              </p:val>
                                            </p:tav>
                                          </p:tavLst>
                                        </p:anim>
                                        <p:anim calcmode="lin" valueType="num">
                                          <p:cBhvr>
                                            <p:cTn id="44" dur="800" fill="hold"/>
                                            <p:tgtEl>
                                              <p:spTgt spid="66"/>
                                            </p:tgtEl>
                                            <p:attrNameLst>
                                              <p:attrName>ppt_h</p:attrName>
                                            </p:attrNameLst>
                                          </p:cBhvr>
                                          <p:tavLst>
                                            <p:tav tm="0">
                                              <p:val>
                                                <p:fltVal val="0"/>
                                              </p:val>
                                            </p:tav>
                                            <p:tav tm="100000">
                                              <p:val>
                                                <p:strVal val="#ppt_h"/>
                                              </p:val>
                                            </p:tav>
                                          </p:tavLst>
                                        </p:anim>
                                        <p:anim calcmode="lin" valueType="num">
                                          <p:cBhvr>
                                            <p:cTn id="45" dur="800" fill="hold"/>
                                            <p:tgtEl>
                                              <p:spTgt spid="66"/>
                                            </p:tgtEl>
                                            <p:attrNameLst>
                                              <p:attrName>style.rotation</p:attrName>
                                            </p:attrNameLst>
                                          </p:cBhvr>
                                          <p:tavLst>
                                            <p:tav tm="0">
                                              <p:val>
                                                <p:fltVal val="90"/>
                                              </p:val>
                                            </p:tav>
                                            <p:tav tm="100000">
                                              <p:val>
                                                <p:fltVal val="0"/>
                                              </p:val>
                                            </p:tav>
                                          </p:tavLst>
                                        </p:anim>
                                        <p:animEffect transition="in" filter="fade">
                                          <p:cBhvr>
                                            <p:cTn id="46" dur="800"/>
                                            <p:tgtEl>
                                              <p:spTgt spid="66"/>
                                            </p:tgtEl>
                                          </p:cBhvr>
                                        </p:animEffect>
                                      </p:childTnLst>
                                    </p:cTn>
                                  </p:par>
                                  <p:par>
                                    <p:cTn id="47" presetID="31" presetClass="entr" presetSubtype="0" fill="hold" nodeType="withEffect">
                                      <p:stCondLst>
                                        <p:cond delay="550"/>
                                      </p:stCondLst>
                                      <p:childTnLst>
                                        <p:set>
                                          <p:cBhvr>
                                            <p:cTn id="48" dur="1" fill="hold">
                                              <p:stCondLst>
                                                <p:cond delay="0"/>
                                              </p:stCondLst>
                                            </p:cTn>
                                            <p:tgtEl>
                                              <p:spTgt spid="67"/>
                                            </p:tgtEl>
                                            <p:attrNameLst>
                                              <p:attrName>style.visibility</p:attrName>
                                            </p:attrNameLst>
                                          </p:cBhvr>
                                          <p:to>
                                            <p:strVal val="visible"/>
                                          </p:to>
                                        </p:set>
                                        <p:anim calcmode="lin" valueType="num">
                                          <p:cBhvr>
                                            <p:cTn id="49" dur="800" fill="hold"/>
                                            <p:tgtEl>
                                              <p:spTgt spid="67"/>
                                            </p:tgtEl>
                                            <p:attrNameLst>
                                              <p:attrName>ppt_w</p:attrName>
                                            </p:attrNameLst>
                                          </p:cBhvr>
                                          <p:tavLst>
                                            <p:tav tm="0">
                                              <p:val>
                                                <p:fltVal val="0"/>
                                              </p:val>
                                            </p:tav>
                                            <p:tav tm="100000">
                                              <p:val>
                                                <p:strVal val="#ppt_w"/>
                                              </p:val>
                                            </p:tav>
                                          </p:tavLst>
                                        </p:anim>
                                        <p:anim calcmode="lin" valueType="num">
                                          <p:cBhvr>
                                            <p:cTn id="50" dur="800" fill="hold"/>
                                            <p:tgtEl>
                                              <p:spTgt spid="67"/>
                                            </p:tgtEl>
                                            <p:attrNameLst>
                                              <p:attrName>ppt_h</p:attrName>
                                            </p:attrNameLst>
                                          </p:cBhvr>
                                          <p:tavLst>
                                            <p:tav tm="0">
                                              <p:val>
                                                <p:fltVal val="0"/>
                                              </p:val>
                                            </p:tav>
                                            <p:tav tm="100000">
                                              <p:val>
                                                <p:strVal val="#ppt_h"/>
                                              </p:val>
                                            </p:tav>
                                          </p:tavLst>
                                        </p:anim>
                                        <p:anim calcmode="lin" valueType="num">
                                          <p:cBhvr>
                                            <p:cTn id="51" dur="800" fill="hold"/>
                                            <p:tgtEl>
                                              <p:spTgt spid="67"/>
                                            </p:tgtEl>
                                            <p:attrNameLst>
                                              <p:attrName>style.rotation</p:attrName>
                                            </p:attrNameLst>
                                          </p:cBhvr>
                                          <p:tavLst>
                                            <p:tav tm="0">
                                              <p:val>
                                                <p:fltVal val="90"/>
                                              </p:val>
                                            </p:tav>
                                            <p:tav tm="100000">
                                              <p:val>
                                                <p:fltVal val="0"/>
                                              </p:val>
                                            </p:tav>
                                          </p:tavLst>
                                        </p:anim>
                                        <p:animEffect transition="in" filter="fade">
                                          <p:cBhvr>
                                            <p:cTn id="52" dur="800"/>
                                            <p:tgtEl>
                                              <p:spTgt spid="67"/>
                                            </p:tgtEl>
                                          </p:cBhvr>
                                        </p:animEffect>
                                      </p:childTnLst>
                                    </p:cTn>
                                  </p:par>
                                </p:childTnLst>
                              </p:cTn>
                            </p:par>
                            <p:par>
                              <p:cTn id="53" fill="hold">
                                <p:stCondLst>
                                  <p:cond delay="1350"/>
                                </p:stCondLst>
                                <p:childTnLst>
                                  <p:par>
                                    <p:cTn id="54" presetID="2" presetClass="entr" presetSubtype="8" fill="hold" grpId="0" nodeType="after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additive="base">
                                            <p:cTn id="56" dur="300" fill="hold"/>
                                            <p:tgtEl>
                                              <p:spTgt spid="70"/>
                                            </p:tgtEl>
                                            <p:attrNameLst>
                                              <p:attrName>ppt_x</p:attrName>
                                            </p:attrNameLst>
                                          </p:cBhvr>
                                          <p:tavLst>
                                            <p:tav tm="0">
                                              <p:val>
                                                <p:strVal val="0-#ppt_w/2"/>
                                              </p:val>
                                            </p:tav>
                                            <p:tav tm="100000">
                                              <p:val>
                                                <p:strVal val="#ppt_x"/>
                                              </p:val>
                                            </p:tav>
                                          </p:tavLst>
                                        </p:anim>
                                        <p:anim calcmode="lin" valueType="num">
                                          <p:cBhvr additive="base">
                                            <p:cTn id="57" dur="300" fill="hold"/>
                                            <p:tgtEl>
                                              <p:spTgt spid="70"/>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150"/>
                                      </p:stCondLst>
                                      <p:childTnLst>
                                        <p:set>
                                          <p:cBhvr>
                                            <p:cTn id="59" dur="1" fill="hold">
                                              <p:stCondLst>
                                                <p:cond delay="0"/>
                                              </p:stCondLst>
                                            </p:cTn>
                                            <p:tgtEl>
                                              <p:spTgt spid="71"/>
                                            </p:tgtEl>
                                            <p:attrNameLst>
                                              <p:attrName>style.visibility</p:attrName>
                                            </p:attrNameLst>
                                          </p:cBhvr>
                                          <p:to>
                                            <p:strVal val="visible"/>
                                          </p:to>
                                        </p:set>
                                        <p:anim calcmode="lin" valueType="num">
                                          <p:cBhvr additive="base">
                                            <p:cTn id="60" dur="300" fill="hold"/>
                                            <p:tgtEl>
                                              <p:spTgt spid="71"/>
                                            </p:tgtEl>
                                            <p:attrNameLst>
                                              <p:attrName>ppt_x</p:attrName>
                                            </p:attrNameLst>
                                          </p:cBhvr>
                                          <p:tavLst>
                                            <p:tav tm="0">
                                              <p:val>
                                                <p:strVal val="0-#ppt_w/2"/>
                                              </p:val>
                                            </p:tav>
                                            <p:tav tm="100000">
                                              <p:val>
                                                <p:strVal val="#ppt_x"/>
                                              </p:val>
                                            </p:tav>
                                          </p:tavLst>
                                        </p:anim>
                                        <p:anim calcmode="lin" valueType="num">
                                          <p:cBhvr additive="base">
                                            <p:cTn id="61" dur="300" fill="hold"/>
                                            <p:tgtEl>
                                              <p:spTgt spid="71"/>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300"/>
                                      </p:stCondLst>
                                      <p:childTnLst>
                                        <p:set>
                                          <p:cBhvr>
                                            <p:cTn id="63" dur="1" fill="hold">
                                              <p:stCondLst>
                                                <p:cond delay="0"/>
                                              </p:stCondLst>
                                            </p:cTn>
                                            <p:tgtEl>
                                              <p:spTgt spid="72"/>
                                            </p:tgtEl>
                                            <p:attrNameLst>
                                              <p:attrName>style.visibility</p:attrName>
                                            </p:attrNameLst>
                                          </p:cBhvr>
                                          <p:to>
                                            <p:strVal val="visible"/>
                                          </p:to>
                                        </p:set>
                                        <p:anim calcmode="lin" valueType="num">
                                          <p:cBhvr additive="base">
                                            <p:cTn id="64" dur="300" fill="hold"/>
                                            <p:tgtEl>
                                              <p:spTgt spid="72"/>
                                            </p:tgtEl>
                                            <p:attrNameLst>
                                              <p:attrName>ppt_x</p:attrName>
                                            </p:attrNameLst>
                                          </p:cBhvr>
                                          <p:tavLst>
                                            <p:tav tm="0">
                                              <p:val>
                                                <p:strVal val="0-#ppt_w/2"/>
                                              </p:val>
                                            </p:tav>
                                            <p:tav tm="100000">
                                              <p:val>
                                                <p:strVal val="#ppt_x"/>
                                              </p:val>
                                            </p:tav>
                                          </p:tavLst>
                                        </p:anim>
                                        <p:anim calcmode="lin" valueType="num">
                                          <p:cBhvr additive="base">
                                            <p:cTn id="65"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animBg="1"/>
          <p:bldP spid="64" grpId="0" animBg="1"/>
          <p:bldP spid="65" grpId="0" animBg="1"/>
          <p:bldP spid="66" grpId="0" animBg="1"/>
          <p:bldP spid="70" grpId="0"/>
          <p:bldP spid="71" grpId="0"/>
          <p:bldP spid="7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033787" y="3873916"/>
            <a:ext cx="8925464"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033787" y="3431571"/>
            <a:ext cx="8925464"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2033787" y="2989227"/>
            <a:ext cx="8925464"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033787" y="2539836"/>
            <a:ext cx="8925464"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033787" y="2097491"/>
            <a:ext cx="8925464"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033787" y="1655147"/>
            <a:ext cx="8925464"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Freeform 74"/>
          <p:cNvSpPr>
            <a:spLocks/>
          </p:cNvSpPr>
          <p:nvPr/>
        </p:nvSpPr>
        <p:spPr bwMode="auto">
          <a:xfrm>
            <a:off x="4541957" y="4105267"/>
            <a:ext cx="1549537" cy="331613"/>
          </a:xfrm>
          <a:custGeom>
            <a:avLst/>
            <a:gdLst>
              <a:gd name="T0" fmla="*/ 40 w 939"/>
              <a:gd name="T1" fmla="*/ 0 h 201"/>
              <a:gd name="T2" fmla="*/ 0 w 939"/>
              <a:gd name="T3" fmla="*/ 0 h 201"/>
              <a:gd name="T4" fmla="*/ 0 w 939"/>
              <a:gd name="T5" fmla="*/ 201 h 201"/>
              <a:gd name="T6" fmla="*/ 939 w 939"/>
              <a:gd name="T7" fmla="*/ 201 h 201"/>
              <a:gd name="T8" fmla="*/ 939 w 939"/>
              <a:gd name="T9" fmla="*/ 174 h 201"/>
              <a:gd name="T10" fmla="*/ 40 w 939"/>
              <a:gd name="T11" fmla="*/ 174 h 201"/>
              <a:gd name="T12" fmla="*/ 40 w 939"/>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939" h="201">
                <a:moveTo>
                  <a:pt x="40" y="0"/>
                </a:moveTo>
                <a:lnTo>
                  <a:pt x="0" y="0"/>
                </a:lnTo>
                <a:lnTo>
                  <a:pt x="0" y="201"/>
                </a:lnTo>
                <a:lnTo>
                  <a:pt x="939" y="201"/>
                </a:lnTo>
                <a:lnTo>
                  <a:pt x="939" y="174"/>
                </a:lnTo>
                <a:lnTo>
                  <a:pt x="40" y="174"/>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defRPr/>
            </a:pPr>
            <a:endParaRPr lang="zh-CN" altLang="en-US" sz="1867" kern="0">
              <a:solidFill>
                <a:schemeClr val="tx1">
                  <a:lumMod val="50000"/>
                  <a:lumOff val="50000"/>
                </a:schemeClr>
              </a:solidFill>
            </a:endParaRPr>
          </a:p>
        </p:txBody>
      </p:sp>
      <p:sp>
        <p:nvSpPr>
          <p:cNvPr id="9" name="TextBox 60"/>
          <p:cNvSpPr txBox="1"/>
          <p:nvPr/>
        </p:nvSpPr>
        <p:spPr>
          <a:xfrm>
            <a:off x="1487488" y="2827636"/>
            <a:ext cx="516488" cy="307706"/>
          </a:xfrm>
          <a:prstGeom prst="rect">
            <a:avLst/>
          </a:prstGeom>
          <a:noFill/>
        </p:spPr>
        <p:txBody>
          <a:bodyPr wrap="none" rtlCol="0">
            <a:spAutoFit/>
          </a:bodyPr>
          <a:lstStyle/>
          <a:p>
            <a:pPr algn="ctr">
              <a:defRPr/>
            </a:pPr>
            <a:r>
              <a:rPr lang="en-US" altLang="zh-CN" sz="1400" b="1"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200</a:t>
            </a: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0" name="TextBox 61"/>
          <p:cNvSpPr txBox="1"/>
          <p:nvPr/>
        </p:nvSpPr>
        <p:spPr>
          <a:xfrm>
            <a:off x="1487488" y="3275673"/>
            <a:ext cx="516488" cy="307706"/>
          </a:xfrm>
          <a:prstGeom prst="rect">
            <a:avLst/>
          </a:prstGeom>
          <a:noFill/>
        </p:spPr>
        <p:txBody>
          <a:bodyPr wrap="none" rtlCol="0">
            <a:spAutoFit/>
          </a:bodyPr>
          <a:lstStyle/>
          <a:p>
            <a:pPr algn="ctr">
              <a:defRPr/>
            </a:pPr>
            <a:r>
              <a:rPr lang="en-US" altLang="zh-CN" sz="1400" b="1"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100</a:t>
            </a: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1" name="TextBox 62"/>
          <p:cNvSpPr txBox="1"/>
          <p:nvPr/>
        </p:nvSpPr>
        <p:spPr>
          <a:xfrm>
            <a:off x="1598096" y="3723708"/>
            <a:ext cx="295274" cy="307706"/>
          </a:xfrm>
          <a:prstGeom prst="rect">
            <a:avLst/>
          </a:prstGeom>
          <a:noFill/>
        </p:spPr>
        <p:txBody>
          <a:bodyPr wrap="none" rtlCol="0">
            <a:spAutoFit/>
          </a:bodyPr>
          <a:lstStyle/>
          <a:p>
            <a:pPr algn="ctr">
              <a:defRPr/>
            </a:pPr>
            <a:r>
              <a:rPr lang="en-US" altLang="zh-CN" sz="1400" b="1"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0</a:t>
            </a: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2" name="TextBox 67"/>
          <p:cNvSpPr txBox="1"/>
          <p:nvPr/>
        </p:nvSpPr>
        <p:spPr>
          <a:xfrm>
            <a:off x="1487488" y="1931561"/>
            <a:ext cx="516488" cy="307706"/>
          </a:xfrm>
          <a:prstGeom prst="rect">
            <a:avLst/>
          </a:prstGeom>
          <a:noFill/>
        </p:spPr>
        <p:txBody>
          <a:bodyPr wrap="none" rtlCol="0">
            <a:spAutoFit/>
          </a:bodyPr>
          <a:lstStyle/>
          <a:p>
            <a:pPr algn="ctr">
              <a:defRPr/>
            </a:pPr>
            <a:r>
              <a:rPr lang="en-US" altLang="zh-CN" sz="1400" b="1"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400</a:t>
            </a: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3" name="TextBox 68"/>
          <p:cNvSpPr txBox="1"/>
          <p:nvPr/>
        </p:nvSpPr>
        <p:spPr>
          <a:xfrm>
            <a:off x="1487488" y="2379597"/>
            <a:ext cx="516488" cy="307706"/>
          </a:xfrm>
          <a:prstGeom prst="rect">
            <a:avLst/>
          </a:prstGeom>
          <a:noFill/>
        </p:spPr>
        <p:txBody>
          <a:bodyPr wrap="none" rtlCol="0">
            <a:spAutoFit/>
          </a:bodyPr>
          <a:lstStyle/>
          <a:p>
            <a:pPr algn="ctr">
              <a:defRPr/>
            </a:pPr>
            <a:r>
              <a:rPr lang="en-US" altLang="zh-CN" sz="1400" b="1"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300</a:t>
            </a: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4" name="TextBox 67"/>
          <p:cNvSpPr txBox="1"/>
          <p:nvPr/>
        </p:nvSpPr>
        <p:spPr>
          <a:xfrm>
            <a:off x="1487488" y="1505581"/>
            <a:ext cx="516488" cy="307706"/>
          </a:xfrm>
          <a:prstGeom prst="rect">
            <a:avLst/>
          </a:prstGeom>
          <a:noFill/>
        </p:spPr>
        <p:txBody>
          <a:bodyPr wrap="none" rtlCol="0">
            <a:spAutoFit/>
          </a:bodyPr>
          <a:lstStyle/>
          <a:p>
            <a:pPr algn="ctr">
              <a:defRPr/>
            </a:pPr>
            <a:r>
              <a:rPr lang="en-US" altLang="zh-CN" sz="1400" b="1"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500</a:t>
            </a:r>
            <a:endPar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5" name="TextBox 67"/>
          <p:cNvSpPr txBox="1"/>
          <p:nvPr/>
        </p:nvSpPr>
        <p:spPr>
          <a:xfrm>
            <a:off x="2996997" y="4067632"/>
            <a:ext cx="723275" cy="369332"/>
          </a:xfrm>
          <a:prstGeom prst="rect">
            <a:avLst/>
          </a:prstGeom>
          <a:noFill/>
        </p:spPr>
        <p:txBody>
          <a:bodyPr wrap="none" rtlCol="0">
            <a:spAutoFit/>
          </a:bodyPr>
          <a:lstStyle/>
          <a:p>
            <a:pPr algn="ctr">
              <a:defRPr/>
            </a:pPr>
            <a:r>
              <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2014</a:t>
            </a:r>
            <a:endParaRPr lang="zh-CN" altLang="en-US" sz="2000"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6" name="TextBox 67"/>
          <p:cNvSpPr txBox="1"/>
          <p:nvPr/>
        </p:nvSpPr>
        <p:spPr>
          <a:xfrm>
            <a:off x="5003597" y="4067632"/>
            <a:ext cx="723275" cy="369332"/>
          </a:xfrm>
          <a:prstGeom prst="rect">
            <a:avLst/>
          </a:prstGeom>
          <a:noFill/>
        </p:spPr>
        <p:txBody>
          <a:bodyPr wrap="none" rtlCol="0">
            <a:spAutoFit/>
          </a:bodyPr>
          <a:lstStyle/>
          <a:p>
            <a:pPr algn="ctr">
              <a:defRPr/>
            </a:pPr>
            <a:r>
              <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2015</a:t>
            </a:r>
            <a:endParaRPr lang="zh-CN" altLang="en-US" sz="2000"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7" name="TextBox 67"/>
          <p:cNvSpPr txBox="1"/>
          <p:nvPr/>
        </p:nvSpPr>
        <p:spPr>
          <a:xfrm>
            <a:off x="7010197" y="4067632"/>
            <a:ext cx="723275" cy="369332"/>
          </a:xfrm>
          <a:prstGeom prst="rect">
            <a:avLst/>
          </a:prstGeom>
          <a:noFill/>
        </p:spPr>
        <p:txBody>
          <a:bodyPr wrap="none" rtlCol="0">
            <a:spAutoFit/>
          </a:bodyPr>
          <a:lstStyle/>
          <a:p>
            <a:pPr algn="ctr">
              <a:defRPr/>
            </a:pPr>
            <a:r>
              <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2016</a:t>
            </a:r>
            <a:endParaRPr lang="zh-CN" altLang="en-US" sz="2000"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8" name="TextBox 67"/>
          <p:cNvSpPr txBox="1"/>
          <p:nvPr/>
        </p:nvSpPr>
        <p:spPr>
          <a:xfrm>
            <a:off x="9016797" y="4067632"/>
            <a:ext cx="723275" cy="369332"/>
          </a:xfrm>
          <a:prstGeom prst="rect">
            <a:avLst/>
          </a:prstGeom>
          <a:noFill/>
        </p:spPr>
        <p:txBody>
          <a:bodyPr wrap="none" rtlCol="0">
            <a:spAutoFit/>
          </a:bodyPr>
          <a:lstStyle/>
          <a:p>
            <a:pPr algn="ctr">
              <a:defRPr/>
            </a:pPr>
            <a:r>
              <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2017</a:t>
            </a:r>
            <a:endParaRPr lang="zh-CN" altLang="en-US" sz="2000" kern="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19" name="组合 18"/>
          <p:cNvGrpSpPr/>
          <p:nvPr/>
        </p:nvGrpSpPr>
        <p:grpSpPr>
          <a:xfrm>
            <a:off x="3306704" y="2047091"/>
            <a:ext cx="6125728" cy="1438844"/>
            <a:chOff x="3019400" y="2208643"/>
            <a:chExt cx="6125728" cy="1439177"/>
          </a:xfrm>
          <a:solidFill>
            <a:schemeClr val="tx1">
              <a:lumMod val="50000"/>
              <a:lumOff val="50000"/>
            </a:schemeClr>
          </a:solidFill>
        </p:grpSpPr>
        <p:sp>
          <p:nvSpPr>
            <p:cNvPr id="20" name="任意多边形 19"/>
            <p:cNvSpPr/>
            <p:nvPr/>
          </p:nvSpPr>
          <p:spPr>
            <a:xfrm>
              <a:off x="3073400" y="2266950"/>
              <a:ext cx="6019800" cy="1327150"/>
            </a:xfrm>
            <a:custGeom>
              <a:avLst/>
              <a:gdLst>
                <a:gd name="connsiteX0" fmla="*/ 0 w 6019800"/>
                <a:gd name="connsiteY0" fmla="*/ 1308100 h 1308100"/>
                <a:gd name="connsiteX1" fmla="*/ 2006600 w 6019800"/>
                <a:gd name="connsiteY1" fmla="*/ 431800 h 1308100"/>
                <a:gd name="connsiteX2" fmla="*/ 4000500 w 6019800"/>
                <a:gd name="connsiteY2" fmla="*/ 876300 h 1308100"/>
                <a:gd name="connsiteX3" fmla="*/ 6019800 w 6019800"/>
                <a:gd name="connsiteY3" fmla="*/ 0 h 1308100"/>
                <a:gd name="connsiteX0" fmla="*/ 0 w 6019800"/>
                <a:gd name="connsiteY0" fmla="*/ 1308100 h 1308100"/>
                <a:gd name="connsiteX1" fmla="*/ 2006600 w 6019800"/>
                <a:gd name="connsiteY1" fmla="*/ 407987 h 1308100"/>
                <a:gd name="connsiteX2" fmla="*/ 4000500 w 6019800"/>
                <a:gd name="connsiteY2" fmla="*/ 876300 h 1308100"/>
                <a:gd name="connsiteX3" fmla="*/ 6019800 w 6019800"/>
                <a:gd name="connsiteY3" fmla="*/ 0 h 1308100"/>
                <a:gd name="connsiteX0" fmla="*/ 0 w 6019800"/>
                <a:gd name="connsiteY0" fmla="*/ 1308100 h 1308100"/>
                <a:gd name="connsiteX1" fmla="*/ 2006600 w 6019800"/>
                <a:gd name="connsiteY1" fmla="*/ 407987 h 1308100"/>
                <a:gd name="connsiteX2" fmla="*/ 3995737 w 6019800"/>
                <a:gd name="connsiteY2" fmla="*/ 869156 h 1308100"/>
                <a:gd name="connsiteX3" fmla="*/ 6019800 w 6019800"/>
                <a:gd name="connsiteY3" fmla="*/ 0 h 1308100"/>
                <a:gd name="connsiteX0" fmla="*/ 0 w 6019800"/>
                <a:gd name="connsiteY0" fmla="*/ 1327150 h 1327150"/>
                <a:gd name="connsiteX1" fmla="*/ 2006600 w 6019800"/>
                <a:gd name="connsiteY1" fmla="*/ 427037 h 1327150"/>
                <a:gd name="connsiteX2" fmla="*/ 3995737 w 6019800"/>
                <a:gd name="connsiteY2" fmla="*/ 888206 h 1327150"/>
                <a:gd name="connsiteX3" fmla="*/ 6019800 w 6019800"/>
                <a:gd name="connsiteY3" fmla="*/ 0 h 1327150"/>
              </a:gdLst>
              <a:ahLst/>
              <a:cxnLst>
                <a:cxn ang="0">
                  <a:pos x="connsiteX0" y="connsiteY0"/>
                </a:cxn>
                <a:cxn ang="0">
                  <a:pos x="connsiteX1" y="connsiteY1"/>
                </a:cxn>
                <a:cxn ang="0">
                  <a:pos x="connsiteX2" y="connsiteY2"/>
                </a:cxn>
                <a:cxn ang="0">
                  <a:pos x="connsiteX3" y="connsiteY3"/>
                </a:cxn>
              </a:cxnLst>
              <a:rect l="l" t="t" r="r" b="b"/>
              <a:pathLst>
                <a:path w="6019800" h="1327150">
                  <a:moveTo>
                    <a:pt x="0" y="1327150"/>
                  </a:moveTo>
                  <a:lnTo>
                    <a:pt x="2006600" y="427037"/>
                  </a:lnTo>
                  <a:lnTo>
                    <a:pt x="3995737" y="888206"/>
                  </a:lnTo>
                  <a:lnTo>
                    <a:pt x="6019800" y="0"/>
                  </a:lnTo>
                </a:path>
              </a:pathLst>
            </a:custGeom>
            <a:noFill/>
            <a:ln>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1" name="椭圆 20"/>
            <p:cNvSpPr/>
            <p:nvPr/>
          </p:nvSpPr>
          <p:spPr>
            <a:xfrm>
              <a:off x="3019400" y="3539820"/>
              <a:ext cx="108000" cy="10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2" name="椭圆 21"/>
            <p:cNvSpPr/>
            <p:nvPr/>
          </p:nvSpPr>
          <p:spPr>
            <a:xfrm>
              <a:off x="5020444" y="2647127"/>
              <a:ext cx="108000" cy="10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3" name="椭圆 22"/>
            <p:cNvSpPr/>
            <p:nvPr/>
          </p:nvSpPr>
          <p:spPr>
            <a:xfrm>
              <a:off x="7019900" y="3098931"/>
              <a:ext cx="108000" cy="10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4" name="椭圆 23"/>
            <p:cNvSpPr/>
            <p:nvPr/>
          </p:nvSpPr>
          <p:spPr>
            <a:xfrm>
              <a:off x="9037128" y="2208643"/>
              <a:ext cx="108000" cy="10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25" name="组合 24"/>
          <p:cNvGrpSpPr/>
          <p:nvPr/>
        </p:nvGrpSpPr>
        <p:grpSpPr>
          <a:xfrm>
            <a:off x="3306704" y="1605447"/>
            <a:ext cx="6127800" cy="1874459"/>
            <a:chOff x="3019400" y="1766895"/>
            <a:chExt cx="6127800" cy="1874893"/>
          </a:xfrm>
          <a:solidFill>
            <a:schemeClr val="tx1">
              <a:lumMod val="75000"/>
              <a:lumOff val="25000"/>
            </a:schemeClr>
          </a:solidFill>
        </p:grpSpPr>
        <p:sp>
          <p:nvSpPr>
            <p:cNvPr id="26" name="任意多边形 25"/>
            <p:cNvSpPr/>
            <p:nvPr/>
          </p:nvSpPr>
          <p:spPr>
            <a:xfrm>
              <a:off x="3077368" y="1816100"/>
              <a:ext cx="6011864" cy="1779587"/>
            </a:xfrm>
            <a:custGeom>
              <a:avLst/>
              <a:gdLst>
                <a:gd name="connsiteX0" fmla="*/ 0 w 6045200"/>
                <a:gd name="connsiteY0" fmla="*/ 1346200 h 1765300"/>
                <a:gd name="connsiteX1" fmla="*/ 2044700 w 6045200"/>
                <a:gd name="connsiteY1" fmla="*/ 0 h 1765300"/>
                <a:gd name="connsiteX2" fmla="*/ 4013200 w 6045200"/>
                <a:gd name="connsiteY2" fmla="*/ 1765300 h 1765300"/>
                <a:gd name="connsiteX3" fmla="*/ 6045200 w 6045200"/>
                <a:gd name="connsiteY3" fmla="*/ 1333500 h 1765300"/>
                <a:gd name="connsiteX0" fmla="*/ 0 w 6028532"/>
                <a:gd name="connsiteY0" fmla="*/ 1346200 h 1765300"/>
                <a:gd name="connsiteX1" fmla="*/ 2044700 w 6028532"/>
                <a:gd name="connsiteY1" fmla="*/ 0 h 1765300"/>
                <a:gd name="connsiteX2" fmla="*/ 4013200 w 6028532"/>
                <a:gd name="connsiteY2" fmla="*/ 1765300 h 1765300"/>
                <a:gd name="connsiteX3" fmla="*/ 6028532 w 6028532"/>
                <a:gd name="connsiteY3" fmla="*/ 1333500 h 1765300"/>
                <a:gd name="connsiteX0" fmla="*/ 0 w 6028532"/>
                <a:gd name="connsiteY0" fmla="*/ 1346200 h 1779587"/>
                <a:gd name="connsiteX1" fmla="*/ 2044700 w 6028532"/>
                <a:gd name="connsiteY1" fmla="*/ 0 h 1779587"/>
                <a:gd name="connsiteX2" fmla="*/ 4010819 w 6028532"/>
                <a:gd name="connsiteY2" fmla="*/ 1779587 h 1779587"/>
                <a:gd name="connsiteX3" fmla="*/ 6028532 w 6028532"/>
                <a:gd name="connsiteY3" fmla="*/ 1333500 h 1779587"/>
                <a:gd name="connsiteX0" fmla="*/ 0 w 6028532"/>
                <a:gd name="connsiteY0" fmla="*/ 1346200 h 1779587"/>
                <a:gd name="connsiteX1" fmla="*/ 2018506 w 6028532"/>
                <a:gd name="connsiteY1" fmla="*/ 0 h 1779587"/>
                <a:gd name="connsiteX2" fmla="*/ 4010819 w 6028532"/>
                <a:gd name="connsiteY2" fmla="*/ 1779587 h 1779587"/>
                <a:gd name="connsiteX3" fmla="*/ 6028532 w 6028532"/>
                <a:gd name="connsiteY3" fmla="*/ 1333500 h 1779587"/>
                <a:gd name="connsiteX0" fmla="*/ 0 w 6011864"/>
                <a:gd name="connsiteY0" fmla="*/ 1341437 h 1779587"/>
                <a:gd name="connsiteX1" fmla="*/ 2001838 w 6011864"/>
                <a:gd name="connsiteY1" fmla="*/ 0 h 1779587"/>
                <a:gd name="connsiteX2" fmla="*/ 3994151 w 6011864"/>
                <a:gd name="connsiteY2" fmla="*/ 1779587 h 1779587"/>
                <a:gd name="connsiteX3" fmla="*/ 6011864 w 6011864"/>
                <a:gd name="connsiteY3" fmla="*/ 1333500 h 1779587"/>
              </a:gdLst>
              <a:ahLst/>
              <a:cxnLst>
                <a:cxn ang="0">
                  <a:pos x="connsiteX0" y="connsiteY0"/>
                </a:cxn>
                <a:cxn ang="0">
                  <a:pos x="connsiteX1" y="connsiteY1"/>
                </a:cxn>
                <a:cxn ang="0">
                  <a:pos x="connsiteX2" y="connsiteY2"/>
                </a:cxn>
                <a:cxn ang="0">
                  <a:pos x="connsiteX3" y="connsiteY3"/>
                </a:cxn>
              </a:cxnLst>
              <a:rect l="l" t="t" r="r" b="b"/>
              <a:pathLst>
                <a:path w="6011864" h="1779587">
                  <a:moveTo>
                    <a:pt x="0" y="1341437"/>
                  </a:moveTo>
                  <a:lnTo>
                    <a:pt x="2001838" y="0"/>
                  </a:lnTo>
                  <a:lnTo>
                    <a:pt x="3994151" y="1779587"/>
                  </a:lnTo>
                  <a:lnTo>
                    <a:pt x="6011864" y="1333500"/>
                  </a:lnTo>
                </a:path>
              </a:pathLst>
            </a:custGeom>
            <a:noFill/>
            <a:ln cap="sq">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7" name="椭圆 26"/>
            <p:cNvSpPr/>
            <p:nvPr/>
          </p:nvSpPr>
          <p:spPr>
            <a:xfrm>
              <a:off x="9039200" y="3095632"/>
              <a:ext cx="108000" cy="10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8" name="椭圆 27"/>
            <p:cNvSpPr/>
            <p:nvPr/>
          </p:nvSpPr>
          <p:spPr>
            <a:xfrm>
              <a:off x="7019900" y="3533788"/>
              <a:ext cx="108000" cy="10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9" name="椭圆 28"/>
            <p:cNvSpPr/>
            <p:nvPr/>
          </p:nvSpPr>
          <p:spPr>
            <a:xfrm>
              <a:off x="5026310" y="1766895"/>
              <a:ext cx="108000" cy="10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0" name="椭圆 29"/>
            <p:cNvSpPr/>
            <p:nvPr/>
          </p:nvSpPr>
          <p:spPr>
            <a:xfrm>
              <a:off x="3019400" y="3100795"/>
              <a:ext cx="108000" cy="10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31" name="组合 30"/>
          <p:cNvGrpSpPr/>
          <p:nvPr/>
        </p:nvGrpSpPr>
        <p:grpSpPr>
          <a:xfrm>
            <a:off x="3306704" y="1605446"/>
            <a:ext cx="6127800" cy="1885264"/>
            <a:chOff x="3019400" y="1766895"/>
            <a:chExt cx="6127800" cy="1885701"/>
          </a:xfrm>
          <a:solidFill>
            <a:schemeClr val="bg1">
              <a:lumMod val="75000"/>
            </a:schemeClr>
          </a:solidFill>
        </p:grpSpPr>
        <p:sp>
          <p:nvSpPr>
            <p:cNvPr id="32" name="任意多边形 31"/>
            <p:cNvSpPr/>
            <p:nvPr/>
          </p:nvSpPr>
          <p:spPr>
            <a:xfrm>
              <a:off x="3075782" y="1814512"/>
              <a:ext cx="6017418" cy="1792288"/>
            </a:xfrm>
            <a:custGeom>
              <a:avLst/>
              <a:gdLst>
                <a:gd name="connsiteX0" fmla="*/ 0 w 6019800"/>
                <a:gd name="connsiteY0" fmla="*/ 444500 h 1778000"/>
                <a:gd name="connsiteX1" fmla="*/ 2006600 w 6019800"/>
                <a:gd name="connsiteY1" fmla="*/ 1778000 h 1778000"/>
                <a:gd name="connsiteX2" fmla="*/ 4000500 w 6019800"/>
                <a:gd name="connsiteY2" fmla="*/ 863600 h 1778000"/>
                <a:gd name="connsiteX3" fmla="*/ 6019800 w 6019800"/>
                <a:gd name="connsiteY3" fmla="*/ 0 h 1778000"/>
                <a:gd name="connsiteX0" fmla="*/ 0 w 6019800"/>
                <a:gd name="connsiteY0" fmla="*/ 458788 h 1792288"/>
                <a:gd name="connsiteX1" fmla="*/ 2006600 w 6019800"/>
                <a:gd name="connsiteY1" fmla="*/ 1792288 h 1792288"/>
                <a:gd name="connsiteX2" fmla="*/ 4000500 w 6019800"/>
                <a:gd name="connsiteY2" fmla="*/ 877888 h 1792288"/>
                <a:gd name="connsiteX3" fmla="*/ 6019800 w 6019800"/>
                <a:gd name="connsiteY3" fmla="*/ 0 h 1792288"/>
                <a:gd name="connsiteX0" fmla="*/ 0 w 6019800"/>
                <a:gd name="connsiteY0" fmla="*/ 458788 h 1792288"/>
                <a:gd name="connsiteX1" fmla="*/ 1999456 w 6019800"/>
                <a:gd name="connsiteY1" fmla="*/ 1792288 h 1792288"/>
                <a:gd name="connsiteX2" fmla="*/ 4000500 w 6019800"/>
                <a:gd name="connsiteY2" fmla="*/ 877888 h 1792288"/>
                <a:gd name="connsiteX3" fmla="*/ 6019800 w 6019800"/>
                <a:gd name="connsiteY3" fmla="*/ 0 h 1792288"/>
                <a:gd name="connsiteX0" fmla="*/ 0 w 6017418"/>
                <a:gd name="connsiteY0" fmla="*/ 449263 h 1792288"/>
                <a:gd name="connsiteX1" fmla="*/ 1997074 w 6017418"/>
                <a:gd name="connsiteY1" fmla="*/ 1792288 h 1792288"/>
                <a:gd name="connsiteX2" fmla="*/ 3998118 w 6017418"/>
                <a:gd name="connsiteY2" fmla="*/ 877888 h 1792288"/>
                <a:gd name="connsiteX3" fmla="*/ 6017418 w 6017418"/>
                <a:gd name="connsiteY3" fmla="*/ 0 h 1792288"/>
              </a:gdLst>
              <a:ahLst/>
              <a:cxnLst>
                <a:cxn ang="0">
                  <a:pos x="connsiteX0" y="connsiteY0"/>
                </a:cxn>
                <a:cxn ang="0">
                  <a:pos x="connsiteX1" y="connsiteY1"/>
                </a:cxn>
                <a:cxn ang="0">
                  <a:pos x="connsiteX2" y="connsiteY2"/>
                </a:cxn>
                <a:cxn ang="0">
                  <a:pos x="connsiteX3" y="connsiteY3"/>
                </a:cxn>
              </a:cxnLst>
              <a:rect l="l" t="t" r="r" b="b"/>
              <a:pathLst>
                <a:path w="6017418" h="1792288">
                  <a:moveTo>
                    <a:pt x="0" y="449263"/>
                  </a:moveTo>
                  <a:lnTo>
                    <a:pt x="1997074" y="1792288"/>
                  </a:lnTo>
                  <a:lnTo>
                    <a:pt x="3998118" y="877888"/>
                  </a:lnTo>
                  <a:lnTo>
                    <a:pt x="6017418" y="0"/>
                  </a:lnTo>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3" name="椭圆 32"/>
            <p:cNvSpPr/>
            <p:nvPr/>
          </p:nvSpPr>
          <p:spPr>
            <a:xfrm>
              <a:off x="9039200" y="176689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4" name="椭圆 33"/>
            <p:cNvSpPr/>
            <p:nvPr/>
          </p:nvSpPr>
          <p:spPr>
            <a:xfrm>
              <a:off x="7020695" y="2645877"/>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5" name="椭圆 34"/>
            <p:cNvSpPr/>
            <p:nvPr/>
          </p:nvSpPr>
          <p:spPr>
            <a:xfrm>
              <a:off x="5019650" y="3544596"/>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6" name="椭圆 35"/>
            <p:cNvSpPr/>
            <p:nvPr/>
          </p:nvSpPr>
          <p:spPr>
            <a:xfrm>
              <a:off x="3019400" y="2210760"/>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37" name="矩形 36"/>
          <p:cNvSpPr/>
          <p:nvPr/>
        </p:nvSpPr>
        <p:spPr>
          <a:xfrm>
            <a:off x="1893254" y="4781157"/>
            <a:ext cx="8451218" cy="1815462"/>
          </a:xfrm>
          <a:prstGeom prst="rect">
            <a:avLst/>
          </a:prstGeom>
        </p:spPr>
        <p:txBody>
          <a:bodyPr wrap="square">
            <a:spAutoFit/>
          </a:bodyPr>
          <a:lstStyle/>
          <a:p>
            <a:pPr marL="285750" indent="-285750" algn="just">
              <a:buFont typeface="Arial" panose="020B0604020202020204" pitchFamily="34" charset="0"/>
              <a:buChar cha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marL="285750" indent="-285750" algn="just">
              <a:buFont typeface="Arial" panose="020B0604020202020204" pitchFamily="34" charset="0"/>
              <a:buChar cha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marL="285750" indent="-285750" algn="just">
              <a:buFont typeface="Arial" panose="020B0604020202020204" pitchFamily="34" charset="0"/>
              <a:buChar char="•"/>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标题 37"/>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extLst>
      <p:ext uri="{BB962C8B-B14F-4D97-AF65-F5344CB8AC3E}">
        <p14:creationId xmlns:p14="http://schemas.microsoft.com/office/powerpoint/2010/main" val="17057437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50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0-#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50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par>
                                <p:cTn id="45" presetID="22" presetClass="entr" presetSubtype="8" fill="hold" nodeType="withEffect">
                                  <p:stCondLst>
                                    <p:cond delay="100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250"/>
                                        <p:tgtEl>
                                          <p:spTgt spid="7"/>
                                        </p:tgtEl>
                                      </p:cBhvr>
                                    </p:animEffect>
                                  </p:childTnLst>
                                </p:cTn>
                              </p:par>
                              <p:par>
                                <p:cTn id="48" presetID="22" presetClass="entr" presetSubtype="8" fill="hold" nodeType="withEffect">
                                  <p:stCondLst>
                                    <p:cond delay="110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250"/>
                                        <p:tgtEl>
                                          <p:spTgt spid="6"/>
                                        </p:tgtEl>
                                      </p:cBhvr>
                                    </p:animEffect>
                                  </p:childTnLst>
                                </p:cTn>
                              </p:par>
                              <p:par>
                                <p:cTn id="51" presetID="22" presetClass="entr" presetSubtype="8" fill="hold" nodeType="withEffect">
                                  <p:stCondLst>
                                    <p:cond delay="120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250"/>
                                        <p:tgtEl>
                                          <p:spTgt spid="5"/>
                                        </p:tgtEl>
                                      </p:cBhvr>
                                    </p:animEffect>
                                  </p:childTnLst>
                                </p:cTn>
                              </p:par>
                              <p:par>
                                <p:cTn id="54" presetID="22" presetClass="entr" presetSubtype="8" fill="hold" nodeType="withEffect">
                                  <p:stCondLst>
                                    <p:cond delay="130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250"/>
                                        <p:tgtEl>
                                          <p:spTgt spid="4"/>
                                        </p:tgtEl>
                                      </p:cBhvr>
                                    </p:animEffect>
                                  </p:childTnLst>
                                </p:cTn>
                              </p:par>
                              <p:par>
                                <p:cTn id="57" presetID="22" presetClass="entr" presetSubtype="8" fill="hold" nodeType="withEffect">
                                  <p:stCondLst>
                                    <p:cond delay="140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250"/>
                                        <p:tgtEl>
                                          <p:spTgt spid="3"/>
                                        </p:tgtEl>
                                      </p:cBhvr>
                                    </p:animEffect>
                                  </p:childTnLst>
                                </p:cTn>
                              </p:par>
                              <p:par>
                                <p:cTn id="60" presetID="22" presetClass="entr" presetSubtype="8" fill="hold" nodeType="withEffect">
                                  <p:stCondLst>
                                    <p:cond delay="1500"/>
                                  </p:stCondLst>
                                  <p:childTnLst>
                                    <p:set>
                                      <p:cBhvr>
                                        <p:cTn id="61" dur="1" fill="hold">
                                          <p:stCondLst>
                                            <p:cond delay="0"/>
                                          </p:stCondLst>
                                        </p:cTn>
                                        <p:tgtEl>
                                          <p:spTgt spid="2"/>
                                        </p:tgtEl>
                                        <p:attrNameLst>
                                          <p:attrName>style.visibility</p:attrName>
                                        </p:attrNameLst>
                                      </p:cBhvr>
                                      <p:to>
                                        <p:strVal val="visible"/>
                                      </p:to>
                                    </p:set>
                                    <p:animEffect transition="in" filter="wipe(left)">
                                      <p:cBhvr>
                                        <p:cTn id="62" dur="250"/>
                                        <p:tgtEl>
                                          <p:spTgt spid="2"/>
                                        </p:tgtEl>
                                      </p:cBhvr>
                                    </p:animEffect>
                                  </p:childTnLst>
                                </p:cTn>
                              </p:par>
                              <p:par>
                                <p:cTn id="63" presetID="22" presetClass="entr" presetSubtype="8" fill="hold" nodeType="withEffect">
                                  <p:stCondLst>
                                    <p:cond delay="175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750"/>
                                        <p:tgtEl>
                                          <p:spTgt spid="31"/>
                                        </p:tgtEl>
                                      </p:cBhvr>
                                    </p:animEffect>
                                  </p:childTnLst>
                                </p:cTn>
                              </p:par>
                              <p:par>
                                <p:cTn id="66" presetID="22" presetClass="entr" presetSubtype="8" fill="hold" nodeType="withEffect">
                                  <p:stCondLst>
                                    <p:cond delay="250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750"/>
                                        <p:tgtEl>
                                          <p:spTgt spid="25"/>
                                        </p:tgtEl>
                                      </p:cBhvr>
                                    </p:animEffect>
                                  </p:childTnLst>
                                </p:cTn>
                              </p:par>
                              <p:par>
                                <p:cTn id="69" presetID="22" presetClass="entr" presetSubtype="8" fill="hold" nodeType="withEffect">
                                  <p:stCondLst>
                                    <p:cond delay="325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750"/>
                                        <p:tgtEl>
                                          <p:spTgt spid="19"/>
                                        </p:tgtEl>
                                      </p:cBhvr>
                                    </p:animEffect>
                                  </p:childTnLst>
                                </p:cTn>
                              </p:par>
                              <p:par>
                                <p:cTn id="72" presetID="22" presetClass="entr" presetSubtype="8" fill="hold" grpId="0" nodeType="withEffect">
                                  <p:stCondLst>
                                    <p:cond delay="4000"/>
                                  </p:stCondLst>
                                  <p:childTnLst>
                                    <p:set>
                                      <p:cBhvr>
                                        <p:cTn id="73" dur="1" fill="hold">
                                          <p:stCondLst>
                                            <p:cond delay="0"/>
                                          </p:stCondLst>
                                        </p:cTn>
                                        <p:tgtEl>
                                          <p:spTgt spid="37"/>
                                        </p:tgtEl>
                                        <p:attrNameLst>
                                          <p:attrName>style.visibility</p:attrName>
                                        </p:attrNameLst>
                                      </p:cBhvr>
                                      <p:to>
                                        <p:strVal val="visible"/>
                                      </p:to>
                                    </p:set>
                                    <p:animEffect transition="in" filter="wipe(left)">
                                      <p:cBhvr>
                                        <p:cTn id="74"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18" grpId="0"/>
      <p:bldP spid="3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4836165" y="2509111"/>
            <a:ext cx="2519672" cy="252000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9" name="矩形 18"/>
          <p:cNvSpPr/>
          <p:nvPr/>
        </p:nvSpPr>
        <p:spPr>
          <a:xfrm>
            <a:off x="7584563" y="1732465"/>
            <a:ext cx="2556508" cy="877163"/>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mj-ea"/>
                <a:ea typeface="+mj-ea"/>
              </a:rPr>
              <a:t>注册时间</a:t>
            </a:r>
            <a:endParaRPr lang="en-US" altLang="zh-CN" sz="1400" dirty="0">
              <a:solidFill>
                <a:schemeClr val="tx1">
                  <a:lumMod val="50000"/>
                  <a:lumOff val="50000"/>
                </a:schemeClr>
              </a:solidFill>
              <a:latin typeface="+mj-ea"/>
              <a:ea typeface="+mj-ea"/>
            </a:endParaRPr>
          </a:p>
          <a:p>
            <a:pPr>
              <a:lnSpc>
                <a:spcPct val="150000"/>
              </a:lnSpc>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24" name="矩形 23"/>
          <p:cNvSpPr/>
          <p:nvPr/>
        </p:nvSpPr>
        <p:spPr>
          <a:xfrm>
            <a:off x="2050931" y="1732465"/>
            <a:ext cx="2556508" cy="877163"/>
          </a:xfrm>
          <a:prstGeom prst="rect">
            <a:avLst/>
          </a:prstGeom>
        </p:spPr>
        <p:txBody>
          <a:bodyPr wrap="square">
            <a:spAutoFit/>
          </a:bodyPr>
          <a:lstStyle/>
          <a:p>
            <a:pPr algn="r">
              <a:lnSpc>
                <a:spcPct val="150000"/>
              </a:lnSpc>
            </a:pPr>
            <a:r>
              <a:rPr lang="zh-CN" altLang="en-US" sz="1400" dirty="0">
                <a:solidFill>
                  <a:schemeClr val="tx1">
                    <a:lumMod val="50000"/>
                    <a:lumOff val="50000"/>
                  </a:schemeClr>
                </a:solidFill>
                <a:latin typeface="+mj-ea"/>
                <a:ea typeface="+mj-ea"/>
              </a:rPr>
              <a:t>员工素质</a:t>
            </a:r>
            <a:endParaRPr lang="en-US" altLang="zh-CN" sz="1400" dirty="0">
              <a:solidFill>
                <a:schemeClr val="tx1">
                  <a:lumMod val="50000"/>
                  <a:lumOff val="50000"/>
                </a:schemeClr>
              </a:solidFill>
              <a:latin typeface="+mj-ea"/>
              <a:ea typeface="+mj-ea"/>
            </a:endParaRPr>
          </a:p>
          <a:p>
            <a:pPr algn="r">
              <a:lnSpc>
                <a:spcPct val="150000"/>
              </a:lnSpc>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22" name="矩形 21"/>
          <p:cNvSpPr/>
          <p:nvPr/>
        </p:nvSpPr>
        <p:spPr>
          <a:xfrm>
            <a:off x="8525829" y="3334256"/>
            <a:ext cx="2556508" cy="877163"/>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mj-ea"/>
                <a:ea typeface="+mj-ea"/>
              </a:rPr>
              <a:t>注册资本</a:t>
            </a:r>
            <a:endParaRPr lang="en-US" altLang="zh-CN" sz="1400" dirty="0">
              <a:solidFill>
                <a:schemeClr val="tx1">
                  <a:lumMod val="50000"/>
                  <a:lumOff val="50000"/>
                </a:schemeClr>
              </a:solidFill>
              <a:latin typeface="+mj-ea"/>
              <a:ea typeface="+mj-ea"/>
            </a:endParaRPr>
          </a:p>
          <a:p>
            <a:pPr>
              <a:lnSpc>
                <a:spcPct val="150000"/>
              </a:lnSpc>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25" name="矩形 24"/>
          <p:cNvSpPr/>
          <p:nvPr/>
        </p:nvSpPr>
        <p:spPr>
          <a:xfrm>
            <a:off x="1109666" y="3334256"/>
            <a:ext cx="2556508" cy="877163"/>
          </a:xfrm>
          <a:prstGeom prst="rect">
            <a:avLst/>
          </a:prstGeom>
        </p:spPr>
        <p:txBody>
          <a:bodyPr wrap="square">
            <a:spAutoFit/>
          </a:bodyPr>
          <a:lstStyle/>
          <a:p>
            <a:pPr algn="r">
              <a:lnSpc>
                <a:spcPct val="150000"/>
              </a:lnSpc>
            </a:pPr>
            <a:r>
              <a:rPr lang="zh-CN" altLang="en-US" sz="1400" dirty="0">
                <a:solidFill>
                  <a:schemeClr val="tx1">
                    <a:lumMod val="50000"/>
                    <a:lumOff val="50000"/>
                  </a:schemeClr>
                </a:solidFill>
                <a:latin typeface="+mj-ea"/>
                <a:ea typeface="+mj-ea"/>
              </a:rPr>
              <a:t>员工人数</a:t>
            </a:r>
            <a:endParaRPr lang="en-US" altLang="zh-CN" sz="1400" dirty="0">
              <a:solidFill>
                <a:schemeClr val="tx1">
                  <a:lumMod val="50000"/>
                  <a:lumOff val="50000"/>
                </a:schemeClr>
              </a:solidFill>
              <a:latin typeface="+mj-ea"/>
              <a:ea typeface="+mj-ea"/>
            </a:endParaRPr>
          </a:p>
          <a:p>
            <a:pPr algn="r">
              <a:lnSpc>
                <a:spcPct val="150000"/>
              </a:lnSpc>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23" name="矩形 22"/>
          <p:cNvSpPr/>
          <p:nvPr/>
        </p:nvSpPr>
        <p:spPr>
          <a:xfrm>
            <a:off x="7584563" y="4911714"/>
            <a:ext cx="2556508" cy="877163"/>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mj-ea"/>
                <a:ea typeface="+mj-ea"/>
              </a:rPr>
              <a:t>公司性质</a:t>
            </a:r>
            <a:endParaRPr lang="en-US" altLang="zh-CN" sz="1400" dirty="0">
              <a:solidFill>
                <a:schemeClr val="tx1">
                  <a:lumMod val="50000"/>
                  <a:lumOff val="50000"/>
                </a:schemeClr>
              </a:solidFill>
              <a:latin typeface="+mj-ea"/>
              <a:ea typeface="+mj-ea"/>
            </a:endParaRPr>
          </a:p>
          <a:p>
            <a:pPr>
              <a:lnSpc>
                <a:spcPct val="150000"/>
              </a:lnSpc>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26" name="矩形 25"/>
          <p:cNvSpPr/>
          <p:nvPr/>
        </p:nvSpPr>
        <p:spPr>
          <a:xfrm>
            <a:off x="2050931" y="4911714"/>
            <a:ext cx="2556508" cy="877163"/>
          </a:xfrm>
          <a:prstGeom prst="rect">
            <a:avLst/>
          </a:prstGeom>
        </p:spPr>
        <p:txBody>
          <a:bodyPr wrap="square">
            <a:spAutoFit/>
          </a:bodyPr>
          <a:lstStyle/>
          <a:p>
            <a:pPr algn="r">
              <a:lnSpc>
                <a:spcPct val="150000"/>
              </a:lnSpc>
            </a:pPr>
            <a:r>
              <a:rPr lang="zh-CN" altLang="en-US" sz="1400" dirty="0">
                <a:solidFill>
                  <a:schemeClr val="tx1">
                    <a:lumMod val="50000"/>
                    <a:lumOff val="50000"/>
                  </a:schemeClr>
                </a:solidFill>
                <a:latin typeface="+mj-ea"/>
                <a:ea typeface="+mj-ea"/>
              </a:rPr>
              <a:t>技术力量</a:t>
            </a:r>
            <a:endParaRPr lang="en-US" altLang="zh-CN" sz="1400" dirty="0">
              <a:solidFill>
                <a:schemeClr val="tx1">
                  <a:lumMod val="50000"/>
                  <a:lumOff val="50000"/>
                </a:schemeClr>
              </a:solidFill>
              <a:latin typeface="+mj-ea"/>
              <a:ea typeface="+mj-ea"/>
            </a:endParaRPr>
          </a:p>
          <a:p>
            <a:pPr algn="r">
              <a:lnSpc>
                <a:spcPct val="150000"/>
              </a:lnSpc>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grpSp>
        <p:nvGrpSpPr>
          <p:cNvPr id="41" name="组合 40"/>
          <p:cNvGrpSpPr/>
          <p:nvPr/>
        </p:nvGrpSpPr>
        <p:grpSpPr>
          <a:xfrm>
            <a:off x="6568427" y="1762689"/>
            <a:ext cx="869601" cy="869714"/>
            <a:chOff x="6568487" y="1762689"/>
            <a:chExt cx="869714" cy="869714"/>
          </a:xfrm>
        </p:grpSpPr>
        <p:sp>
          <p:nvSpPr>
            <p:cNvPr id="9" name="椭圆 8"/>
            <p:cNvSpPr/>
            <p:nvPr/>
          </p:nvSpPr>
          <p:spPr>
            <a:xfrm>
              <a:off x="6568487" y="1762689"/>
              <a:ext cx="869714" cy="8697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2" name="Freeform 74"/>
            <p:cNvSpPr>
              <a:spLocks noEditPoints="1"/>
            </p:cNvSpPr>
            <p:nvPr/>
          </p:nvSpPr>
          <p:spPr bwMode="auto">
            <a:xfrm>
              <a:off x="6841418" y="2010027"/>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40" name="组合 39"/>
          <p:cNvGrpSpPr/>
          <p:nvPr/>
        </p:nvGrpSpPr>
        <p:grpSpPr>
          <a:xfrm>
            <a:off x="7475652" y="3334254"/>
            <a:ext cx="869601" cy="869714"/>
            <a:chOff x="7475830" y="3334254"/>
            <a:chExt cx="869714" cy="869714"/>
          </a:xfrm>
        </p:grpSpPr>
        <p:sp>
          <p:nvSpPr>
            <p:cNvPr id="13" name="椭圆 12"/>
            <p:cNvSpPr/>
            <p:nvPr/>
          </p:nvSpPr>
          <p:spPr>
            <a:xfrm>
              <a:off x="7475830" y="3334254"/>
              <a:ext cx="869714" cy="86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3" name="Freeform 64"/>
            <p:cNvSpPr>
              <a:spLocks noEditPoints="1"/>
            </p:cNvSpPr>
            <p:nvPr/>
          </p:nvSpPr>
          <p:spPr bwMode="auto">
            <a:xfrm>
              <a:off x="7835280" y="3611703"/>
              <a:ext cx="150813" cy="322263"/>
            </a:xfrm>
            <a:custGeom>
              <a:avLst/>
              <a:gdLst>
                <a:gd name="T0" fmla="*/ 402 w 476"/>
                <a:gd name="T1" fmla="*/ 524 h 1017"/>
                <a:gd name="T2" fmla="*/ 274 w 476"/>
                <a:gd name="T3" fmla="*/ 411 h 1017"/>
                <a:gd name="T4" fmla="*/ 204 w 476"/>
                <a:gd name="T5" fmla="*/ 330 h 1017"/>
                <a:gd name="T6" fmla="*/ 212 w 476"/>
                <a:gd name="T7" fmla="*/ 297 h 1017"/>
                <a:gd name="T8" fmla="*/ 267 w 476"/>
                <a:gd name="T9" fmla="*/ 300 h 1017"/>
                <a:gd name="T10" fmla="*/ 278 w 476"/>
                <a:gd name="T11" fmla="*/ 346 h 1017"/>
                <a:gd name="T12" fmla="*/ 328 w 476"/>
                <a:gd name="T13" fmla="*/ 403 h 1017"/>
                <a:gd name="T14" fmla="*/ 411 w 476"/>
                <a:gd name="T15" fmla="*/ 407 h 1017"/>
                <a:gd name="T16" fmla="*/ 467 w 476"/>
                <a:gd name="T17" fmla="*/ 356 h 1017"/>
                <a:gd name="T18" fmla="*/ 456 w 476"/>
                <a:gd name="T19" fmla="*/ 228 h 1017"/>
                <a:gd name="T20" fmla="*/ 369 w 476"/>
                <a:gd name="T21" fmla="*/ 133 h 1017"/>
                <a:gd name="T22" fmla="*/ 269 w 476"/>
                <a:gd name="T23" fmla="*/ 97 h 1017"/>
                <a:gd name="T24" fmla="*/ 245 w 476"/>
                <a:gd name="T25" fmla="*/ 0 h 1017"/>
                <a:gd name="T26" fmla="*/ 207 w 476"/>
                <a:gd name="T27" fmla="*/ 24 h 1017"/>
                <a:gd name="T28" fmla="*/ 131 w 476"/>
                <a:gd name="T29" fmla="*/ 119 h 1017"/>
                <a:gd name="T30" fmla="*/ 31 w 476"/>
                <a:gd name="T31" fmla="*/ 207 h 1017"/>
                <a:gd name="T32" fmla="*/ 0 w 476"/>
                <a:gd name="T33" fmla="*/ 318 h 1017"/>
                <a:gd name="T34" fmla="*/ 47 w 476"/>
                <a:gd name="T35" fmla="*/ 457 h 1017"/>
                <a:gd name="T36" fmla="*/ 174 w 476"/>
                <a:gd name="T37" fmla="*/ 582 h 1017"/>
                <a:gd name="T38" fmla="*/ 271 w 476"/>
                <a:gd name="T39" fmla="*/ 685 h 1017"/>
                <a:gd name="T40" fmla="*/ 260 w 476"/>
                <a:gd name="T41" fmla="*/ 723 h 1017"/>
                <a:gd name="T42" fmla="*/ 224 w 476"/>
                <a:gd name="T43" fmla="*/ 726 h 1017"/>
                <a:gd name="T44" fmla="*/ 201 w 476"/>
                <a:gd name="T45" fmla="*/ 679 h 1017"/>
                <a:gd name="T46" fmla="*/ 157 w 476"/>
                <a:gd name="T47" fmla="*/ 617 h 1017"/>
                <a:gd name="T48" fmla="*/ 74 w 476"/>
                <a:gd name="T49" fmla="*/ 606 h 1017"/>
                <a:gd name="T50" fmla="*/ 14 w 476"/>
                <a:gd name="T51" fmla="*/ 652 h 1017"/>
                <a:gd name="T52" fmla="*/ 12 w 476"/>
                <a:gd name="T53" fmla="*/ 765 h 1017"/>
                <a:gd name="T54" fmla="*/ 92 w 476"/>
                <a:gd name="T55" fmla="*/ 874 h 1017"/>
                <a:gd name="T56" fmla="*/ 193 w 476"/>
                <a:gd name="T57" fmla="*/ 917 h 1017"/>
                <a:gd name="T58" fmla="*/ 225 w 476"/>
                <a:gd name="T59" fmla="*/ 1015 h 1017"/>
                <a:gd name="T60" fmla="*/ 267 w 476"/>
                <a:gd name="T61" fmla="*/ 997 h 1017"/>
                <a:gd name="T62" fmla="*/ 332 w 476"/>
                <a:gd name="T63" fmla="*/ 904 h 1017"/>
                <a:gd name="T64" fmla="*/ 433 w 476"/>
                <a:gd name="T65" fmla="*/ 825 h 1017"/>
                <a:gd name="T66" fmla="*/ 476 w 476"/>
                <a:gd name="T67" fmla="*/ 698 h 1017"/>
                <a:gd name="T68" fmla="*/ 367 w 476"/>
                <a:gd name="T69" fmla="*/ 804 h 1017"/>
                <a:gd name="T70" fmla="*/ 285 w 476"/>
                <a:gd name="T71" fmla="*/ 851 h 1017"/>
                <a:gd name="T72" fmla="*/ 159 w 476"/>
                <a:gd name="T73" fmla="*/ 840 h 1017"/>
                <a:gd name="T74" fmla="*/ 84 w 476"/>
                <a:gd name="T75" fmla="*/ 770 h 1017"/>
                <a:gd name="T76" fmla="*/ 68 w 476"/>
                <a:gd name="T77" fmla="*/ 686 h 1017"/>
                <a:gd name="T78" fmla="*/ 109 w 476"/>
                <a:gd name="T79" fmla="*/ 666 h 1017"/>
                <a:gd name="T80" fmla="*/ 140 w 476"/>
                <a:gd name="T81" fmla="*/ 698 h 1017"/>
                <a:gd name="T82" fmla="*/ 201 w 476"/>
                <a:gd name="T83" fmla="*/ 785 h 1017"/>
                <a:gd name="T84" fmla="*/ 295 w 476"/>
                <a:gd name="T85" fmla="*/ 776 h 1017"/>
                <a:gd name="T86" fmla="*/ 338 w 476"/>
                <a:gd name="T87" fmla="*/ 707 h 1017"/>
                <a:gd name="T88" fmla="*/ 320 w 476"/>
                <a:gd name="T89" fmla="*/ 639 h 1017"/>
                <a:gd name="T90" fmla="*/ 172 w 476"/>
                <a:gd name="T91" fmla="*/ 497 h 1017"/>
                <a:gd name="T92" fmla="*/ 77 w 476"/>
                <a:gd name="T93" fmla="*/ 382 h 1017"/>
                <a:gd name="T94" fmla="*/ 71 w 476"/>
                <a:gd name="T95" fmla="*/ 271 h 1017"/>
                <a:gd name="T96" fmla="*/ 117 w 476"/>
                <a:gd name="T97" fmla="*/ 202 h 1017"/>
                <a:gd name="T98" fmla="*/ 219 w 476"/>
                <a:gd name="T99" fmla="*/ 159 h 1017"/>
                <a:gd name="T100" fmla="*/ 324 w 476"/>
                <a:gd name="T101" fmla="*/ 180 h 1017"/>
                <a:gd name="T102" fmla="*/ 393 w 476"/>
                <a:gd name="T103" fmla="*/ 245 h 1017"/>
                <a:gd name="T104" fmla="*/ 409 w 476"/>
                <a:gd name="T105" fmla="*/ 330 h 1017"/>
                <a:gd name="T106" fmla="*/ 359 w 476"/>
                <a:gd name="T107" fmla="*/ 348 h 1017"/>
                <a:gd name="T108" fmla="*/ 336 w 476"/>
                <a:gd name="T109" fmla="*/ 304 h 1017"/>
                <a:gd name="T110" fmla="*/ 275 w 476"/>
                <a:gd name="T111" fmla="*/ 230 h 1017"/>
                <a:gd name="T112" fmla="*/ 182 w 476"/>
                <a:gd name="T113" fmla="*/ 240 h 1017"/>
                <a:gd name="T114" fmla="*/ 138 w 476"/>
                <a:gd name="T115" fmla="*/ 318 h 1017"/>
                <a:gd name="T116" fmla="*/ 163 w 476"/>
                <a:gd name="T117" fmla="*/ 388 h 1017"/>
                <a:gd name="T118" fmla="*/ 264 w 476"/>
                <a:gd name="T119" fmla="*/ 485 h 1017"/>
                <a:gd name="T120" fmla="*/ 376 w 476"/>
                <a:gd name="T121" fmla="*/ 593 h 1017"/>
                <a:gd name="T122" fmla="*/ 412 w 476"/>
                <a:gd name="T123" fmla="*/ 683 h 1017"/>
                <a:gd name="T124" fmla="*/ 390 w 476"/>
                <a:gd name="T125" fmla="*/ 7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6" h="1017">
                  <a:moveTo>
                    <a:pt x="458" y="612"/>
                  </a:moveTo>
                  <a:lnTo>
                    <a:pt x="458" y="612"/>
                  </a:lnTo>
                  <a:lnTo>
                    <a:pt x="453" y="598"/>
                  </a:lnTo>
                  <a:lnTo>
                    <a:pt x="446" y="584"/>
                  </a:lnTo>
                  <a:lnTo>
                    <a:pt x="437" y="569"/>
                  </a:lnTo>
                  <a:lnTo>
                    <a:pt x="427" y="554"/>
                  </a:lnTo>
                  <a:lnTo>
                    <a:pt x="427" y="554"/>
                  </a:lnTo>
                  <a:lnTo>
                    <a:pt x="402" y="524"/>
                  </a:lnTo>
                  <a:lnTo>
                    <a:pt x="402" y="524"/>
                  </a:lnTo>
                  <a:lnTo>
                    <a:pt x="387" y="507"/>
                  </a:lnTo>
                  <a:lnTo>
                    <a:pt x="370" y="491"/>
                  </a:lnTo>
                  <a:lnTo>
                    <a:pt x="370" y="491"/>
                  </a:lnTo>
                  <a:lnTo>
                    <a:pt x="352" y="474"/>
                  </a:lnTo>
                  <a:lnTo>
                    <a:pt x="334" y="459"/>
                  </a:lnTo>
                  <a:lnTo>
                    <a:pt x="334" y="459"/>
                  </a:lnTo>
                  <a:lnTo>
                    <a:pt x="303" y="434"/>
                  </a:lnTo>
                  <a:lnTo>
                    <a:pt x="303" y="434"/>
                  </a:lnTo>
                  <a:lnTo>
                    <a:pt x="274" y="411"/>
                  </a:lnTo>
                  <a:lnTo>
                    <a:pt x="251" y="390"/>
                  </a:lnTo>
                  <a:lnTo>
                    <a:pt x="251" y="390"/>
                  </a:lnTo>
                  <a:lnTo>
                    <a:pt x="235" y="374"/>
                  </a:lnTo>
                  <a:lnTo>
                    <a:pt x="221" y="359"/>
                  </a:lnTo>
                  <a:lnTo>
                    <a:pt x="221" y="359"/>
                  </a:lnTo>
                  <a:lnTo>
                    <a:pt x="211" y="345"/>
                  </a:lnTo>
                  <a:lnTo>
                    <a:pt x="208" y="338"/>
                  </a:lnTo>
                  <a:lnTo>
                    <a:pt x="204" y="330"/>
                  </a:lnTo>
                  <a:lnTo>
                    <a:pt x="204" y="330"/>
                  </a:lnTo>
                  <a:lnTo>
                    <a:pt x="203" y="325"/>
                  </a:lnTo>
                  <a:lnTo>
                    <a:pt x="202" y="318"/>
                  </a:lnTo>
                  <a:lnTo>
                    <a:pt x="202" y="318"/>
                  </a:lnTo>
                  <a:lnTo>
                    <a:pt x="202" y="313"/>
                  </a:lnTo>
                  <a:lnTo>
                    <a:pt x="204" y="308"/>
                  </a:lnTo>
                  <a:lnTo>
                    <a:pt x="204" y="308"/>
                  </a:lnTo>
                  <a:lnTo>
                    <a:pt x="206" y="303"/>
                  </a:lnTo>
                  <a:lnTo>
                    <a:pt x="209" y="300"/>
                  </a:lnTo>
                  <a:lnTo>
                    <a:pt x="212" y="297"/>
                  </a:lnTo>
                  <a:lnTo>
                    <a:pt x="217" y="294"/>
                  </a:lnTo>
                  <a:lnTo>
                    <a:pt x="217" y="294"/>
                  </a:lnTo>
                  <a:lnTo>
                    <a:pt x="225" y="289"/>
                  </a:lnTo>
                  <a:lnTo>
                    <a:pt x="235" y="287"/>
                  </a:lnTo>
                  <a:lnTo>
                    <a:pt x="244" y="287"/>
                  </a:lnTo>
                  <a:lnTo>
                    <a:pt x="251" y="289"/>
                  </a:lnTo>
                  <a:lnTo>
                    <a:pt x="251" y="289"/>
                  </a:lnTo>
                  <a:lnTo>
                    <a:pt x="261" y="295"/>
                  </a:lnTo>
                  <a:lnTo>
                    <a:pt x="267" y="300"/>
                  </a:lnTo>
                  <a:lnTo>
                    <a:pt x="267" y="300"/>
                  </a:lnTo>
                  <a:lnTo>
                    <a:pt x="270" y="304"/>
                  </a:lnTo>
                  <a:lnTo>
                    <a:pt x="271" y="309"/>
                  </a:lnTo>
                  <a:lnTo>
                    <a:pt x="273" y="314"/>
                  </a:lnTo>
                  <a:lnTo>
                    <a:pt x="274" y="318"/>
                  </a:lnTo>
                  <a:lnTo>
                    <a:pt x="274" y="318"/>
                  </a:lnTo>
                  <a:lnTo>
                    <a:pt x="274" y="328"/>
                  </a:lnTo>
                  <a:lnTo>
                    <a:pt x="276" y="338"/>
                  </a:lnTo>
                  <a:lnTo>
                    <a:pt x="278" y="346"/>
                  </a:lnTo>
                  <a:lnTo>
                    <a:pt x="281" y="356"/>
                  </a:lnTo>
                  <a:lnTo>
                    <a:pt x="285" y="363"/>
                  </a:lnTo>
                  <a:lnTo>
                    <a:pt x="291" y="372"/>
                  </a:lnTo>
                  <a:lnTo>
                    <a:pt x="297" y="379"/>
                  </a:lnTo>
                  <a:lnTo>
                    <a:pt x="304" y="387"/>
                  </a:lnTo>
                  <a:lnTo>
                    <a:pt x="304" y="387"/>
                  </a:lnTo>
                  <a:lnTo>
                    <a:pt x="311" y="393"/>
                  </a:lnTo>
                  <a:lnTo>
                    <a:pt x="320" y="399"/>
                  </a:lnTo>
                  <a:lnTo>
                    <a:pt x="328" y="403"/>
                  </a:lnTo>
                  <a:lnTo>
                    <a:pt x="337" y="407"/>
                  </a:lnTo>
                  <a:lnTo>
                    <a:pt x="346" y="409"/>
                  </a:lnTo>
                  <a:lnTo>
                    <a:pt x="355" y="412"/>
                  </a:lnTo>
                  <a:lnTo>
                    <a:pt x="365" y="414"/>
                  </a:lnTo>
                  <a:lnTo>
                    <a:pt x="373" y="414"/>
                  </a:lnTo>
                  <a:lnTo>
                    <a:pt x="383" y="414"/>
                  </a:lnTo>
                  <a:lnTo>
                    <a:pt x="393" y="412"/>
                  </a:lnTo>
                  <a:lnTo>
                    <a:pt x="402" y="409"/>
                  </a:lnTo>
                  <a:lnTo>
                    <a:pt x="411" y="407"/>
                  </a:lnTo>
                  <a:lnTo>
                    <a:pt x="420" y="403"/>
                  </a:lnTo>
                  <a:lnTo>
                    <a:pt x="428" y="399"/>
                  </a:lnTo>
                  <a:lnTo>
                    <a:pt x="437" y="393"/>
                  </a:lnTo>
                  <a:lnTo>
                    <a:pt x="444" y="387"/>
                  </a:lnTo>
                  <a:lnTo>
                    <a:pt x="444" y="387"/>
                  </a:lnTo>
                  <a:lnTo>
                    <a:pt x="451" y="379"/>
                  </a:lnTo>
                  <a:lnTo>
                    <a:pt x="457" y="372"/>
                  </a:lnTo>
                  <a:lnTo>
                    <a:pt x="462" y="363"/>
                  </a:lnTo>
                  <a:lnTo>
                    <a:pt x="467" y="356"/>
                  </a:lnTo>
                  <a:lnTo>
                    <a:pt x="470" y="346"/>
                  </a:lnTo>
                  <a:lnTo>
                    <a:pt x="472" y="338"/>
                  </a:lnTo>
                  <a:lnTo>
                    <a:pt x="474" y="328"/>
                  </a:lnTo>
                  <a:lnTo>
                    <a:pt x="474" y="318"/>
                  </a:lnTo>
                  <a:lnTo>
                    <a:pt x="474" y="318"/>
                  </a:lnTo>
                  <a:lnTo>
                    <a:pt x="473" y="295"/>
                  </a:lnTo>
                  <a:lnTo>
                    <a:pt x="470" y="272"/>
                  </a:lnTo>
                  <a:lnTo>
                    <a:pt x="464" y="251"/>
                  </a:lnTo>
                  <a:lnTo>
                    <a:pt x="456" y="228"/>
                  </a:lnTo>
                  <a:lnTo>
                    <a:pt x="456" y="228"/>
                  </a:lnTo>
                  <a:lnTo>
                    <a:pt x="447" y="214"/>
                  </a:lnTo>
                  <a:lnTo>
                    <a:pt x="439" y="200"/>
                  </a:lnTo>
                  <a:lnTo>
                    <a:pt x="429" y="186"/>
                  </a:lnTo>
                  <a:lnTo>
                    <a:pt x="420" y="174"/>
                  </a:lnTo>
                  <a:lnTo>
                    <a:pt x="408" y="163"/>
                  </a:lnTo>
                  <a:lnTo>
                    <a:pt x="396" y="152"/>
                  </a:lnTo>
                  <a:lnTo>
                    <a:pt x="383" y="141"/>
                  </a:lnTo>
                  <a:lnTo>
                    <a:pt x="369" y="133"/>
                  </a:lnTo>
                  <a:lnTo>
                    <a:pt x="369" y="133"/>
                  </a:lnTo>
                  <a:lnTo>
                    <a:pt x="358" y="125"/>
                  </a:lnTo>
                  <a:lnTo>
                    <a:pt x="347" y="120"/>
                  </a:lnTo>
                  <a:lnTo>
                    <a:pt x="334" y="113"/>
                  </a:lnTo>
                  <a:lnTo>
                    <a:pt x="322" y="109"/>
                  </a:lnTo>
                  <a:lnTo>
                    <a:pt x="309" y="105"/>
                  </a:lnTo>
                  <a:lnTo>
                    <a:pt x="296" y="102"/>
                  </a:lnTo>
                  <a:lnTo>
                    <a:pt x="283" y="99"/>
                  </a:lnTo>
                  <a:lnTo>
                    <a:pt x="269" y="97"/>
                  </a:lnTo>
                  <a:lnTo>
                    <a:pt x="269" y="31"/>
                  </a:lnTo>
                  <a:lnTo>
                    <a:pt x="269" y="31"/>
                  </a:lnTo>
                  <a:lnTo>
                    <a:pt x="269" y="24"/>
                  </a:lnTo>
                  <a:lnTo>
                    <a:pt x="267" y="19"/>
                  </a:lnTo>
                  <a:lnTo>
                    <a:pt x="264" y="14"/>
                  </a:lnTo>
                  <a:lnTo>
                    <a:pt x="261" y="8"/>
                  </a:lnTo>
                  <a:lnTo>
                    <a:pt x="255" y="5"/>
                  </a:lnTo>
                  <a:lnTo>
                    <a:pt x="250" y="2"/>
                  </a:lnTo>
                  <a:lnTo>
                    <a:pt x="245" y="0"/>
                  </a:lnTo>
                  <a:lnTo>
                    <a:pt x="238" y="0"/>
                  </a:lnTo>
                  <a:lnTo>
                    <a:pt x="238" y="0"/>
                  </a:lnTo>
                  <a:lnTo>
                    <a:pt x="232" y="0"/>
                  </a:lnTo>
                  <a:lnTo>
                    <a:pt x="225" y="2"/>
                  </a:lnTo>
                  <a:lnTo>
                    <a:pt x="220" y="5"/>
                  </a:lnTo>
                  <a:lnTo>
                    <a:pt x="216" y="8"/>
                  </a:lnTo>
                  <a:lnTo>
                    <a:pt x="211" y="14"/>
                  </a:lnTo>
                  <a:lnTo>
                    <a:pt x="209" y="19"/>
                  </a:lnTo>
                  <a:lnTo>
                    <a:pt x="207" y="24"/>
                  </a:lnTo>
                  <a:lnTo>
                    <a:pt x="206" y="31"/>
                  </a:lnTo>
                  <a:lnTo>
                    <a:pt x="206" y="97"/>
                  </a:lnTo>
                  <a:lnTo>
                    <a:pt x="206" y="97"/>
                  </a:lnTo>
                  <a:lnTo>
                    <a:pt x="191" y="99"/>
                  </a:lnTo>
                  <a:lnTo>
                    <a:pt x="175" y="103"/>
                  </a:lnTo>
                  <a:lnTo>
                    <a:pt x="161" y="107"/>
                  </a:lnTo>
                  <a:lnTo>
                    <a:pt x="146" y="112"/>
                  </a:lnTo>
                  <a:lnTo>
                    <a:pt x="146" y="112"/>
                  </a:lnTo>
                  <a:lnTo>
                    <a:pt x="131" y="119"/>
                  </a:lnTo>
                  <a:lnTo>
                    <a:pt x="117" y="126"/>
                  </a:lnTo>
                  <a:lnTo>
                    <a:pt x="103" y="134"/>
                  </a:lnTo>
                  <a:lnTo>
                    <a:pt x="89" y="143"/>
                  </a:lnTo>
                  <a:lnTo>
                    <a:pt x="76" y="154"/>
                  </a:lnTo>
                  <a:lnTo>
                    <a:pt x="63" y="166"/>
                  </a:lnTo>
                  <a:lnTo>
                    <a:pt x="52" y="179"/>
                  </a:lnTo>
                  <a:lnTo>
                    <a:pt x="40" y="193"/>
                  </a:lnTo>
                  <a:lnTo>
                    <a:pt x="40" y="193"/>
                  </a:lnTo>
                  <a:lnTo>
                    <a:pt x="31" y="207"/>
                  </a:lnTo>
                  <a:lnTo>
                    <a:pt x="24" y="221"/>
                  </a:lnTo>
                  <a:lnTo>
                    <a:pt x="16" y="236"/>
                  </a:lnTo>
                  <a:lnTo>
                    <a:pt x="11" y="251"/>
                  </a:lnTo>
                  <a:lnTo>
                    <a:pt x="11" y="251"/>
                  </a:lnTo>
                  <a:lnTo>
                    <a:pt x="5" y="267"/>
                  </a:lnTo>
                  <a:lnTo>
                    <a:pt x="2" y="284"/>
                  </a:lnTo>
                  <a:lnTo>
                    <a:pt x="0" y="301"/>
                  </a:lnTo>
                  <a:lnTo>
                    <a:pt x="0" y="318"/>
                  </a:lnTo>
                  <a:lnTo>
                    <a:pt x="0" y="318"/>
                  </a:lnTo>
                  <a:lnTo>
                    <a:pt x="1" y="340"/>
                  </a:lnTo>
                  <a:lnTo>
                    <a:pt x="4" y="362"/>
                  </a:lnTo>
                  <a:lnTo>
                    <a:pt x="10" y="384"/>
                  </a:lnTo>
                  <a:lnTo>
                    <a:pt x="18" y="406"/>
                  </a:lnTo>
                  <a:lnTo>
                    <a:pt x="18" y="406"/>
                  </a:lnTo>
                  <a:lnTo>
                    <a:pt x="25" y="419"/>
                  </a:lnTo>
                  <a:lnTo>
                    <a:pt x="31" y="432"/>
                  </a:lnTo>
                  <a:lnTo>
                    <a:pt x="39" y="445"/>
                  </a:lnTo>
                  <a:lnTo>
                    <a:pt x="47" y="457"/>
                  </a:lnTo>
                  <a:lnTo>
                    <a:pt x="56" y="470"/>
                  </a:lnTo>
                  <a:lnTo>
                    <a:pt x="65" y="481"/>
                  </a:lnTo>
                  <a:lnTo>
                    <a:pt x="76" y="493"/>
                  </a:lnTo>
                  <a:lnTo>
                    <a:pt x="87" y="505"/>
                  </a:lnTo>
                  <a:lnTo>
                    <a:pt x="87" y="505"/>
                  </a:lnTo>
                  <a:lnTo>
                    <a:pt x="108" y="526"/>
                  </a:lnTo>
                  <a:lnTo>
                    <a:pt x="131" y="547"/>
                  </a:lnTo>
                  <a:lnTo>
                    <a:pt x="174" y="582"/>
                  </a:lnTo>
                  <a:lnTo>
                    <a:pt x="174" y="582"/>
                  </a:lnTo>
                  <a:lnTo>
                    <a:pt x="203" y="606"/>
                  </a:lnTo>
                  <a:lnTo>
                    <a:pt x="225" y="625"/>
                  </a:lnTo>
                  <a:lnTo>
                    <a:pt x="225" y="625"/>
                  </a:lnTo>
                  <a:lnTo>
                    <a:pt x="241" y="642"/>
                  </a:lnTo>
                  <a:lnTo>
                    <a:pt x="255" y="657"/>
                  </a:lnTo>
                  <a:lnTo>
                    <a:pt x="255" y="657"/>
                  </a:lnTo>
                  <a:lnTo>
                    <a:pt x="265" y="670"/>
                  </a:lnTo>
                  <a:lnTo>
                    <a:pt x="271" y="685"/>
                  </a:lnTo>
                  <a:lnTo>
                    <a:pt x="271" y="685"/>
                  </a:lnTo>
                  <a:lnTo>
                    <a:pt x="274" y="691"/>
                  </a:lnTo>
                  <a:lnTo>
                    <a:pt x="275" y="697"/>
                  </a:lnTo>
                  <a:lnTo>
                    <a:pt x="275" y="697"/>
                  </a:lnTo>
                  <a:lnTo>
                    <a:pt x="274" y="703"/>
                  </a:lnTo>
                  <a:lnTo>
                    <a:pt x="273" y="708"/>
                  </a:lnTo>
                  <a:lnTo>
                    <a:pt x="273" y="708"/>
                  </a:lnTo>
                  <a:lnTo>
                    <a:pt x="270" y="712"/>
                  </a:lnTo>
                  <a:lnTo>
                    <a:pt x="267" y="716"/>
                  </a:lnTo>
                  <a:lnTo>
                    <a:pt x="260" y="723"/>
                  </a:lnTo>
                  <a:lnTo>
                    <a:pt x="260" y="723"/>
                  </a:lnTo>
                  <a:lnTo>
                    <a:pt x="255" y="725"/>
                  </a:lnTo>
                  <a:lnTo>
                    <a:pt x="250" y="727"/>
                  </a:lnTo>
                  <a:lnTo>
                    <a:pt x="245" y="728"/>
                  </a:lnTo>
                  <a:lnTo>
                    <a:pt x="239" y="728"/>
                  </a:lnTo>
                  <a:lnTo>
                    <a:pt x="239" y="728"/>
                  </a:lnTo>
                  <a:lnTo>
                    <a:pt x="231" y="728"/>
                  </a:lnTo>
                  <a:lnTo>
                    <a:pt x="224" y="726"/>
                  </a:lnTo>
                  <a:lnTo>
                    <a:pt x="224" y="726"/>
                  </a:lnTo>
                  <a:lnTo>
                    <a:pt x="216" y="721"/>
                  </a:lnTo>
                  <a:lnTo>
                    <a:pt x="209" y="715"/>
                  </a:lnTo>
                  <a:lnTo>
                    <a:pt x="209" y="715"/>
                  </a:lnTo>
                  <a:lnTo>
                    <a:pt x="206" y="710"/>
                  </a:lnTo>
                  <a:lnTo>
                    <a:pt x="204" y="706"/>
                  </a:lnTo>
                  <a:lnTo>
                    <a:pt x="203" y="698"/>
                  </a:lnTo>
                  <a:lnTo>
                    <a:pt x="203" y="698"/>
                  </a:lnTo>
                  <a:lnTo>
                    <a:pt x="202" y="688"/>
                  </a:lnTo>
                  <a:lnTo>
                    <a:pt x="201" y="679"/>
                  </a:lnTo>
                  <a:lnTo>
                    <a:pt x="199" y="669"/>
                  </a:lnTo>
                  <a:lnTo>
                    <a:pt x="195" y="660"/>
                  </a:lnTo>
                  <a:lnTo>
                    <a:pt x="191" y="652"/>
                  </a:lnTo>
                  <a:lnTo>
                    <a:pt x="186" y="643"/>
                  </a:lnTo>
                  <a:lnTo>
                    <a:pt x="179" y="636"/>
                  </a:lnTo>
                  <a:lnTo>
                    <a:pt x="172" y="628"/>
                  </a:lnTo>
                  <a:lnTo>
                    <a:pt x="172" y="628"/>
                  </a:lnTo>
                  <a:lnTo>
                    <a:pt x="164" y="622"/>
                  </a:lnTo>
                  <a:lnTo>
                    <a:pt x="157" y="617"/>
                  </a:lnTo>
                  <a:lnTo>
                    <a:pt x="148" y="612"/>
                  </a:lnTo>
                  <a:lnTo>
                    <a:pt x="140" y="608"/>
                  </a:lnTo>
                  <a:lnTo>
                    <a:pt x="130" y="606"/>
                  </a:lnTo>
                  <a:lnTo>
                    <a:pt x="121" y="604"/>
                  </a:lnTo>
                  <a:lnTo>
                    <a:pt x="112" y="603"/>
                  </a:lnTo>
                  <a:lnTo>
                    <a:pt x="102" y="601"/>
                  </a:lnTo>
                  <a:lnTo>
                    <a:pt x="92" y="603"/>
                  </a:lnTo>
                  <a:lnTo>
                    <a:pt x="84" y="604"/>
                  </a:lnTo>
                  <a:lnTo>
                    <a:pt x="74" y="606"/>
                  </a:lnTo>
                  <a:lnTo>
                    <a:pt x="65" y="608"/>
                  </a:lnTo>
                  <a:lnTo>
                    <a:pt x="56" y="612"/>
                  </a:lnTo>
                  <a:lnTo>
                    <a:pt x="47" y="617"/>
                  </a:lnTo>
                  <a:lnTo>
                    <a:pt x="40" y="622"/>
                  </a:lnTo>
                  <a:lnTo>
                    <a:pt x="32" y="628"/>
                  </a:lnTo>
                  <a:lnTo>
                    <a:pt x="32" y="628"/>
                  </a:lnTo>
                  <a:lnTo>
                    <a:pt x="25" y="636"/>
                  </a:lnTo>
                  <a:lnTo>
                    <a:pt x="19" y="643"/>
                  </a:lnTo>
                  <a:lnTo>
                    <a:pt x="14" y="652"/>
                  </a:lnTo>
                  <a:lnTo>
                    <a:pt x="10" y="660"/>
                  </a:lnTo>
                  <a:lnTo>
                    <a:pt x="6" y="669"/>
                  </a:lnTo>
                  <a:lnTo>
                    <a:pt x="3" y="679"/>
                  </a:lnTo>
                  <a:lnTo>
                    <a:pt x="2" y="688"/>
                  </a:lnTo>
                  <a:lnTo>
                    <a:pt x="2" y="698"/>
                  </a:lnTo>
                  <a:lnTo>
                    <a:pt x="2" y="698"/>
                  </a:lnTo>
                  <a:lnTo>
                    <a:pt x="3" y="721"/>
                  </a:lnTo>
                  <a:lnTo>
                    <a:pt x="6" y="743"/>
                  </a:lnTo>
                  <a:lnTo>
                    <a:pt x="12" y="765"/>
                  </a:lnTo>
                  <a:lnTo>
                    <a:pt x="20" y="786"/>
                  </a:lnTo>
                  <a:lnTo>
                    <a:pt x="20" y="786"/>
                  </a:lnTo>
                  <a:lnTo>
                    <a:pt x="28" y="801"/>
                  </a:lnTo>
                  <a:lnTo>
                    <a:pt x="37" y="815"/>
                  </a:lnTo>
                  <a:lnTo>
                    <a:pt x="46" y="828"/>
                  </a:lnTo>
                  <a:lnTo>
                    <a:pt x="56" y="841"/>
                  </a:lnTo>
                  <a:lnTo>
                    <a:pt x="68" y="853"/>
                  </a:lnTo>
                  <a:lnTo>
                    <a:pt x="79" y="863"/>
                  </a:lnTo>
                  <a:lnTo>
                    <a:pt x="92" y="874"/>
                  </a:lnTo>
                  <a:lnTo>
                    <a:pt x="106" y="883"/>
                  </a:lnTo>
                  <a:lnTo>
                    <a:pt x="106" y="883"/>
                  </a:lnTo>
                  <a:lnTo>
                    <a:pt x="118" y="890"/>
                  </a:lnTo>
                  <a:lnTo>
                    <a:pt x="130" y="897"/>
                  </a:lnTo>
                  <a:lnTo>
                    <a:pt x="142" y="902"/>
                  </a:lnTo>
                  <a:lnTo>
                    <a:pt x="155" y="907"/>
                  </a:lnTo>
                  <a:lnTo>
                    <a:pt x="167" y="910"/>
                  </a:lnTo>
                  <a:lnTo>
                    <a:pt x="180" y="915"/>
                  </a:lnTo>
                  <a:lnTo>
                    <a:pt x="193" y="917"/>
                  </a:lnTo>
                  <a:lnTo>
                    <a:pt x="206" y="919"/>
                  </a:lnTo>
                  <a:lnTo>
                    <a:pt x="206" y="986"/>
                  </a:lnTo>
                  <a:lnTo>
                    <a:pt x="206" y="986"/>
                  </a:lnTo>
                  <a:lnTo>
                    <a:pt x="207" y="992"/>
                  </a:lnTo>
                  <a:lnTo>
                    <a:pt x="209" y="997"/>
                  </a:lnTo>
                  <a:lnTo>
                    <a:pt x="211" y="1003"/>
                  </a:lnTo>
                  <a:lnTo>
                    <a:pt x="216" y="1008"/>
                  </a:lnTo>
                  <a:lnTo>
                    <a:pt x="220" y="1011"/>
                  </a:lnTo>
                  <a:lnTo>
                    <a:pt x="225" y="1015"/>
                  </a:lnTo>
                  <a:lnTo>
                    <a:pt x="232" y="1017"/>
                  </a:lnTo>
                  <a:lnTo>
                    <a:pt x="238" y="1017"/>
                  </a:lnTo>
                  <a:lnTo>
                    <a:pt x="238" y="1017"/>
                  </a:lnTo>
                  <a:lnTo>
                    <a:pt x="245" y="1017"/>
                  </a:lnTo>
                  <a:lnTo>
                    <a:pt x="250" y="1015"/>
                  </a:lnTo>
                  <a:lnTo>
                    <a:pt x="255" y="1011"/>
                  </a:lnTo>
                  <a:lnTo>
                    <a:pt x="261" y="1008"/>
                  </a:lnTo>
                  <a:lnTo>
                    <a:pt x="264" y="1003"/>
                  </a:lnTo>
                  <a:lnTo>
                    <a:pt x="267" y="997"/>
                  </a:lnTo>
                  <a:lnTo>
                    <a:pt x="269" y="992"/>
                  </a:lnTo>
                  <a:lnTo>
                    <a:pt x="269" y="986"/>
                  </a:lnTo>
                  <a:lnTo>
                    <a:pt x="269" y="919"/>
                  </a:lnTo>
                  <a:lnTo>
                    <a:pt x="269" y="919"/>
                  </a:lnTo>
                  <a:lnTo>
                    <a:pt x="285" y="917"/>
                  </a:lnTo>
                  <a:lnTo>
                    <a:pt x="300" y="914"/>
                  </a:lnTo>
                  <a:lnTo>
                    <a:pt x="315" y="909"/>
                  </a:lnTo>
                  <a:lnTo>
                    <a:pt x="332" y="904"/>
                  </a:lnTo>
                  <a:lnTo>
                    <a:pt x="332" y="904"/>
                  </a:lnTo>
                  <a:lnTo>
                    <a:pt x="347" y="897"/>
                  </a:lnTo>
                  <a:lnTo>
                    <a:pt x="362" y="889"/>
                  </a:lnTo>
                  <a:lnTo>
                    <a:pt x="376" y="880"/>
                  </a:lnTo>
                  <a:lnTo>
                    <a:pt x="388" y="871"/>
                  </a:lnTo>
                  <a:lnTo>
                    <a:pt x="401" y="860"/>
                  </a:lnTo>
                  <a:lnTo>
                    <a:pt x="413" y="849"/>
                  </a:lnTo>
                  <a:lnTo>
                    <a:pt x="424" y="836"/>
                  </a:lnTo>
                  <a:lnTo>
                    <a:pt x="433" y="825"/>
                  </a:lnTo>
                  <a:lnTo>
                    <a:pt x="433" y="825"/>
                  </a:lnTo>
                  <a:lnTo>
                    <a:pt x="444" y="810"/>
                  </a:lnTo>
                  <a:lnTo>
                    <a:pt x="453" y="795"/>
                  </a:lnTo>
                  <a:lnTo>
                    <a:pt x="460" y="780"/>
                  </a:lnTo>
                  <a:lnTo>
                    <a:pt x="466" y="763"/>
                  </a:lnTo>
                  <a:lnTo>
                    <a:pt x="471" y="748"/>
                  </a:lnTo>
                  <a:lnTo>
                    <a:pt x="474" y="731"/>
                  </a:lnTo>
                  <a:lnTo>
                    <a:pt x="476" y="715"/>
                  </a:lnTo>
                  <a:lnTo>
                    <a:pt x="476" y="698"/>
                  </a:lnTo>
                  <a:lnTo>
                    <a:pt x="476" y="698"/>
                  </a:lnTo>
                  <a:lnTo>
                    <a:pt x="475" y="677"/>
                  </a:lnTo>
                  <a:lnTo>
                    <a:pt x="472" y="655"/>
                  </a:lnTo>
                  <a:lnTo>
                    <a:pt x="467" y="634"/>
                  </a:lnTo>
                  <a:lnTo>
                    <a:pt x="458" y="612"/>
                  </a:lnTo>
                  <a:lnTo>
                    <a:pt x="458" y="612"/>
                  </a:lnTo>
                  <a:close/>
                  <a:moveTo>
                    <a:pt x="383" y="786"/>
                  </a:moveTo>
                  <a:lnTo>
                    <a:pt x="383" y="786"/>
                  </a:lnTo>
                  <a:lnTo>
                    <a:pt x="376" y="796"/>
                  </a:lnTo>
                  <a:lnTo>
                    <a:pt x="367" y="804"/>
                  </a:lnTo>
                  <a:lnTo>
                    <a:pt x="358" y="813"/>
                  </a:lnTo>
                  <a:lnTo>
                    <a:pt x="350" y="820"/>
                  </a:lnTo>
                  <a:lnTo>
                    <a:pt x="340" y="827"/>
                  </a:lnTo>
                  <a:lnTo>
                    <a:pt x="329" y="834"/>
                  </a:lnTo>
                  <a:lnTo>
                    <a:pt x="319" y="840"/>
                  </a:lnTo>
                  <a:lnTo>
                    <a:pt x="308" y="845"/>
                  </a:lnTo>
                  <a:lnTo>
                    <a:pt x="308" y="845"/>
                  </a:lnTo>
                  <a:lnTo>
                    <a:pt x="296" y="848"/>
                  </a:lnTo>
                  <a:lnTo>
                    <a:pt x="285" y="851"/>
                  </a:lnTo>
                  <a:lnTo>
                    <a:pt x="275" y="855"/>
                  </a:lnTo>
                  <a:lnTo>
                    <a:pt x="263" y="856"/>
                  </a:lnTo>
                  <a:lnTo>
                    <a:pt x="252" y="858"/>
                  </a:lnTo>
                  <a:lnTo>
                    <a:pt x="241" y="858"/>
                  </a:lnTo>
                  <a:lnTo>
                    <a:pt x="231" y="858"/>
                  </a:lnTo>
                  <a:lnTo>
                    <a:pt x="220" y="857"/>
                  </a:lnTo>
                  <a:lnTo>
                    <a:pt x="200" y="854"/>
                  </a:lnTo>
                  <a:lnTo>
                    <a:pt x="179" y="848"/>
                  </a:lnTo>
                  <a:lnTo>
                    <a:pt x="159" y="840"/>
                  </a:lnTo>
                  <a:lnTo>
                    <a:pt x="141" y="829"/>
                  </a:lnTo>
                  <a:lnTo>
                    <a:pt x="141" y="829"/>
                  </a:lnTo>
                  <a:lnTo>
                    <a:pt x="130" y="823"/>
                  </a:lnTo>
                  <a:lnTo>
                    <a:pt x="121" y="815"/>
                  </a:lnTo>
                  <a:lnTo>
                    <a:pt x="112" y="807"/>
                  </a:lnTo>
                  <a:lnTo>
                    <a:pt x="104" y="799"/>
                  </a:lnTo>
                  <a:lnTo>
                    <a:pt x="97" y="789"/>
                  </a:lnTo>
                  <a:lnTo>
                    <a:pt x="89" y="781"/>
                  </a:lnTo>
                  <a:lnTo>
                    <a:pt x="84" y="770"/>
                  </a:lnTo>
                  <a:lnTo>
                    <a:pt x="78" y="760"/>
                  </a:lnTo>
                  <a:lnTo>
                    <a:pt x="78" y="760"/>
                  </a:lnTo>
                  <a:lnTo>
                    <a:pt x="73" y="745"/>
                  </a:lnTo>
                  <a:lnTo>
                    <a:pt x="69" y="730"/>
                  </a:lnTo>
                  <a:lnTo>
                    <a:pt x="67" y="714"/>
                  </a:lnTo>
                  <a:lnTo>
                    <a:pt x="65" y="698"/>
                  </a:lnTo>
                  <a:lnTo>
                    <a:pt x="65" y="698"/>
                  </a:lnTo>
                  <a:lnTo>
                    <a:pt x="65" y="692"/>
                  </a:lnTo>
                  <a:lnTo>
                    <a:pt x="68" y="686"/>
                  </a:lnTo>
                  <a:lnTo>
                    <a:pt x="71" y="680"/>
                  </a:lnTo>
                  <a:lnTo>
                    <a:pt x="75" y="676"/>
                  </a:lnTo>
                  <a:lnTo>
                    <a:pt x="75" y="676"/>
                  </a:lnTo>
                  <a:lnTo>
                    <a:pt x="82" y="670"/>
                  </a:lnTo>
                  <a:lnTo>
                    <a:pt x="88" y="667"/>
                  </a:lnTo>
                  <a:lnTo>
                    <a:pt x="94" y="666"/>
                  </a:lnTo>
                  <a:lnTo>
                    <a:pt x="102" y="665"/>
                  </a:lnTo>
                  <a:lnTo>
                    <a:pt x="102" y="665"/>
                  </a:lnTo>
                  <a:lnTo>
                    <a:pt x="109" y="666"/>
                  </a:lnTo>
                  <a:lnTo>
                    <a:pt x="117" y="667"/>
                  </a:lnTo>
                  <a:lnTo>
                    <a:pt x="123" y="670"/>
                  </a:lnTo>
                  <a:lnTo>
                    <a:pt x="129" y="676"/>
                  </a:lnTo>
                  <a:lnTo>
                    <a:pt x="129" y="676"/>
                  </a:lnTo>
                  <a:lnTo>
                    <a:pt x="133" y="680"/>
                  </a:lnTo>
                  <a:lnTo>
                    <a:pt x="136" y="685"/>
                  </a:lnTo>
                  <a:lnTo>
                    <a:pt x="138" y="692"/>
                  </a:lnTo>
                  <a:lnTo>
                    <a:pt x="140" y="698"/>
                  </a:lnTo>
                  <a:lnTo>
                    <a:pt x="140" y="698"/>
                  </a:lnTo>
                  <a:lnTo>
                    <a:pt x="141" y="712"/>
                  </a:lnTo>
                  <a:lnTo>
                    <a:pt x="144" y="725"/>
                  </a:lnTo>
                  <a:lnTo>
                    <a:pt x="149" y="739"/>
                  </a:lnTo>
                  <a:lnTo>
                    <a:pt x="158" y="753"/>
                  </a:lnTo>
                  <a:lnTo>
                    <a:pt x="158" y="753"/>
                  </a:lnTo>
                  <a:lnTo>
                    <a:pt x="166" y="763"/>
                  </a:lnTo>
                  <a:lnTo>
                    <a:pt x="177" y="772"/>
                  </a:lnTo>
                  <a:lnTo>
                    <a:pt x="188" y="780"/>
                  </a:lnTo>
                  <a:lnTo>
                    <a:pt x="201" y="785"/>
                  </a:lnTo>
                  <a:lnTo>
                    <a:pt x="201" y="785"/>
                  </a:lnTo>
                  <a:lnTo>
                    <a:pt x="212" y="789"/>
                  </a:lnTo>
                  <a:lnTo>
                    <a:pt x="224" y="791"/>
                  </a:lnTo>
                  <a:lnTo>
                    <a:pt x="237" y="792"/>
                  </a:lnTo>
                  <a:lnTo>
                    <a:pt x="249" y="791"/>
                  </a:lnTo>
                  <a:lnTo>
                    <a:pt x="261" y="789"/>
                  </a:lnTo>
                  <a:lnTo>
                    <a:pt x="273" y="786"/>
                  </a:lnTo>
                  <a:lnTo>
                    <a:pt x="284" y="782"/>
                  </a:lnTo>
                  <a:lnTo>
                    <a:pt x="295" y="776"/>
                  </a:lnTo>
                  <a:lnTo>
                    <a:pt x="295" y="776"/>
                  </a:lnTo>
                  <a:lnTo>
                    <a:pt x="306" y="768"/>
                  </a:lnTo>
                  <a:lnTo>
                    <a:pt x="315" y="758"/>
                  </a:lnTo>
                  <a:lnTo>
                    <a:pt x="324" y="746"/>
                  </a:lnTo>
                  <a:lnTo>
                    <a:pt x="330" y="735"/>
                  </a:lnTo>
                  <a:lnTo>
                    <a:pt x="330" y="735"/>
                  </a:lnTo>
                  <a:lnTo>
                    <a:pt x="334" y="726"/>
                  </a:lnTo>
                  <a:lnTo>
                    <a:pt x="336" y="716"/>
                  </a:lnTo>
                  <a:lnTo>
                    <a:pt x="338" y="707"/>
                  </a:lnTo>
                  <a:lnTo>
                    <a:pt x="338" y="697"/>
                  </a:lnTo>
                  <a:lnTo>
                    <a:pt x="338" y="697"/>
                  </a:lnTo>
                  <a:lnTo>
                    <a:pt x="337" y="686"/>
                  </a:lnTo>
                  <a:lnTo>
                    <a:pt x="336" y="677"/>
                  </a:lnTo>
                  <a:lnTo>
                    <a:pt x="334" y="667"/>
                  </a:lnTo>
                  <a:lnTo>
                    <a:pt x="329" y="659"/>
                  </a:lnTo>
                  <a:lnTo>
                    <a:pt x="329" y="659"/>
                  </a:lnTo>
                  <a:lnTo>
                    <a:pt x="325" y="649"/>
                  </a:lnTo>
                  <a:lnTo>
                    <a:pt x="320" y="639"/>
                  </a:lnTo>
                  <a:lnTo>
                    <a:pt x="313" y="628"/>
                  </a:lnTo>
                  <a:lnTo>
                    <a:pt x="305" y="618"/>
                  </a:lnTo>
                  <a:lnTo>
                    <a:pt x="305" y="618"/>
                  </a:lnTo>
                  <a:lnTo>
                    <a:pt x="289" y="599"/>
                  </a:lnTo>
                  <a:lnTo>
                    <a:pt x="268" y="579"/>
                  </a:lnTo>
                  <a:lnTo>
                    <a:pt x="268" y="579"/>
                  </a:lnTo>
                  <a:lnTo>
                    <a:pt x="245" y="557"/>
                  </a:lnTo>
                  <a:lnTo>
                    <a:pt x="214" y="533"/>
                  </a:lnTo>
                  <a:lnTo>
                    <a:pt x="172" y="497"/>
                  </a:lnTo>
                  <a:lnTo>
                    <a:pt x="172" y="497"/>
                  </a:lnTo>
                  <a:lnTo>
                    <a:pt x="152" y="480"/>
                  </a:lnTo>
                  <a:lnTo>
                    <a:pt x="133" y="461"/>
                  </a:lnTo>
                  <a:lnTo>
                    <a:pt x="133" y="461"/>
                  </a:lnTo>
                  <a:lnTo>
                    <a:pt x="115" y="442"/>
                  </a:lnTo>
                  <a:lnTo>
                    <a:pt x="100" y="421"/>
                  </a:lnTo>
                  <a:lnTo>
                    <a:pt x="87" y="402"/>
                  </a:lnTo>
                  <a:lnTo>
                    <a:pt x="77" y="382"/>
                  </a:lnTo>
                  <a:lnTo>
                    <a:pt x="77" y="382"/>
                  </a:lnTo>
                  <a:lnTo>
                    <a:pt x="71" y="365"/>
                  </a:lnTo>
                  <a:lnTo>
                    <a:pt x="67" y="349"/>
                  </a:lnTo>
                  <a:lnTo>
                    <a:pt x="64" y="333"/>
                  </a:lnTo>
                  <a:lnTo>
                    <a:pt x="63" y="318"/>
                  </a:lnTo>
                  <a:lnTo>
                    <a:pt x="63" y="318"/>
                  </a:lnTo>
                  <a:lnTo>
                    <a:pt x="63" y="306"/>
                  </a:lnTo>
                  <a:lnTo>
                    <a:pt x="65" y="295"/>
                  </a:lnTo>
                  <a:lnTo>
                    <a:pt x="68" y="283"/>
                  </a:lnTo>
                  <a:lnTo>
                    <a:pt x="71" y="271"/>
                  </a:lnTo>
                  <a:lnTo>
                    <a:pt x="71" y="271"/>
                  </a:lnTo>
                  <a:lnTo>
                    <a:pt x="75" y="260"/>
                  </a:lnTo>
                  <a:lnTo>
                    <a:pt x="80" y="250"/>
                  </a:lnTo>
                  <a:lnTo>
                    <a:pt x="86" y="239"/>
                  </a:lnTo>
                  <a:lnTo>
                    <a:pt x="91" y="230"/>
                  </a:lnTo>
                  <a:lnTo>
                    <a:pt x="91" y="230"/>
                  </a:lnTo>
                  <a:lnTo>
                    <a:pt x="100" y="221"/>
                  </a:lnTo>
                  <a:lnTo>
                    <a:pt x="108" y="211"/>
                  </a:lnTo>
                  <a:lnTo>
                    <a:pt x="117" y="202"/>
                  </a:lnTo>
                  <a:lnTo>
                    <a:pt x="127" y="195"/>
                  </a:lnTo>
                  <a:lnTo>
                    <a:pt x="137" y="187"/>
                  </a:lnTo>
                  <a:lnTo>
                    <a:pt x="148" y="181"/>
                  </a:lnTo>
                  <a:lnTo>
                    <a:pt x="159" y="176"/>
                  </a:lnTo>
                  <a:lnTo>
                    <a:pt x="171" y="171"/>
                  </a:lnTo>
                  <a:lnTo>
                    <a:pt x="171" y="171"/>
                  </a:lnTo>
                  <a:lnTo>
                    <a:pt x="186" y="166"/>
                  </a:lnTo>
                  <a:lnTo>
                    <a:pt x="202" y="162"/>
                  </a:lnTo>
                  <a:lnTo>
                    <a:pt x="219" y="159"/>
                  </a:lnTo>
                  <a:lnTo>
                    <a:pt x="237" y="158"/>
                  </a:lnTo>
                  <a:lnTo>
                    <a:pt x="237" y="158"/>
                  </a:lnTo>
                  <a:lnTo>
                    <a:pt x="250" y="158"/>
                  </a:lnTo>
                  <a:lnTo>
                    <a:pt x="264" y="161"/>
                  </a:lnTo>
                  <a:lnTo>
                    <a:pt x="277" y="163"/>
                  </a:lnTo>
                  <a:lnTo>
                    <a:pt x="289" y="165"/>
                  </a:lnTo>
                  <a:lnTo>
                    <a:pt x="302" y="169"/>
                  </a:lnTo>
                  <a:lnTo>
                    <a:pt x="313" y="173"/>
                  </a:lnTo>
                  <a:lnTo>
                    <a:pt x="324" y="180"/>
                  </a:lnTo>
                  <a:lnTo>
                    <a:pt x="336" y="186"/>
                  </a:lnTo>
                  <a:lnTo>
                    <a:pt x="336" y="186"/>
                  </a:lnTo>
                  <a:lnTo>
                    <a:pt x="346" y="193"/>
                  </a:lnTo>
                  <a:lnTo>
                    <a:pt x="355" y="200"/>
                  </a:lnTo>
                  <a:lnTo>
                    <a:pt x="364" y="208"/>
                  </a:lnTo>
                  <a:lnTo>
                    <a:pt x="371" y="216"/>
                  </a:lnTo>
                  <a:lnTo>
                    <a:pt x="379" y="226"/>
                  </a:lnTo>
                  <a:lnTo>
                    <a:pt x="386" y="235"/>
                  </a:lnTo>
                  <a:lnTo>
                    <a:pt x="393" y="245"/>
                  </a:lnTo>
                  <a:lnTo>
                    <a:pt x="398" y="255"/>
                  </a:lnTo>
                  <a:lnTo>
                    <a:pt x="398" y="255"/>
                  </a:lnTo>
                  <a:lnTo>
                    <a:pt x="403" y="270"/>
                  </a:lnTo>
                  <a:lnTo>
                    <a:pt x="408" y="286"/>
                  </a:lnTo>
                  <a:lnTo>
                    <a:pt x="410" y="301"/>
                  </a:lnTo>
                  <a:lnTo>
                    <a:pt x="411" y="318"/>
                  </a:lnTo>
                  <a:lnTo>
                    <a:pt x="411" y="318"/>
                  </a:lnTo>
                  <a:lnTo>
                    <a:pt x="410" y="325"/>
                  </a:lnTo>
                  <a:lnTo>
                    <a:pt x="409" y="330"/>
                  </a:lnTo>
                  <a:lnTo>
                    <a:pt x="406" y="335"/>
                  </a:lnTo>
                  <a:lnTo>
                    <a:pt x="400" y="340"/>
                  </a:lnTo>
                  <a:lnTo>
                    <a:pt x="400" y="340"/>
                  </a:lnTo>
                  <a:lnTo>
                    <a:pt x="395" y="345"/>
                  </a:lnTo>
                  <a:lnTo>
                    <a:pt x="387" y="348"/>
                  </a:lnTo>
                  <a:lnTo>
                    <a:pt x="381" y="350"/>
                  </a:lnTo>
                  <a:lnTo>
                    <a:pt x="373" y="350"/>
                  </a:lnTo>
                  <a:lnTo>
                    <a:pt x="367" y="350"/>
                  </a:lnTo>
                  <a:lnTo>
                    <a:pt x="359" y="348"/>
                  </a:lnTo>
                  <a:lnTo>
                    <a:pt x="353" y="345"/>
                  </a:lnTo>
                  <a:lnTo>
                    <a:pt x="348" y="340"/>
                  </a:lnTo>
                  <a:lnTo>
                    <a:pt x="348" y="340"/>
                  </a:lnTo>
                  <a:lnTo>
                    <a:pt x="342" y="335"/>
                  </a:lnTo>
                  <a:lnTo>
                    <a:pt x="339" y="330"/>
                  </a:lnTo>
                  <a:lnTo>
                    <a:pt x="338" y="325"/>
                  </a:lnTo>
                  <a:lnTo>
                    <a:pt x="337" y="318"/>
                  </a:lnTo>
                  <a:lnTo>
                    <a:pt x="337" y="318"/>
                  </a:lnTo>
                  <a:lnTo>
                    <a:pt x="336" y="304"/>
                  </a:lnTo>
                  <a:lnTo>
                    <a:pt x="333" y="290"/>
                  </a:lnTo>
                  <a:lnTo>
                    <a:pt x="326" y="276"/>
                  </a:lnTo>
                  <a:lnTo>
                    <a:pt x="319" y="262"/>
                  </a:lnTo>
                  <a:lnTo>
                    <a:pt x="319" y="262"/>
                  </a:lnTo>
                  <a:lnTo>
                    <a:pt x="309" y="252"/>
                  </a:lnTo>
                  <a:lnTo>
                    <a:pt x="299" y="243"/>
                  </a:lnTo>
                  <a:lnTo>
                    <a:pt x="288" y="237"/>
                  </a:lnTo>
                  <a:lnTo>
                    <a:pt x="275" y="230"/>
                  </a:lnTo>
                  <a:lnTo>
                    <a:pt x="275" y="230"/>
                  </a:lnTo>
                  <a:lnTo>
                    <a:pt x="264" y="227"/>
                  </a:lnTo>
                  <a:lnTo>
                    <a:pt x="252" y="225"/>
                  </a:lnTo>
                  <a:lnTo>
                    <a:pt x="240" y="224"/>
                  </a:lnTo>
                  <a:lnTo>
                    <a:pt x="229" y="224"/>
                  </a:lnTo>
                  <a:lnTo>
                    <a:pt x="217" y="226"/>
                  </a:lnTo>
                  <a:lnTo>
                    <a:pt x="205" y="229"/>
                  </a:lnTo>
                  <a:lnTo>
                    <a:pt x="193" y="233"/>
                  </a:lnTo>
                  <a:lnTo>
                    <a:pt x="182" y="240"/>
                  </a:lnTo>
                  <a:lnTo>
                    <a:pt x="182" y="240"/>
                  </a:lnTo>
                  <a:lnTo>
                    <a:pt x="171" y="248"/>
                  </a:lnTo>
                  <a:lnTo>
                    <a:pt x="161" y="258"/>
                  </a:lnTo>
                  <a:lnTo>
                    <a:pt x="152" y="269"/>
                  </a:lnTo>
                  <a:lnTo>
                    <a:pt x="146" y="281"/>
                  </a:lnTo>
                  <a:lnTo>
                    <a:pt x="146" y="281"/>
                  </a:lnTo>
                  <a:lnTo>
                    <a:pt x="143" y="289"/>
                  </a:lnTo>
                  <a:lnTo>
                    <a:pt x="141" y="299"/>
                  </a:lnTo>
                  <a:lnTo>
                    <a:pt x="138" y="309"/>
                  </a:lnTo>
                  <a:lnTo>
                    <a:pt x="138" y="318"/>
                  </a:lnTo>
                  <a:lnTo>
                    <a:pt x="138" y="318"/>
                  </a:lnTo>
                  <a:lnTo>
                    <a:pt x="138" y="329"/>
                  </a:lnTo>
                  <a:lnTo>
                    <a:pt x="141" y="339"/>
                  </a:lnTo>
                  <a:lnTo>
                    <a:pt x="143" y="348"/>
                  </a:lnTo>
                  <a:lnTo>
                    <a:pt x="146" y="356"/>
                  </a:lnTo>
                  <a:lnTo>
                    <a:pt x="146" y="356"/>
                  </a:lnTo>
                  <a:lnTo>
                    <a:pt x="151" y="367"/>
                  </a:lnTo>
                  <a:lnTo>
                    <a:pt x="157" y="377"/>
                  </a:lnTo>
                  <a:lnTo>
                    <a:pt x="163" y="388"/>
                  </a:lnTo>
                  <a:lnTo>
                    <a:pt x="172" y="398"/>
                  </a:lnTo>
                  <a:lnTo>
                    <a:pt x="172" y="398"/>
                  </a:lnTo>
                  <a:lnTo>
                    <a:pt x="179" y="407"/>
                  </a:lnTo>
                  <a:lnTo>
                    <a:pt x="188" y="417"/>
                  </a:lnTo>
                  <a:lnTo>
                    <a:pt x="208" y="437"/>
                  </a:lnTo>
                  <a:lnTo>
                    <a:pt x="208" y="437"/>
                  </a:lnTo>
                  <a:lnTo>
                    <a:pt x="233" y="459"/>
                  </a:lnTo>
                  <a:lnTo>
                    <a:pt x="264" y="485"/>
                  </a:lnTo>
                  <a:lnTo>
                    <a:pt x="264" y="485"/>
                  </a:lnTo>
                  <a:lnTo>
                    <a:pt x="294" y="508"/>
                  </a:lnTo>
                  <a:lnTo>
                    <a:pt x="294" y="508"/>
                  </a:lnTo>
                  <a:lnTo>
                    <a:pt x="310" y="521"/>
                  </a:lnTo>
                  <a:lnTo>
                    <a:pt x="326" y="537"/>
                  </a:lnTo>
                  <a:lnTo>
                    <a:pt x="326" y="537"/>
                  </a:lnTo>
                  <a:lnTo>
                    <a:pt x="341" y="551"/>
                  </a:lnTo>
                  <a:lnTo>
                    <a:pt x="354" y="566"/>
                  </a:lnTo>
                  <a:lnTo>
                    <a:pt x="354" y="566"/>
                  </a:lnTo>
                  <a:lnTo>
                    <a:pt x="376" y="593"/>
                  </a:lnTo>
                  <a:lnTo>
                    <a:pt x="376" y="593"/>
                  </a:lnTo>
                  <a:lnTo>
                    <a:pt x="383" y="604"/>
                  </a:lnTo>
                  <a:lnTo>
                    <a:pt x="390" y="614"/>
                  </a:lnTo>
                  <a:lnTo>
                    <a:pt x="395" y="625"/>
                  </a:lnTo>
                  <a:lnTo>
                    <a:pt x="399" y="636"/>
                  </a:lnTo>
                  <a:lnTo>
                    <a:pt x="399" y="636"/>
                  </a:lnTo>
                  <a:lnTo>
                    <a:pt x="406" y="652"/>
                  </a:lnTo>
                  <a:lnTo>
                    <a:pt x="410" y="667"/>
                  </a:lnTo>
                  <a:lnTo>
                    <a:pt x="412" y="683"/>
                  </a:lnTo>
                  <a:lnTo>
                    <a:pt x="413" y="698"/>
                  </a:lnTo>
                  <a:lnTo>
                    <a:pt x="413" y="698"/>
                  </a:lnTo>
                  <a:lnTo>
                    <a:pt x="412" y="710"/>
                  </a:lnTo>
                  <a:lnTo>
                    <a:pt x="411" y="722"/>
                  </a:lnTo>
                  <a:lnTo>
                    <a:pt x="409" y="732"/>
                  </a:lnTo>
                  <a:lnTo>
                    <a:pt x="406" y="744"/>
                  </a:lnTo>
                  <a:lnTo>
                    <a:pt x="401" y="755"/>
                  </a:lnTo>
                  <a:lnTo>
                    <a:pt x="396" y="766"/>
                  </a:lnTo>
                  <a:lnTo>
                    <a:pt x="390" y="776"/>
                  </a:lnTo>
                  <a:lnTo>
                    <a:pt x="383" y="786"/>
                  </a:lnTo>
                  <a:lnTo>
                    <a:pt x="383" y="78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39" name="组合 38"/>
          <p:cNvGrpSpPr/>
          <p:nvPr/>
        </p:nvGrpSpPr>
        <p:grpSpPr>
          <a:xfrm>
            <a:off x="6568426" y="4905819"/>
            <a:ext cx="869601" cy="869714"/>
            <a:chOff x="6568486" y="4905819"/>
            <a:chExt cx="869714" cy="869714"/>
          </a:xfrm>
        </p:grpSpPr>
        <p:sp>
          <p:nvSpPr>
            <p:cNvPr id="16" name="椭圆 15"/>
            <p:cNvSpPr/>
            <p:nvPr/>
          </p:nvSpPr>
          <p:spPr>
            <a:xfrm>
              <a:off x="6568486" y="4905819"/>
              <a:ext cx="869714" cy="8697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5" name="Freeform 75"/>
            <p:cNvSpPr>
              <a:spLocks noEditPoints="1"/>
            </p:cNvSpPr>
            <p:nvPr/>
          </p:nvSpPr>
          <p:spPr bwMode="auto">
            <a:xfrm>
              <a:off x="6843005" y="5199331"/>
              <a:ext cx="322263" cy="282575"/>
            </a:xfrm>
            <a:custGeom>
              <a:avLst/>
              <a:gdLst>
                <a:gd name="T0" fmla="*/ 918 w 1018"/>
                <a:gd name="T1" fmla="*/ 194 h 891"/>
                <a:gd name="T2" fmla="*/ 888 w 1018"/>
                <a:gd name="T3" fmla="*/ 149 h 891"/>
                <a:gd name="T4" fmla="*/ 837 w 1018"/>
                <a:gd name="T5" fmla="*/ 128 h 891"/>
                <a:gd name="T6" fmla="*/ 427 w 1018"/>
                <a:gd name="T7" fmla="*/ 122 h 891"/>
                <a:gd name="T8" fmla="*/ 414 w 1018"/>
                <a:gd name="T9" fmla="*/ 96 h 891"/>
                <a:gd name="T10" fmla="*/ 397 w 1018"/>
                <a:gd name="T11" fmla="*/ 42 h 891"/>
                <a:gd name="T12" fmla="*/ 356 w 1018"/>
                <a:gd name="T13" fmla="*/ 8 h 891"/>
                <a:gd name="T14" fmla="*/ 191 w 1018"/>
                <a:gd name="T15" fmla="*/ 0 h 891"/>
                <a:gd name="T16" fmla="*/ 138 w 1018"/>
                <a:gd name="T17" fmla="*/ 16 h 891"/>
                <a:gd name="T18" fmla="*/ 103 w 1018"/>
                <a:gd name="T19" fmla="*/ 58 h 891"/>
                <a:gd name="T20" fmla="*/ 96 w 1018"/>
                <a:gd name="T21" fmla="*/ 255 h 891"/>
                <a:gd name="T22" fmla="*/ 42 w 1018"/>
                <a:gd name="T23" fmla="*/ 271 h 891"/>
                <a:gd name="T24" fmla="*/ 8 w 1018"/>
                <a:gd name="T25" fmla="*/ 312 h 891"/>
                <a:gd name="T26" fmla="*/ 64 w 1018"/>
                <a:gd name="T27" fmla="*/ 795 h 891"/>
                <a:gd name="T28" fmla="*/ 80 w 1018"/>
                <a:gd name="T29" fmla="*/ 849 h 891"/>
                <a:gd name="T30" fmla="*/ 122 w 1018"/>
                <a:gd name="T31" fmla="*/ 883 h 891"/>
                <a:gd name="T32" fmla="*/ 859 w 1018"/>
                <a:gd name="T33" fmla="*/ 891 h 891"/>
                <a:gd name="T34" fmla="*/ 912 w 1018"/>
                <a:gd name="T35" fmla="*/ 875 h 891"/>
                <a:gd name="T36" fmla="*/ 947 w 1018"/>
                <a:gd name="T37" fmla="*/ 832 h 891"/>
                <a:gd name="T38" fmla="*/ 1018 w 1018"/>
                <a:gd name="T39" fmla="*/ 350 h 891"/>
                <a:gd name="T40" fmla="*/ 1001 w 1018"/>
                <a:gd name="T41" fmla="*/ 296 h 891"/>
                <a:gd name="T42" fmla="*/ 960 w 1018"/>
                <a:gd name="T43" fmla="*/ 262 h 891"/>
                <a:gd name="T44" fmla="*/ 159 w 1018"/>
                <a:gd name="T45" fmla="*/ 96 h 891"/>
                <a:gd name="T46" fmla="*/ 173 w 1018"/>
                <a:gd name="T47" fmla="*/ 69 h 891"/>
                <a:gd name="T48" fmla="*/ 324 w 1018"/>
                <a:gd name="T49" fmla="*/ 65 h 891"/>
                <a:gd name="T50" fmla="*/ 349 w 1018"/>
                <a:gd name="T51" fmla="*/ 89 h 891"/>
                <a:gd name="T52" fmla="*/ 358 w 1018"/>
                <a:gd name="T53" fmla="*/ 132 h 891"/>
                <a:gd name="T54" fmla="*/ 392 w 1018"/>
                <a:gd name="T55" fmla="*/ 174 h 891"/>
                <a:gd name="T56" fmla="*/ 446 w 1018"/>
                <a:gd name="T57" fmla="*/ 191 h 891"/>
                <a:gd name="T58" fmla="*/ 849 w 1018"/>
                <a:gd name="T59" fmla="*/ 200 h 891"/>
                <a:gd name="T60" fmla="*/ 159 w 1018"/>
                <a:gd name="T61" fmla="*/ 255 h 891"/>
                <a:gd name="T62" fmla="*/ 886 w 1018"/>
                <a:gd name="T63" fmla="*/ 812 h 891"/>
                <a:gd name="T64" fmla="*/ 159 w 1018"/>
                <a:gd name="T65" fmla="*/ 826 h 891"/>
                <a:gd name="T66" fmla="*/ 132 w 1018"/>
                <a:gd name="T67" fmla="*/ 812 h 891"/>
                <a:gd name="T68" fmla="*/ 65 w 1018"/>
                <a:gd name="T69" fmla="*/ 344 h 891"/>
                <a:gd name="T70" fmla="*/ 89 w 1018"/>
                <a:gd name="T71" fmla="*/ 319 h 891"/>
                <a:gd name="T72" fmla="*/ 940 w 1018"/>
                <a:gd name="T73" fmla="*/ 323 h 891"/>
                <a:gd name="T74" fmla="*/ 891 w 1018"/>
                <a:gd name="T75" fmla="*/ 795 h 891"/>
                <a:gd name="T76" fmla="*/ 203 w 1018"/>
                <a:gd name="T77" fmla="*/ 385 h 891"/>
                <a:gd name="T78" fmla="*/ 170 w 1018"/>
                <a:gd name="T79" fmla="*/ 407 h 891"/>
                <a:gd name="T80" fmla="*/ 153 w 1018"/>
                <a:gd name="T81" fmla="*/ 451 h 891"/>
                <a:gd name="T82" fmla="*/ 170 w 1018"/>
                <a:gd name="T83" fmla="*/ 578 h 891"/>
                <a:gd name="T84" fmla="*/ 221 w 1018"/>
                <a:gd name="T85" fmla="*/ 632 h 891"/>
                <a:gd name="T86" fmla="*/ 469 w 1018"/>
                <a:gd name="T87" fmla="*/ 635 h 891"/>
                <a:gd name="T88" fmla="*/ 512 w 1018"/>
                <a:gd name="T89" fmla="*/ 618 h 891"/>
                <a:gd name="T90" fmla="*/ 537 w 1018"/>
                <a:gd name="T91" fmla="*/ 581 h 891"/>
                <a:gd name="T92" fmla="*/ 540 w 1018"/>
                <a:gd name="T93" fmla="*/ 453 h 891"/>
                <a:gd name="T94" fmla="*/ 523 w 1018"/>
                <a:gd name="T95" fmla="*/ 410 h 891"/>
                <a:gd name="T96" fmla="*/ 485 w 1018"/>
                <a:gd name="T97" fmla="*/ 385 h 891"/>
                <a:gd name="T98" fmla="*/ 477 w 1018"/>
                <a:gd name="T99" fmla="*/ 557 h 891"/>
                <a:gd name="T100" fmla="*/ 462 w 1018"/>
                <a:gd name="T101" fmla="*/ 572 h 891"/>
                <a:gd name="T102" fmla="*/ 229 w 1018"/>
                <a:gd name="T103" fmla="*/ 554 h 891"/>
                <a:gd name="T104" fmla="*/ 223 w 1018"/>
                <a:gd name="T105" fmla="*/ 447 h 891"/>
                <a:gd name="T106" fmla="*/ 473 w 1018"/>
                <a:gd name="T107" fmla="*/ 45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8" h="891">
                  <a:moveTo>
                    <a:pt x="922" y="255"/>
                  </a:moveTo>
                  <a:lnTo>
                    <a:pt x="922" y="222"/>
                  </a:lnTo>
                  <a:lnTo>
                    <a:pt x="922" y="222"/>
                  </a:lnTo>
                  <a:lnTo>
                    <a:pt x="922" y="213"/>
                  </a:lnTo>
                  <a:lnTo>
                    <a:pt x="921" y="203"/>
                  </a:lnTo>
                  <a:lnTo>
                    <a:pt x="918" y="194"/>
                  </a:lnTo>
                  <a:lnTo>
                    <a:pt x="915" y="186"/>
                  </a:lnTo>
                  <a:lnTo>
                    <a:pt x="911" y="177"/>
                  </a:lnTo>
                  <a:lnTo>
                    <a:pt x="906" y="170"/>
                  </a:lnTo>
                  <a:lnTo>
                    <a:pt x="901" y="162"/>
                  </a:lnTo>
                  <a:lnTo>
                    <a:pt x="894" y="155"/>
                  </a:lnTo>
                  <a:lnTo>
                    <a:pt x="888" y="149"/>
                  </a:lnTo>
                  <a:lnTo>
                    <a:pt x="880" y="144"/>
                  </a:lnTo>
                  <a:lnTo>
                    <a:pt x="873" y="139"/>
                  </a:lnTo>
                  <a:lnTo>
                    <a:pt x="864" y="134"/>
                  </a:lnTo>
                  <a:lnTo>
                    <a:pt x="856" y="131"/>
                  </a:lnTo>
                  <a:lnTo>
                    <a:pt x="846" y="129"/>
                  </a:lnTo>
                  <a:lnTo>
                    <a:pt x="837" y="128"/>
                  </a:lnTo>
                  <a:lnTo>
                    <a:pt x="828" y="127"/>
                  </a:lnTo>
                  <a:lnTo>
                    <a:pt x="446" y="127"/>
                  </a:lnTo>
                  <a:lnTo>
                    <a:pt x="446" y="127"/>
                  </a:lnTo>
                  <a:lnTo>
                    <a:pt x="439" y="127"/>
                  </a:lnTo>
                  <a:lnTo>
                    <a:pt x="433" y="125"/>
                  </a:lnTo>
                  <a:lnTo>
                    <a:pt x="427" y="122"/>
                  </a:lnTo>
                  <a:lnTo>
                    <a:pt x="423" y="118"/>
                  </a:lnTo>
                  <a:lnTo>
                    <a:pt x="419" y="113"/>
                  </a:lnTo>
                  <a:lnTo>
                    <a:pt x="417" y="108"/>
                  </a:lnTo>
                  <a:lnTo>
                    <a:pt x="415" y="102"/>
                  </a:lnTo>
                  <a:lnTo>
                    <a:pt x="414" y="96"/>
                  </a:lnTo>
                  <a:lnTo>
                    <a:pt x="414" y="96"/>
                  </a:lnTo>
                  <a:lnTo>
                    <a:pt x="414" y="86"/>
                  </a:lnTo>
                  <a:lnTo>
                    <a:pt x="411" y="76"/>
                  </a:lnTo>
                  <a:lnTo>
                    <a:pt x="409" y="67"/>
                  </a:lnTo>
                  <a:lnTo>
                    <a:pt x="406" y="58"/>
                  </a:lnTo>
                  <a:lnTo>
                    <a:pt x="402" y="50"/>
                  </a:lnTo>
                  <a:lnTo>
                    <a:pt x="397" y="42"/>
                  </a:lnTo>
                  <a:lnTo>
                    <a:pt x="392" y="35"/>
                  </a:lnTo>
                  <a:lnTo>
                    <a:pt x="386" y="28"/>
                  </a:lnTo>
                  <a:lnTo>
                    <a:pt x="379" y="22"/>
                  </a:lnTo>
                  <a:lnTo>
                    <a:pt x="372" y="16"/>
                  </a:lnTo>
                  <a:lnTo>
                    <a:pt x="364" y="12"/>
                  </a:lnTo>
                  <a:lnTo>
                    <a:pt x="356" y="8"/>
                  </a:lnTo>
                  <a:lnTo>
                    <a:pt x="347" y="5"/>
                  </a:lnTo>
                  <a:lnTo>
                    <a:pt x="337" y="2"/>
                  </a:lnTo>
                  <a:lnTo>
                    <a:pt x="328" y="0"/>
                  </a:lnTo>
                  <a:lnTo>
                    <a:pt x="318" y="0"/>
                  </a:lnTo>
                  <a:lnTo>
                    <a:pt x="191" y="0"/>
                  </a:lnTo>
                  <a:lnTo>
                    <a:pt x="191" y="0"/>
                  </a:lnTo>
                  <a:lnTo>
                    <a:pt x="182" y="0"/>
                  </a:lnTo>
                  <a:lnTo>
                    <a:pt x="172" y="2"/>
                  </a:lnTo>
                  <a:lnTo>
                    <a:pt x="162" y="5"/>
                  </a:lnTo>
                  <a:lnTo>
                    <a:pt x="154" y="8"/>
                  </a:lnTo>
                  <a:lnTo>
                    <a:pt x="145" y="12"/>
                  </a:lnTo>
                  <a:lnTo>
                    <a:pt x="138" y="16"/>
                  </a:lnTo>
                  <a:lnTo>
                    <a:pt x="130" y="22"/>
                  </a:lnTo>
                  <a:lnTo>
                    <a:pt x="124" y="28"/>
                  </a:lnTo>
                  <a:lnTo>
                    <a:pt x="117" y="35"/>
                  </a:lnTo>
                  <a:lnTo>
                    <a:pt x="112" y="42"/>
                  </a:lnTo>
                  <a:lnTo>
                    <a:pt x="108" y="50"/>
                  </a:lnTo>
                  <a:lnTo>
                    <a:pt x="103" y="58"/>
                  </a:lnTo>
                  <a:lnTo>
                    <a:pt x="100" y="67"/>
                  </a:lnTo>
                  <a:lnTo>
                    <a:pt x="98" y="76"/>
                  </a:lnTo>
                  <a:lnTo>
                    <a:pt x="96" y="86"/>
                  </a:lnTo>
                  <a:lnTo>
                    <a:pt x="96" y="96"/>
                  </a:lnTo>
                  <a:lnTo>
                    <a:pt x="96" y="255"/>
                  </a:lnTo>
                  <a:lnTo>
                    <a:pt x="96" y="255"/>
                  </a:lnTo>
                  <a:lnTo>
                    <a:pt x="86" y="255"/>
                  </a:lnTo>
                  <a:lnTo>
                    <a:pt x="77" y="257"/>
                  </a:lnTo>
                  <a:lnTo>
                    <a:pt x="67" y="259"/>
                  </a:lnTo>
                  <a:lnTo>
                    <a:pt x="58" y="262"/>
                  </a:lnTo>
                  <a:lnTo>
                    <a:pt x="50" y="266"/>
                  </a:lnTo>
                  <a:lnTo>
                    <a:pt x="42" y="271"/>
                  </a:lnTo>
                  <a:lnTo>
                    <a:pt x="35" y="276"/>
                  </a:lnTo>
                  <a:lnTo>
                    <a:pt x="28" y="282"/>
                  </a:lnTo>
                  <a:lnTo>
                    <a:pt x="22" y="289"/>
                  </a:lnTo>
                  <a:lnTo>
                    <a:pt x="17" y="296"/>
                  </a:lnTo>
                  <a:lnTo>
                    <a:pt x="12" y="304"/>
                  </a:lnTo>
                  <a:lnTo>
                    <a:pt x="8" y="312"/>
                  </a:lnTo>
                  <a:lnTo>
                    <a:pt x="5" y="321"/>
                  </a:lnTo>
                  <a:lnTo>
                    <a:pt x="3" y="331"/>
                  </a:lnTo>
                  <a:lnTo>
                    <a:pt x="0" y="340"/>
                  </a:lnTo>
                  <a:lnTo>
                    <a:pt x="0" y="350"/>
                  </a:lnTo>
                  <a:lnTo>
                    <a:pt x="64" y="795"/>
                  </a:lnTo>
                  <a:lnTo>
                    <a:pt x="64" y="795"/>
                  </a:lnTo>
                  <a:lnTo>
                    <a:pt x="65" y="805"/>
                  </a:lnTo>
                  <a:lnTo>
                    <a:pt x="66" y="815"/>
                  </a:lnTo>
                  <a:lnTo>
                    <a:pt x="68" y="823"/>
                  </a:lnTo>
                  <a:lnTo>
                    <a:pt x="71" y="832"/>
                  </a:lnTo>
                  <a:lnTo>
                    <a:pt x="76" y="840"/>
                  </a:lnTo>
                  <a:lnTo>
                    <a:pt x="80" y="849"/>
                  </a:lnTo>
                  <a:lnTo>
                    <a:pt x="85" y="855"/>
                  </a:lnTo>
                  <a:lnTo>
                    <a:pt x="92" y="863"/>
                  </a:lnTo>
                  <a:lnTo>
                    <a:pt x="99" y="868"/>
                  </a:lnTo>
                  <a:lnTo>
                    <a:pt x="106" y="875"/>
                  </a:lnTo>
                  <a:lnTo>
                    <a:pt x="114" y="879"/>
                  </a:lnTo>
                  <a:lnTo>
                    <a:pt x="122" y="883"/>
                  </a:lnTo>
                  <a:lnTo>
                    <a:pt x="131" y="887"/>
                  </a:lnTo>
                  <a:lnTo>
                    <a:pt x="140" y="889"/>
                  </a:lnTo>
                  <a:lnTo>
                    <a:pt x="150" y="890"/>
                  </a:lnTo>
                  <a:lnTo>
                    <a:pt x="159" y="891"/>
                  </a:lnTo>
                  <a:lnTo>
                    <a:pt x="859" y="891"/>
                  </a:lnTo>
                  <a:lnTo>
                    <a:pt x="859" y="891"/>
                  </a:lnTo>
                  <a:lnTo>
                    <a:pt x="868" y="890"/>
                  </a:lnTo>
                  <a:lnTo>
                    <a:pt x="878" y="889"/>
                  </a:lnTo>
                  <a:lnTo>
                    <a:pt x="888" y="887"/>
                  </a:lnTo>
                  <a:lnTo>
                    <a:pt x="896" y="883"/>
                  </a:lnTo>
                  <a:lnTo>
                    <a:pt x="905" y="879"/>
                  </a:lnTo>
                  <a:lnTo>
                    <a:pt x="912" y="875"/>
                  </a:lnTo>
                  <a:lnTo>
                    <a:pt x="920" y="868"/>
                  </a:lnTo>
                  <a:lnTo>
                    <a:pt x="926" y="863"/>
                  </a:lnTo>
                  <a:lnTo>
                    <a:pt x="933" y="855"/>
                  </a:lnTo>
                  <a:lnTo>
                    <a:pt x="938" y="849"/>
                  </a:lnTo>
                  <a:lnTo>
                    <a:pt x="942" y="840"/>
                  </a:lnTo>
                  <a:lnTo>
                    <a:pt x="947" y="832"/>
                  </a:lnTo>
                  <a:lnTo>
                    <a:pt x="950" y="823"/>
                  </a:lnTo>
                  <a:lnTo>
                    <a:pt x="952" y="815"/>
                  </a:lnTo>
                  <a:lnTo>
                    <a:pt x="954" y="805"/>
                  </a:lnTo>
                  <a:lnTo>
                    <a:pt x="954" y="795"/>
                  </a:lnTo>
                  <a:lnTo>
                    <a:pt x="1018" y="350"/>
                  </a:lnTo>
                  <a:lnTo>
                    <a:pt x="1018" y="350"/>
                  </a:lnTo>
                  <a:lnTo>
                    <a:pt x="1018" y="340"/>
                  </a:lnTo>
                  <a:lnTo>
                    <a:pt x="1017" y="331"/>
                  </a:lnTo>
                  <a:lnTo>
                    <a:pt x="1013" y="321"/>
                  </a:lnTo>
                  <a:lnTo>
                    <a:pt x="1010" y="312"/>
                  </a:lnTo>
                  <a:lnTo>
                    <a:pt x="1007" y="304"/>
                  </a:lnTo>
                  <a:lnTo>
                    <a:pt x="1001" y="296"/>
                  </a:lnTo>
                  <a:lnTo>
                    <a:pt x="996" y="289"/>
                  </a:lnTo>
                  <a:lnTo>
                    <a:pt x="990" y="282"/>
                  </a:lnTo>
                  <a:lnTo>
                    <a:pt x="983" y="276"/>
                  </a:lnTo>
                  <a:lnTo>
                    <a:pt x="976" y="271"/>
                  </a:lnTo>
                  <a:lnTo>
                    <a:pt x="968" y="266"/>
                  </a:lnTo>
                  <a:lnTo>
                    <a:pt x="960" y="262"/>
                  </a:lnTo>
                  <a:lnTo>
                    <a:pt x="951" y="259"/>
                  </a:lnTo>
                  <a:lnTo>
                    <a:pt x="941" y="257"/>
                  </a:lnTo>
                  <a:lnTo>
                    <a:pt x="933" y="255"/>
                  </a:lnTo>
                  <a:lnTo>
                    <a:pt x="922" y="255"/>
                  </a:lnTo>
                  <a:lnTo>
                    <a:pt x="922" y="255"/>
                  </a:lnTo>
                  <a:close/>
                  <a:moveTo>
                    <a:pt x="159" y="96"/>
                  </a:moveTo>
                  <a:lnTo>
                    <a:pt x="159" y="96"/>
                  </a:lnTo>
                  <a:lnTo>
                    <a:pt x="160" y="89"/>
                  </a:lnTo>
                  <a:lnTo>
                    <a:pt x="161" y="83"/>
                  </a:lnTo>
                  <a:lnTo>
                    <a:pt x="165" y="78"/>
                  </a:lnTo>
                  <a:lnTo>
                    <a:pt x="169" y="73"/>
                  </a:lnTo>
                  <a:lnTo>
                    <a:pt x="173" y="69"/>
                  </a:lnTo>
                  <a:lnTo>
                    <a:pt x="179" y="66"/>
                  </a:lnTo>
                  <a:lnTo>
                    <a:pt x="185" y="65"/>
                  </a:lnTo>
                  <a:lnTo>
                    <a:pt x="191" y="64"/>
                  </a:lnTo>
                  <a:lnTo>
                    <a:pt x="318" y="64"/>
                  </a:lnTo>
                  <a:lnTo>
                    <a:pt x="318" y="64"/>
                  </a:lnTo>
                  <a:lnTo>
                    <a:pt x="324" y="65"/>
                  </a:lnTo>
                  <a:lnTo>
                    <a:pt x="331" y="66"/>
                  </a:lnTo>
                  <a:lnTo>
                    <a:pt x="336" y="69"/>
                  </a:lnTo>
                  <a:lnTo>
                    <a:pt x="341" y="73"/>
                  </a:lnTo>
                  <a:lnTo>
                    <a:pt x="345" y="78"/>
                  </a:lnTo>
                  <a:lnTo>
                    <a:pt x="348" y="83"/>
                  </a:lnTo>
                  <a:lnTo>
                    <a:pt x="349" y="89"/>
                  </a:lnTo>
                  <a:lnTo>
                    <a:pt x="350" y="96"/>
                  </a:lnTo>
                  <a:lnTo>
                    <a:pt x="350" y="96"/>
                  </a:lnTo>
                  <a:lnTo>
                    <a:pt x="350" y="105"/>
                  </a:lnTo>
                  <a:lnTo>
                    <a:pt x="352" y="115"/>
                  </a:lnTo>
                  <a:lnTo>
                    <a:pt x="354" y="124"/>
                  </a:lnTo>
                  <a:lnTo>
                    <a:pt x="358" y="132"/>
                  </a:lnTo>
                  <a:lnTo>
                    <a:pt x="362" y="141"/>
                  </a:lnTo>
                  <a:lnTo>
                    <a:pt x="366" y="148"/>
                  </a:lnTo>
                  <a:lnTo>
                    <a:pt x="372" y="156"/>
                  </a:lnTo>
                  <a:lnTo>
                    <a:pt x="378" y="163"/>
                  </a:lnTo>
                  <a:lnTo>
                    <a:pt x="385" y="169"/>
                  </a:lnTo>
                  <a:lnTo>
                    <a:pt x="392" y="174"/>
                  </a:lnTo>
                  <a:lnTo>
                    <a:pt x="400" y="179"/>
                  </a:lnTo>
                  <a:lnTo>
                    <a:pt x="408" y="184"/>
                  </a:lnTo>
                  <a:lnTo>
                    <a:pt x="417" y="187"/>
                  </a:lnTo>
                  <a:lnTo>
                    <a:pt x="426" y="189"/>
                  </a:lnTo>
                  <a:lnTo>
                    <a:pt x="436" y="190"/>
                  </a:lnTo>
                  <a:lnTo>
                    <a:pt x="446" y="191"/>
                  </a:lnTo>
                  <a:lnTo>
                    <a:pt x="828" y="191"/>
                  </a:lnTo>
                  <a:lnTo>
                    <a:pt x="828" y="191"/>
                  </a:lnTo>
                  <a:lnTo>
                    <a:pt x="833" y="191"/>
                  </a:lnTo>
                  <a:lnTo>
                    <a:pt x="839" y="193"/>
                  </a:lnTo>
                  <a:lnTo>
                    <a:pt x="845" y="197"/>
                  </a:lnTo>
                  <a:lnTo>
                    <a:pt x="849" y="200"/>
                  </a:lnTo>
                  <a:lnTo>
                    <a:pt x="853" y="205"/>
                  </a:lnTo>
                  <a:lnTo>
                    <a:pt x="857" y="211"/>
                  </a:lnTo>
                  <a:lnTo>
                    <a:pt x="859" y="216"/>
                  </a:lnTo>
                  <a:lnTo>
                    <a:pt x="859" y="222"/>
                  </a:lnTo>
                  <a:lnTo>
                    <a:pt x="859" y="255"/>
                  </a:lnTo>
                  <a:lnTo>
                    <a:pt x="159" y="255"/>
                  </a:lnTo>
                  <a:lnTo>
                    <a:pt x="159" y="96"/>
                  </a:lnTo>
                  <a:close/>
                  <a:moveTo>
                    <a:pt x="891" y="795"/>
                  </a:moveTo>
                  <a:lnTo>
                    <a:pt x="891" y="795"/>
                  </a:lnTo>
                  <a:lnTo>
                    <a:pt x="890" y="802"/>
                  </a:lnTo>
                  <a:lnTo>
                    <a:pt x="888" y="807"/>
                  </a:lnTo>
                  <a:lnTo>
                    <a:pt x="886" y="812"/>
                  </a:lnTo>
                  <a:lnTo>
                    <a:pt x="881" y="818"/>
                  </a:lnTo>
                  <a:lnTo>
                    <a:pt x="877" y="821"/>
                  </a:lnTo>
                  <a:lnTo>
                    <a:pt x="872" y="824"/>
                  </a:lnTo>
                  <a:lnTo>
                    <a:pt x="865" y="826"/>
                  </a:lnTo>
                  <a:lnTo>
                    <a:pt x="859" y="826"/>
                  </a:lnTo>
                  <a:lnTo>
                    <a:pt x="159" y="826"/>
                  </a:lnTo>
                  <a:lnTo>
                    <a:pt x="159" y="826"/>
                  </a:lnTo>
                  <a:lnTo>
                    <a:pt x="153" y="826"/>
                  </a:lnTo>
                  <a:lnTo>
                    <a:pt x="147" y="824"/>
                  </a:lnTo>
                  <a:lnTo>
                    <a:pt x="141" y="821"/>
                  </a:lnTo>
                  <a:lnTo>
                    <a:pt x="137" y="818"/>
                  </a:lnTo>
                  <a:lnTo>
                    <a:pt x="132" y="812"/>
                  </a:lnTo>
                  <a:lnTo>
                    <a:pt x="130" y="807"/>
                  </a:lnTo>
                  <a:lnTo>
                    <a:pt x="128" y="802"/>
                  </a:lnTo>
                  <a:lnTo>
                    <a:pt x="127" y="795"/>
                  </a:lnTo>
                  <a:lnTo>
                    <a:pt x="64" y="350"/>
                  </a:lnTo>
                  <a:lnTo>
                    <a:pt x="64" y="350"/>
                  </a:lnTo>
                  <a:lnTo>
                    <a:pt x="65" y="344"/>
                  </a:lnTo>
                  <a:lnTo>
                    <a:pt x="66" y="337"/>
                  </a:lnTo>
                  <a:lnTo>
                    <a:pt x="69" y="332"/>
                  </a:lnTo>
                  <a:lnTo>
                    <a:pt x="73" y="328"/>
                  </a:lnTo>
                  <a:lnTo>
                    <a:pt x="78" y="323"/>
                  </a:lnTo>
                  <a:lnTo>
                    <a:pt x="83" y="321"/>
                  </a:lnTo>
                  <a:lnTo>
                    <a:pt x="89" y="319"/>
                  </a:lnTo>
                  <a:lnTo>
                    <a:pt x="96" y="318"/>
                  </a:lnTo>
                  <a:lnTo>
                    <a:pt x="922" y="318"/>
                  </a:lnTo>
                  <a:lnTo>
                    <a:pt x="922" y="318"/>
                  </a:lnTo>
                  <a:lnTo>
                    <a:pt x="929" y="319"/>
                  </a:lnTo>
                  <a:lnTo>
                    <a:pt x="935" y="321"/>
                  </a:lnTo>
                  <a:lnTo>
                    <a:pt x="940" y="323"/>
                  </a:lnTo>
                  <a:lnTo>
                    <a:pt x="945" y="328"/>
                  </a:lnTo>
                  <a:lnTo>
                    <a:pt x="949" y="332"/>
                  </a:lnTo>
                  <a:lnTo>
                    <a:pt x="952" y="337"/>
                  </a:lnTo>
                  <a:lnTo>
                    <a:pt x="953" y="344"/>
                  </a:lnTo>
                  <a:lnTo>
                    <a:pt x="954" y="350"/>
                  </a:lnTo>
                  <a:lnTo>
                    <a:pt x="891" y="795"/>
                  </a:lnTo>
                  <a:close/>
                  <a:moveTo>
                    <a:pt x="462" y="381"/>
                  </a:moveTo>
                  <a:lnTo>
                    <a:pt x="228" y="381"/>
                  </a:lnTo>
                  <a:lnTo>
                    <a:pt x="228" y="381"/>
                  </a:lnTo>
                  <a:lnTo>
                    <a:pt x="219" y="382"/>
                  </a:lnTo>
                  <a:lnTo>
                    <a:pt x="211" y="383"/>
                  </a:lnTo>
                  <a:lnTo>
                    <a:pt x="203" y="385"/>
                  </a:lnTo>
                  <a:lnTo>
                    <a:pt x="196" y="389"/>
                  </a:lnTo>
                  <a:lnTo>
                    <a:pt x="189" y="392"/>
                  </a:lnTo>
                  <a:lnTo>
                    <a:pt x="183" y="396"/>
                  </a:lnTo>
                  <a:lnTo>
                    <a:pt x="176" y="402"/>
                  </a:lnTo>
                  <a:lnTo>
                    <a:pt x="170" y="407"/>
                  </a:lnTo>
                  <a:lnTo>
                    <a:pt x="170" y="407"/>
                  </a:lnTo>
                  <a:lnTo>
                    <a:pt x="166" y="413"/>
                  </a:lnTo>
                  <a:lnTo>
                    <a:pt x="161" y="421"/>
                  </a:lnTo>
                  <a:lnTo>
                    <a:pt x="158" y="428"/>
                  </a:lnTo>
                  <a:lnTo>
                    <a:pt x="155" y="436"/>
                  </a:lnTo>
                  <a:lnTo>
                    <a:pt x="154" y="443"/>
                  </a:lnTo>
                  <a:lnTo>
                    <a:pt x="153" y="451"/>
                  </a:lnTo>
                  <a:lnTo>
                    <a:pt x="153" y="459"/>
                  </a:lnTo>
                  <a:lnTo>
                    <a:pt x="153" y="468"/>
                  </a:lnTo>
                  <a:lnTo>
                    <a:pt x="167" y="564"/>
                  </a:lnTo>
                  <a:lnTo>
                    <a:pt x="167" y="564"/>
                  </a:lnTo>
                  <a:lnTo>
                    <a:pt x="168" y="571"/>
                  </a:lnTo>
                  <a:lnTo>
                    <a:pt x="170" y="578"/>
                  </a:lnTo>
                  <a:lnTo>
                    <a:pt x="175" y="591"/>
                  </a:lnTo>
                  <a:lnTo>
                    <a:pt x="183" y="603"/>
                  </a:lnTo>
                  <a:lnTo>
                    <a:pt x="192" y="614"/>
                  </a:lnTo>
                  <a:lnTo>
                    <a:pt x="203" y="623"/>
                  </a:lnTo>
                  <a:lnTo>
                    <a:pt x="215" y="630"/>
                  </a:lnTo>
                  <a:lnTo>
                    <a:pt x="221" y="632"/>
                  </a:lnTo>
                  <a:lnTo>
                    <a:pt x="228" y="634"/>
                  </a:lnTo>
                  <a:lnTo>
                    <a:pt x="234" y="635"/>
                  </a:lnTo>
                  <a:lnTo>
                    <a:pt x="241" y="635"/>
                  </a:lnTo>
                  <a:lnTo>
                    <a:pt x="462" y="637"/>
                  </a:lnTo>
                  <a:lnTo>
                    <a:pt x="462" y="637"/>
                  </a:lnTo>
                  <a:lnTo>
                    <a:pt x="469" y="635"/>
                  </a:lnTo>
                  <a:lnTo>
                    <a:pt x="478" y="634"/>
                  </a:lnTo>
                  <a:lnTo>
                    <a:pt x="485" y="632"/>
                  </a:lnTo>
                  <a:lnTo>
                    <a:pt x="492" y="630"/>
                  </a:lnTo>
                  <a:lnTo>
                    <a:pt x="499" y="627"/>
                  </a:lnTo>
                  <a:lnTo>
                    <a:pt x="506" y="623"/>
                  </a:lnTo>
                  <a:lnTo>
                    <a:pt x="512" y="618"/>
                  </a:lnTo>
                  <a:lnTo>
                    <a:pt x="518" y="613"/>
                  </a:lnTo>
                  <a:lnTo>
                    <a:pt x="523" y="608"/>
                  </a:lnTo>
                  <a:lnTo>
                    <a:pt x="527" y="601"/>
                  </a:lnTo>
                  <a:lnTo>
                    <a:pt x="532" y="595"/>
                  </a:lnTo>
                  <a:lnTo>
                    <a:pt x="535" y="587"/>
                  </a:lnTo>
                  <a:lnTo>
                    <a:pt x="537" y="581"/>
                  </a:lnTo>
                  <a:lnTo>
                    <a:pt x="539" y="572"/>
                  </a:lnTo>
                  <a:lnTo>
                    <a:pt x="540" y="565"/>
                  </a:lnTo>
                  <a:lnTo>
                    <a:pt x="541" y="557"/>
                  </a:lnTo>
                  <a:lnTo>
                    <a:pt x="541" y="462"/>
                  </a:lnTo>
                  <a:lnTo>
                    <a:pt x="541" y="462"/>
                  </a:lnTo>
                  <a:lnTo>
                    <a:pt x="540" y="453"/>
                  </a:lnTo>
                  <a:lnTo>
                    <a:pt x="539" y="446"/>
                  </a:lnTo>
                  <a:lnTo>
                    <a:pt x="537" y="438"/>
                  </a:lnTo>
                  <a:lnTo>
                    <a:pt x="535" y="431"/>
                  </a:lnTo>
                  <a:lnTo>
                    <a:pt x="532" y="423"/>
                  </a:lnTo>
                  <a:lnTo>
                    <a:pt x="527" y="417"/>
                  </a:lnTo>
                  <a:lnTo>
                    <a:pt x="523" y="410"/>
                  </a:lnTo>
                  <a:lnTo>
                    <a:pt x="518" y="405"/>
                  </a:lnTo>
                  <a:lnTo>
                    <a:pt x="512" y="399"/>
                  </a:lnTo>
                  <a:lnTo>
                    <a:pt x="506" y="395"/>
                  </a:lnTo>
                  <a:lnTo>
                    <a:pt x="499" y="391"/>
                  </a:lnTo>
                  <a:lnTo>
                    <a:pt x="492" y="388"/>
                  </a:lnTo>
                  <a:lnTo>
                    <a:pt x="485" y="385"/>
                  </a:lnTo>
                  <a:lnTo>
                    <a:pt x="478" y="383"/>
                  </a:lnTo>
                  <a:lnTo>
                    <a:pt x="469" y="382"/>
                  </a:lnTo>
                  <a:lnTo>
                    <a:pt x="462" y="381"/>
                  </a:lnTo>
                  <a:lnTo>
                    <a:pt x="462" y="381"/>
                  </a:lnTo>
                  <a:close/>
                  <a:moveTo>
                    <a:pt x="477" y="557"/>
                  </a:moveTo>
                  <a:lnTo>
                    <a:pt x="477" y="557"/>
                  </a:lnTo>
                  <a:lnTo>
                    <a:pt x="477" y="560"/>
                  </a:lnTo>
                  <a:lnTo>
                    <a:pt x="476" y="562"/>
                  </a:lnTo>
                  <a:lnTo>
                    <a:pt x="473" y="568"/>
                  </a:lnTo>
                  <a:lnTo>
                    <a:pt x="467" y="571"/>
                  </a:lnTo>
                  <a:lnTo>
                    <a:pt x="465" y="572"/>
                  </a:lnTo>
                  <a:lnTo>
                    <a:pt x="462" y="572"/>
                  </a:lnTo>
                  <a:lnTo>
                    <a:pt x="242" y="572"/>
                  </a:lnTo>
                  <a:lnTo>
                    <a:pt x="242" y="572"/>
                  </a:lnTo>
                  <a:lnTo>
                    <a:pt x="239" y="570"/>
                  </a:lnTo>
                  <a:lnTo>
                    <a:pt x="234" y="566"/>
                  </a:lnTo>
                  <a:lnTo>
                    <a:pt x="231" y="560"/>
                  </a:lnTo>
                  <a:lnTo>
                    <a:pt x="229" y="554"/>
                  </a:lnTo>
                  <a:lnTo>
                    <a:pt x="216" y="459"/>
                  </a:lnTo>
                  <a:lnTo>
                    <a:pt x="216" y="459"/>
                  </a:lnTo>
                  <a:lnTo>
                    <a:pt x="216" y="453"/>
                  </a:lnTo>
                  <a:lnTo>
                    <a:pt x="218" y="449"/>
                  </a:lnTo>
                  <a:lnTo>
                    <a:pt x="218" y="449"/>
                  </a:lnTo>
                  <a:lnTo>
                    <a:pt x="223" y="447"/>
                  </a:lnTo>
                  <a:lnTo>
                    <a:pt x="228" y="446"/>
                  </a:lnTo>
                  <a:lnTo>
                    <a:pt x="462" y="446"/>
                  </a:lnTo>
                  <a:lnTo>
                    <a:pt x="462" y="446"/>
                  </a:lnTo>
                  <a:lnTo>
                    <a:pt x="465" y="446"/>
                  </a:lnTo>
                  <a:lnTo>
                    <a:pt x="467" y="447"/>
                  </a:lnTo>
                  <a:lnTo>
                    <a:pt x="473" y="450"/>
                  </a:lnTo>
                  <a:lnTo>
                    <a:pt x="476" y="455"/>
                  </a:lnTo>
                  <a:lnTo>
                    <a:pt x="477" y="458"/>
                  </a:lnTo>
                  <a:lnTo>
                    <a:pt x="477" y="462"/>
                  </a:lnTo>
                  <a:lnTo>
                    <a:pt x="477" y="5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44" name="组合 43"/>
          <p:cNvGrpSpPr/>
          <p:nvPr/>
        </p:nvGrpSpPr>
        <p:grpSpPr>
          <a:xfrm>
            <a:off x="4753976" y="4905819"/>
            <a:ext cx="869601" cy="869714"/>
            <a:chOff x="4753800" y="4905819"/>
            <a:chExt cx="869714" cy="869714"/>
          </a:xfrm>
        </p:grpSpPr>
        <p:sp>
          <p:nvSpPr>
            <p:cNvPr id="10" name="椭圆 9"/>
            <p:cNvSpPr/>
            <p:nvPr/>
          </p:nvSpPr>
          <p:spPr>
            <a:xfrm>
              <a:off x="4753800" y="4905819"/>
              <a:ext cx="869714" cy="8697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6" name="Freeform 32"/>
            <p:cNvSpPr>
              <a:spLocks noEditPoints="1"/>
            </p:cNvSpPr>
            <p:nvPr/>
          </p:nvSpPr>
          <p:spPr bwMode="auto">
            <a:xfrm>
              <a:off x="5027526" y="5269330"/>
              <a:ext cx="322263" cy="161925"/>
            </a:xfrm>
            <a:custGeom>
              <a:avLst/>
              <a:gdLst>
                <a:gd name="T0" fmla="*/ 891 w 1019"/>
                <a:gd name="T1" fmla="*/ 95 h 508"/>
                <a:gd name="T2" fmla="*/ 887 w 1019"/>
                <a:gd name="T3" fmla="*/ 67 h 508"/>
                <a:gd name="T4" fmla="*/ 875 w 1019"/>
                <a:gd name="T5" fmla="*/ 41 h 508"/>
                <a:gd name="T6" fmla="*/ 857 w 1019"/>
                <a:gd name="T7" fmla="*/ 22 h 508"/>
                <a:gd name="T8" fmla="*/ 833 w 1019"/>
                <a:gd name="T9" fmla="*/ 7 h 508"/>
                <a:gd name="T10" fmla="*/ 805 w 1019"/>
                <a:gd name="T11" fmla="*/ 1 h 508"/>
                <a:gd name="T12" fmla="*/ 96 w 1019"/>
                <a:gd name="T13" fmla="*/ 0 h 508"/>
                <a:gd name="T14" fmla="*/ 68 w 1019"/>
                <a:gd name="T15" fmla="*/ 4 h 508"/>
                <a:gd name="T16" fmla="*/ 42 w 1019"/>
                <a:gd name="T17" fmla="*/ 16 h 508"/>
                <a:gd name="T18" fmla="*/ 22 w 1019"/>
                <a:gd name="T19" fmla="*/ 35 h 508"/>
                <a:gd name="T20" fmla="*/ 8 w 1019"/>
                <a:gd name="T21" fmla="*/ 59 h 508"/>
                <a:gd name="T22" fmla="*/ 2 w 1019"/>
                <a:gd name="T23" fmla="*/ 85 h 508"/>
                <a:gd name="T24" fmla="*/ 0 w 1019"/>
                <a:gd name="T25" fmla="*/ 414 h 508"/>
                <a:gd name="T26" fmla="*/ 5 w 1019"/>
                <a:gd name="T27" fmla="*/ 442 h 508"/>
                <a:gd name="T28" fmla="*/ 17 w 1019"/>
                <a:gd name="T29" fmla="*/ 466 h 508"/>
                <a:gd name="T30" fmla="*/ 35 w 1019"/>
                <a:gd name="T31" fmla="*/ 487 h 508"/>
                <a:gd name="T32" fmla="*/ 58 w 1019"/>
                <a:gd name="T33" fmla="*/ 501 h 508"/>
                <a:gd name="T34" fmla="*/ 86 w 1019"/>
                <a:gd name="T35" fmla="*/ 508 h 508"/>
                <a:gd name="T36" fmla="*/ 796 w 1019"/>
                <a:gd name="T37" fmla="*/ 508 h 508"/>
                <a:gd name="T38" fmla="*/ 824 w 1019"/>
                <a:gd name="T39" fmla="*/ 504 h 508"/>
                <a:gd name="T40" fmla="*/ 849 w 1019"/>
                <a:gd name="T41" fmla="*/ 492 h 508"/>
                <a:gd name="T42" fmla="*/ 870 w 1019"/>
                <a:gd name="T43" fmla="*/ 474 h 508"/>
                <a:gd name="T44" fmla="*/ 883 w 1019"/>
                <a:gd name="T45" fmla="*/ 450 h 508"/>
                <a:gd name="T46" fmla="*/ 891 w 1019"/>
                <a:gd name="T47" fmla="*/ 423 h 508"/>
                <a:gd name="T48" fmla="*/ 954 w 1019"/>
                <a:gd name="T49" fmla="*/ 414 h 508"/>
                <a:gd name="T50" fmla="*/ 979 w 1019"/>
                <a:gd name="T51" fmla="*/ 408 h 508"/>
                <a:gd name="T52" fmla="*/ 1008 w 1019"/>
                <a:gd name="T53" fmla="*/ 385 h 508"/>
                <a:gd name="T54" fmla="*/ 1018 w 1019"/>
                <a:gd name="T55" fmla="*/ 356 h 508"/>
                <a:gd name="T56" fmla="*/ 1019 w 1019"/>
                <a:gd name="T57" fmla="*/ 158 h 508"/>
                <a:gd name="T58" fmla="*/ 1013 w 1019"/>
                <a:gd name="T59" fmla="*/ 134 h 508"/>
                <a:gd name="T60" fmla="*/ 990 w 1019"/>
                <a:gd name="T61" fmla="*/ 106 h 508"/>
                <a:gd name="T62" fmla="*/ 961 w 1019"/>
                <a:gd name="T63" fmla="*/ 95 h 508"/>
                <a:gd name="T64" fmla="*/ 828 w 1019"/>
                <a:gd name="T65" fmla="*/ 414 h 508"/>
                <a:gd name="T66" fmla="*/ 824 w 1019"/>
                <a:gd name="T67" fmla="*/ 426 h 508"/>
                <a:gd name="T68" fmla="*/ 814 w 1019"/>
                <a:gd name="T69" fmla="*/ 439 h 508"/>
                <a:gd name="T70" fmla="*/ 796 w 1019"/>
                <a:gd name="T71" fmla="*/ 445 h 508"/>
                <a:gd name="T72" fmla="*/ 90 w 1019"/>
                <a:gd name="T73" fmla="*/ 445 h 508"/>
                <a:gd name="T74" fmla="*/ 73 w 1019"/>
                <a:gd name="T75" fmla="*/ 436 h 508"/>
                <a:gd name="T76" fmla="*/ 65 w 1019"/>
                <a:gd name="T77" fmla="*/ 420 h 508"/>
                <a:gd name="T78" fmla="*/ 64 w 1019"/>
                <a:gd name="T79" fmla="*/ 95 h 508"/>
                <a:gd name="T80" fmla="*/ 69 w 1019"/>
                <a:gd name="T81" fmla="*/ 78 h 508"/>
                <a:gd name="T82" fmla="*/ 84 w 1019"/>
                <a:gd name="T83" fmla="*/ 66 h 508"/>
                <a:gd name="T84" fmla="*/ 796 w 1019"/>
                <a:gd name="T85" fmla="*/ 63 h 508"/>
                <a:gd name="T86" fmla="*/ 808 w 1019"/>
                <a:gd name="T87" fmla="*/ 66 h 508"/>
                <a:gd name="T88" fmla="*/ 822 w 1019"/>
                <a:gd name="T89" fmla="*/ 78 h 508"/>
                <a:gd name="T90" fmla="*/ 828 w 1019"/>
                <a:gd name="T91" fmla="*/ 95 h 508"/>
                <a:gd name="T92" fmla="*/ 891 w 1019"/>
                <a:gd name="T93" fmla="*/ 349 h 508"/>
                <a:gd name="T94" fmla="*/ 954 w 1019"/>
                <a:gd name="T95" fmla="*/ 349 h 508"/>
                <a:gd name="T96" fmla="*/ 598 w 1019"/>
                <a:gd name="T97" fmla="*/ 150 h 508"/>
                <a:gd name="T98" fmla="*/ 582 w 1019"/>
                <a:gd name="T99" fmla="*/ 136 h 508"/>
                <a:gd name="T100" fmla="*/ 563 w 1019"/>
                <a:gd name="T101" fmla="*/ 127 h 508"/>
                <a:gd name="T102" fmla="*/ 159 w 1019"/>
                <a:gd name="T103" fmla="*/ 127 h 508"/>
                <a:gd name="T104" fmla="*/ 142 w 1019"/>
                <a:gd name="T105" fmla="*/ 133 h 508"/>
                <a:gd name="T106" fmla="*/ 130 w 1019"/>
                <a:gd name="T107" fmla="*/ 147 h 508"/>
                <a:gd name="T108" fmla="*/ 128 w 1019"/>
                <a:gd name="T109" fmla="*/ 349 h 508"/>
                <a:gd name="T110" fmla="*/ 130 w 1019"/>
                <a:gd name="T111" fmla="*/ 362 h 508"/>
                <a:gd name="T112" fmla="*/ 142 w 1019"/>
                <a:gd name="T113" fmla="*/ 376 h 508"/>
                <a:gd name="T114" fmla="*/ 159 w 1019"/>
                <a:gd name="T115" fmla="*/ 382 h 508"/>
                <a:gd name="T116" fmla="*/ 689 w 1019"/>
                <a:gd name="T117" fmla="*/ 380 h 508"/>
                <a:gd name="T118" fmla="*/ 701 w 1019"/>
                <a:gd name="T119" fmla="*/ 373 h 508"/>
                <a:gd name="T120" fmla="*/ 702 w 1019"/>
                <a:gd name="T121" fmla="*/ 3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508">
                  <a:moveTo>
                    <a:pt x="954" y="95"/>
                  </a:moveTo>
                  <a:lnTo>
                    <a:pt x="891" y="95"/>
                  </a:lnTo>
                  <a:lnTo>
                    <a:pt x="891" y="95"/>
                  </a:lnTo>
                  <a:lnTo>
                    <a:pt x="891" y="85"/>
                  </a:lnTo>
                  <a:lnTo>
                    <a:pt x="889" y="76"/>
                  </a:lnTo>
                  <a:lnTo>
                    <a:pt x="887" y="67"/>
                  </a:lnTo>
                  <a:lnTo>
                    <a:pt x="883" y="59"/>
                  </a:lnTo>
                  <a:lnTo>
                    <a:pt x="879" y="50"/>
                  </a:lnTo>
                  <a:lnTo>
                    <a:pt x="875" y="41"/>
                  </a:lnTo>
                  <a:lnTo>
                    <a:pt x="870" y="35"/>
                  </a:lnTo>
                  <a:lnTo>
                    <a:pt x="863" y="27"/>
                  </a:lnTo>
                  <a:lnTo>
                    <a:pt x="857" y="22"/>
                  </a:lnTo>
                  <a:lnTo>
                    <a:pt x="849" y="16"/>
                  </a:lnTo>
                  <a:lnTo>
                    <a:pt x="842" y="11"/>
                  </a:lnTo>
                  <a:lnTo>
                    <a:pt x="833" y="7"/>
                  </a:lnTo>
                  <a:lnTo>
                    <a:pt x="824" y="4"/>
                  </a:lnTo>
                  <a:lnTo>
                    <a:pt x="815" y="2"/>
                  </a:lnTo>
                  <a:lnTo>
                    <a:pt x="805" y="1"/>
                  </a:lnTo>
                  <a:lnTo>
                    <a:pt x="796" y="0"/>
                  </a:lnTo>
                  <a:lnTo>
                    <a:pt x="96" y="0"/>
                  </a:lnTo>
                  <a:lnTo>
                    <a:pt x="96" y="0"/>
                  </a:lnTo>
                  <a:lnTo>
                    <a:pt x="86" y="1"/>
                  </a:lnTo>
                  <a:lnTo>
                    <a:pt x="77" y="2"/>
                  </a:lnTo>
                  <a:lnTo>
                    <a:pt x="68" y="4"/>
                  </a:lnTo>
                  <a:lnTo>
                    <a:pt x="58" y="7"/>
                  </a:lnTo>
                  <a:lnTo>
                    <a:pt x="51" y="11"/>
                  </a:lnTo>
                  <a:lnTo>
                    <a:pt x="42" y="16"/>
                  </a:lnTo>
                  <a:lnTo>
                    <a:pt x="35" y="22"/>
                  </a:lnTo>
                  <a:lnTo>
                    <a:pt x="28" y="27"/>
                  </a:lnTo>
                  <a:lnTo>
                    <a:pt x="22" y="35"/>
                  </a:lnTo>
                  <a:lnTo>
                    <a:pt x="17" y="41"/>
                  </a:lnTo>
                  <a:lnTo>
                    <a:pt x="12" y="50"/>
                  </a:lnTo>
                  <a:lnTo>
                    <a:pt x="8" y="59"/>
                  </a:lnTo>
                  <a:lnTo>
                    <a:pt x="5" y="67"/>
                  </a:lnTo>
                  <a:lnTo>
                    <a:pt x="3" y="76"/>
                  </a:lnTo>
                  <a:lnTo>
                    <a:pt x="2" y="85"/>
                  </a:lnTo>
                  <a:lnTo>
                    <a:pt x="0" y="95"/>
                  </a:lnTo>
                  <a:lnTo>
                    <a:pt x="0" y="414"/>
                  </a:lnTo>
                  <a:lnTo>
                    <a:pt x="0" y="414"/>
                  </a:lnTo>
                  <a:lnTo>
                    <a:pt x="2" y="423"/>
                  </a:lnTo>
                  <a:lnTo>
                    <a:pt x="3" y="432"/>
                  </a:lnTo>
                  <a:lnTo>
                    <a:pt x="5" y="442"/>
                  </a:lnTo>
                  <a:lnTo>
                    <a:pt x="8" y="450"/>
                  </a:lnTo>
                  <a:lnTo>
                    <a:pt x="12" y="459"/>
                  </a:lnTo>
                  <a:lnTo>
                    <a:pt x="17" y="466"/>
                  </a:lnTo>
                  <a:lnTo>
                    <a:pt x="22" y="474"/>
                  </a:lnTo>
                  <a:lnTo>
                    <a:pt x="28" y="480"/>
                  </a:lnTo>
                  <a:lnTo>
                    <a:pt x="35" y="487"/>
                  </a:lnTo>
                  <a:lnTo>
                    <a:pt x="42" y="492"/>
                  </a:lnTo>
                  <a:lnTo>
                    <a:pt x="51" y="497"/>
                  </a:lnTo>
                  <a:lnTo>
                    <a:pt x="58" y="501"/>
                  </a:lnTo>
                  <a:lnTo>
                    <a:pt x="68" y="504"/>
                  </a:lnTo>
                  <a:lnTo>
                    <a:pt x="77" y="507"/>
                  </a:lnTo>
                  <a:lnTo>
                    <a:pt x="86" y="508"/>
                  </a:lnTo>
                  <a:lnTo>
                    <a:pt x="96" y="508"/>
                  </a:lnTo>
                  <a:lnTo>
                    <a:pt x="796" y="508"/>
                  </a:lnTo>
                  <a:lnTo>
                    <a:pt x="796" y="508"/>
                  </a:lnTo>
                  <a:lnTo>
                    <a:pt x="805" y="508"/>
                  </a:lnTo>
                  <a:lnTo>
                    <a:pt x="815" y="507"/>
                  </a:lnTo>
                  <a:lnTo>
                    <a:pt x="824" y="504"/>
                  </a:lnTo>
                  <a:lnTo>
                    <a:pt x="833" y="501"/>
                  </a:lnTo>
                  <a:lnTo>
                    <a:pt x="842" y="497"/>
                  </a:lnTo>
                  <a:lnTo>
                    <a:pt x="849" y="492"/>
                  </a:lnTo>
                  <a:lnTo>
                    <a:pt x="857" y="487"/>
                  </a:lnTo>
                  <a:lnTo>
                    <a:pt x="863" y="480"/>
                  </a:lnTo>
                  <a:lnTo>
                    <a:pt x="870" y="474"/>
                  </a:lnTo>
                  <a:lnTo>
                    <a:pt x="875" y="466"/>
                  </a:lnTo>
                  <a:lnTo>
                    <a:pt x="879" y="459"/>
                  </a:lnTo>
                  <a:lnTo>
                    <a:pt x="883" y="450"/>
                  </a:lnTo>
                  <a:lnTo>
                    <a:pt x="887" y="442"/>
                  </a:lnTo>
                  <a:lnTo>
                    <a:pt x="889" y="432"/>
                  </a:lnTo>
                  <a:lnTo>
                    <a:pt x="891" y="423"/>
                  </a:lnTo>
                  <a:lnTo>
                    <a:pt x="891" y="414"/>
                  </a:lnTo>
                  <a:lnTo>
                    <a:pt x="954" y="414"/>
                  </a:lnTo>
                  <a:lnTo>
                    <a:pt x="954" y="414"/>
                  </a:lnTo>
                  <a:lnTo>
                    <a:pt x="961" y="413"/>
                  </a:lnTo>
                  <a:lnTo>
                    <a:pt x="967" y="412"/>
                  </a:lnTo>
                  <a:lnTo>
                    <a:pt x="979" y="408"/>
                  </a:lnTo>
                  <a:lnTo>
                    <a:pt x="990" y="402"/>
                  </a:lnTo>
                  <a:lnTo>
                    <a:pt x="999" y="394"/>
                  </a:lnTo>
                  <a:lnTo>
                    <a:pt x="1008" y="385"/>
                  </a:lnTo>
                  <a:lnTo>
                    <a:pt x="1013" y="374"/>
                  </a:lnTo>
                  <a:lnTo>
                    <a:pt x="1017" y="362"/>
                  </a:lnTo>
                  <a:lnTo>
                    <a:pt x="1018" y="356"/>
                  </a:lnTo>
                  <a:lnTo>
                    <a:pt x="1019" y="349"/>
                  </a:lnTo>
                  <a:lnTo>
                    <a:pt x="1019" y="158"/>
                  </a:lnTo>
                  <a:lnTo>
                    <a:pt x="1019" y="158"/>
                  </a:lnTo>
                  <a:lnTo>
                    <a:pt x="1018" y="152"/>
                  </a:lnTo>
                  <a:lnTo>
                    <a:pt x="1017" y="145"/>
                  </a:lnTo>
                  <a:lnTo>
                    <a:pt x="1013" y="134"/>
                  </a:lnTo>
                  <a:lnTo>
                    <a:pt x="1008" y="123"/>
                  </a:lnTo>
                  <a:lnTo>
                    <a:pt x="999" y="114"/>
                  </a:lnTo>
                  <a:lnTo>
                    <a:pt x="990" y="106"/>
                  </a:lnTo>
                  <a:lnTo>
                    <a:pt x="979" y="100"/>
                  </a:lnTo>
                  <a:lnTo>
                    <a:pt x="967" y="96"/>
                  </a:lnTo>
                  <a:lnTo>
                    <a:pt x="961" y="95"/>
                  </a:lnTo>
                  <a:lnTo>
                    <a:pt x="954" y="95"/>
                  </a:lnTo>
                  <a:lnTo>
                    <a:pt x="954" y="95"/>
                  </a:lnTo>
                  <a:close/>
                  <a:moveTo>
                    <a:pt x="828" y="414"/>
                  </a:moveTo>
                  <a:lnTo>
                    <a:pt x="828" y="414"/>
                  </a:lnTo>
                  <a:lnTo>
                    <a:pt x="827" y="420"/>
                  </a:lnTo>
                  <a:lnTo>
                    <a:pt x="824" y="426"/>
                  </a:lnTo>
                  <a:lnTo>
                    <a:pt x="822" y="431"/>
                  </a:lnTo>
                  <a:lnTo>
                    <a:pt x="818" y="436"/>
                  </a:lnTo>
                  <a:lnTo>
                    <a:pt x="814" y="439"/>
                  </a:lnTo>
                  <a:lnTo>
                    <a:pt x="808" y="443"/>
                  </a:lnTo>
                  <a:lnTo>
                    <a:pt x="802" y="445"/>
                  </a:lnTo>
                  <a:lnTo>
                    <a:pt x="796" y="445"/>
                  </a:lnTo>
                  <a:lnTo>
                    <a:pt x="96" y="445"/>
                  </a:lnTo>
                  <a:lnTo>
                    <a:pt x="96" y="445"/>
                  </a:lnTo>
                  <a:lnTo>
                    <a:pt x="90" y="445"/>
                  </a:lnTo>
                  <a:lnTo>
                    <a:pt x="84" y="443"/>
                  </a:lnTo>
                  <a:lnTo>
                    <a:pt x="78" y="439"/>
                  </a:lnTo>
                  <a:lnTo>
                    <a:pt x="73" y="436"/>
                  </a:lnTo>
                  <a:lnTo>
                    <a:pt x="69" y="431"/>
                  </a:lnTo>
                  <a:lnTo>
                    <a:pt x="67" y="426"/>
                  </a:lnTo>
                  <a:lnTo>
                    <a:pt x="65" y="420"/>
                  </a:lnTo>
                  <a:lnTo>
                    <a:pt x="64" y="414"/>
                  </a:lnTo>
                  <a:lnTo>
                    <a:pt x="64" y="95"/>
                  </a:lnTo>
                  <a:lnTo>
                    <a:pt x="64" y="95"/>
                  </a:lnTo>
                  <a:lnTo>
                    <a:pt x="65" y="89"/>
                  </a:lnTo>
                  <a:lnTo>
                    <a:pt x="67" y="83"/>
                  </a:lnTo>
                  <a:lnTo>
                    <a:pt x="69" y="78"/>
                  </a:lnTo>
                  <a:lnTo>
                    <a:pt x="73" y="73"/>
                  </a:lnTo>
                  <a:lnTo>
                    <a:pt x="78" y="69"/>
                  </a:lnTo>
                  <a:lnTo>
                    <a:pt x="84" y="66"/>
                  </a:lnTo>
                  <a:lnTo>
                    <a:pt x="90" y="64"/>
                  </a:lnTo>
                  <a:lnTo>
                    <a:pt x="96" y="63"/>
                  </a:lnTo>
                  <a:lnTo>
                    <a:pt x="796" y="63"/>
                  </a:lnTo>
                  <a:lnTo>
                    <a:pt x="796" y="63"/>
                  </a:lnTo>
                  <a:lnTo>
                    <a:pt x="802" y="64"/>
                  </a:lnTo>
                  <a:lnTo>
                    <a:pt x="808" y="66"/>
                  </a:lnTo>
                  <a:lnTo>
                    <a:pt x="814" y="69"/>
                  </a:lnTo>
                  <a:lnTo>
                    <a:pt x="818" y="73"/>
                  </a:lnTo>
                  <a:lnTo>
                    <a:pt x="822" y="78"/>
                  </a:lnTo>
                  <a:lnTo>
                    <a:pt x="824" y="83"/>
                  </a:lnTo>
                  <a:lnTo>
                    <a:pt x="827" y="89"/>
                  </a:lnTo>
                  <a:lnTo>
                    <a:pt x="828" y="95"/>
                  </a:lnTo>
                  <a:lnTo>
                    <a:pt x="828" y="414"/>
                  </a:lnTo>
                  <a:close/>
                  <a:moveTo>
                    <a:pt x="954" y="349"/>
                  </a:moveTo>
                  <a:lnTo>
                    <a:pt x="891" y="349"/>
                  </a:lnTo>
                  <a:lnTo>
                    <a:pt x="891" y="158"/>
                  </a:lnTo>
                  <a:lnTo>
                    <a:pt x="954" y="158"/>
                  </a:lnTo>
                  <a:lnTo>
                    <a:pt x="954" y="349"/>
                  </a:lnTo>
                  <a:close/>
                  <a:moveTo>
                    <a:pt x="601" y="155"/>
                  </a:moveTo>
                  <a:lnTo>
                    <a:pt x="601" y="155"/>
                  </a:lnTo>
                  <a:lnTo>
                    <a:pt x="598" y="150"/>
                  </a:lnTo>
                  <a:lnTo>
                    <a:pt x="594" y="144"/>
                  </a:lnTo>
                  <a:lnTo>
                    <a:pt x="588" y="139"/>
                  </a:lnTo>
                  <a:lnTo>
                    <a:pt x="582" y="136"/>
                  </a:lnTo>
                  <a:lnTo>
                    <a:pt x="576" y="132"/>
                  </a:lnTo>
                  <a:lnTo>
                    <a:pt x="569" y="129"/>
                  </a:lnTo>
                  <a:lnTo>
                    <a:pt x="563" y="127"/>
                  </a:lnTo>
                  <a:lnTo>
                    <a:pt x="555" y="127"/>
                  </a:lnTo>
                  <a:lnTo>
                    <a:pt x="159" y="127"/>
                  </a:lnTo>
                  <a:lnTo>
                    <a:pt x="159" y="127"/>
                  </a:lnTo>
                  <a:lnTo>
                    <a:pt x="153" y="127"/>
                  </a:lnTo>
                  <a:lnTo>
                    <a:pt x="147" y="129"/>
                  </a:lnTo>
                  <a:lnTo>
                    <a:pt x="142" y="133"/>
                  </a:lnTo>
                  <a:lnTo>
                    <a:pt x="137" y="136"/>
                  </a:lnTo>
                  <a:lnTo>
                    <a:pt x="133" y="141"/>
                  </a:lnTo>
                  <a:lnTo>
                    <a:pt x="130" y="147"/>
                  </a:lnTo>
                  <a:lnTo>
                    <a:pt x="128" y="152"/>
                  </a:lnTo>
                  <a:lnTo>
                    <a:pt x="128" y="158"/>
                  </a:lnTo>
                  <a:lnTo>
                    <a:pt x="128" y="349"/>
                  </a:lnTo>
                  <a:lnTo>
                    <a:pt x="128" y="349"/>
                  </a:lnTo>
                  <a:lnTo>
                    <a:pt x="128" y="356"/>
                  </a:lnTo>
                  <a:lnTo>
                    <a:pt x="130" y="362"/>
                  </a:lnTo>
                  <a:lnTo>
                    <a:pt x="133" y="368"/>
                  </a:lnTo>
                  <a:lnTo>
                    <a:pt x="137" y="372"/>
                  </a:lnTo>
                  <a:lnTo>
                    <a:pt x="142" y="376"/>
                  </a:lnTo>
                  <a:lnTo>
                    <a:pt x="147" y="379"/>
                  </a:lnTo>
                  <a:lnTo>
                    <a:pt x="153" y="380"/>
                  </a:lnTo>
                  <a:lnTo>
                    <a:pt x="159" y="382"/>
                  </a:lnTo>
                  <a:lnTo>
                    <a:pt x="683" y="382"/>
                  </a:lnTo>
                  <a:lnTo>
                    <a:pt x="683" y="382"/>
                  </a:lnTo>
                  <a:lnTo>
                    <a:pt x="689" y="380"/>
                  </a:lnTo>
                  <a:lnTo>
                    <a:pt x="694" y="379"/>
                  </a:lnTo>
                  <a:lnTo>
                    <a:pt x="698" y="376"/>
                  </a:lnTo>
                  <a:lnTo>
                    <a:pt x="701" y="373"/>
                  </a:lnTo>
                  <a:lnTo>
                    <a:pt x="703" y="369"/>
                  </a:lnTo>
                  <a:lnTo>
                    <a:pt x="703" y="364"/>
                  </a:lnTo>
                  <a:lnTo>
                    <a:pt x="702" y="359"/>
                  </a:lnTo>
                  <a:lnTo>
                    <a:pt x="700" y="353"/>
                  </a:lnTo>
                  <a:lnTo>
                    <a:pt x="601" y="1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43" name="组合 42"/>
          <p:cNvGrpSpPr/>
          <p:nvPr/>
        </p:nvGrpSpPr>
        <p:grpSpPr>
          <a:xfrm>
            <a:off x="3846750" y="3334254"/>
            <a:ext cx="869601" cy="869714"/>
            <a:chOff x="3846456" y="3334254"/>
            <a:chExt cx="869714" cy="869714"/>
          </a:xfrm>
        </p:grpSpPr>
        <p:sp>
          <p:nvSpPr>
            <p:cNvPr id="14" name="椭圆 13"/>
            <p:cNvSpPr/>
            <p:nvPr/>
          </p:nvSpPr>
          <p:spPr>
            <a:xfrm>
              <a:off x="3846456" y="3334254"/>
              <a:ext cx="869714" cy="8697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7" name="Freeform 99"/>
            <p:cNvSpPr>
              <a:spLocks noEditPoints="1"/>
            </p:cNvSpPr>
            <p:nvPr/>
          </p:nvSpPr>
          <p:spPr bwMode="auto">
            <a:xfrm>
              <a:off x="4120181" y="3598744"/>
              <a:ext cx="322263" cy="323850"/>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42" name="组合 41"/>
          <p:cNvGrpSpPr/>
          <p:nvPr/>
        </p:nvGrpSpPr>
        <p:grpSpPr>
          <a:xfrm>
            <a:off x="4753975" y="1762689"/>
            <a:ext cx="869601" cy="869714"/>
            <a:chOff x="4753799" y="1762689"/>
            <a:chExt cx="869714" cy="869714"/>
          </a:xfrm>
        </p:grpSpPr>
        <p:sp>
          <p:nvSpPr>
            <p:cNvPr id="17" name="椭圆 16"/>
            <p:cNvSpPr/>
            <p:nvPr/>
          </p:nvSpPr>
          <p:spPr>
            <a:xfrm>
              <a:off x="4753799" y="1762689"/>
              <a:ext cx="869714" cy="86971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8" name="Freeform 101"/>
            <p:cNvSpPr>
              <a:spLocks noEditPoints="1"/>
            </p:cNvSpPr>
            <p:nvPr/>
          </p:nvSpPr>
          <p:spPr bwMode="auto">
            <a:xfrm>
              <a:off x="5075800" y="2035621"/>
              <a:ext cx="212725" cy="323850"/>
            </a:xfrm>
            <a:custGeom>
              <a:avLst/>
              <a:gdLst>
                <a:gd name="T0" fmla="*/ 448 w 669"/>
                <a:gd name="T1" fmla="*/ 12 h 1018"/>
                <a:gd name="T2" fmla="*/ 378 w 669"/>
                <a:gd name="T3" fmla="*/ 70 h 1018"/>
                <a:gd name="T4" fmla="*/ 350 w 669"/>
                <a:gd name="T5" fmla="*/ 159 h 1018"/>
                <a:gd name="T6" fmla="*/ 338 w 669"/>
                <a:gd name="T7" fmla="*/ 205 h 1018"/>
                <a:gd name="T8" fmla="*/ 301 w 669"/>
                <a:gd name="T9" fmla="*/ 243 h 1018"/>
                <a:gd name="T10" fmla="*/ 255 w 669"/>
                <a:gd name="T11" fmla="*/ 255 h 1018"/>
                <a:gd name="T12" fmla="*/ 202 w 669"/>
                <a:gd name="T13" fmla="*/ 238 h 1018"/>
                <a:gd name="T14" fmla="*/ 167 w 669"/>
                <a:gd name="T15" fmla="*/ 196 h 1018"/>
                <a:gd name="T16" fmla="*/ 159 w 669"/>
                <a:gd name="T17" fmla="*/ 119 h 1018"/>
                <a:gd name="T18" fmla="*/ 187 w 669"/>
                <a:gd name="T19" fmla="*/ 88 h 1018"/>
                <a:gd name="T20" fmla="*/ 177 w 669"/>
                <a:gd name="T21" fmla="*/ 23 h 1018"/>
                <a:gd name="T22" fmla="*/ 140 w 669"/>
                <a:gd name="T23" fmla="*/ 1 h 1018"/>
                <a:gd name="T24" fmla="*/ 83 w 669"/>
                <a:gd name="T25" fmla="*/ 19 h 1018"/>
                <a:gd name="T26" fmla="*/ 64 w 669"/>
                <a:gd name="T27" fmla="*/ 64 h 1018"/>
                <a:gd name="T28" fmla="*/ 83 w 669"/>
                <a:gd name="T29" fmla="*/ 109 h 1018"/>
                <a:gd name="T30" fmla="*/ 26 w 669"/>
                <a:gd name="T31" fmla="*/ 954 h 1018"/>
                <a:gd name="T32" fmla="*/ 1 w 669"/>
                <a:gd name="T33" fmla="*/ 979 h 1018"/>
                <a:gd name="T34" fmla="*/ 10 w 669"/>
                <a:gd name="T35" fmla="*/ 1008 h 1018"/>
                <a:gd name="T36" fmla="*/ 223 w 669"/>
                <a:gd name="T37" fmla="*/ 1018 h 1018"/>
                <a:gd name="T38" fmla="*/ 252 w 669"/>
                <a:gd name="T39" fmla="*/ 998 h 1018"/>
                <a:gd name="T40" fmla="*/ 249 w 669"/>
                <a:gd name="T41" fmla="*/ 968 h 1018"/>
                <a:gd name="T42" fmla="*/ 159 w 669"/>
                <a:gd name="T43" fmla="*/ 954 h 1018"/>
                <a:gd name="T44" fmla="*/ 204 w 669"/>
                <a:gd name="T45" fmla="*/ 595 h 1018"/>
                <a:gd name="T46" fmla="*/ 271 w 669"/>
                <a:gd name="T47" fmla="*/ 604 h 1018"/>
                <a:gd name="T48" fmla="*/ 356 w 669"/>
                <a:gd name="T49" fmla="*/ 568 h 1018"/>
                <a:gd name="T50" fmla="*/ 407 w 669"/>
                <a:gd name="T51" fmla="*/ 492 h 1018"/>
                <a:gd name="T52" fmla="*/ 415 w 669"/>
                <a:gd name="T53" fmla="*/ 426 h 1018"/>
                <a:gd name="T54" fmla="*/ 442 w 669"/>
                <a:gd name="T55" fmla="*/ 378 h 1018"/>
                <a:gd name="T56" fmla="*/ 491 w 669"/>
                <a:gd name="T57" fmla="*/ 352 h 1018"/>
                <a:gd name="T58" fmla="*/ 538 w 669"/>
                <a:gd name="T59" fmla="*/ 354 h 1018"/>
                <a:gd name="T60" fmla="*/ 583 w 669"/>
                <a:gd name="T61" fmla="*/ 385 h 1018"/>
                <a:gd name="T62" fmla="*/ 604 w 669"/>
                <a:gd name="T63" fmla="*/ 435 h 1018"/>
                <a:gd name="T64" fmla="*/ 614 w 669"/>
                <a:gd name="T65" fmla="*/ 467 h 1018"/>
                <a:gd name="T66" fmla="*/ 643 w 669"/>
                <a:gd name="T67" fmla="*/ 476 h 1018"/>
                <a:gd name="T68" fmla="*/ 668 w 669"/>
                <a:gd name="T69" fmla="*/ 451 h 1018"/>
                <a:gd name="T70" fmla="*/ 661 w 669"/>
                <a:gd name="T71" fmla="*/ 112 h 1018"/>
                <a:gd name="T72" fmla="*/ 611 w 669"/>
                <a:gd name="T73" fmla="*/ 36 h 1018"/>
                <a:gd name="T74" fmla="*/ 526 w 669"/>
                <a:gd name="T75" fmla="*/ 1 h 1018"/>
                <a:gd name="T76" fmla="*/ 584 w 669"/>
                <a:gd name="T77" fmla="*/ 304 h 1018"/>
                <a:gd name="T78" fmla="*/ 509 w 669"/>
                <a:gd name="T79" fmla="*/ 286 h 1018"/>
                <a:gd name="T80" fmla="*/ 434 w 669"/>
                <a:gd name="T81" fmla="*/ 305 h 1018"/>
                <a:gd name="T82" fmla="*/ 369 w 669"/>
                <a:gd name="T83" fmla="*/ 370 h 1018"/>
                <a:gd name="T84" fmla="*/ 350 w 669"/>
                <a:gd name="T85" fmla="*/ 445 h 1018"/>
                <a:gd name="T86" fmla="*/ 334 w 669"/>
                <a:gd name="T87" fmla="*/ 499 h 1018"/>
                <a:gd name="T88" fmla="*/ 292 w 669"/>
                <a:gd name="T89" fmla="*/ 533 h 1018"/>
                <a:gd name="T90" fmla="*/ 245 w 669"/>
                <a:gd name="T91" fmla="*/ 540 h 1018"/>
                <a:gd name="T92" fmla="*/ 194 w 669"/>
                <a:gd name="T93" fmla="*/ 519 h 1018"/>
                <a:gd name="T94" fmla="*/ 163 w 669"/>
                <a:gd name="T95" fmla="*/ 474 h 1018"/>
                <a:gd name="T96" fmla="*/ 170 w 669"/>
                <a:gd name="T97" fmla="*/ 293 h 1018"/>
                <a:gd name="T98" fmla="*/ 242 w 669"/>
                <a:gd name="T99" fmla="*/ 317 h 1018"/>
                <a:gd name="T100" fmla="*/ 317 w 669"/>
                <a:gd name="T101" fmla="*/ 305 h 1018"/>
                <a:gd name="T102" fmla="*/ 387 w 669"/>
                <a:gd name="T103" fmla="*/ 247 h 1018"/>
                <a:gd name="T104" fmla="*/ 414 w 669"/>
                <a:gd name="T105" fmla="*/ 159 h 1018"/>
                <a:gd name="T106" fmla="*/ 425 w 669"/>
                <a:gd name="T107" fmla="*/ 113 h 1018"/>
                <a:gd name="T108" fmla="*/ 464 w 669"/>
                <a:gd name="T109" fmla="*/ 75 h 1018"/>
                <a:gd name="T110" fmla="*/ 509 w 669"/>
                <a:gd name="T111" fmla="*/ 64 h 1018"/>
                <a:gd name="T112" fmla="*/ 562 w 669"/>
                <a:gd name="T113" fmla="*/ 80 h 1018"/>
                <a:gd name="T114" fmla="*/ 597 w 669"/>
                <a:gd name="T115" fmla="*/ 12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9" h="1018">
                  <a:moveTo>
                    <a:pt x="509" y="0"/>
                  </a:moveTo>
                  <a:lnTo>
                    <a:pt x="509" y="0"/>
                  </a:lnTo>
                  <a:lnTo>
                    <a:pt x="493" y="1"/>
                  </a:lnTo>
                  <a:lnTo>
                    <a:pt x="478" y="3"/>
                  </a:lnTo>
                  <a:lnTo>
                    <a:pt x="462" y="7"/>
                  </a:lnTo>
                  <a:lnTo>
                    <a:pt x="448" y="12"/>
                  </a:lnTo>
                  <a:lnTo>
                    <a:pt x="434" y="19"/>
                  </a:lnTo>
                  <a:lnTo>
                    <a:pt x="421" y="27"/>
                  </a:lnTo>
                  <a:lnTo>
                    <a:pt x="408" y="36"/>
                  </a:lnTo>
                  <a:lnTo>
                    <a:pt x="397" y="47"/>
                  </a:lnTo>
                  <a:lnTo>
                    <a:pt x="387" y="58"/>
                  </a:lnTo>
                  <a:lnTo>
                    <a:pt x="378" y="70"/>
                  </a:lnTo>
                  <a:lnTo>
                    <a:pt x="369" y="83"/>
                  </a:lnTo>
                  <a:lnTo>
                    <a:pt x="363" y="97"/>
                  </a:lnTo>
                  <a:lnTo>
                    <a:pt x="358" y="112"/>
                  </a:lnTo>
                  <a:lnTo>
                    <a:pt x="353" y="127"/>
                  </a:lnTo>
                  <a:lnTo>
                    <a:pt x="351" y="142"/>
                  </a:lnTo>
                  <a:lnTo>
                    <a:pt x="350" y="159"/>
                  </a:lnTo>
                  <a:lnTo>
                    <a:pt x="350" y="159"/>
                  </a:lnTo>
                  <a:lnTo>
                    <a:pt x="350" y="169"/>
                  </a:lnTo>
                  <a:lnTo>
                    <a:pt x="348" y="178"/>
                  </a:lnTo>
                  <a:lnTo>
                    <a:pt x="346" y="187"/>
                  </a:lnTo>
                  <a:lnTo>
                    <a:pt x="343" y="196"/>
                  </a:lnTo>
                  <a:lnTo>
                    <a:pt x="338" y="205"/>
                  </a:lnTo>
                  <a:lnTo>
                    <a:pt x="334" y="212"/>
                  </a:lnTo>
                  <a:lnTo>
                    <a:pt x="329" y="220"/>
                  </a:lnTo>
                  <a:lnTo>
                    <a:pt x="322" y="226"/>
                  </a:lnTo>
                  <a:lnTo>
                    <a:pt x="316" y="232"/>
                  </a:lnTo>
                  <a:lnTo>
                    <a:pt x="308" y="238"/>
                  </a:lnTo>
                  <a:lnTo>
                    <a:pt x="301" y="243"/>
                  </a:lnTo>
                  <a:lnTo>
                    <a:pt x="292" y="247"/>
                  </a:lnTo>
                  <a:lnTo>
                    <a:pt x="284" y="251"/>
                  </a:lnTo>
                  <a:lnTo>
                    <a:pt x="274" y="253"/>
                  </a:lnTo>
                  <a:lnTo>
                    <a:pt x="264" y="254"/>
                  </a:lnTo>
                  <a:lnTo>
                    <a:pt x="255" y="255"/>
                  </a:lnTo>
                  <a:lnTo>
                    <a:pt x="255" y="255"/>
                  </a:lnTo>
                  <a:lnTo>
                    <a:pt x="245" y="254"/>
                  </a:lnTo>
                  <a:lnTo>
                    <a:pt x="235" y="253"/>
                  </a:lnTo>
                  <a:lnTo>
                    <a:pt x="227" y="251"/>
                  </a:lnTo>
                  <a:lnTo>
                    <a:pt x="218" y="247"/>
                  </a:lnTo>
                  <a:lnTo>
                    <a:pt x="209" y="243"/>
                  </a:lnTo>
                  <a:lnTo>
                    <a:pt x="202" y="238"/>
                  </a:lnTo>
                  <a:lnTo>
                    <a:pt x="194" y="232"/>
                  </a:lnTo>
                  <a:lnTo>
                    <a:pt x="187" y="226"/>
                  </a:lnTo>
                  <a:lnTo>
                    <a:pt x="182" y="220"/>
                  </a:lnTo>
                  <a:lnTo>
                    <a:pt x="176" y="212"/>
                  </a:lnTo>
                  <a:lnTo>
                    <a:pt x="171" y="205"/>
                  </a:lnTo>
                  <a:lnTo>
                    <a:pt x="167" y="196"/>
                  </a:lnTo>
                  <a:lnTo>
                    <a:pt x="163" y="187"/>
                  </a:lnTo>
                  <a:lnTo>
                    <a:pt x="161" y="178"/>
                  </a:lnTo>
                  <a:lnTo>
                    <a:pt x="160" y="169"/>
                  </a:lnTo>
                  <a:lnTo>
                    <a:pt x="159" y="159"/>
                  </a:lnTo>
                  <a:lnTo>
                    <a:pt x="159" y="119"/>
                  </a:lnTo>
                  <a:lnTo>
                    <a:pt x="159" y="119"/>
                  </a:lnTo>
                  <a:lnTo>
                    <a:pt x="167" y="114"/>
                  </a:lnTo>
                  <a:lnTo>
                    <a:pt x="173" y="109"/>
                  </a:lnTo>
                  <a:lnTo>
                    <a:pt x="173" y="109"/>
                  </a:lnTo>
                  <a:lnTo>
                    <a:pt x="177" y="104"/>
                  </a:lnTo>
                  <a:lnTo>
                    <a:pt x="181" y="98"/>
                  </a:lnTo>
                  <a:lnTo>
                    <a:pt x="187" y="88"/>
                  </a:lnTo>
                  <a:lnTo>
                    <a:pt x="190" y="76"/>
                  </a:lnTo>
                  <a:lnTo>
                    <a:pt x="191" y="64"/>
                  </a:lnTo>
                  <a:lnTo>
                    <a:pt x="190" y="51"/>
                  </a:lnTo>
                  <a:lnTo>
                    <a:pt x="187" y="39"/>
                  </a:lnTo>
                  <a:lnTo>
                    <a:pt x="181" y="29"/>
                  </a:lnTo>
                  <a:lnTo>
                    <a:pt x="177" y="23"/>
                  </a:lnTo>
                  <a:lnTo>
                    <a:pt x="173" y="19"/>
                  </a:lnTo>
                  <a:lnTo>
                    <a:pt x="173" y="19"/>
                  </a:lnTo>
                  <a:lnTo>
                    <a:pt x="168" y="15"/>
                  </a:lnTo>
                  <a:lnTo>
                    <a:pt x="162" y="10"/>
                  </a:lnTo>
                  <a:lnTo>
                    <a:pt x="152" y="5"/>
                  </a:lnTo>
                  <a:lnTo>
                    <a:pt x="140" y="1"/>
                  </a:lnTo>
                  <a:lnTo>
                    <a:pt x="128" y="0"/>
                  </a:lnTo>
                  <a:lnTo>
                    <a:pt x="115" y="1"/>
                  </a:lnTo>
                  <a:lnTo>
                    <a:pt x="103" y="5"/>
                  </a:lnTo>
                  <a:lnTo>
                    <a:pt x="93" y="10"/>
                  </a:lnTo>
                  <a:lnTo>
                    <a:pt x="87" y="15"/>
                  </a:lnTo>
                  <a:lnTo>
                    <a:pt x="83" y="19"/>
                  </a:lnTo>
                  <a:lnTo>
                    <a:pt x="83" y="19"/>
                  </a:lnTo>
                  <a:lnTo>
                    <a:pt x="79" y="23"/>
                  </a:lnTo>
                  <a:lnTo>
                    <a:pt x="74" y="29"/>
                  </a:lnTo>
                  <a:lnTo>
                    <a:pt x="69" y="39"/>
                  </a:lnTo>
                  <a:lnTo>
                    <a:pt x="66" y="51"/>
                  </a:lnTo>
                  <a:lnTo>
                    <a:pt x="64" y="64"/>
                  </a:lnTo>
                  <a:lnTo>
                    <a:pt x="66" y="76"/>
                  </a:lnTo>
                  <a:lnTo>
                    <a:pt x="69" y="88"/>
                  </a:lnTo>
                  <a:lnTo>
                    <a:pt x="74" y="98"/>
                  </a:lnTo>
                  <a:lnTo>
                    <a:pt x="79" y="104"/>
                  </a:lnTo>
                  <a:lnTo>
                    <a:pt x="83" y="109"/>
                  </a:lnTo>
                  <a:lnTo>
                    <a:pt x="83" y="109"/>
                  </a:lnTo>
                  <a:lnTo>
                    <a:pt x="89" y="114"/>
                  </a:lnTo>
                  <a:lnTo>
                    <a:pt x="96" y="119"/>
                  </a:lnTo>
                  <a:lnTo>
                    <a:pt x="96" y="954"/>
                  </a:lnTo>
                  <a:lnTo>
                    <a:pt x="32" y="954"/>
                  </a:lnTo>
                  <a:lnTo>
                    <a:pt x="32" y="954"/>
                  </a:lnTo>
                  <a:lnTo>
                    <a:pt x="26" y="954"/>
                  </a:lnTo>
                  <a:lnTo>
                    <a:pt x="20" y="957"/>
                  </a:lnTo>
                  <a:lnTo>
                    <a:pt x="14" y="960"/>
                  </a:lnTo>
                  <a:lnTo>
                    <a:pt x="10" y="963"/>
                  </a:lnTo>
                  <a:lnTo>
                    <a:pt x="6" y="968"/>
                  </a:lnTo>
                  <a:lnTo>
                    <a:pt x="2" y="974"/>
                  </a:lnTo>
                  <a:lnTo>
                    <a:pt x="1" y="979"/>
                  </a:lnTo>
                  <a:lnTo>
                    <a:pt x="0" y="986"/>
                  </a:lnTo>
                  <a:lnTo>
                    <a:pt x="0" y="986"/>
                  </a:lnTo>
                  <a:lnTo>
                    <a:pt x="1" y="992"/>
                  </a:lnTo>
                  <a:lnTo>
                    <a:pt x="2" y="998"/>
                  </a:lnTo>
                  <a:lnTo>
                    <a:pt x="6" y="1004"/>
                  </a:lnTo>
                  <a:lnTo>
                    <a:pt x="10" y="1008"/>
                  </a:lnTo>
                  <a:lnTo>
                    <a:pt x="14" y="1012"/>
                  </a:lnTo>
                  <a:lnTo>
                    <a:pt x="20" y="1016"/>
                  </a:lnTo>
                  <a:lnTo>
                    <a:pt x="26" y="1017"/>
                  </a:lnTo>
                  <a:lnTo>
                    <a:pt x="32" y="1018"/>
                  </a:lnTo>
                  <a:lnTo>
                    <a:pt x="223" y="1018"/>
                  </a:lnTo>
                  <a:lnTo>
                    <a:pt x="223" y="1018"/>
                  </a:lnTo>
                  <a:lnTo>
                    <a:pt x="230" y="1017"/>
                  </a:lnTo>
                  <a:lnTo>
                    <a:pt x="235" y="1016"/>
                  </a:lnTo>
                  <a:lnTo>
                    <a:pt x="241" y="1012"/>
                  </a:lnTo>
                  <a:lnTo>
                    <a:pt x="246" y="1008"/>
                  </a:lnTo>
                  <a:lnTo>
                    <a:pt x="249" y="1004"/>
                  </a:lnTo>
                  <a:lnTo>
                    <a:pt x="252" y="998"/>
                  </a:lnTo>
                  <a:lnTo>
                    <a:pt x="255" y="992"/>
                  </a:lnTo>
                  <a:lnTo>
                    <a:pt x="255" y="986"/>
                  </a:lnTo>
                  <a:lnTo>
                    <a:pt x="255" y="986"/>
                  </a:lnTo>
                  <a:lnTo>
                    <a:pt x="255" y="979"/>
                  </a:lnTo>
                  <a:lnTo>
                    <a:pt x="252" y="974"/>
                  </a:lnTo>
                  <a:lnTo>
                    <a:pt x="249" y="968"/>
                  </a:lnTo>
                  <a:lnTo>
                    <a:pt x="246" y="963"/>
                  </a:lnTo>
                  <a:lnTo>
                    <a:pt x="241" y="960"/>
                  </a:lnTo>
                  <a:lnTo>
                    <a:pt x="235" y="957"/>
                  </a:lnTo>
                  <a:lnTo>
                    <a:pt x="230" y="954"/>
                  </a:lnTo>
                  <a:lnTo>
                    <a:pt x="223" y="954"/>
                  </a:lnTo>
                  <a:lnTo>
                    <a:pt x="159" y="954"/>
                  </a:lnTo>
                  <a:lnTo>
                    <a:pt x="159" y="571"/>
                  </a:lnTo>
                  <a:lnTo>
                    <a:pt x="159" y="571"/>
                  </a:lnTo>
                  <a:lnTo>
                    <a:pt x="170" y="579"/>
                  </a:lnTo>
                  <a:lnTo>
                    <a:pt x="181" y="585"/>
                  </a:lnTo>
                  <a:lnTo>
                    <a:pt x="192" y="591"/>
                  </a:lnTo>
                  <a:lnTo>
                    <a:pt x="204" y="595"/>
                  </a:lnTo>
                  <a:lnTo>
                    <a:pt x="216" y="599"/>
                  </a:lnTo>
                  <a:lnTo>
                    <a:pt x="229" y="602"/>
                  </a:lnTo>
                  <a:lnTo>
                    <a:pt x="242" y="604"/>
                  </a:lnTo>
                  <a:lnTo>
                    <a:pt x="255" y="605"/>
                  </a:lnTo>
                  <a:lnTo>
                    <a:pt x="255" y="605"/>
                  </a:lnTo>
                  <a:lnTo>
                    <a:pt x="271" y="604"/>
                  </a:lnTo>
                  <a:lnTo>
                    <a:pt x="287" y="602"/>
                  </a:lnTo>
                  <a:lnTo>
                    <a:pt x="302" y="597"/>
                  </a:lnTo>
                  <a:lnTo>
                    <a:pt x="317" y="592"/>
                  </a:lnTo>
                  <a:lnTo>
                    <a:pt x="331" y="585"/>
                  </a:lnTo>
                  <a:lnTo>
                    <a:pt x="344" y="577"/>
                  </a:lnTo>
                  <a:lnTo>
                    <a:pt x="356" y="568"/>
                  </a:lnTo>
                  <a:lnTo>
                    <a:pt x="367" y="558"/>
                  </a:lnTo>
                  <a:lnTo>
                    <a:pt x="378" y="547"/>
                  </a:lnTo>
                  <a:lnTo>
                    <a:pt x="387" y="534"/>
                  </a:lnTo>
                  <a:lnTo>
                    <a:pt x="395" y="521"/>
                  </a:lnTo>
                  <a:lnTo>
                    <a:pt x="402" y="507"/>
                  </a:lnTo>
                  <a:lnTo>
                    <a:pt x="407" y="492"/>
                  </a:lnTo>
                  <a:lnTo>
                    <a:pt x="410" y="477"/>
                  </a:lnTo>
                  <a:lnTo>
                    <a:pt x="413" y="462"/>
                  </a:lnTo>
                  <a:lnTo>
                    <a:pt x="414" y="445"/>
                  </a:lnTo>
                  <a:lnTo>
                    <a:pt x="414" y="445"/>
                  </a:lnTo>
                  <a:lnTo>
                    <a:pt x="414" y="435"/>
                  </a:lnTo>
                  <a:lnTo>
                    <a:pt x="415" y="426"/>
                  </a:lnTo>
                  <a:lnTo>
                    <a:pt x="419" y="417"/>
                  </a:lnTo>
                  <a:lnTo>
                    <a:pt x="422" y="408"/>
                  </a:lnTo>
                  <a:lnTo>
                    <a:pt x="425" y="400"/>
                  </a:lnTo>
                  <a:lnTo>
                    <a:pt x="431" y="392"/>
                  </a:lnTo>
                  <a:lnTo>
                    <a:pt x="436" y="385"/>
                  </a:lnTo>
                  <a:lnTo>
                    <a:pt x="442" y="378"/>
                  </a:lnTo>
                  <a:lnTo>
                    <a:pt x="449" y="372"/>
                  </a:lnTo>
                  <a:lnTo>
                    <a:pt x="456" y="367"/>
                  </a:lnTo>
                  <a:lnTo>
                    <a:pt x="464" y="361"/>
                  </a:lnTo>
                  <a:lnTo>
                    <a:pt x="472" y="357"/>
                  </a:lnTo>
                  <a:lnTo>
                    <a:pt x="481" y="354"/>
                  </a:lnTo>
                  <a:lnTo>
                    <a:pt x="491" y="352"/>
                  </a:lnTo>
                  <a:lnTo>
                    <a:pt x="499" y="350"/>
                  </a:lnTo>
                  <a:lnTo>
                    <a:pt x="509" y="349"/>
                  </a:lnTo>
                  <a:lnTo>
                    <a:pt x="509" y="349"/>
                  </a:lnTo>
                  <a:lnTo>
                    <a:pt x="520" y="350"/>
                  </a:lnTo>
                  <a:lnTo>
                    <a:pt x="528" y="352"/>
                  </a:lnTo>
                  <a:lnTo>
                    <a:pt x="538" y="354"/>
                  </a:lnTo>
                  <a:lnTo>
                    <a:pt x="546" y="357"/>
                  </a:lnTo>
                  <a:lnTo>
                    <a:pt x="555" y="361"/>
                  </a:lnTo>
                  <a:lnTo>
                    <a:pt x="562" y="367"/>
                  </a:lnTo>
                  <a:lnTo>
                    <a:pt x="570" y="372"/>
                  </a:lnTo>
                  <a:lnTo>
                    <a:pt x="576" y="378"/>
                  </a:lnTo>
                  <a:lnTo>
                    <a:pt x="583" y="385"/>
                  </a:lnTo>
                  <a:lnTo>
                    <a:pt x="588" y="392"/>
                  </a:lnTo>
                  <a:lnTo>
                    <a:pt x="594" y="400"/>
                  </a:lnTo>
                  <a:lnTo>
                    <a:pt x="597" y="408"/>
                  </a:lnTo>
                  <a:lnTo>
                    <a:pt x="600" y="417"/>
                  </a:lnTo>
                  <a:lnTo>
                    <a:pt x="603" y="426"/>
                  </a:lnTo>
                  <a:lnTo>
                    <a:pt x="604" y="435"/>
                  </a:lnTo>
                  <a:lnTo>
                    <a:pt x="604" y="445"/>
                  </a:lnTo>
                  <a:lnTo>
                    <a:pt x="604" y="445"/>
                  </a:lnTo>
                  <a:lnTo>
                    <a:pt x="605" y="451"/>
                  </a:lnTo>
                  <a:lnTo>
                    <a:pt x="608" y="458"/>
                  </a:lnTo>
                  <a:lnTo>
                    <a:pt x="610" y="463"/>
                  </a:lnTo>
                  <a:lnTo>
                    <a:pt x="614" y="467"/>
                  </a:lnTo>
                  <a:lnTo>
                    <a:pt x="618" y="472"/>
                  </a:lnTo>
                  <a:lnTo>
                    <a:pt x="624" y="475"/>
                  </a:lnTo>
                  <a:lnTo>
                    <a:pt x="630" y="476"/>
                  </a:lnTo>
                  <a:lnTo>
                    <a:pt x="637" y="477"/>
                  </a:lnTo>
                  <a:lnTo>
                    <a:pt x="637" y="477"/>
                  </a:lnTo>
                  <a:lnTo>
                    <a:pt x="643" y="476"/>
                  </a:lnTo>
                  <a:lnTo>
                    <a:pt x="649" y="475"/>
                  </a:lnTo>
                  <a:lnTo>
                    <a:pt x="655" y="472"/>
                  </a:lnTo>
                  <a:lnTo>
                    <a:pt x="659" y="467"/>
                  </a:lnTo>
                  <a:lnTo>
                    <a:pt x="663" y="463"/>
                  </a:lnTo>
                  <a:lnTo>
                    <a:pt x="665" y="458"/>
                  </a:lnTo>
                  <a:lnTo>
                    <a:pt x="668" y="451"/>
                  </a:lnTo>
                  <a:lnTo>
                    <a:pt x="669" y="445"/>
                  </a:lnTo>
                  <a:lnTo>
                    <a:pt x="669" y="159"/>
                  </a:lnTo>
                  <a:lnTo>
                    <a:pt x="669" y="159"/>
                  </a:lnTo>
                  <a:lnTo>
                    <a:pt x="668" y="142"/>
                  </a:lnTo>
                  <a:lnTo>
                    <a:pt x="665" y="127"/>
                  </a:lnTo>
                  <a:lnTo>
                    <a:pt x="661" y="112"/>
                  </a:lnTo>
                  <a:lnTo>
                    <a:pt x="656" y="97"/>
                  </a:lnTo>
                  <a:lnTo>
                    <a:pt x="649" y="83"/>
                  </a:lnTo>
                  <a:lnTo>
                    <a:pt x="641" y="70"/>
                  </a:lnTo>
                  <a:lnTo>
                    <a:pt x="632" y="58"/>
                  </a:lnTo>
                  <a:lnTo>
                    <a:pt x="621" y="47"/>
                  </a:lnTo>
                  <a:lnTo>
                    <a:pt x="611" y="36"/>
                  </a:lnTo>
                  <a:lnTo>
                    <a:pt x="598" y="27"/>
                  </a:lnTo>
                  <a:lnTo>
                    <a:pt x="585" y="19"/>
                  </a:lnTo>
                  <a:lnTo>
                    <a:pt x="571" y="12"/>
                  </a:lnTo>
                  <a:lnTo>
                    <a:pt x="556" y="7"/>
                  </a:lnTo>
                  <a:lnTo>
                    <a:pt x="541" y="3"/>
                  </a:lnTo>
                  <a:lnTo>
                    <a:pt x="526" y="1"/>
                  </a:lnTo>
                  <a:lnTo>
                    <a:pt x="509" y="0"/>
                  </a:lnTo>
                  <a:lnTo>
                    <a:pt x="509" y="0"/>
                  </a:lnTo>
                  <a:close/>
                  <a:moveTo>
                    <a:pt x="604" y="318"/>
                  </a:moveTo>
                  <a:lnTo>
                    <a:pt x="604" y="318"/>
                  </a:lnTo>
                  <a:lnTo>
                    <a:pt x="595" y="311"/>
                  </a:lnTo>
                  <a:lnTo>
                    <a:pt x="584" y="304"/>
                  </a:lnTo>
                  <a:lnTo>
                    <a:pt x="572" y="299"/>
                  </a:lnTo>
                  <a:lnTo>
                    <a:pt x="560" y="295"/>
                  </a:lnTo>
                  <a:lnTo>
                    <a:pt x="549" y="291"/>
                  </a:lnTo>
                  <a:lnTo>
                    <a:pt x="536" y="288"/>
                  </a:lnTo>
                  <a:lnTo>
                    <a:pt x="523" y="287"/>
                  </a:lnTo>
                  <a:lnTo>
                    <a:pt x="509" y="286"/>
                  </a:lnTo>
                  <a:lnTo>
                    <a:pt x="509" y="286"/>
                  </a:lnTo>
                  <a:lnTo>
                    <a:pt x="493" y="287"/>
                  </a:lnTo>
                  <a:lnTo>
                    <a:pt x="478" y="289"/>
                  </a:lnTo>
                  <a:lnTo>
                    <a:pt x="462" y="294"/>
                  </a:lnTo>
                  <a:lnTo>
                    <a:pt x="448" y="299"/>
                  </a:lnTo>
                  <a:lnTo>
                    <a:pt x="434" y="305"/>
                  </a:lnTo>
                  <a:lnTo>
                    <a:pt x="421" y="314"/>
                  </a:lnTo>
                  <a:lnTo>
                    <a:pt x="408" y="323"/>
                  </a:lnTo>
                  <a:lnTo>
                    <a:pt x="397" y="333"/>
                  </a:lnTo>
                  <a:lnTo>
                    <a:pt x="387" y="344"/>
                  </a:lnTo>
                  <a:lnTo>
                    <a:pt x="378" y="357"/>
                  </a:lnTo>
                  <a:lnTo>
                    <a:pt x="369" y="370"/>
                  </a:lnTo>
                  <a:lnTo>
                    <a:pt x="363" y="384"/>
                  </a:lnTo>
                  <a:lnTo>
                    <a:pt x="358" y="398"/>
                  </a:lnTo>
                  <a:lnTo>
                    <a:pt x="353" y="414"/>
                  </a:lnTo>
                  <a:lnTo>
                    <a:pt x="351" y="429"/>
                  </a:lnTo>
                  <a:lnTo>
                    <a:pt x="350" y="445"/>
                  </a:lnTo>
                  <a:lnTo>
                    <a:pt x="350" y="445"/>
                  </a:lnTo>
                  <a:lnTo>
                    <a:pt x="350" y="455"/>
                  </a:lnTo>
                  <a:lnTo>
                    <a:pt x="348" y="464"/>
                  </a:lnTo>
                  <a:lnTo>
                    <a:pt x="346" y="474"/>
                  </a:lnTo>
                  <a:lnTo>
                    <a:pt x="343" y="482"/>
                  </a:lnTo>
                  <a:lnTo>
                    <a:pt x="338" y="491"/>
                  </a:lnTo>
                  <a:lnTo>
                    <a:pt x="334" y="499"/>
                  </a:lnTo>
                  <a:lnTo>
                    <a:pt x="329" y="506"/>
                  </a:lnTo>
                  <a:lnTo>
                    <a:pt x="322" y="512"/>
                  </a:lnTo>
                  <a:lnTo>
                    <a:pt x="316" y="519"/>
                  </a:lnTo>
                  <a:lnTo>
                    <a:pt x="308" y="524"/>
                  </a:lnTo>
                  <a:lnTo>
                    <a:pt x="301" y="530"/>
                  </a:lnTo>
                  <a:lnTo>
                    <a:pt x="292" y="533"/>
                  </a:lnTo>
                  <a:lnTo>
                    <a:pt x="284" y="536"/>
                  </a:lnTo>
                  <a:lnTo>
                    <a:pt x="274" y="538"/>
                  </a:lnTo>
                  <a:lnTo>
                    <a:pt x="264" y="540"/>
                  </a:lnTo>
                  <a:lnTo>
                    <a:pt x="255" y="540"/>
                  </a:lnTo>
                  <a:lnTo>
                    <a:pt x="255" y="540"/>
                  </a:lnTo>
                  <a:lnTo>
                    <a:pt x="245" y="540"/>
                  </a:lnTo>
                  <a:lnTo>
                    <a:pt x="235" y="538"/>
                  </a:lnTo>
                  <a:lnTo>
                    <a:pt x="227" y="536"/>
                  </a:lnTo>
                  <a:lnTo>
                    <a:pt x="218" y="533"/>
                  </a:lnTo>
                  <a:lnTo>
                    <a:pt x="209" y="530"/>
                  </a:lnTo>
                  <a:lnTo>
                    <a:pt x="202" y="524"/>
                  </a:lnTo>
                  <a:lnTo>
                    <a:pt x="194" y="519"/>
                  </a:lnTo>
                  <a:lnTo>
                    <a:pt x="187" y="512"/>
                  </a:lnTo>
                  <a:lnTo>
                    <a:pt x="182" y="506"/>
                  </a:lnTo>
                  <a:lnTo>
                    <a:pt x="176" y="499"/>
                  </a:lnTo>
                  <a:lnTo>
                    <a:pt x="171" y="491"/>
                  </a:lnTo>
                  <a:lnTo>
                    <a:pt x="167" y="482"/>
                  </a:lnTo>
                  <a:lnTo>
                    <a:pt x="163" y="474"/>
                  </a:lnTo>
                  <a:lnTo>
                    <a:pt x="161" y="464"/>
                  </a:lnTo>
                  <a:lnTo>
                    <a:pt x="160" y="455"/>
                  </a:lnTo>
                  <a:lnTo>
                    <a:pt x="159" y="445"/>
                  </a:lnTo>
                  <a:lnTo>
                    <a:pt x="159" y="285"/>
                  </a:lnTo>
                  <a:lnTo>
                    <a:pt x="159" y="285"/>
                  </a:lnTo>
                  <a:lnTo>
                    <a:pt x="170" y="293"/>
                  </a:lnTo>
                  <a:lnTo>
                    <a:pt x="181" y="299"/>
                  </a:lnTo>
                  <a:lnTo>
                    <a:pt x="192" y="304"/>
                  </a:lnTo>
                  <a:lnTo>
                    <a:pt x="204" y="310"/>
                  </a:lnTo>
                  <a:lnTo>
                    <a:pt x="216" y="313"/>
                  </a:lnTo>
                  <a:lnTo>
                    <a:pt x="229" y="316"/>
                  </a:lnTo>
                  <a:lnTo>
                    <a:pt x="242" y="317"/>
                  </a:lnTo>
                  <a:lnTo>
                    <a:pt x="255" y="318"/>
                  </a:lnTo>
                  <a:lnTo>
                    <a:pt x="255" y="318"/>
                  </a:lnTo>
                  <a:lnTo>
                    <a:pt x="271" y="317"/>
                  </a:lnTo>
                  <a:lnTo>
                    <a:pt x="287" y="315"/>
                  </a:lnTo>
                  <a:lnTo>
                    <a:pt x="302" y="311"/>
                  </a:lnTo>
                  <a:lnTo>
                    <a:pt x="317" y="305"/>
                  </a:lnTo>
                  <a:lnTo>
                    <a:pt x="331" y="299"/>
                  </a:lnTo>
                  <a:lnTo>
                    <a:pt x="344" y="290"/>
                  </a:lnTo>
                  <a:lnTo>
                    <a:pt x="356" y="282"/>
                  </a:lnTo>
                  <a:lnTo>
                    <a:pt x="367" y="271"/>
                  </a:lnTo>
                  <a:lnTo>
                    <a:pt x="378" y="260"/>
                  </a:lnTo>
                  <a:lnTo>
                    <a:pt x="387" y="247"/>
                  </a:lnTo>
                  <a:lnTo>
                    <a:pt x="395" y="235"/>
                  </a:lnTo>
                  <a:lnTo>
                    <a:pt x="402" y="221"/>
                  </a:lnTo>
                  <a:lnTo>
                    <a:pt x="407" y="207"/>
                  </a:lnTo>
                  <a:lnTo>
                    <a:pt x="410" y="191"/>
                  </a:lnTo>
                  <a:lnTo>
                    <a:pt x="413" y="176"/>
                  </a:lnTo>
                  <a:lnTo>
                    <a:pt x="414" y="159"/>
                  </a:lnTo>
                  <a:lnTo>
                    <a:pt x="414" y="159"/>
                  </a:lnTo>
                  <a:lnTo>
                    <a:pt x="414" y="150"/>
                  </a:lnTo>
                  <a:lnTo>
                    <a:pt x="415" y="140"/>
                  </a:lnTo>
                  <a:lnTo>
                    <a:pt x="419" y="130"/>
                  </a:lnTo>
                  <a:lnTo>
                    <a:pt x="422" y="122"/>
                  </a:lnTo>
                  <a:lnTo>
                    <a:pt x="425" y="113"/>
                  </a:lnTo>
                  <a:lnTo>
                    <a:pt x="431" y="106"/>
                  </a:lnTo>
                  <a:lnTo>
                    <a:pt x="436" y="98"/>
                  </a:lnTo>
                  <a:lnTo>
                    <a:pt x="442" y="92"/>
                  </a:lnTo>
                  <a:lnTo>
                    <a:pt x="449" y="85"/>
                  </a:lnTo>
                  <a:lnTo>
                    <a:pt x="456" y="80"/>
                  </a:lnTo>
                  <a:lnTo>
                    <a:pt x="464" y="75"/>
                  </a:lnTo>
                  <a:lnTo>
                    <a:pt x="472" y="71"/>
                  </a:lnTo>
                  <a:lnTo>
                    <a:pt x="481" y="68"/>
                  </a:lnTo>
                  <a:lnTo>
                    <a:pt x="491" y="65"/>
                  </a:lnTo>
                  <a:lnTo>
                    <a:pt x="499" y="64"/>
                  </a:lnTo>
                  <a:lnTo>
                    <a:pt x="509" y="64"/>
                  </a:lnTo>
                  <a:lnTo>
                    <a:pt x="509" y="64"/>
                  </a:lnTo>
                  <a:lnTo>
                    <a:pt x="520" y="64"/>
                  </a:lnTo>
                  <a:lnTo>
                    <a:pt x="528" y="65"/>
                  </a:lnTo>
                  <a:lnTo>
                    <a:pt x="538" y="68"/>
                  </a:lnTo>
                  <a:lnTo>
                    <a:pt x="546" y="71"/>
                  </a:lnTo>
                  <a:lnTo>
                    <a:pt x="555" y="75"/>
                  </a:lnTo>
                  <a:lnTo>
                    <a:pt x="562" y="80"/>
                  </a:lnTo>
                  <a:lnTo>
                    <a:pt x="570" y="85"/>
                  </a:lnTo>
                  <a:lnTo>
                    <a:pt x="576" y="92"/>
                  </a:lnTo>
                  <a:lnTo>
                    <a:pt x="583" y="98"/>
                  </a:lnTo>
                  <a:lnTo>
                    <a:pt x="588" y="106"/>
                  </a:lnTo>
                  <a:lnTo>
                    <a:pt x="594" y="113"/>
                  </a:lnTo>
                  <a:lnTo>
                    <a:pt x="597" y="122"/>
                  </a:lnTo>
                  <a:lnTo>
                    <a:pt x="600" y="130"/>
                  </a:lnTo>
                  <a:lnTo>
                    <a:pt x="603" y="140"/>
                  </a:lnTo>
                  <a:lnTo>
                    <a:pt x="604" y="150"/>
                  </a:lnTo>
                  <a:lnTo>
                    <a:pt x="604" y="159"/>
                  </a:lnTo>
                  <a:lnTo>
                    <a:pt x="604" y="3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ustDataLst>
      <p:tags r:id="rId1"/>
    </p:custDataLst>
    <p:extLst>
      <p:ext uri="{BB962C8B-B14F-4D97-AF65-F5344CB8AC3E}">
        <p14:creationId xmlns:p14="http://schemas.microsoft.com/office/powerpoint/2010/main" val="26962855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par>
                                <p:cTn id="19" presetID="49" presetClass="entr" presetSubtype="0" decel="100000" fill="hold" nodeType="withEffect">
                                  <p:stCondLst>
                                    <p:cond delay="25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fltVal val="0"/>
                                          </p:val>
                                        </p:tav>
                                        <p:tav tm="100000">
                                          <p:val>
                                            <p:strVal val="#ppt_w"/>
                                          </p:val>
                                        </p:tav>
                                      </p:tavLst>
                                    </p:anim>
                                    <p:anim calcmode="lin" valueType="num">
                                      <p:cBhvr>
                                        <p:cTn id="22" dur="500" fill="hold"/>
                                        <p:tgtEl>
                                          <p:spTgt spid="40"/>
                                        </p:tgtEl>
                                        <p:attrNameLst>
                                          <p:attrName>ppt_h</p:attrName>
                                        </p:attrNameLst>
                                      </p:cBhvr>
                                      <p:tavLst>
                                        <p:tav tm="0">
                                          <p:val>
                                            <p:fltVal val="0"/>
                                          </p:val>
                                        </p:tav>
                                        <p:tav tm="100000">
                                          <p:val>
                                            <p:strVal val="#ppt_h"/>
                                          </p:val>
                                        </p:tav>
                                      </p:tavLst>
                                    </p:anim>
                                    <p:anim calcmode="lin" valueType="num">
                                      <p:cBhvr>
                                        <p:cTn id="23" dur="500" fill="hold"/>
                                        <p:tgtEl>
                                          <p:spTgt spid="40"/>
                                        </p:tgtEl>
                                        <p:attrNameLst>
                                          <p:attrName>style.rotation</p:attrName>
                                        </p:attrNameLst>
                                      </p:cBhvr>
                                      <p:tavLst>
                                        <p:tav tm="0">
                                          <p:val>
                                            <p:fltVal val="360"/>
                                          </p:val>
                                        </p:tav>
                                        <p:tav tm="100000">
                                          <p:val>
                                            <p:fltVal val="0"/>
                                          </p:val>
                                        </p:tav>
                                      </p:tavLst>
                                    </p:anim>
                                    <p:animEffect transition="in" filter="fade">
                                      <p:cBhvr>
                                        <p:cTn id="24" dur="500"/>
                                        <p:tgtEl>
                                          <p:spTgt spid="40"/>
                                        </p:tgtEl>
                                      </p:cBhvr>
                                    </p:animEffect>
                                  </p:childTnLst>
                                </p:cTn>
                              </p:par>
                              <p:par>
                                <p:cTn id="25" presetID="49" presetClass="entr" presetSubtype="0" decel="100000" fill="hold" nodeType="withEffect">
                                  <p:stCondLst>
                                    <p:cond delay="50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 calcmode="lin" valueType="num">
                                      <p:cBhvr>
                                        <p:cTn id="29" dur="500" fill="hold"/>
                                        <p:tgtEl>
                                          <p:spTgt spid="39"/>
                                        </p:tgtEl>
                                        <p:attrNameLst>
                                          <p:attrName>style.rotation</p:attrName>
                                        </p:attrNameLst>
                                      </p:cBhvr>
                                      <p:tavLst>
                                        <p:tav tm="0">
                                          <p:val>
                                            <p:fltVal val="360"/>
                                          </p:val>
                                        </p:tav>
                                        <p:tav tm="100000">
                                          <p:val>
                                            <p:fltVal val="0"/>
                                          </p:val>
                                        </p:tav>
                                      </p:tavLst>
                                    </p:anim>
                                    <p:animEffect transition="in" filter="fade">
                                      <p:cBhvr>
                                        <p:cTn id="30" dur="500"/>
                                        <p:tgtEl>
                                          <p:spTgt spid="39"/>
                                        </p:tgtEl>
                                      </p:cBhvr>
                                    </p:animEffect>
                                  </p:childTnLst>
                                </p:cTn>
                              </p:par>
                              <p:par>
                                <p:cTn id="31" presetID="49" presetClass="entr" presetSubtype="0" decel="100000" fill="hold" nodeType="withEffect">
                                  <p:stCondLst>
                                    <p:cond delay="75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 calcmode="lin" valueType="num">
                                      <p:cBhvr>
                                        <p:cTn id="35" dur="500" fill="hold"/>
                                        <p:tgtEl>
                                          <p:spTgt spid="44"/>
                                        </p:tgtEl>
                                        <p:attrNameLst>
                                          <p:attrName>style.rotation</p:attrName>
                                        </p:attrNameLst>
                                      </p:cBhvr>
                                      <p:tavLst>
                                        <p:tav tm="0">
                                          <p:val>
                                            <p:fltVal val="360"/>
                                          </p:val>
                                        </p:tav>
                                        <p:tav tm="100000">
                                          <p:val>
                                            <p:fltVal val="0"/>
                                          </p:val>
                                        </p:tav>
                                      </p:tavLst>
                                    </p:anim>
                                    <p:animEffect transition="in" filter="fade">
                                      <p:cBhvr>
                                        <p:cTn id="36" dur="500"/>
                                        <p:tgtEl>
                                          <p:spTgt spid="44"/>
                                        </p:tgtEl>
                                      </p:cBhvr>
                                    </p:animEffect>
                                  </p:childTnLst>
                                </p:cTn>
                              </p:par>
                              <p:par>
                                <p:cTn id="37" presetID="49" presetClass="entr" presetSubtype="0" decel="100000" fill="hold" nodeType="withEffect">
                                  <p:stCondLst>
                                    <p:cond delay="1000"/>
                                  </p:stCondLst>
                                  <p:childTnLst>
                                    <p:set>
                                      <p:cBhvr>
                                        <p:cTn id="38" dur="1" fill="hold">
                                          <p:stCondLst>
                                            <p:cond delay="0"/>
                                          </p:stCondLst>
                                        </p:cTn>
                                        <p:tgtEl>
                                          <p:spTgt spid="43"/>
                                        </p:tgtEl>
                                        <p:attrNameLst>
                                          <p:attrName>style.visibility</p:attrName>
                                        </p:attrNameLst>
                                      </p:cBhvr>
                                      <p:to>
                                        <p:strVal val="visible"/>
                                      </p:to>
                                    </p:set>
                                    <p:anim calcmode="lin" valueType="num">
                                      <p:cBhvr>
                                        <p:cTn id="39" dur="500" fill="hold"/>
                                        <p:tgtEl>
                                          <p:spTgt spid="43"/>
                                        </p:tgtEl>
                                        <p:attrNameLst>
                                          <p:attrName>ppt_w</p:attrName>
                                        </p:attrNameLst>
                                      </p:cBhvr>
                                      <p:tavLst>
                                        <p:tav tm="0">
                                          <p:val>
                                            <p:fltVal val="0"/>
                                          </p:val>
                                        </p:tav>
                                        <p:tav tm="100000">
                                          <p:val>
                                            <p:strVal val="#ppt_w"/>
                                          </p:val>
                                        </p:tav>
                                      </p:tavLst>
                                    </p:anim>
                                    <p:anim calcmode="lin" valueType="num">
                                      <p:cBhvr>
                                        <p:cTn id="40" dur="500" fill="hold"/>
                                        <p:tgtEl>
                                          <p:spTgt spid="43"/>
                                        </p:tgtEl>
                                        <p:attrNameLst>
                                          <p:attrName>ppt_h</p:attrName>
                                        </p:attrNameLst>
                                      </p:cBhvr>
                                      <p:tavLst>
                                        <p:tav tm="0">
                                          <p:val>
                                            <p:fltVal val="0"/>
                                          </p:val>
                                        </p:tav>
                                        <p:tav tm="100000">
                                          <p:val>
                                            <p:strVal val="#ppt_h"/>
                                          </p:val>
                                        </p:tav>
                                      </p:tavLst>
                                    </p:anim>
                                    <p:anim calcmode="lin" valueType="num">
                                      <p:cBhvr>
                                        <p:cTn id="41" dur="500" fill="hold"/>
                                        <p:tgtEl>
                                          <p:spTgt spid="43"/>
                                        </p:tgtEl>
                                        <p:attrNameLst>
                                          <p:attrName>style.rotation</p:attrName>
                                        </p:attrNameLst>
                                      </p:cBhvr>
                                      <p:tavLst>
                                        <p:tav tm="0">
                                          <p:val>
                                            <p:fltVal val="360"/>
                                          </p:val>
                                        </p:tav>
                                        <p:tav tm="100000">
                                          <p:val>
                                            <p:fltVal val="0"/>
                                          </p:val>
                                        </p:tav>
                                      </p:tavLst>
                                    </p:anim>
                                    <p:animEffect transition="in" filter="fade">
                                      <p:cBhvr>
                                        <p:cTn id="42" dur="500"/>
                                        <p:tgtEl>
                                          <p:spTgt spid="43"/>
                                        </p:tgtEl>
                                      </p:cBhvr>
                                    </p:animEffect>
                                  </p:childTnLst>
                                </p:cTn>
                              </p:par>
                              <p:par>
                                <p:cTn id="43" presetID="49" presetClass="entr" presetSubtype="0" decel="100000" fill="hold" nodeType="withEffect">
                                  <p:stCondLst>
                                    <p:cond delay="1250"/>
                                  </p:stCondLst>
                                  <p:childTnLst>
                                    <p:set>
                                      <p:cBhvr>
                                        <p:cTn id="44" dur="1" fill="hold">
                                          <p:stCondLst>
                                            <p:cond delay="0"/>
                                          </p:stCondLst>
                                        </p:cTn>
                                        <p:tgtEl>
                                          <p:spTgt spid="42"/>
                                        </p:tgtEl>
                                        <p:attrNameLst>
                                          <p:attrName>style.visibility</p:attrName>
                                        </p:attrNameLst>
                                      </p:cBhvr>
                                      <p:to>
                                        <p:strVal val="visible"/>
                                      </p:to>
                                    </p:set>
                                    <p:anim calcmode="lin" valueType="num">
                                      <p:cBhvr>
                                        <p:cTn id="45" dur="500" fill="hold"/>
                                        <p:tgtEl>
                                          <p:spTgt spid="42"/>
                                        </p:tgtEl>
                                        <p:attrNameLst>
                                          <p:attrName>ppt_w</p:attrName>
                                        </p:attrNameLst>
                                      </p:cBhvr>
                                      <p:tavLst>
                                        <p:tav tm="0">
                                          <p:val>
                                            <p:fltVal val="0"/>
                                          </p:val>
                                        </p:tav>
                                        <p:tav tm="100000">
                                          <p:val>
                                            <p:strVal val="#ppt_w"/>
                                          </p:val>
                                        </p:tav>
                                      </p:tavLst>
                                    </p:anim>
                                    <p:anim calcmode="lin" valueType="num">
                                      <p:cBhvr>
                                        <p:cTn id="46" dur="500" fill="hold"/>
                                        <p:tgtEl>
                                          <p:spTgt spid="42"/>
                                        </p:tgtEl>
                                        <p:attrNameLst>
                                          <p:attrName>ppt_h</p:attrName>
                                        </p:attrNameLst>
                                      </p:cBhvr>
                                      <p:tavLst>
                                        <p:tav tm="0">
                                          <p:val>
                                            <p:fltVal val="0"/>
                                          </p:val>
                                        </p:tav>
                                        <p:tav tm="100000">
                                          <p:val>
                                            <p:strVal val="#ppt_h"/>
                                          </p:val>
                                        </p:tav>
                                      </p:tavLst>
                                    </p:anim>
                                    <p:anim calcmode="lin" valueType="num">
                                      <p:cBhvr>
                                        <p:cTn id="47" dur="500" fill="hold"/>
                                        <p:tgtEl>
                                          <p:spTgt spid="42"/>
                                        </p:tgtEl>
                                        <p:attrNameLst>
                                          <p:attrName>style.rotation</p:attrName>
                                        </p:attrNameLst>
                                      </p:cBhvr>
                                      <p:tavLst>
                                        <p:tav tm="0">
                                          <p:val>
                                            <p:fltVal val="360"/>
                                          </p:val>
                                        </p:tav>
                                        <p:tav tm="100000">
                                          <p:val>
                                            <p:fltVal val="0"/>
                                          </p:val>
                                        </p:tav>
                                      </p:tavLst>
                                    </p:anim>
                                    <p:animEffect transition="in" filter="fade">
                                      <p:cBhvr>
                                        <p:cTn id="48" dur="500"/>
                                        <p:tgtEl>
                                          <p:spTgt spid="42"/>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1+#ppt_w/2"/>
                                          </p:val>
                                        </p:tav>
                                        <p:tav tm="100000">
                                          <p:val>
                                            <p:strVal val="#ppt_x"/>
                                          </p:val>
                                        </p:tav>
                                      </p:tavLst>
                                    </p:anim>
                                    <p:anim calcmode="lin" valueType="num">
                                      <p:cBhvr additive="base">
                                        <p:cTn id="54" dur="500" fill="hold"/>
                                        <p:tgtEl>
                                          <p:spTgt spid="1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1+#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0-#ppt_w/2"/>
                                          </p:val>
                                        </p:tav>
                                        <p:tav tm="100000">
                                          <p:val>
                                            <p:strVal val="#ppt_x"/>
                                          </p:val>
                                        </p:tav>
                                      </p:tavLst>
                                    </p:anim>
                                    <p:anim calcmode="lin" valueType="num">
                                      <p:cBhvr additive="base">
                                        <p:cTn id="66" dur="500" fill="hold"/>
                                        <p:tgtEl>
                                          <p:spTgt spid="26"/>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fill="hold"/>
                                        <p:tgtEl>
                                          <p:spTgt spid="25"/>
                                        </p:tgtEl>
                                        <p:attrNameLst>
                                          <p:attrName>ppt_x</p:attrName>
                                        </p:attrNameLst>
                                      </p:cBhvr>
                                      <p:tavLst>
                                        <p:tav tm="0">
                                          <p:val>
                                            <p:strVal val="0-#ppt_w/2"/>
                                          </p:val>
                                        </p:tav>
                                        <p:tav tm="100000">
                                          <p:val>
                                            <p:strVal val="#ppt_x"/>
                                          </p:val>
                                        </p:tav>
                                      </p:tavLst>
                                    </p:anim>
                                    <p:anim calcmode="lin" valueType="num">
                                      <p:cBhvr additive="base">
                                        <p:cTn id="70" dur="500" fill="hold"/>
                                        <p:tgtEl>
                                          <p:spTgt spid="25"/>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0-#ppt_w/2"/>
                                          </p:val>
                                        </p:tav>
                                        <p:tav tm="100000">
                                          <p:val>
                                            <p:strVal val="#ppt_x"/>
                                          </p:val>
                                        </p:tav>
                                      </p:tavLst>
                                    </p:anim>
                                    <p:anim calcmode="lin" valueType="num">
                                      <p:cBhvr additive="base">
                                        <p:cTn id="7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p:bldP spid="24" grpId="0"/>
      <p:bldP spid="22" grpId="0"/>
      <p:bldP spid="25" grpId="0"/>
      <p:bldP spid="23"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椭圆 346"/>
          <p:cNvSpPr/>
          <p:nvPr/>
        </p:nvSpPr>
        <p:spPr>
          <a:xfrm>
            <a:off x="4724230" y="5080007"/>
            <a:ext cx="3071941" cy="749261"/>
          </a:xfrm>
          <a:prstGeom prst="ellipse">
            <a:avLst/>
          </a:prstGeom>
          <a:gradFill flip="none" rotWithShape="1">
            <a:gsLst>
              <a:gs pos="0">
                <a:schemeClr val="tx1">
                  <a:alpha val="38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grpSp>
        <p:nvGrpSpPr>
          <p:cNvPr id="348" name="组合 347"/>
          <p:cNvGrpSpPr/>
          <p:nvPr/>
        </p:nvGrpSpPr>
        <p:grpSpPr>
          <a:xfrm>
            <a:off x="5463056" y="2631936"/>
            <a:ext cx="2082781" cy="1425477"/>
            <a:chOff x="4097229" y="1904756"/>
            <a:chExt cx="1562289" cy="1069108"/>
          </a:xfrm>
        </p:grpSpPr>
        <p:sp>
          <p:nvSpPr>
            <p:cNvPr id="349" name="矩形 5"/>
            <p:cNvSpPr/>
            <p:nvPr/>
          </p:nvSpPr>
          <p:spPr>
            <a:xfrm>
              <a:off x="4097229" y="1945520"/>
              <a:ext cx="1562289" cy="1028344"/>
            </a:xfrm>
            <a:custGeom>
              <a:avLst/>
              <a:gdLst>
                <a:gd name="connsiteX0" fmla="*/ 0 w 1440160"/>
                <a:gd name="connsiteY0" fmla="*/ 0 h 492857"/>
                <a:gd name="connsiteX1" fmla="*/ 1440160 w 1440160"/>
                <a:gd name="connsiteY1" fmla="*/ 0 h 492857"/>
                <a:gd name="connsiteX2" fmla="*/ 1440160 w 1440160"/>
                <a:gd name="connsiteY2" fmla="*/ 492857 h 492857"/>
                <a:gd name="connsiteX3" fmla="*/ 0 w 1440160"/>
                <a:gd name="connsiteY3" fmla="*/ 492857 h 492857"/>
                <a:gd name="connsiteX4" fmla="*/ 0 w 1440160"/>
                <a:gd name="connsiteY4" fmla="*/ 0 h 492857"/>
                <a:gd name="connsiteX0" fmla="*/ 306888 w 1440160"/>
                <a:gd name="connsiteY0" fmla="*/ 0 h 852980"/>
                <a:gd name="connsiteX1" fmla="*/ 1440160 w 1440160"/>
                <a:gd name="connsiteY1" fmla="*/ 360123 h 852980"/>
                <a:gd name="connsiteX2" fmla="*/ 1440160 w 1440160"/>
                <a:gd name="connsiteY2" fmla="*/ 852980 h 852980"/>
                <a:gd name="connsiteX3" fmla="*/ 0 w 1440160"/>
                <a:gd name="connsiteY3" fmla="*/ 852980 h 852980"/>
                <a:gd name="connsiteX4" fmla="*/ 306888 w 1440160"/>
                <a:gd name="connsiteY4" fmla="*/ 0 h 852980"/>
                <a:gd name="connsiteX0" fmla="*/ 93946 w 1227218"/>
                <a:gd name="connsiteY0" fmla="*/ 0 h 852980"/>
                <a:gd name="connsiteX1" fmla="*/ 1227218 w 1227218"/>
                <a:gd name="connsiteY1" fmla="*/ 360123 h 852980"/>
                <a:gd name="connsiteX2" fmla="*/ 1227218 w 1227218"/>
                <a:gd name="connsiteY2" fmla="*/ 852980 h 852980"/>
                <a:gd name="connsiteX3" fmla="*/ 0 w 1227218"/>
                <a:gd name="connsiteY3" fmla="*/ 289309 h 852980"/>
                <a:gd name="connsiteX4" fmla="*/ 93946 w 1227218"/>
                <a:gd name="connsiteY4" fmla="*/ 0 h 852980"/>
                <a:gd name="connsiteX0" fmla="*/ 93946 w 1405714"/>
                <a:gd name="connsiteY0" fmla="*/ 0 h 1028344"/>
                <a:gd name="connsiteX1" fmla="*/ 1227218 w 1405714"/>
                <a:gd name="connsiteY1" fmla="*/ 360123 h 1028344"/>
                <a:gd name="connsiteX2" fmla="*/ 1405714 w 1405714"/>
                <a:gd name="connsiteY2" fmla="*/ 1028344 h 1028344"/>
                <a:gd name="connsiteX3" fmla="*/ 0 w 1405714"/>
                <a:gd name="connsiteY3" fmla="*/ 289309 h 1028344"/>
                <a:gd name="connsiteX4" fmla="*/ 93946 w 1405714"/>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543500 w 1543500"/>
                <a:gd name="connsiteY1" fmla="*/ 767219 h 1028344"/>
                <a:gd name="connsiteX2" fmla="*/ 1405714 w 1543500"/>
                <a:gd name="connsiteY2" fmla="*/ 1028344 h 1028344"/>
                <a:gd name="connsiteX3" fmla="*/ 0 w 1543500"/>
                <a:gd name="connsiteY3" fmla="*/ 289309 h 1028344"/>
                <a:gd name="connsiteX4" fmla="*/ 93946 w 1543500"/>
                <a:gd name="connsiteY4" fmla="*/ 0 h 1028344"/>
                <a:gd name="connsiteX0" fmla="*/ 93946 w 1543500"/>
                <a:gd name="connsiteY0" fmla="*/ 0 h 1028344"/>
                <a:gd name="connsiteX1" fmla="*/ 1321330 w 1543500"/>
                <a:gd name="connsiteY1" fmla="*/ 645560 h 1028344"/>
                <a:gd name="connsiteX2" fmla="*/ 1543500 w 1543500"/>
                <a:gd name="connsiteY2" fmla="*/ 767219 h 1028344"/>
                <a:gd name="connsiteX3" fmla="*/ 1405714 w 1543500"/>
                <a:gd name="connsiteY3" fmla="*/ 1028344 h 1028344"/>
                <a:gd name="connsiteX4" fmla="*/ 0 w 1543500"/>
                <a:gd name="connsiteY4" fmla="*/ 289309 h 1028344"/>
                <a:gd name="connsiteX5" fmla="*/ 93946 w 1543500"/>
                <a:gd name="connsiteY5" fmla="*/ 0 h 1028344"/>
                <a:gd name="connsiteX0" fmla="*/ 93946 w 1543500"/>
                <a:gd name="connsiteY0" fmla="*/ 0 h 1028344"/>
                <a:gd name="connsiteX1" fmla="*/ 1299409 w 1543500"/>
                <a:gd name="connsiteY1" fmla="*/ 717584 h 1028344"/>
                <a:gd name="connsiteX2" fmla="*/ 1543500 w 1543500"/>
                <a:gd name="connsiteY2" fmla="*/ 767219 h 1028344"/>
                <a:gd name="connsiteX3" fmla="*/ 1405714 w 1543500"/>
                <a:gd name="connsiteY3" fmla="*/ 1028344 h 1028344"/>
                <a:gd name="connsiteX4" fmla="*/ 0 w 1543500"/>
                <a:gd name="connsiteY4" fmla="*/ 289309 h 1028344"/>
                <a:gd name="connsiteX5" fmla="*/ 93946 w 1543500"/>
                <a:gd name="connsiteY5" fmla="*/ 0 h 1028344"/>
                <a:gd name="connsiteX0" fmla="*/ 122129 w 1571683"/>
                <a:gd name="connsiteY0" fmla="*/ 0 h 1028344"/>
                <a:gd name="connsiteX1" fmla="*/ 1327592 w 1571683"/>
                <a:gd name="connsiteY1" fmla="*/ 717584 h 1028344"/>
                <a:gd name="connsiteX2" fmla="*/ 1571683 w 1571683"/>
                <a:gd name="connsiteY2" fmla="*/ 767219 h 1028344"/>
                <a:gd name="connsiteX3" fmla="*/ 1433897 w 1571683"/>
                <a:gd name="connsiteY3" fmla="*/ 1028344 h 1028344"/>
                <a:gd name="connsiteX4" fmla="*/ 0 w 1571683"/>
                <a:gd name="connsiteY4" fmla="*/ 279915 h 1028344"/>
                <a:gd name="connsiteX5" fmla="*/ 122129 w 1571683"/>
                <a:gd name="connsiteY5" fmla="*/ 0 h 1028344"/>
                <a:gd name="connsiteX0" fmla="*/ 112735 w 1562289"/>
                <a:gd name="connsiteY0" fmla="*/ 0 h 1028344"/>
                <a:gd name="connsiteX1" fmla="*/ 1318198 w 1562289"/>
                <a:gd name="connsiteY1" fmla="*/ 717584 h 1028344"/>
                <a:gd name="connsiteX2" fmla="*/ 1562289 w 1562289"/>
                <a:gd name="connsiteY2" fmla="*/ 767219 h 1028344"/>
                <a:gd name="connsiteX3" fmla="*/ 1424503 w 1562289"/>
                <a:gd name="connsiteY3" fmla="*/ 1028344 h 1028344"/>
                <a:gd name="connsiteX4" fmla="*/ 0 w 1562289"/>
                <a:gd name="connsiteY4" fmla="*/ 264257 h 1028344"/>
                <a:gd name="connsiteX5" fmla="*/ 112735 w 1562289"/>
                <a:gd name="connsiteY5" fmla="*/ 0 h 1028344"/>
                <a:gd name="connsiteX0" fmla="*/ 112735 w 1562289"/>
                <a:gd name="connsiteY0" fmla="*/ 0 h 1028344"/>
                <a:gd name="connsiteX1" fmla="*/ 582295 w 1562289"/>
                <a:gd name="connsiteY1" fmla="*/ 279173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582295 w 1562289"/>
                <a:gd name="connsiteY1" fmla="*/ 279173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318198 w 1562289"/>
                <a:gd name="connsiteY2" fmla="*/ 717584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0 w 1562289"/>
                <a:gd name="connsiteY5" fmla="*/ 264257 h 1028344"/>
                <a:gd name="connsiteX6" fmla="*/ 112735 w 1562289"/>
                <a:gd name="connsiteY6"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 name="connsiteX0" fmla="*/ 112735 w 1562289"/>
                <a:gd name="connsiteY0" fmla="*/ 0 h 1028344"/>
                <a:gd name="connsiteX1" fmla="*/ 469560 w 1562289"/>
                <a:gd name="connsiteY1" fmla="*/ 232201 h 1028344"/>
                <a:gd name="connsiteX2" fmla="*/ 1230516 w 1562289"/>
                <a:gd name="connsiteY2" fmla="*/ 661217 h 1028344"/>
                <a:gd name="connsiteX3" fmla="*/ 1562289 w 1562289"/>
                <a:gd name="connsiteY3" fmla="*/ 767219 h 1028344"/>
                <a:gd name="connsiteX4" fmla="*/ 1424503 w 1562289"/>
                <a:gd name="connsiteY4" fmla="*/ 1028344 h 1028344"/>
                <a:gd name="connsiteX5" fmla="*/ 722421 w 1562289"/>
                <a:gd name="connsiteY5" fmla="*/ 607180 h 1028344"/>
                <a:gd name="connsiteX6" fmla="*/ 0 w 1562289"/>
                <a:gd name="connsiteY6" fmla="*/ 264257 h 1028344"/>
                <a:gd name="connsiteX7" fmla="*/ 112735 w 1562289"/>
                <a:gd name="connsiteY7" fmla="*/ 0 h 102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2289" h="1028344">
                  <a:moveTo>
                    <a:pt x="112735" y="0"/>
                  </a:moveTo>
                  <a:cubicBezTo>
                    <a:pt x="216020" y="187003"/>
                    <a:pt x="272330" y="198642"/>
                    <a:pt x="469560" y="232201"/>
                  </a:cubicBezTo>
                  <a:cubicBezTo>
                    <a:pt x="986259" y="300050"/>
                    <a:pt x="1089598" y="493160"/>
                    <a:pt x="1230516" y="661217"/>
                  </a:cubicBezTo>
                  <a:cubicBezTo>
                    <a:pt x="1344239" y="746655"/>
                    <a:pt x="1464224" y="763200"/>
                    <a:pt x="1562289" y="767219"/>
                  </a:cubicBezTo>
                  <a:lnTo>
                    <a:pt x="1424503" y="1028344"/>
                  </a:lnTo>
                  <a:cubicBezTo>
                    <a:pt x="1271825" y="1022308"/>
                    <a:pt x="950313" y="791678"/>
                    <a:pt x="722421" y="607180"/>
                  </a:cubicBezTo>
                  <a:cubicBezTo>
                    <a:pt x="304029" y="508407"/>
                    <a:pt x="88914" y="386091"/>
                    <a:pt x="0" y="264257"/>
                  </a:cubicBezTo>
                  <a:lnTo>
                    <a:pt x="112735" y="0"/>
                  </a:lnTo>
                  <a:close/>
                </a:path>
              </a:pathLst>
            </a:custGeom>
            <a:gradFill>
              <a:gsLst>
                <a:gs pos="20000">
                  <a:schemeClr val="accent4"/>
                </a:gs>
                <a:gs pos="52000">
                  <a:schemeClr val="accent3">
                    <a:lumMod val="75000"/>
                  </a:schemeClr>
                </a:gs>
              </a:gsLst>
              <a:lin ang="17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50" name="矩形 4"/>
            <p:cNvSpPr/>
            <p:nvPr/>
          </p:nvSpPr>
          <p:spPr>
            <a:xfrm>
              <a:off x="4209882" y="1904756"/>
              <a:ext cx="1446390" cy="807579"/>
            </a:xfrm>
            <a:custGeom>
              <a:avLst/>
              <a:gdLst>
                <a:gd name="connsiteX0" fmla="*/ 0 w 1584176"/>
                <a:gd name="connsiteY0" fmla="*/ 0 h 423268"/>
                <a:gd name="connsiteX1" fmla="*/ 1584176 w 1584176"/>
                <a:gd name="connsiteY1" fmla="*/ 0 h 423268"/>
                <a:gd name="connsiteX2" fmla="*/ 1584176 w 1584176"/>
                <a:gd name="connsiteY2" fmla="*/ 423268 h 423268"/>
                <a:gd name="connsiteX3" fmla="*/ 0 w 1584176"/>
                <a:gd name="connsiteY3" fmla="*/ 423268 h 423268"/>
                <a:gd name="connsiteX4" fmla="*/ 0 w 1584176"/>
                <a:gd name="connsiteY4" fmla="*/ 0 h 423268"/>
                <a:gd name="connsiteX0" fmla="*/ 0 w 1634280"/>
                <a:gd name="connsiteY0" fmla="*/ 72024 h 423268"/>
                <a:gd name="connsiteX1" fmla="*/ 1634280 w 1634280"/>
                <a:gd name="connsiteY1" fmla="*/ 0 h 423268"/>
                <a:gd name="connsiteX2" fmla="*/ 1634280 w 1634280"/>
                <a:gd name="connsiteY2" fmla="*/ 423268 h 423268"/>
                <a:gd name="connsiteX3" fmla="*/ 50104 w 1634280"/>
                <a:gd name="connsiteY3" fmla="*/ 423268 h 423268"/>
                <a:gd name="connsiteX4" fmla="*/ 0 w 1634280"/>
                <a:gd name="connsiteY4" fmla="*/ 72024 h 423268"/>
                <a:gd name="connsiteX0" fmla="*/ 0 w 1634280"/>
                <a:gd name="connsiteY0" fmla="*/ 72024 h 423268"/>
                <a:gd name="connsiteX1" fmla="*/ 1634280 w 1634280"/>
                <a:gd name="connsiteY1" fmla="*/ 0 h 423268"/>
                <a:gd name="connsiteX2" fmla="*/ 1634280 w 1634280"/>
                <a:gd name="connsiteY2" fmla="*/ 423268 h 423268"/>
                <a:gd name="connsiteX3" fmla="*/ 291230 w 1634280"/>
                <a:gd name="connsiteY3" fmla="*/ 310534 h 423268"/>
                <a:gd name="connsiteX4" fmla="*/ 0 w 1634280"/>
                <a:gd name="connsiteY4" fmla="*/ 72024 h 423268"/>
                <a:gd name="connsiteX0" fmla="*/ 0 w 1634280"/>
                <a:gd name="connsiteY0" fmla="*/ 72024 h 773997"/>
                <a:gd name="connsiteX1" fmla="*/ 1634280 w 1634280"/>
                <a:gd name="connsiteY1" fmla="*/ 0 h 773997"/>
                <a:gd name="connsiteX2" fmla="*/ 1180212 w 1634280"/>
                <a:gd name="connsiteY2" fmla="*/ 773997 h 773997"/>
                <a:gd name="connsiteX3" fmla="*/ 291230 w 1634280"/>
                <a:gd name="connsiteY3" fmla="*/ 310534 h 773997"/>
                <a:gd name="connsiteX4" fmla="*/ 0 w 1634280"/>
                <a:gd name="connsiteY4" fmla="*/ 72024 h 773997"/>
                <a:gd name="connsiteX0" fmla="*/ 0 w 1443258"/>
                <a:gd name="connsiteY0" fmla="*/ 0 h 770351"/>
                <a:gd name="connsiteX1" fmla="*/ 1443258 w 1443258"/>
                <a:gd name="connsiteY1" fmla="*/ 770351 h 770351"/>
                <a:gd name="connsiteX2" fmla="*/ 1180212 w 1443258"/>
                <a:gd name="connsiteY2" fmla="*/ 701973 h 770351"/>
                <a:gd name="connsiteX3" fmla="*/ 291230 w 1443258"/>
                <a:gd name="connsiteY3" fmla="*/ 238510 h 770351"/>
                <a:gd name="connsiteX4" fmla="*/ 0 w 1443258"/>
                <a:gd name="connsiteY4" fmla="*/ 0 h 770351"/>
                <a:gd name="connsiteX0" fmla="*/ 0 w 1443258"/>
                <a:gd name="connsiteY0" fmla="*/ 10951 h 781302"/>
                <a:gd name="connsiteX1" fmla="*/ 1443258 w 1443258"/>
                <a:gd name="connsiteY1" fmla="*/ 781302 h 781302"/>
                <a:gd name="connsiteX2" fmla="*/ 1180212 w 1443258"/>
                <a:gd name="connsiteY2" fmla="*/ 712924 h 781302"/>
                <a:gd name="connsiteX3" fmla="*/ 291230 w 1443258"/>
                <a:gd name="connsiteY3" fmla="*/ 249461 h 781302"/>
                <a:gd name="connsiteX4" fmla="*/ 0 w 1443258"/>
                <a:gd name="connsiteY4" fmla="*/ 10951 h 781302"/>
                <a:gd name="connsiteX0" fmla="*/ 0 w 1443258"/>
                <a:gd name="connsiteY0" fmla="*/ 18660 h 789011"/>
                <a:gd name="connsiteX1" fmla="*/ 1443258 w 1443258"/>
                <a:gd name="connsiteY1" fmla="*/ 789011 h 789011"/>
                <a:gd name="connsiteX2" fmla="*/ 1180212 w 1443258"/>
                <a:gd name="connsiteY2" fmla="*/ 720633 h 789011"/>
                <a:gd name="connsiteX3" fmla="*/ 291230 w 1443258"/>
                <a:gd name="connsiteY3" fmla="*/ 257170 h 789011"/>
                <a:gd name="connsiteX4" fmla="*/ 0 w 1443258"/>
                <a:gd name="connsiteY4" fmla="*/ 18660 h 789011"/>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80212 w 1443258"/>
                <a:gd name="connsiteY2" fmla="*/ 735199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91230 w 1443258"/>
                <a:gd name="connsiteY3" fmla="*/ 271736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3577"/>
                <a:gd name="connsiteX1" fmla="*/ 1443258 w 1443258"/>
                <a:gd name="connsiteY1" fmla="*/ 803577 h 803577"/>
                <a:gd name="connsiteX2" fmla="*/ 1142634 w 1443258"/>
                <a:gd name="connsiteY2" fmla="*/ 725804 h 803577"/>
                <a:gd name="connsiteX3" fmla="*/ 241126 w 1443258"/>
                <a:gd name="connsiteY3" fmla="*/ 259210 h 803577"/>
                <a:gd name="connsiteX4" fmla="*/ 0 w 1443258"/>
                <a:gd name="connsiteY4" fmla="*/ 33226 h 803577"/>
                <a:gd name="connsiteX0" fmla="*/ 0 w 1443258"/>
                <a:gd name="connsiteY0" fmla="*/ 33226 h 804937"/>
                <a:gd name="connsiteX1" fmla="*/ 1443258 w 1443258"/>
                <a:gd name="connsiteY1" fmla="*/ 803577 h 804937"/>
                <a:gd name="connsiteX2" fmla="*/ 1142634 w 1443258"/>
                <a:gd name="connsiteY2" fmla="*/ 725804 h 804937"/>
                <a:gd name="connsiteX3" fmla="*/ 241126 w 1443258"/>
                <a:gd name="connsiteY3" fmla="*/ 259210 h 804937"/>
                <a:gd name="connsiteX4" fmla="*/ 0 w 1443258"/>
                <a:gd name="connsiteY4" fmla="*/ 33226 h 804937"/>
                <a:gd name="connsiteX0" fmla="*/ 0 w 1443258"/>
                <a:gd name="connsiteY0" fmla="*/ 33226 h 804937"/>
                <a:gd name="connsiteX1" fmla="*/ 1443258 w 1443258"/>
                <a:gd name="connsiteY1" fmla="*/ 803577 h 804937"/>
                <a:gd name="connsiteX2" fmla="*/ 1142634 w 1443258"/>
                <a:gd name="connsiteY2" fmla="*/ 725804 h 804937"/>
                <a:gd name="connsiteX3" fmla="*/ 241126 w 1443258"/>
                <a:gd name="connsiteY3" fmla="*/ 259210 h 804937"/>
                <a:gd name="connsiteX4" fmla="*/ 0 w 1443258"/>
                <a:gd name="connsiteY4" fmla="*/ 33226 h 804937"/>
                <a:gd name="connsiteX0" fmla="*/ 0 w 1443258"/>
                <a:gd name="connsiteY0" fmla="*/ 41673 h 813384"/>
                <a:gd name="connsiteX1" fmla="*/ 1443258 w 1443258"/>
                <a:gd name="connsiteY1" fmla="*/ 812024 h 813384"/>
                <a:gd name="connsiteX2" fmla="*/ 1142634 w 1443258"/>
                <a:gd name="connsiteY2" fmla="*/ 734251 h 813384"/>
                <a:gd name="connsiteX3" fmla="*/ 241126 w 1443258"/>
                <a:gd name="connsiteY3" fmla="*/ 267657 h 813384"/>
                <a:gd name="connsiteX4" fmla="*/ 0 w 1443258"/>
                <a:gd name="connsiteY4" fmla="*/ 41673 h 813384"/>
                <a:gd name="connsiteX0" fmla="*/ 0 w 1452652"/>
                <a:gd name="connsiteY0" fmla="*/ 41901 h 810481"/>
                <a:gd name="connsiteX1" fmla="*/ 1452652 w 1452652"/>
                <a:gd name="connsiteY1" fmla="*/ 809121 h 810481"/>
                <a:gd name="connsiteX2" fmla="*/ 1152028 w 1452652"/>
                <a:gd name="connsiteY2" fmla="*/ 731348 h 810481"/>
                <a:gd name="connsiteX3" fmla="*/ 250520 w 1452652"/>
                <a:gd name="connsiteY3" fmla="*/ 264754 h 810481"/>
                <a:gd name="connsiteX4" fmla="*/ 0 w 1452652"/>
                <a:gd name="connsiteY4" fmla="*/ 41901 h 810481"/>
                <a:gd name="connsiteX0" fmla="*/ 0 w 1452652"/>
                <a:gd name="connsiteY0" fmla="*/ 42598 h 801784"/>
                <a:gd name="connsiteX1" fmla="*/ 1452652 w 1452652"/>
                <a:gd name="connsiteY1" fmla="*/ 800424 h 801784"/>
                <a:gd name="connsiteX2" fmla="*/ 1152028 w 1452652"/>
                <a:gd name="connsiteY2" fmla="*/ 722651 h 801784"/>
                <a:gd name="connsiteX3" fmla="*/ 250520 w 1452652"/>
                <a:gd name="connsiteY3" fmla="*/ 256057 h 801784"/>
                <a:gd name="connsiteX4" fmla="*/ 0 w 1452652"/>
                <a:gd name="connsiteY4" fmla="*/ 42598 h 801784"/>
                <a:gd name="connsiteX0" fmla="*/ 0 w 1449521"/>
                <a:gd name="connsiteY0" fmla="*/ 42598 h 801784"/>
                <a:gd name="connsiteX1" fmla="*/ 1449521 w 1449521"/>
                <a:gd name="connsiteY1" fmla="*/ 800424 h 801784"/>
                <a:gd name="connsiteX2" fmla="*/ 1148897 w 1449521"/>
                <a:gd name="connsiteY2" fmla="*/ 722651 h 801784"/>
                <a:gd name="connsiteX3" fmla="*/ 247389 w 1449521"/>
                <a:gd name="connsiteY3" fmla="*/ 256057 h 801784"/>
                <a:gd name="connsiteX4" fmla="*/ 0 w 1449521"/>
                <a:gd name="connsiteY4" fmla="*/ 42598 h 801784"/>
                <a:gd name="connsiteX0" fmla="*/ 0 w 1446390"/>
                <a:gd name="connsiteY0" fmla="*/ 42130 h 807579"/>
                <a:gd name="connsiteX1" fmla="*/ 1446390 w 1446390"/>
                <a:gd name="connsiteY1" fmla="*/ 806219 h 807579"/>
                <a:gd name="connsiteX2" fmla="*/ 1145766 w 1446390"/>
                <a:gd name="connsiteY2" fmla="*/ 728446 h 807579"/>
                <a:gd name="connsiteX3" fmla="*/ 244258 w 1446390"/>
                <a:gd name="connsiteY3" fmla="*/ 261852 h 807579"/>
                <a:gd name="connsiteX4" fmla="*/ 0 w 1446390"/>
                <a:gd name="connsiteY4" fmla="*/ 42130 h 807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6390" h="807579">
                  <a:moveTo>
                    <a:pt x="0" y="42130"/>
                  </a:moveTo>
                  <a:cubicBezTo>
                    <a:pt x="637662" y="-130103"/>
                    <a:pt x="1256534" y="245679"/>
                    <a:pt x="1446390" y="806219"/>
                  </a:cubicBezTo>
                  <a:cubicBezTo>
                    <a:pt x="1336788" y="814741"/>
                    <a:pt x="1233448" y="782554"/>
                    <a:pt x="1145766" y="728446"/>
                  </a:cubicBezTo>
                  <a:cubicBezTo>
                    <a:pt x="1018539" y="642852"/>
                    <a:pt x="903840" y="322395"/>
                    <a:pt x="244258" y="261852"/>
                  </a:cubicBezTo>
                  <a:cubicBezTo>
                    <a:pt x="90812" y="238716"/>
                    <a:pt x="40710" y="146686"/>
                    <a:pt x="0" y="42130"/>
                  </a:cubicBezTo>
                  <a:close/>
                </a:path>
              </a:pathLst>
            </a:custGeom>
            <a:gradFill>
              <a:gsLst>
                <a:gs pos="22000">
                  <a:schemeClr val="accent4"/>
                </a:gs>
                <a:gs pos="88333">
                  <a:schemeClr val="accent3">
                    <a:lumMod val="75000"/>
                  </a:schemeClr>
                </a:gs>
                <a:gs pos="80000">
                  <a:schemeClr val="accent3">
                    <a:lumMod val="75000"/>
                  </a:schemeClr>
                </a:gs>
              </a:gsLst>
              <a:lin ang="18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351" name="组合 350"/>
          <p:cNvGrpSpPr/>
          <p:nvPr/>
        </p:nvGrpSpPr>
        <p:grpSpPr>
          <a:xfrm>
            <a:off x="5495725" y="3047263"/>
            <a:ext cx="1566444" cy="1552665"/>
            <a:chOff x="3128964" y="2287587"/>
            <a:chExt cx="1233385" cy="1222376"/>
          </a:xfrm>
        </p:grpSpPr>
        <p:sp>
          <p:nvSpPr>
            <p:cNvPr id="352" name="Oval 6"/>
            <p:cNvSpPr>
              <a:spLocks noChangeArrowheads="1"/>
            </p:cNvSpPr>
            <p:nvPr/>
          </p:nvSpPr>
          <p:spPr bwMode="auto">
            <a:xfrm>
              <a:off x="3128964" y="2287587"/>
              <a:ext cx="1220787" cy="1222375"/>
            </a:xfrm>
            <a:prstGeom prst="ellipse">
              <a:avLst/>
            </a:prstGeom>
            <a:gradFill flip="none" rotWithShape="1">
              <a:gsLst>
                <a:gs pos="100000">
                  <a:schemeClr val="accent5"/>
                </a:gs>
                <a:gs pos="11000">
                  <a:schemeClr val="accent6"/>
                </a:gs>
                <a:gs pos="0">
                  <a:schemeClr val="accent5"/>
                </a:gs>
              </a:gsLst>
              <a:path path="circle">
                <a:fillToRect t="100000" r="100000"/>
              </a:path>
              <a:tileRect l="-100000" b="-100000"/>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53" name="Freeform 11"/>
            <p:cNvSpPr>
              <a:spLocks/>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accent5"/>
                </a:gs>
                <a:gs pos="87000">
                  <a:schemeClr val="accent6"/>
                </a:gs>
              </a:gsLst>
              <a:lin ang="0" scaled="0"/>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54" name="Oval 16"/>
            <p:cNvSpPr>
              <a:spLocks noChangeArrowheads="1"/>
            </p:cNvSpPr>
            <p:nvPr/>
          </p:nvSpPr>
          <p:spPr bwMode="auto">
            <a:xfrm>
              <a:off x="3180555" y="2366168"/>
              <a:ext cx="1117600" cy="1117600"/>
            </a:xfrm>
            <a:prstGeom prst="ellipse">
              <a:avLst/>
            </a:prstGeom>
            <a:gradFill flip="none" rotWithShape="1">
              <a:gsLst>
                <a:gs pos="50000">
                  <a:schemeClr val="accent6"/>
                </a:gs>
                <a:gs pos="100000">
                  <a:schemeClr val="accent5"/>
                </a:gs>
              </a:gsLst>
              <a:path path="shap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55" name="Freeform 22"/>
            <p:cNvSpPr>
              <a:spLocks/>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accent5"/>
                </a:gs>
                <a:gs pos="100000">
                  <a:schemeClr val="accent6"/>
                </a:gs>
              </a:gsLst>
              <a:lin ang="17400000" scaled="0"/>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56" name="Freeform 28"/>
            <p:cNvSpPr>
              <a:spLocks/>
            </p:cNvSpPr>
            <p:nvPr/>
          </p:nvSpPr>
          <p:spPr bwMode="auto">
            <a:xfrm>
              <a:off x="3192361" y="2366963"/>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accent5"/>
                </a:gs>
                <a:gs pos="100000">
                  <a:schemeClr val="accent6"/>
                </a:gs>
                <a:gs pos="52000">
                  <a:schemeClr val="accent6"/>
                </a:gs>
              </a:gsLst>
              <a:path path="circle">
                <a:fillToRect t="100000" r="100000"/>
              </a:path>
              <a:tileRect l="-100000" b="-100000"/>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57" name="Freeform 33"/>
            <p:cNvSpPr>
              <a:spLocks/>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96000">
                  <a:schemeClr val="bg1">
                    <a:alpha val="63000"/>
                  </a:schemeClr>
                </a:gs>
                <a:gs pos="3000">
                  <a:schemeClr val="accent6"/>
                </a:gs>
              </a:gsLst>
              <a:path path="circle">
                <a:fillToRect t="100000" r="100000"/>
              </a:path>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58"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359" name="组合 358"/>
          <p:cNvGrpSpPr/>
          <p:nvPr/>
        </p:nvGrpSpPr>
        <p:grpSpPr>
          <a:xfrm>
            <a:off x="4821483" y="2767287"/>
            <a:ext cx="968350" cy="2183439"/>
            <a:chOff x="3564830" y="2205362"/>
            <a:chExt cx="726357" cy="1637579"/>
          </a:xfrm>
        </p:grpSpPr>
        <p:grpSp>
          <p:nvGrpSpPr>
            <p:cNvPr id="360" name="组合 359"/>
            <p:cNvGrpSpPr/>
            <p:nvPr/>
          </p:nvGrpSpPr>
          <p:grpSpPr>
            <a:xfrm>
              <a:off x="3564830" y="2205362"/>
              <a:ext cx="726357" cy="1637579"/>
              <a:chOff x="3564830" y="2205362"/>
              <a:chExt cx="726357" cy="1637579"/>
            </a:xfrm>
          </p:grpSpPr>
          <p:sp>
            <p:nvSpPr>
              <p:cNvPr id="362" name="等腰三角形 2"/>
              <p:cNvSpPr/>
              <p:nvPr/>
            </p:nvSpPr>
            <p:spPr>
              <a:xfrm>
                <a:off x="3564830" y="2540385"/>
                <a:ext cx="706795" cy="1302556"/>
              </a:xfrm>
              <a:custGeom>
                <a:avLst/>
                <a:gdLst>
                  <a:gd name="connsiteX0" fmla="*/ 0 w 648072"/>
                  <a:gd name="connsiteY0" fmla="*/ 648072 h 648072"/>
                  <a:gd name="connsiteX1" fmla="*/ 324036 w 648072"/>
                  <a:gd name="connsiteY1" fmla="*/ 0 h 648072"/>
                  <a:gd name="connsiteX2" fmla="*/ 648072 w 648072"/>
                  <a:gd name="connsiteY2" fmla="*/ 648072 h 648072"/>
                  <a:gd name="connsiteX3" fmla="*/ 0 w 648072"/>
                  <a:gd name="connsiteY3" fmla="*/ 648072 h 648072"/>
                  <a:gd name="connsiteX0" fmla="*/ 0 w 878313"/>
                  <a:gd name="connsiteY0" fmla="*/ 895461 h 895461"/>
                  <a:gd name="connsiteX1" fmla="*/ 878313 w 878313"/>
                  <a:gd name="connsiteY1" fmla="*/ 0 h 895461"/>
                  <a:gd name="connsiteX2" fmla="*/ 648072 w 878313"/>
                  <a:gd name="connsiteY2" fmla="*/ 895461 h 895461"/>
                  <a:gd name="connsiteX3" fmla="*/ 0 w 878313"/>
                  <a:gd name="connsiteY3" fmla="*/ 895461 h 895461"/>
                  <a:gd name="connsiteX0" fmla="*/ 0 w 1365187"/>
                  <a:gd name="connsiteY0" fmla="*/ 895461 h 1073957"/>
                  <a:gd name="connsiteX1" fmla="*/ 878313 w 1365187"/>
                  <a:gd name="connsiteY1" fmla="*/ 0 h 1073957"/>
                  <a:gd name="connsiteX2" fmla="*/ 1365187 w 1365187"/>
                  <a:gd name="connsiteY2" fmla="*/ 1073957 h 1073957"/>
                  <a:gd name="connsiteX3" fmla="*/ 0 w 1365187"/>
                  <a:gd name="connsiteY3" fmla="*/ 895461 h 1073957"/>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502951 w 640588"/>
                  <a:gd name="connsiteY0" fmla="*/ 1302556 h 1302556"/>
                  <a:gd name="connsiteX1" fmla="*/ 153714 w 640588"/>
                  <a:gd name="connsiteY1" fmla="*/ 0 h 1302556"/>
                  <a:gd name="connsiteX2" fmla="*/ 640588 w 640588"/>
                  <a:gd name="connsiteY2" fmla="*/ 1073957 h 1302556"/>
                  <a:gd name="connsiteX3" fmla="*/ 502951 w 640588"/>
                  <a:gd name="connsiteY3" fmla="*/ 1302556 h 1302556"/>
                  <a:gd name="connsiteX0" fmla="*/ 510790 w 648427"/>
                  <a:gd name="connsiteY0" fmla="*/ 1302556 h 1302556"/>
                  <a:gd name="connsiteX1" fmla="*/ 161553 w 648427"/>
                  <a:gd name="connsiteY1" fmla="*/ 0 h 1302556"/>
                  <a:gd name="connsiteX2" fmla="*/ 648427 w 648427"/>
                  <a:gd name="connsiteY2" fmla="*/ 1073957 h 1302556"/>
                  <a:gd name="connsiteX3" fmla="*/ 510790 w 648427"/>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1034"/>
                  <a:gd name="connsiteY0" fmla="*/ 1302556 h 1302556"/>
                  <a:gd name="connsiteX1" fmla="*/ 157291 w 641034"/>
                  <a:gd name="connsiteY1" fmla="*/ 0 h 1302556"/>
                  <a:gd name="connsiteX2" fmla="*/ 641034 w 641034"/>
                  <a:gd name="connsiteY2" fmla="*/ 1061431 h 1302556"/>
                  <a:gd name="connsiteX3" fmla="*/ 519054 w 641034"/>
                  <a:gd name="connsiteY3" fmla="*/ 1302556 h 1302556"/>
                  <a:gd name="connsiteX0" fmla="*/ 519054 w 709927"/>
                  <a:gd name="connsiteY0" fmla="*/ 1302556 h 1302556"/>
                  <a:gd name="connsiteX1" fmla="*/ 157291 w 709927"/>
                  <a:gd name="connsiteY1" fmla="*/ 0 h 1302556"/>
                  <a:gd name="connsiteX2" fmla="*/ 709927 w 709927"/>
                  <a:gd name="connsiteY2" fmla="*/ 964355 h 1302556"/>
                  <a:gd name="connsiteX3" fmla="*/ 519054 w 709927"/>
                  <a:gd name="connsiteY3" fmla="*/ 1302556 h 1302556"/>
                  <a:gd name="connsiteX0" fmla="*/ 519054 w 706795"/>
                  <a:gd name="connsiteY0" fmla="*/ 1302556 h 1302556"/>
                  <a:gd name="connsiteX1" fmla="*/ 157291 w 706795"/>
                  <a:gd name="connsiteY1" fmla="*/ 0 h 1302556"/>
                  <a:gd name="connsiteX2" fmla="*/ 706795 w 706795"/>
                  <a:gd name="connsiteY2" fmla="*/ 951829 h 1302556"/>
                  <a:gd name="connsiteX3" fmla="*/ 519054 w 706795"/>
                  <a:gd name="connsiteY3" fmla="*/ 1302556 h 1302556"/>
                </a:gdLst>
                <a:ahLst/>
                <a:cxnLst>
                  <a:cxn ang="0">
                    <a:pos x="connsiteX0" y="connsiteY0"/>
                  </a:cxn>
                  <a:cxn ang="0">
                    <a:pos x="connsiteX1" y="connsiteY1"/>
                  </a:cxn>
                  <a:cxn ang="0">
                    <a:pos x="connsiteX2" y="connsiteY2"/>
                  </a:cxn>
                  <a:cxn ang="0">
                    <a:pos x="connsiteX3" y="connsiteY3"/>
                  </a:cxn>
                </a:cxnLst>
                <a:rect l="l" t="t" r="r" b="b"/>
                <a:pathLst>
                  <a:path w="706795" h="1302556">
                    <a:moveTo>
                      <a:pt x="519054" y="1302556"/>
                    </a:moveTo>
                    <a:cubicBezTo>
                      <a:pt x="-89005" y="846450"/>
                      <a:pt x="-95814" y="421659"/>
                      <a:pt x="157291" y="0"/>
                    </a:cubicBezTo>
                    <a:cubicBezTo>
                      <a:pt x="47141" y="370512"/>
                      <a:pt x="297115" y="662736"/>
                      <a:pt x="706795" y="951829"/>
                    </a:cubicBezTo>
                    <a:lnTo>
                      <a:pt x="519054" y="1302556"/>
                    </a:lnTo>
                    <a:close/>
                  </a:path>
                </a:pathLst>
              </a:custGeom>
              <a:gradFill>
                <a:gsLst>
                  <a:gs pos="20000">
                    <a:schemeClr val="bg2"/>
                  </a:gs>
                  <a:gs pos="76000">
                    <a:schemeClr val="tx2">
                      <a:lumMod val="75000"/>
                    </a:schemeClr>
                  </a:gs>
                </a:gsLst>
                <a:lin ang="9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63" name="矩形 1"/>
              <p:cNvSpPr/>
              <p:nvPr/>
            </p:nvSpPr>
            <p:spPr>
              <a:xfrm>
                <a:off x="3675390" y="2205362"/>
                <a:ext cx="615797" cy="1409045"/>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 fmla="*/ 0 w 857850"/>
                  <a:gd name="connsiteY0" fmla="*/ 90814 h 666878"/>
                  <a:gd name="connsiteX1" fmla="*/ 857850 w 857850"/>
                  <a:gd name="connsiteY1" fmla="*/ 0 h 666878"/>
                  <a:gd name="connsiteX2" fmla="*/ 792088 w 857850"/>
                  <a:gd name="connsiteY2" fmla="*/ 666878 h 666878"/>
                  <a:gd name="connsiteX3" fmla="*/ 0 w 857850"/>
                  <a:gd name="connsiteY3" fmla="*/ 666878 h 666878"/>
                  <a:gd name="connsiteX4" fmla="*/ 0 w 857850"/>
                  <a:gd name="connsiteY4" fmla="*/ 90814 h 666878"/>
                  <a:gd name="connsiteX0" fmla="*/ 723378 w 857850"/>
                  <a:gd name="connsiteY0" fmla="*/ 0 h 942451"/>
                  <a:gd name="connsiteX1" fmla="*/ 857850 w 857850"/>
                  <a:gd name="connsiteY1" fmla="*/ 275573 h 942451"/>
                  <a:gd name="connsiteX2" fmla="*/ 792088 w 857850"/>
                  <a:gd name="connsiteY2" fmla="*/ 942451 h 942451"/>
                  <a:gd name="connsiteX3" fmla="*/ 0 w 857850"/>
                  <a:gd name="connsiteY3" fmla="*/ 942451 h 942451"/>
                  <a:gd name="connsiteX4" fmla="*/ 723378 w 857850"/>
                  <a:gd name="connsiteY4" fmla="*/ 0 h 942451"/>
                  <a:gd name="connsiteX0" fmla="*/ 0 w 203548"/>
                  <a:gd name="connsiteY0" fmla="*/ 0 h 1409045"/>
                  <a:gd name="connsiteX1" fmla="*/ 134472 w 203548"/>
                  <a:gd name="connsiteY1" fmla="*/ 275573 h 1409045"/>
                  <a:gd name="connsiteX2" fmla="*/ 68710 w 203548"/>
                  <a:gd name="connsiteY2" fmla="*/ 942451 h 1409045"/>
                  <a:gd name="connsiteX3" fmla="*/ 203548 w 203548"/>
                  <a:gd name="connsiteY3" fmla="*/ 1409045 h 1409045"/>
                  <a:gd name="connsiteX4" fmla="*/ 0 w 203548"/>
                  <a:gd name="connsiteY4" fmla="*/ 0 h 1409045"/>
                  <a:gd name="connsiteX0" fmla="*/ 0 w 240943"/>
                  <a:gd name="connsiteY0" fmla="*/ 0 h 1409045"/>
                  <a:gd name="connsiteX1" fmla="*/ 134472 w 240943"/>
                  <a:gd name="connsiteY1" fmla="*/ 275573 h 1409045"/>
                  <a:gd name="connsiteX2" fmla="*/ 240943 w 240943"/>
                  <a:gd name="connsiteY2" fmla="*/ 1039528 h 1409045"/>
                  <a:gd name="connsiteX3" fmla="*/ 203548 w 240943"/>
                  <a:gd name="connsiteY3" fmla="*/ 1409045 h 1409045"/>
                  <a:gd name="connsiteX4" fmla="*/ 0 w 240943"/>
                  <a:gd name="connsiteY4" fmla="*/ 0 h 1409045"/>
                  <a:gd name="connsiteX0" fmla="*/ 213019 w 453962"/>
                  <a:gd name="connsiteY0" fmla="*/ 0 h 1409045"/>
                  <a:gd name="connsiteX1" fmla="*/ 347491 w 453962"/>
                  <a:gd name="connsiteY1" fmla="*/ 275573 h 1409045"/>
                  <a:gd name="connsiteX2" fmla="*/ 453962 w 453962"/>
                  <a:gd name="connsiteY2" fmla="*/ 1039528 h 1409045"/>
                  <a:gd name="connsiteX3" fmla="*/ 416567 w 453962"/>
                  <a:gd name="connsiteY3" fmla="*/ 1409045 h 1409045"/>
                  <a:gd name="connsiteX4" fmla="*/ 213019 w 453962"/>
                  <a:gd name="connsiteY4" fmla="*/ 0 h 1409045"/>
                  <a:gd name="connsiteX0" fmla="*/ 305613 w 546556"/>
                  <a:gd name="connsiteY0" fmla="*/ 0 h 1409045"/>
                  <a:gd name="connsiteX1" fmla="*/ 440085 w 546556"/>
                  <a:gd name="connsiteY1" fmla="*/ 275573 h 1409045"/>
                  <a:gd name="connsiteX2" fmla="*/ 546556 w 546556"/>
                  <a:gd name="connsiteY2" fmla="*/ 1039528 h 1409045"/>
                  <a:gd name="connsiteX3" fmla="*/ 509161 w 546556"/>
                  <a:gd name="connsiteY3" fmla="*/ 1409045 h 1409045"/>
                  <a:gd name="connsiteX4" fmla="*/ 305613 w 546556"/>
                  <a:gd name="connsiteY4" fmla="*/ 0 h 1409045"/>
                  <a:gd name="connsiteX0" fmla="*/ 324706 w 565649"/>
                  <a:gd name="connsiteY0" fmla="*/ 0 h 1409045"/>
                  <a:gd name="connsiteX1" fmla="*/ 459178 w 565649"/>
                  <a:gd name="connsiteY1" fmla="*/ 275573 h 1409045"/>
                  <a:gd name="connsiteX2" fmla="*/ 565649 w 565649"/>
                  <a:gd name="connsiteY2" fmla="*/ 1039528 h 1409045"/>
                  <a:gd name="connsiteX3" fmla="*/ 528254 w 565649"/>
                  <a:gd name="connsiteY3" fmla="*/ 1409045 h 1409045"/>
                  <a:gd name="connsiteX4" fmla="*/ 324706 w 565649"/>
                  <a:gd name="connsiteY4" fmla="*/ 0 h 1409045"/>
                  <a:gd name="connsiteX0" fmla="*/ 323844 w 564787"/>
                  <a:gd name="connsiteY0" fmla="*/ 0 h 1409045"/>
                  <a:gd name="connsiteX1" fmla="*/ 458316 w 564787"/>
                  <a:gd name="connsiteY1" fmla="*/ 275573 h 1409045"/>
                  <a:gd name="connsiteX2" fmla="*/ 564787 w 564787"/>
                  <a:gd name="connsiteY2" fmla="*/ 1039528 h 1409045"/>
                  <a:gd name="connsiteX3" fmla="*/ 527392 w 564787"/>
                  <a:gd name="connsiteY3" fmla="*/ 1409045 h 1409045"/>
                  <a:gd name="connsiteX4" fmla="*/ 323844 w 564787"/>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8857"/>
                  <a:gd name="connsiteY0" fmla="*/ 0 h 1409045"/>
                  <a:gd name="connsiteX1" fmla="*/ 458316 w 608857"/>
                  <a:gd name="connsiteY1" fmla="*/ 275573 h 1409045"/>
                  <a:gd name="connsiteX2" fmla="*/ 564787 w 608857"/>
                  <a:gd name="connsiteY2" fmla="*/ 1039528 h 1409045"/>
                  <a:gd name="connsiteX3" fmla="*/ 527392 w 608857"/>
                  <a:gd name="connsiteY3" fmla="*/ 1409045 h 1409045"/>
                  <a:gd name="connsiteX4" fmla="*/ 323844 w 608857"/>
                  <a:gd name="connsiteY4" fmla="*/ 0 h 1409045"/>
                  <a:gd name="connsiteX0" fmla="*/ 323844 w 615797"/>
                  <a:gd name="connsiteY0" fmla="*/ 0 h 1409045"/>
                  <a:gd name="connsiteX1" fmla="*/ 458316 w 615797"/>
                  <a:gd name="connsiteY1" fmla="*/ 275573 h 1409045"/>
                  <a:gd name="connsiteX2" fmla="*/ 564787 w 615797"/>
                  <a:gd name="connsiteY2" fmla="*/ 1039528 h 1409045"/>
                  <a:gd name="connsiteX3" fmla="*/ 527392 w 615797"/>
                  <a:gd name="connsiteY3" fmla="*/ 1409045 h 1409045"/>
                  <a:gd name="connsiteX4" fmla="*/ 323844 w 615797"/>
                  <a:gd name="connsiteY4" fmla="*/ 0 h 1409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797" h="1409045">
                    <a:moveTo>
                      <a:pt x="323844" y="0"/>
                    </a:moveTo>
                    <a:cubicBezTo>
                      <a:pt x="403114" y="32359"/>
                      <a:pt x="494911" y="177453"/>
                      <a:pt x="458316" y="275573"/>
                    </a:cubicBezTo>
                    <a:cubicBezTo>
                      <a:pt x="274601" y="661749"/>
                      <a:pt x="372723" y="809928"/>
                      <a:pt x="564787" y="1039528"/>
                    </a:cubicBezTo>
                    <a:cubicBezTo>
                      <a:pt x="683845" y="1237856"/>
                      <a:pt x="561777" y="1348503"/>
                      <a:pt x="527392" y="1409045"/>
                    </a:cubicBezTo>
                    <a:cubicBezTo>
                      <a:pt x="49316" y="1102201"/>
                      <a:pt x="-272187" y="422709"/>
                      <a:pt x="323844" y="0"/>
                    </a:cubicBezTo>
                    <a:close/>
                  </a:path>
                </a:pathLst>
              </a:custGeom>
              <a:gradFill>
                <a:gsLst>
                  <a:gs pos="12000">
                    <a:schemeClr val="bg2"/>
                  </a:gs>
                  <a:gs pos="88000">
                    <a:schemeClr val="tx2"/>
                  </a:gs>
                </a:gsLst>
                <a:lin ang="19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361" name="矩形 1"/>
            <p:cNvSpPr/>
            <p:nvPr/>
          </p:nvSpPr>
          <p:spPr>
            <a:xfrm>
              <a:off x="3675408" y="2623385"/>
              <a:ext cx="615778" cy="999334"/>
            </a:xfrm>
            <a:custGeom>
              <a:avLst/>
              <a:gdLst/>
              <a:ahLst/>
              <a:cxnLst/>
              <a:rect l="l" t="t" r="r" b="b"/>
              <a:pathLst>
                <a:path w="615778" h="999334">
                  <a:moveTo>
                    <a:pt x="395170" y="0"/>
                  </a:moveTo>
                  <a:lnTo>
                    <a:pt x="402204" y="307"/>
                  </a:lnTo>
                  <a:cubicBezTo>
                    <a:pt x="300615" y="290405"/>
                    <a:pt x="396742" y="428953"/>
                    <a:pt x="564768" y="629817"/>
                  </a:cubicBezTo>
                  <a:cubicBezTo>
                    <a:pt x="683826" y="828145"/>
                    <a:pt x="561758" y="938792"/>
                    <a:pt x="527373" y="999334"/>
                  </a:cubicBezTo>
                  <a:cubicBezTo>
                    <a:pt x="198798" y="788444"/>
                    <a:pt x="-55819" y="401529"/>
                    <a:pt x="10597" y="42937"/>
                  </a:cubicBezTo>
                  <a:cubicBezTo>
                    <a:pt x="133366" y="14333"/>
                    <a:pt x="262330" y="0"/>
                    <a:pt x="395170" y="0"/>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364" name="组合 363"/>
          <p:cNvGrpSpPr/>
          <p:nvPr/>
        </p:nvGrpSpPr>
        <p:grpSpPr>
          <a:xfrm>
            <a:off x="5652692" y="4157339"/>
            <a:ext cx="2200559" cy="963665"/>
            <a:chOff x="4188318" y="3247901"/>
            <a:chExt cx="1650634" cy="722749"/>
          </a:xfrm>
        </p:grpSpPr>
        <p:grpSp>
          <p:nvGrpSpPr>
            <p:cNvPr id="365" name="组合 364"/>
            <p:cNvGrpSpPr/>
            <p:nvPr/>
          </p:nvGrpSpPr>
          <p:grpSpPr>
            <a:xfrm rot="3371838" flipH="1">
              <a:off x="4652260" y="2783959"/>
              <a:ext cx="722749" cy="1650634"/>
              <a:chOff x="3568438" y="2192306"/>
              <a:chExt cx="722749" cy="1650634"/>
            </a:xfrm>
          </p:grpSpPr>
          <p:sp>
            <p:nvSpPr>
              <p:cNvPr id="367" name="等腰三角形 2"/>
              <p:cNvSpPr/>
              <p:nvPr/>
            </p:nvSpPr>
            <p:spPr>
              <a:xfrm>
                <a:off x="3568438" y="2472284"/>
                <a:ext cx="703187" cy="1370656"/>
              </a:xfrm>
              <a:custGeom>
                <a:avLst/>
                <a:gdLst>
                  <a:gd name="connsiteX0" fmla="*/ 0 w 648072"/>
                  <a:gd name="connsiteY0" fmla="*/ 648072 h 648072"/>
                  <a:gd name="connsiteX1" fmla="*/ 324036 w 648072"/>
                  <a:gd name="connsiteY1" fmla="*/ 0 h 648072"/>
                  <a:gd name="connsiteX2" fmla="*/ 648072 w 648072"/>
                  <a:gd name="connsiteY2" fmla="*/ 648072 h 648072"/>
                  <a:gd name="connsiteX3" fmla="*/ 0 w 648072"/>
                  <a:gd name="connsiteY3" fmla="*/ 648072 h 648072"/>
                  <a:gd name="connsiteX0" fmla="*/ 0 w 878313"/>
                  <a:gd name="connsiteY0" fmla="*/ 895461 h 895461"/>
                  <a:gd name="connsiteX1" fmla="*/ 878313 w 878313"/>
                  <a:gd name="connsiteY1" fmla="*/ 0 h 895461"/>
                  <a:gd name="connsiteX2" fmla="*/ 648072 w 878313"/>
                  <a:gd name="connsiteY2" fmla="*/ 895461 h 895461"/>
                  <a:gd name="connsiteX3" fmla="*/ 0 w 878313"/>
                  <a:gd name="connsiteY3" fmla="*/ 895461 h 895461"/>
                  <a:gd name="connsiteX0" fmla="*/ 0 w 1365187"/>
                  <a:gd name="connsiteY0" fmla="*/ 895461 h 1073957"/>
                  <a:gd name="connsiteX1" fmla="*/ 878313 w 1365187"/>
                  <a:gd name="connsiteY1" fmla="*/ 0 h 1073957"/>
                  <a:gd name="connsiteX2" fmla="*/ 1365187 w 1365187"/>
                  <a:gd name="connsiteY2" fmla="*/ 1073957 h 1073957"/>
                  <a:gd name="connsiteX3" fmla="*/ 0 w 1365187"/>
                  <a:gd name="connsiteY3" fmla="*/ 895461 h 1073957"/>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349237 w 486874"/>
                  <a:gd name="connsiteY0" fmla="*/ 1302556 h 1302556"/>
                  <a:gd name="connsiteX1" fmla="*/ 0 w 486874"/>
                  <a:gd name="connsiteY1" fmla="*/ 0 h 1302556"/>
                  <a:gd name="connsiteX2" fmla="*/ 486874 w 486874"/>
                  <a:gd name="connsiteY2" fmla="*/ 1073957 h 1302556"/>
                  <a:gd name="connsiteX3" fmla="*/ 349237 w 486874"/>
                  <a:gd name="connsiteY3" fmla="*/ 1302556 h 1302556"/>
                  <a:gd name="connsiteX0" fmla="*/ 502951 w 640588"/>
                  <a:gd name="connsiteY0" fmla="*/ 1302556 h 1302556"/>
                  <a:gd name="connsiteX1" fmla="*/ 153714 w 640588"/>
                  <a:gd name="connsiteY1" fmla="*/ 0 h 1302556"/>
                  <a:gd name="connsiteX2" fmla="*/ 640588 w 640588"/>
                  <a:gd name="connsiteY2" fmla="*/ 1073957 h 1302556"/>
                  <a:gd name="connsiteX3" fmla="*/ 502951 w 640588"/>
                  <a:gd name="connsiteY3" fmla="*/ 1302556 h 1302556"/>
                  <a:gd name="connsiteX0" fmla="*/ 510790 w 648427"/>
                  <a:gd name="connsiteY0" fmla="*/ 1302556 h 1302556"/>
                  <a:gd name="connsiteX1" fmla="*/ 161553 w 648427"/>
                  <a:gd name="connsiteY1" fmla="*/ 0 h 1302556"/>
                  <a:gd name="connsiteX2" fmla="*/ 648427 w 648427"/>
                  <a:gd name="connsiteY2" fmla="*/ 1073957 h 1302556"/>
                  <a:gd name="connsiteX3" fmla="*/ 510790 w 648427"/>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4165"/>
                  <a:gd name="connsiteY0" fmla="*/ 1302556 h 1302556"/>
                  <a:gd name="connsiteX1" fmla="*/ 157291 w 644165"/>
                  <a:gd name="connsiteY1" fmla="*/ 0 h 1302556"/>
                  <a:gd name="connsiteX2" fmla="*/ 644165 w 644165"/>
                  <a:gd name="connsiteY2" fmla="*/ 1073957 h 1302556"/>
                  <a:gd name="connsiteX3" fmla="*/ 519054 w 644165"/>
                  <a:gd name="connsiteY3" fmla="*/ 1302556 h 1302556"/>
                  <a:gd name="connsiteX0" fmla="*/ 519054 w 641034"/>
                  <a:gd name="connsiteY0" fmla="*/ 1302556 h 1302556"/>
                  <a:gd name="connsiteX1" fmla="*/ 157291 w 641034"/>
                  <a:gd name="connsiteY1" fmla="*/ 0 h 1302556"/>
                  <a:gd name="connsiteX2" fmla="*/ 641034 w 641034"/>
                  <a:gd name="connsiteY2" fmla="*/ 1061431 h 1302556"/>
                  <a:gd name="connsiteX3" fmla="*/ 519054 w 641034"/>
                  <a:gd name="connsiteY3" fmla="*/ 1302556 h 1302556"/>
                  <a:gd name="connsiteX0" fmla="*/ 519054 w 709927"/>
                  <a:gd name="connsiteY0" fmla="*/ 1302556 h 1302556"/>
                  <a:gd name="connsiteX1" fmla="*/ 157291 w 709927"/>
                  <a:gd name="connsiteY1" fmla="*/ 0 h 1302556"/>
                  <a:gd name="connsiteX2" fmla="*/ 709927 w 709927"/>
                  <a:gd name="connsiteY2" fmla="*/ 964355 h 1302556"/>
                  <a:gd name="connsiteX3" fmla="*/ 519054 w 709927"/>
                  <a:gd name="connsiteY3" fmla="*/ 1302556 h 1302556"/>
                  <a:gd name="connsiteX0" fmla="*/ 519054 w 706795"/>
                  <a:gd name="connsiteY0" fmla="*/ 1302556 h 1302556"/>
                  <a:gd name="connsiteX1" fmla="*/ 157291 w 706795"/>
                  <a:gd name="connsiteY1" fmla="*/ 0 h 1302556"/>
                  <a:gd name="connsiteX2" fmla="*/ 706795 w 706795"/>
                  <a:gd name="connsiteY2" fmla="*/ 951829 h 1302556"/>
                  <a:gd name="connsiteX3" fmla="*/ 519054 w 706795"/>
                  <a:gd name="connsiteY3" fmla="*/ 1302556 h 1302556"/>
                  <a:gd name="connsiteX0" fmla="*/ 499333 w 687074"/>
                  <a:gd name="connsiteY0" fmla="*/ 1368660 h 1368660"/>
                  <a:gd name="connsiteX1" fmla="*/ 167820 w 687074"/>
                  <a:gd name="connsiteY1" fmla="*/ 0 h 1368660"/>
                  <a:gd name="connsiteX2" fmla="*/ 687074 w 687074"/>
                  <a:gd name="connsiteY2" fmla="*/ 1017933 h 1368660"/>
                  <a:gd name="connsiteX3" fmla="*/ 499333 w 687074"/>
                  <a:gd name="connsiteY3" fmla="*/ 1368660 h 1368660"/>
                  <a:gd name="connsiteX0" fmla="*/ 499333 w 687074"/>
                  <a:gd name="connsiteY0" fmla="*/ 1368660 h 1368660"/>
                  <a:gd name="connsiteX1" fmla="*/ 167820 w 687074"/>
                  <a:gd name="connsiteY1" fmla="*/ 0 h 1368660"/>
                  <a:gd name="connsiteX2" fmla="*/ 687074 w 687074"/>
                  <a:gd name="connsiteY2" fmla="*/ 1017933 h 1368660"/>
                  <a:gd name="connsiteX3" fmla="*/ 499333 w 687074"/>
                  <a:gd name="connsiteY3" fmla="*/ 1368660 h 1368660"/>
                  <a:gd name="connsiteX0" fmla="*/ 504739 w 692480"/>
                  <a:gd name="connsiteY0" fmla="*/ 1368660 h 1368660"/>
                  <a:gd name="connsiteX1" fmla="*/ 173226 w 692480"/>
                  <a:gd name="connsiteY1" fmla="*/ 0 h 1368660"/>
                  <a:gd name="connsiteX2" fmla="*/ 692480 w 692480"/>
                  <a:gd name="connsiteY2" fmla="*/ 1017933 h 1368660"/>
                  <a:gd name="connsiteX3" fmla="*/ 504739 w 692480"/>
                  <a:gd name="connsiteY3" fmla="*/ 1368660 h 1368660"/>
                  <a:gd name="connsiteX0" fmla="*/ 511573 w 699314"/>
                  <a:gd name="connsiteY0" fmla="*/ 1368660 h 1368660"/>
                  <a:gd name="connsiteX1" fmla="*/ 180060 w 699314"/>
                  <a:gd name="connsiteY1" fmla="*/ 0 h 1368660"/>
                  <a:gd name="connsiteX2" fmla="*/ 699314 w 699314"/>
                  <a:gd name="connsiteY2" fmla="*/ 1017933 h 1368660"/>
                  <a:gd name="connsiteX3" fmla="*/ 511573 w 699314"/>
                  <a:gd name="connsiteY3" fmla="*/ 1368660 h 1368660"/>
                  <a:gd name="connsiteX0" fmla="*/ 506912 w 694653"/>
                  <a:gd name="connsiteY0" fmla="*/ 1370656 h 1370656"/>
                  <a:gd name="connsiteX1" fmla="*/ 182661 w 694653"/>
                  <a:gd name="connsiteY1" fmla="*/ 0 h 1370656"/>
                  <a:gd name="connsiteX2" fmla="*/ 694653 w 694653"/>
                  <a:gd name="connsiteY2" fmla="*/ 1019929 h 1370656"/>
                  <a:gd name="connsiteX3" fmla="*/ 506912 w 694653"/>
                  <a:gd name="connsiteY3" fmla="*/ 1370656 h 1370656"/>
                  <a:gd name="connsiteX0" fmla="*/ 506912 w 694653"/>
                  <a:gd name="connsiteY0" fmla="*/ 1370656 h 1370656"/>
                  <a:gd name="connsiteX1" fmla="*/ 182661 w 694653"/>
                  <a:gd name="connsiteY1" fmla="*/ 0 h 1370656"/>
                  <a:gd name="connsiteX2" fmla="*/ 694653 w 694653"/>
                  <a:gd name="connsiteY2" fmla="*/ 1019929 h 1370656"/>
                  <a:gd name="connsiteX3" fmla="*/ 506912 w 694653"/>
                  <a:gd name="connsiteY3" fmla="*/ 1370656 h 1370656"/>
                  <a:gd name="connsiteX0" fmla="*/ 515446 w 703187"/>
                  <a:gd name="connsiteY0" fmla="*/ 1370656 h 1370656"/>
                  <a:gd name="connsiteX1" fmla="*/ 191195 w 703187"/>
                  <a:gd name="connsiteY1" fmla="*/ 0 h 1370656"/>
                  <a:gd name="connsiteX2" fmla="*/ 703187 w 703187"/>
                  <a:gd name="connsiteY2" fmla="*/ 1019929 h 1370656"/>
                  <a:gd name="connsiteX3" fmla="*/ 515446 w 703187"/>
                  <a:gd name="connsiteY3" fmla="*/ 1370656 h 1370656"/>
                </a:gdLst>
                <a:ahLst/>
                <a:cxnLst>
                  <a:cxn ang="0">
                    <a:pos x="connsiteX0" y="connsiteY0"/>
                  </a:cxn>
                  <a:cxn ang="0">
                    <a:pos x="connsiteX1" y="connsiteY1"/>
                  </a:cxn>
                  <a:cxn ang="0">
                    <a:pos x="connsiteX2" y="connsiteY2"/>
                  </a:cxn>
                  <a:cxn ang="0">
                    <a:pos x="connsiteX3" y="connsiteY3"/>
                  </a:cxn>
                </a:cxnLst>
                <a:rect l="l" t="t" r="r" b="b"/>
                <a:pathLst>
                  <a:path w="703187" h="1370656">
                    <a:moveTo>
                      <a:pt x="515446" y="1370656"/>
                    </a:moveTo>
                    <a:cubicBezTo>
                      <a:pt x="-92613" y="914550"/>
                      <a:pt x="-110187" y="388072"/>
                      <a:pt x="191195" y="0"/>
                    </a:cubicBezTo>
                    <a:cubicBezTo>
                      <a:pt x="20910" y="353458"/>
                      <a:pt x="293507" y="730836"/>
                      <a:pt x="703187" y="1019929"/>
                    </a:cubicBezTo>
                    <a:lnTo>
                      <a:pt x="515446" y="1370656"/>
                    </a:lnTo>
                    <a:close/>
                  </a:path>
                </a:pathLst>
              </a:custGeom>
              <a:gradFill>
                <a:gsLst>
                  <a:gs pos="20000">
                    <a:schemeClr val="accent2"/>
                  </a:gs>
                  <a:gs pos="76000">
                    <a:schemeClr val="accent1">
                      <a:lumMod val="75000"/>
                    </a:schemeClr>
                  </a:gs>
                </a:gsLst>
                <a:lin ang="9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68" name="矩形 1"/>
              <p:cNvSpPr/>
              <p:nvPr/>
            </p:nvSpPr>
            <p:spPr>
              <a:xfrm>
                <a:off x="3684587" y="2192306"/>
                <a:ext cx="606600" cy="1422100"/>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 fmla="*/ 0 w 857850"/>
                  <a:gd name="connsiteY0" fmla="*/ 90814 h 666878"/>
                  <a:gd name="connsiteX1" fmla="*/ 857850 w 857850"/>
                  <a:gd name="connsiteY1" fmla="*/ 0 h 666878"/>
                  <a:gd name="connsiteX2" fmla="*/ 792088 w 857850"/>
                  <a:gd name="connsiteY2" fmla="*/ 666878 h 666878"/>
                  <a:gd name="connsiteX3" fmla="*/ 0 w 857850"/>
                  <a:gd name="connsiteY3" fmla="*/ 666878 h 666878"/>
                  <a:gd name="connsiteX4" fmla="*/ 0 w 857850"/>
                  <a:gd name="connsiteY4" fmla="*/ 90814 h 666878"/>
                  <a:gd name="connsiteX0" fmla="*/ 723378 w 857850"/>
                  <a:gd name="connsiteY0" fmla="*/ 0 h 942451"/>
                  <a:gd name="connsiteX1" fmla="*/ 857850 w 857850"/>
                  <a:gd name="connsiteY1" fmla="*/ 275573 h 942451"/>
                  <a:gd name="connsiteX2" fmla="*/ 792088 w 857850"/>
                  <a:gd name="connsiteY2" fmla="*/ 942451 h 942451"/>
                  <a:gd name="connsiteX3" fmla="*/ 0 w 857850"/>
                  <a:gd name="connsiteY3" fmla="*/ 942451 h 942451"/>
                  <a:gd name="connsiteX4" fmla="*/ 723378 w 857850"/>
                  <a:gd name="connsiteY4" fmla="*/ 0 h 942451"/>
                  <a:gd name="connsiteX0" fmla="*/ 0 w 203548"/>
                  <a:gd name="connsiteY0" fmla="*/ 0 h 1409045"/>
                  <a:gd name="connsiteX1" fmla="*/ 134472 w 203548"/>
                  <a:gd name="connsiteY1" fmla="*/ 275573 h 1409045"/>
                  <a:gd name="connsiteX2" fmla="*/ 68710 w 203548"/>
                  <a:gd name="connsiteY2" fmla="*/ 942451 h 1409045"/>
                  <a:gd name="connsiteX3" fmla="*/ 203548 w 203548"/>
                  <a:gd name="connsiteY3" fmla="*/ 1409045 h 1409045"/>
                  <a:gd name="connsiteX4" fmla="*/ 0 w 203548"/>
                  <a:gd name="connsiteY4" fmla="*/ 0 h 1409045"/>
                  <a:gd name="connsiteX0" fmla="*/ 0 w 240943"/>
                  <a:gd name="connsiteY0" fmla="*/ 0 h 1409045"/>
                  <a:gd name="connsiteX1" fmla="*/ 134472 w 240943"/>
                  <a:gd name="connsiteY1" fmla="*/ 275573 h 1409045"/>
                  <a:gd name="connsiteX2" fmla="*/ 240943 w 240943"/>
                  <a:gd name="connsiteY2" fmla="*/ 1039528 h 1409045"/>
                  <a:gd name="connsiteX3" fmla="*/ 203548 w 240943"/>
                  <a:gd name="connsiteY3" fmla="*/ 1409045 h 1409045"/>
                  <a:gd name="connsiteX4" fmla="*/ 0 w 240943"/>
                  <a:gd name="connsiteY4" fmla="*/ 0 h 1409045"/>
                  <a:gd name="connsiteX0" fmla="*/ 213019 w 453962"/>
                  <a:gd name="connsiteY0" fmla="*/ 0 h 1409045"/>
                  <a:gd name="connsiteX1" fmla="*/ 347491 w 453962"/>
                  <a:gd name="connsiteY1" fmla="*/ 275573 h 1409045"/>
                  <a:gd name="connsiteX2" fmla="*/ 453962 w 453962"/>
                  <a:gd name="connsiteY2" fmla="*/ 1039528 h 1409045"/>
                  <a:gd name="connsiteX3" fmla="*/ 416567 w 453962"/>
                  <a:gd name="connsiteY3" fmla="*/ 1409045 h 1409045"/>
                  <a:gd name="connsiteX4" fmla="*/ 213019 w 453962"/>
                  <a:gd name="connsiteY4" fmla="*/ 0 h 1409045"/>
                  <a:gd name="connsiteX0" fmla="*/ 305613 w 546556"/>
                  <a:gd name="connsiteY0" fmla="*/ 0 h 1409045"/>
                  <a:gd name="connsiteX1" fmla="*/ 440085 w 546556"/>
                  <a:gd name="connsiteY1" fmla="*/ 275573 h 1409045"/>
                  <a:gd name="connsiteX2" fmla="*/ 546556 w 546556"/>
                  <a:gd name="connsiteY2" fmla="*/ 1039528 h 1409045"/>
                  <a:gd name="connsiteX3" fmla="*/ 509161 w 546556"/>
                  <a:gd name="connsiteY3" fmla="*/ 1409045 h 1409045"/>
                  <a:gd name="connsiteX4" fmla="*/ 305613 w 546556"/>
                  <a:gd name="connsiteY4" fmla="*/ 0 h 1409045"/>
                  <a:gd name="connsiteX0" fmla="*/ 324706 w 565649"/>
                  <a:gd name="connsiteY0" fmla="*/ 0 h 1409045"/>
                  <a:gd name="connsiteX1" fmla="*/ 459178 w 565649"/>
                  <a:gd name="connsiteY1" fmla="*/ 275573 h 1409045"/>
                  <a:gd name="connsiteX2" fmla="*/ 565649 w 565649"/>
                  <a:gd name="connsiteY2" fmla="*/ 1039528 h 1409045"/>
                  <a:gd name="connsiteX3" fmla="*/ 528254 w 565649"/>
                  <a:gd name="connsiteY3" fmla="*/ 1409045 h 1409045"/>
                  <a:gd name="connsiteX4" fmla="*/ 324706 w 565649"/>
                  <a:gd name="connsiteY4" fmla="*/ 0 h 1409045"/>
                  <a:gd name="connsiteX0" fmla="*/ 323844 w 564787"/>
                  <a:gd name="connsiteY0" fmla="*/ 0 h 1409045"/>
                  <a:gd name="connsiteX1" fmla="*/ 458316 w 564787"/>
                  <a:gd name="connsiteY1" fmla="*/ 275573 h 1409045"/>
                  <a:gd name="connsiteX2" fmla="*/ 564787 w 564787"/>
                  <a:gd name="connsiteY2" fmla="*/ 1039528 h 1409045"/>
                  <a:gd name="connsiteX3" fmla="*/ 527392 w 564787"/>
                  <a:gd name="connsiteY3" fmla="*/ 1409045 h 1409045"/>
                  <a:gd name="connsiteX4" fmla="*/ 323844 w 564787"/>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4774"/>
                  <a:gd name="connsiteY0" fmla="*/ 0 h 1409045"/>
                  <a:gd name="connsiteX1" fmla="*/ 458316 w 604774"/>
                  <a:gd name="connsiteY1" fmla="*/ 275573 h 1409045"/>
                  <a:gd name="connsiteX2" fmla="*/ 564787 w 604774"/>
                  <a:gd name="connsiteY2" fmla="*/ 1039528 h 1409045"/>
                  <a:gd name="connsiteX3" fmla="*/ 527392 w 604774"/>
                  <a:gd name="connsiteY3" fmla="*/ 1409045 h 1409045"/>
                  <a:gd name="connsiteX4" fmla="*/ 323844 w 604774"/>
                  <a:gd name="connsiteY4" fmla="*/ 0 h 1409045"/>
                  <a:gd name="connsiteX0" fmla="*/ 323844 w 608857"/>
                  <a:gd name="connsiteY0" fmla="*/ 0 h 1409045"/>
                  <a:gd name="connsiteX1" fmla="*/ 458316 w 608857"/>
                  <a:gd name="connsiteY1" fmla="*/ 275573 h 1409045"/>
                  <a:gd name="connsiteX2" fmla="*/ 564787 w 608857"/>
                  <a:gd name="connsiteY2" fmla="*/ 1039528 h 1409045"/>
                  <a:gd name="connsiteX3" fmla="*/ 527392 w 608857"/>
                  <a:gd name="connsiteY3" fmla="*/ 1409045 h 1409045"/>
                  <a:gd name="connsiteX4" fmla="*/ 323844 w 608857"/>
                  <a:gd name="connsiteY4" fmla="*/ 0 h 1409045"/>
                  <a:gd name="connsiteX0" fmla="*/ 323844 w 615797"/>
                  <a:gd name="connsiteY0" fmla="*/ 0 h 1409045"/>
                  <a:gd name="connsiteX1" fmla="*/ 458316 w 615797"/>
                  <a:gd name="connsiteY1" fmla="*/ 275573 h 1409045"/>
                  <a:gd name="connsiteX2" fmla="*/ 564787 w 615797"/>
                  <a:gd name="connsiteY2" fmla="*/ 1039528 h 1409045"/>
                  <a:gd name="connsiteX3" fmla="*/ 527392 w 615797"/>
                  <a:gd name="connsiteY3" fmla="*/ 1409045 h 1409045"/>
                  <a:gd name="connsiteX4" fmla="*/ 323844 w 615797"/>
                  <a:gd name="connsiteY4" fmla="*/ 0 h 1409045"/>
                  <a:gd name="connsiteX0" fmla="*/ 328518 w 606600"/>
                  <a:gd name="connsiteY0" fmla="*/ 0 h 1422100"/>
                  <a:gd name="connsiteX1" fmla="*/ 449119 w 606600"/>
                  <a:gd name="connsiteY1" fmla="*/ 288628 h 1422100"/>
                  <a:gd name="connsiteX2" fmla="*/ 555590 w 606600"/>
                  <a:gd name="connsiteY2" fmla="*/ 1052583 h 1422100"/>
                  <a:gd name="connsiteX3" fmla="*/ 518195 w 606600"/>
                  <a:gd name="connsiteY3" fmla="*/ 1422100 h 1422100"/>
                  <a:gd name="connsiteX4" fmla="*/ 328518 w 606600"/>
                  <a:gd name="connsiteY4" fmla="*/ 0 h 1422100"/>
                  <a:gd name="connsiteX0" fmla="*/ 328518 w 606600"/>
                  <a:gd name="connsiteY0" fmla="*/ 0 h 1422100"/>
                  <a:gd name="connsiteX1" fmla="*/ 468260 w 606600"/>
                  <a:gd name="connsiteY1" fmla="*/ 305961 h 1422100"/>
                  <a:gd name="connsiteX2" fmla="*/ 555590 w 606600"/>
                  <a:gd name="connsiteY2" fmla="*/ 1052583 h 1422100"/>
                  <a:gd name="connsiteX3" fmla="*/ 518195 w 606600"/>
                  <a:gd name="connsiteY3" fmla="*/ 1422100 h 1422100"/>
                  <a:gd name="connsiteX4" fmla="*/ 328518 w 606600"/>
                  <a:gd name="connsiteY4" fmla="*/ 0 h 142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600" h="1422100">
                    <a:moveTo>
                      <a:pt x="328518" y="0"/>
                    </a:moveTo>
                    <a:cubicBezTo>
                      <a:pt x="407788" y="32359"/>
                      <a:pt x="504855" y="207841"/>
                      <a:pt x="468260" y="305961"/>
                    </a:cubicBezTo>
                    <a:cubicBezTo>
                      <a:pt x="284545" y="692137"/>
                      <a:pt x="363526" y="822983"/>
                      <a:pt x="555590" y="1052583"/>
                    </a:cubicBezTo>
                    <a:cubicBezTo>
                      <a:pt x="674648" y="1250911"/>
                      <a:pt x="552580" y="1361558"/>
                      <a:pt x="518195" y="1422100"/>
                    </a:cubicBezTo>
                    <a:cubicBezTo>
                      <a:pt x="40119" y="1115256"/>
                      <a:pt x="-267513" y="422709"/>
                      <a:pt x="328518" y="0"/>
                    </a:cubicBezTo>
                    <a:close/>
                  </a:path>
                </a:pathLst>
              </a:custGeom>
              <a:gradFill>
                <a:gsLst>
                  <a:gs pos="12000">
                    <a:schemeClr val="accent2"/>
                  </a:gs>
                  <a:gs pos="88000">
                    <a:schemeClr val="accent1"/>
                  </a:gs>
                </a:gsLst>
                <a:lin ang="19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366" name="矩形 1"/>
            <p:cNvSpPr/>
            <p:nvPr/>
          </p:nvSpPr>
          <p:spPr>
            <a:xfrm rot="3371838" flipH="1">
              <a:off x="4645938" y="3035636"/>
              <a:ext cx="605791" cy="1115902"/>
            </a:xfrm>
            <a:custGeom>
              <a:avLst/>
              <a:gdLst/>
              <a:ahLst/>
              <a:cxnLst/>
              <a:rect l="l" t="t" r="r" b="b"/>
              <a:pathLst>
                <a:path w="605791" h="1115902">
                  <a:moveTo>
                    <a:pt x="461533" y="12861"/>
                  </a:moveTo>
                  <a:cubicBezTo>
                    <a:pt x="323737" y="-6934"/>
                    <a:pt x="185415" y="-4085"/>
                    <a:pt x="51798" y="22852"/>
                  </a:cubicBezTo>
                  <a:cubicBezTo>
                    <a:pt x="-116966" y="416122"/>
                    <a:pt x="149839" y="879999"/>
                    <a:pt x="517386" y="1115902"/>
                  </a:cubicBezTo>
                  <a:cubicBezTo>
                    <a:pt x="551771" y="1055361"/>
                    <a:pt x="673839" y="944713"/>
                    <a:pt x="554781" y="746385"/>
                  </a:cubicBezTo>
                  <a:cubicBezTo>
                    <a:pt x="364888" y="519381"/>
                    <a:pt x="285536" y="388910"/>
                    <a:pt x="461533" y="12861"/>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cxnSp>
        <p:nvCxnSpPr>
          <p:cNvPr id="369" name="直接连接符 368"/>
          <p:cNvCxnSpPr/>
          <p:nvPr/>
        </p:nvCxnSpPr>
        <p:spPr>
          <a:xfrm>
            <a:off x="6504445" y="2812376"/>
            <a:ext cx="4870066"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70" name="矩形 369"/>
          <p:cNvSpPr/>
          <p:nvPr/>
        </p:nvSpPr>
        <p:spPr>
          <a:xfrm>
            <a:off x="7674997" y="2846827"/>
            <a:ext cx="3646541" cy="661707"/>
          </a:xfrm>
          <a:prstGeom prst="rect">
            <a:avLst/>
          </a:prstGeom>
        </p:spPr>
        <p:txBody>
          <a:bodyPr wrap="square" lIns="121908" tIns="60954" rIns="121908" bIns="60954">
            <a:spAutoFit/>
          </a:bodyPr>
          <a:lstStyle/>
          <a:p>
            <a:pPr algn="just">
              <a:lnSpc>
                <a:spcPts val="2133"/>
              </a:lnSpc>
            </a:pPr>
            <a:r>
              <a:rPr lang="zh-CN" altLang="en-US" sz="1600" dirty="0">
                <a:solidFill>
                  <a:schemeClr val="tx1">
                    <a:lumMod val="50000"/>
                    <a:lumOff val="50000"/>
                  </a:schemeClr>
                </a:solidFill>
                <a:latin typeface="微软雅黑" pitchFamily="34" charset="-122"/>
                <a:ea typeface="微软雅黑" pitchFamily="34" charset="-122"/>
              </a:rPr>
              <a:t>本套图表使用了主题色设置，可以更换您喜欢的颜色</a:t>
            </a:r>
            <a:endParaRPr lang="en-US" altLang="zh-CN" sz="1600" dirty="0">
              <a:solidFill>
                <a:schemeClr val="tx1">
                  <a:lumMod val="50000"/>
                  <a:lumOff val="50000"/>
                </a:schemeClr>
              </a:solidFill>
              <a:latin typeface="微软雅黑" pitchFamily="34" charset="-122"/>
              <a:ea typeface="微软雅黑" pitchFamily="34" charset="-122"/>
            </a:endParaRPr>
          </a:p>
        </p:txBody>
      </p:sp>
      <p:sp>
        <p:nvSpPr>
          <p:cNvPr id="371" name="Text Box 11"/>
          <p:cNvSpPr txBox="1">
            <a:spLocks noChangeArrowheads="1"/>
          </p:cNvSpPr>
          <p:nvPr/>
        </p:nvSpPr>
        <p:spPr bwMode="auto">
          <a:xfrm>
            <a:off x="9398331" y="2369133"/>
            <a:ext cx="1977571"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900" b="1" dirty="0">
                <a:solidFill>
                  <a:schemeClr val="tx1">
                    <a:lumMod val="50000"/>
                    <a:lumOff val="50000"/>
                  </a:schemeClr>
                </a:solidFill>
                <a:latin typeface="微软雅黑" pitchFamily="34" charset="-122"/>
                <a:ea typeface="微软雅黑" pitchFamily="34" charset="-122"/>
              </a:rPr>
              <a:t>这里填写小标题</a:t>
            </a:r>
          </a:p>
        </p:txBody>
      </p:sp>
      <p:cxnSp>
        <p:nvCxnSpPr>
          <p:cNvPr id="372" name="直接连接符 371"/>
          <p:cNvCxnSpPr/>
          <p:nvPr/>
        </p:nvCxnSpPr>
        <p:spPr>
          <a:xfrm>
            <a:off x="6504445" y="4668800"/>
            <a:ext cx="4870066"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73" name="矩形 372"/>
          <p:cNvSpPr/>
          <p:nvPr/>
        </p:nvSpPr>
        <p:spPr>
          <a:xfrm>
            <a:off x="7674997" y="4703251"/>
            <a:ext cx="3646541" cy="661707"/>
          </a:xfrm>
          <a:prstGeom prst="rect">
            <a:avLst/>
          </a:prstGeom>
        </p:spPr>
        <p:txBody>
          <a:bodyPr wrap="square" lIns="121908" tIns="60954" rIns="121908" bIns="60954">
            <a:spAutoFit/>
          </a:bodyPr>
          <a:lstStyle/>
          <a:p>
            <a:pPr algn="just">
              <a:lnSpc>
                <a:spcPts val="2133"/>
              </a:lnSpc>
            </a:pPr>
            <a:r>
              <a:rPr lang="zh-CN" altLang="en-US" sz="1600" dirty="0">
                <a:solidFill>
                  <a:schemeClr val="tx1">
                    <a:lumMod val="50000"/>
                    <a:lumOff val="50000"/>
                  </a:schemeClr>
                </a:solidFill>
                <a:latin typeface="微软雅黑" pitchFamily="34" charset="-122"/>
                <a:ea typeface="微软雅黑" pitchFamily="34" charset="-122"/>
              </a:rPr>
              <a:t>本套图表使用了主题色设置，可以更换您喜欢的颜色</a:t>
            </a:r>
            <a:endParaRPr lang="en-US" altLang="zh-CN" sz="1600" dirty="0">
              <a:solidFill>
                <a:schemeClr val="tx1">
                  <a:lumMod val="50000"/>
                  <a:lumOff val="50000"/>
                </a:schemeClr>
              </a:solidFill>
              <a:latin typeface="微软雅黑" pitchFamily="34" charset="-122"/>
              <a:ea typeface="微软雅黑" pitchFamily="34" charset="-122"/>
            </a:endParaRPr>
          </a:p>
        </p:txBody>
      </p:sp>
      <p:sp>
        <p:nvSpPr>
          <p:cNvPr id="374" name="Text Box 11"/>
          <p:cNvSpPr txBox="1">
            <a:spLocks noChangeArrowheads="1"/>
          </p:cNvSpPr>
          <p:nvPr/>
        </p:nvSpPr>
        <p:spPr bwMode="auto">
          <a:xfrm>
            <a:off x="9398331" y="4225557"/>
            <a:ext cx="1977571"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900" b="1" dirty="0">
                <a:solidFill>
                  <a:schemeClr val="tx1">
                    <a:lumMod val="50000"/>
                    <a:lumOff val="50000"/>
                  </a:schemeClr>
                </a:solidFill>
                <a:latin typeface="微软雅黑" pitchFamily="34" charset="-122"/>
                <a:ea typeface="微软雅黑" pitchFamily="34" charset="-122"/>
              </a:rPr>
              <a:t>这里填写小标题</a:t>
            </a:r>
          </a:p>
        </p:txBody>
      </p:sp>
      <p:sp>
        <p:nvSpPr>
          <p:cNvPr id="375" name="Text Box 11"/>
          <p:cNvSpPr txBox="1">
            <a:spLocks noChangeArrowheads="1"/>
          </p:cNvSpPr>
          <p:nvPr/>
        </p:nvSpPr>
        <p:spPr bwMode="auto">
          <a:xfrm>
            <a:off x="819858" y="2587894"/>
            <a:ext cx="1977571"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900" b="1" dirty="0">
                <a:solidFill>
                  <a:schemeClr val="tx1">
                    <a:lumMod val="50000"/>
                    <a:lumOff val="50000"/>
                  </a:schemeClr>
                </a:solidFill>
                <a:latin typeface="微软雅黑" pitchFamily="34" charset="-122"/>
                <a:ea typeface="微软雅黑" pitchFamily="34" charset="-122"/>
              </a:rPr>
              <a:t>这里填写小标题</a:t>
            </a:r>
          </a:p>
        </p:txBody>
      </p:sp>
      <p:sp>
        <p:nvSpPr>
          <p:cNvPr id="376" name="矩形 375"/>
          <p:cNvSpPr/>
          <p:nvPr/>
        </p:nvSpPr>
        <p:spPr>
          <a:xfrm>
            <a:off x="821247" y="3065588"/>
            <a:ext cx="3646541" cy="661707"/>
          </a:xfrm>
          <a:prstGeom prst="rect">
            <a:avLst/>
          </a:prstGeom>
        </p:spPr>
        <p:txBody>
          <a:bodyPr wrap="square" lIns="121908" tIns="60954" rIns="121908" bIns="60954">
            <a:spAutoFit/>
          </a:bodyPr>
          <a:lstStyle/>
          <a:p>
            <a:pPr algn="just">
              <a:lnSpc>
                <a:spcPts val="2133"/>
              </a:lnSpc>
            </a:pPr>
            <a:r>
              <a:rPr lang="zh-CN" altLang="en-US" sz="1600" dirty="0">
                <a:solidFill>
                  <a:schemeClr val="tx1">
                    <a:lumMod val="50000"/>
                    <a:lumOff val="50000"/>
                  </a:schemeClr>
                </a:solidFill>
                <a:latin typeface="微软雅黑" pitchFamily="34" charset="-122"/>
                <a:ea typeface="微软雅黑" pitchFamily="34" charset="-122"/>
              </a:rPr>
              <a:t>本套图表使用了主题色设置，可以更换您喜欢的颜色</a:t>
            </a:r>
            <a:endParaRPr lang="en-US" altLang="zh-CN" sz="1600" dirty="0">
              <a:solidFill>
                <a:schemeClr val="tx1">
                  <a:lumMod val="50000"/>
                  <a:lumOff val="50000"/>
                </a:schemeClr>
              </a:solidFill>
              <a:latin typeface="微软雅黑" pitchFamily="34" charset="-122"/>
              <a:ea typeface="微软雅黑" pitchFamily="34" charset="-122"/>
            </a:endParaRPr>
          </a:p>
        </p:txBody>
      </p:sp>
      <p:cxnSp>
        <p:nvCxnSpPr>
          <p:cNvPr id="377" name="直接连接符 376"/>
          <p:cNvCxnSpPr/>
          <p:nvPr/>
        </p:nvCxnSpPr>
        <p:spPr>
          <a:xfrm>
            <a:off x="781075" y="3031137"/>
            <a:ext cx="4511543"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78" name="椭圆 377"/>
          <p:cNvSpPr/>
          <p:nvPr/>
        </p:nvSpPr>
        <p:spPr>
          <a:xfrm>
            <a:off x="1873292" y="5238603"/>
            <a:ext cx="1822755" cy="394892"/>
          </a:xfrm>
          <a:prstGeom prst="ellipse">
            <a:avLst/>
          </a:prstGeom>
          <a:gradFill flip="none" rotWithShape="1">
            <a:gsLst>
              <a:gs pos="0">
                <a:schemeClr val="tx1">
                  <a:alpha val="60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grpSp>
        <p:nvGrpSpPr>
          <p:cNvPr id="379" name="Group 26"/>
          <p:cNvGrpSpPr>
            <a:grpSpLocks noChangeAspect="1"/>
          </p:cNvGrpSpPr>
          <p:nvPr/>
        </p:nvGrpSpPr>
        <p:grpSpPr bwMode="auto">
          <a:xfrm>
            <a:off x="2002874" y="4225693"/>
            <a:ext cx="1344032" cy="1278536"/>
            <a:chOff x="768" y="518"/>
            <a:chExt cx="1965" cy="1869"/>
          </a:xfrm>
        </p:grpSpPr>
        <p:sp>
          <p:nvSpPr>
            <p:cNvPr id="380" name="AutoShape 25"/>
            <p:cNvSpPr>
              <a:spLocks noChangeAspect="1" noChangeArrowheads="1" noTextEdit="1"/>
            </p:cNvSpPr>
            <p:nvPr/>
          </p:nvSpPr>
          <p:spPr bwMode="auto">
            <a:xfrm>
              <a:off x="768" y="530"/>
              <a:ext cx="1963" cy="1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81" name="Freeform 27"/>
            <p:cNvSpPr>
              <a:spLocks/>
            </p:cNvSpPr>
            <p:nvPr/>
          </p:nvSpPr>
          <p:spPr bwMode="auto">
            <a:xfrm>
              <a:off x="2183" y="1333"/>
              <a:ext cx="404" cy="626"/>
            </a:xfrm>
            <a:custGeom>
              <a:avLst/>
              <a:gdLst>
                <a:gd name="T0" fmla="*/ 37 w 171"/>
                <a:gd name="T1" fmla="*/ 30 h 265"/>
                <a:gd name="T2" fmla="*/ 0 w 171"/>
                <a:gd name="T3" fmla="*/ 0 h 265"/>
                <a:gd name="T4" fmla="*/ 120 w 171"/>
                <a:gd name="T5" fmla="*/ 202 h 265"/>
                <a:gd name="T6" fmla="*/ 81 w 171"/>
                <a:gd name="T7" fmla="*/ 265 h 265"/>
                <a:gd name="T8" fmla="*/ 117 w 171"/>
                <a:gd name="T9" fmla="*/ 254 h 265"/>
                <a:gd name="T10" fmla="*/ 130 w 171"/>
                <a:gd name="T11" fmla="*/ 241 h 265"/>
                <a:gd name="T12" fmla="*/ 171 w 171"/>
                <a:gd name="T13" fmla="*/ 202 h 265"/>
                <a:gd name="T14" fmla="*/ 135 w 171"/>
                <a:gd name="T15" fmla="*/ 158 h 265"/>
                <a:gd name="T16" fmla="*/ 37 w 171"/>
                <a:gd name="T17" fmla="*/ 3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65">
                  <a:moveTo>
                    <a:pt x="37" y="30"/>
                  </a:moveTo>
                  <a:cubicBezTo>
                    <a:pt x="28" y="14"/>
                    <a:pt x="15" y="4"/>
                    <a:pt x="0" y="0"/>
                  </a:cubicBezTo>
                  <a:cubicBezTo>
                    <a:pt x="120" y="202"/>
                    <a:pt x="120" y="202"/>
                    <a:pt x="120" y="202"/>
                  </a:cubicBezTo>
                  <a:cubicBezTo>
                    <a:pt x="114" y="226"/>
                    <a:pt x="102" y="247"/>
                    <a:pt x="81" y="265"/>
                  </a:cubicBezTo>
                  <a:cubicBezTo>
                    <a:pt x="95" y="264"/>
                    <a:pt x="107" y="261"/>
                    <a:pt x="117" y="254"/>
                  </a:cubicBezTo>
                  <a:cubicBezTo>
                    <a:pt x="122" y="250"/>
                    <a:pt x="126" y="246"/>
                    <a:pt x="130" y="241"/>
                  </a:cubicBezTo>
                  <a:cubicBezTo>
                    <a:pt x="171" y="202"/>
                    <a:pt x="171" y="202"/>
                    <a:pt x="171" y="202"/>
                  </a:cubicBezTo>
                  <a:cubicBezTo>
                    <a:pt x="135" y="158"/>
                    <a:pt x="135" y="158"/>
                    <a:pt x="135" y="158"/>
                  </a:cubicBezTo>
                  <a:cubicBezTo>
                    <a:pt x="37" y="30"/>
                    <a:pt x="37" y="30"/>
                    <a:pt x="37" y="30"/>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82" name="Freeform 28"/>
            <p:cNvSpPr>
              <a:spLocks noEditPoints="1"/>
            </p:cNvSpPr>
            <p:nvPr/>
          </p:nvSpPr>
          <p:spPr bwMode="auto">
            <a:xfrm>
              <a:off x="1609" y="1326"/>
              <a:ext cx="857" cy="633"/>
            </a:xfrm>
            <a:custGeom>
              <a:avLst/>
              <a:gdLst>
                <a:gd name="T0" fmla="*/ 243 w 363"/>
                <a:gd name="T1" fmla="*/ 3 h 268"/>
                <a:gd name="T2" fmla="*/ 220 w 363"/>
                <a:gd name="T3" fmla="*/ 0 h 268"/>
                <a:gd name="T4" fmla="*/ 186 w 363"/>
                <a:gd name="T5" fmla="*/ 4 h 268"/>
                <a:gd name="T6" fmla="*/ 174 w 363"/>
                <a:gd name="T7" fmla="*/ 6 h 268"/>
                <a:gd name="T8" fmla="*/ 162 w 363"/>
                <a:gd name="T9" fmla="*/ 8 h 268"/>
                <a:gd name="T10" fmla="*/ 111 w 363"/>
                <a:gd name="T11" fmla="*/ 21 h 268"/>
                <a:gd name="T12" fmla="*/ 63 w 363"/>
                <a:gd name="T13" fmla="*/ 37 h 268"/>
                <a:gd name="T14" fmla="*/ 0 w 363"/>
                <a:gd name="T15" fmla="*/ 58 h 268"/>
                <a:gd name="T16" fmla="*/ 49 w 363"/>
                <a:gd name="T17" fmla="*/ 93 h 268"/>
                <a:gd name="T18" fmla="*/ 190 w 363"/>
                <a:gd name="T19" fmla="*/ 51 h 268"/>
                <a:gd name="T20" fmla="*/ 227 w 363"/>
                <a:gd name="T21" fmla="*/ 62 h 268"/>
                <a:gd name="T22" fmla="*/ 241 w 363"/>
                <a:gd name="T23" fmla="*/ 66 h 268"/>
                <a:gd name="T24" fmla="*/ 262 w 363"/>
                <a:gd name="T25" fmla="*/ 95 h 268"/>
                <a:gd name="T26" fmla="*/ 310 w 363"/>
                <a:gd name="T27" fmla="*/ 221 h 268"/>
                <a:gd name="T28" fmla="*/ 324 w 363"/>
                <a:gd name="T29" fmla="*/ 268 h 268"/>
                <a:gd name="T30" fmla="*/ 363 w 363"/>
                <a:gd name="T31" fmla="*/ 205 h 268"/>
                <a:gd name="T32" fmla="*/ 243 w 363"/>
                <a:gd name="T33" fmla="*/ 3 h 268"/>
                <a:gd name="T34" fmla="*/ 242 w 363"/>
                <a:gd name="T35" fmla="*/ 4 h 268"/>
                <a:gd name="T36" fmla="*/ 249 w 363"/>
                <a:gd name="T37" fmla="*/ 16 h 268"/>
                <a:gd name="T38" fmla="*/ 151 w 363"/>
                <a:gd name="T39" fmla="*/ 21 h 268"/>
                <a:gd name="T40" fmla="*/ 14 w 363"/>
                <a:gd name="T41" fmla="*/ 65 h 268"/>
                <a:gd name="T42" fmla="*/ 4 w 363"/>
                <a:gd name="T43" fmla="*/ 58 h 268"/>
                <a:gd name="T44" fmla="*/ 111 w 363"/>
                <a:gd name="T45" fmla="*/ 23 h 268"/>
                <a:gd name="T46" fmla="*/ 163 w 363"/>
                <a:gd name="T47" fmla="*/ 10 h 268"/>
                <a:gd name="T48" fmla="*/ 174 w 363"/>
                <a:gd name="T49" fmla="*/ 8 h 268"/>
                <a:gd name="T50" fmla="*/ 187 w 363"/>
                <a:gd name="T51" fmla="*/ 6 h 268"/>
                <a:gd name="T52" fmla="*/ 220 w 363"/>
                <a:gd name="T53" fmla="*/ 2 h 268"/>
                <a:gd name="T54" fmla="*/ 242 w 363"/>
                <a:gd name="T55" fmla="*/ 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3" h="268">
                  <a:moveTo>
                    <a:pt x="243" y="3"/>
                  </a:moveTo>
                  <a:cubicBezTo>
                    <a:pt x="236" y="0"/>
                    <a:pt x="228" y="0"/>
                    <a:pt x="220" y="0"/>
                  </a:cubicBezTo>
                  <a:cubicBezTo>
                    <a:pt x="208" y="1"/>
                    <a:pt x="197" y="2"/>
                    <a:pt x="186" y="4"/>
                  </a:cubicBezTo>
                  <a:cubicBezTo>
                    <a:pt x="182" y="4"/>
                    <a:pt x="178" y="5"/>
                    <a:pt x="174" y="6"/>
                  </a:cubicBezTo>
                  <a:cubicBezTo>
                    <a:pt x="170" y="6"/>
                    <a:pt x="166" y="7"/>
                    <a:pt x="162" y="8"/>
                  </a:cubicBezTo>
                  <a:cubicBezTo>
                    <a:pt x="145" y="11"/>
                    <a:pt x="128" y="16"/>
                    <a:pt x="111" y="21"/>
                  </a:cubicBezTo>
                  <a:cubicBezTo>
                    <a:pt x="63" y="37"/>
                    <a:pt x="63" y="37"/>
                    <a:pt x="63" y="37"/>
                  </a:cubicBezTo>
                  <a:cubicBezTo>
                    <a:pt x="0" y="58"/>
                    <a:pt x="0" y="58"/>
                    <a:pt x="0" y="58"/>
                  </a:cubicBezTo>
                  <a:cubicBezTo>
                    <a:pt x="49" y="93"/>
                    <a:pt x="49" y="93"/>
                    <a:pt x="49" y="93"/>
                  </a:cubicBezTo>
                  <a:cubicBezTo>
                    <a:pt x="190" y="51"/>
                    <a:pt x="190" y="51"/>
                    <a:pt x="190" y="51"/>
                  </a:cubicBezTo>
                  <a:cubicBezTo>
                    <a:pt x="227" y="62"/>
                    <a:pt x="227" y="62"/>
                    <a:pt x="227" y="62"/>
                  </a:cubicBezTo>
                  <a:cubicBezTo>
                    <a:pt x="232" y="62"/>
                    <a:pt x="237" y="63"/>
                    <a:pt x="241" y="66"/>
                  </a:cubicBezTo>
                  <a:cubicBezTo>
                    <a:pt x="251" y="71"/>
                    <a:pt x="258" y="81"/>
                    <a:pt x="262" y="95"/>
                  </a:cubicBezTo>
                  <a:cubicBezTo>
                    <a:pt x="310" y="221"/>
                    <a:pt x="310" y="221"/>
                    <a:pt x="310" y="221"/>
                  </a:cubicBezTo>
                  <a:cubicBezTo>
                    <a:pt x="324" y="268"/>
                    <a:pt x="324" y="268"/>
                    <a:pt x="324" y="268"/>
                  </a:cubicBezTo>
                  <a:cubicBezTo>
                    <a:pt x="345" y="250"/>
                    <a:pt x="357" y="229"/>
                    <a:pt x="363" y="205"/>
                  </a:cubicBezTo>
                  <a:cubicBezTo>
                    <a:pt x="243" y="3"/>
                    <a:pt x="243" y="3"/>
                    <a:pt x="243" y="3"/>
                  </a:cubicBezTo>
                  <a:close/>
                  <a:moveTo>
                    <a:pt x="242" y="4"/>
                  </a:moveTo>
                  <a:cubicBezTo>
                    <a:pt x="249" y="16"/>
                    <a:pt x="249" y="16"/>
                    <a:pt x="249" y="16"/>
                  </a:cubicBezTo>
                  <a:cubicBezTo>
                    <a:pt x="216" y="11"/>
                    <a:pt x="184" y="13"/>
                    <a:pt x="151" y="21"/>
                  </a:cubicBezTo>
                  <a:cubicBezTo>
                    <a:pt x="14" y="65"/>
                    <a:pt x="14" y="65"/>
                    <a:pt x="14" y="65"/>
                  </a:cubicBezTo>
                  <a:cubicBezTo>
                    <a:pt x="4" y="58"/>
                    <a:pt x="4" y="58"/>
                    <a:pt x="4" y="58"/>
                  </a:cubicBezTo>
                  <a:cubicBezTo>
                    <a:pt x="111" y="23"/>
                    <a:pt x="111" y="23"/>
                    <a:pt x="111" y="23"/>
                  </a:cubicBezTo>
                  <a:cubicBezTo>
                    <a:pt x="128" y="18"/>
                    <a:pt x="145" y="13"/>
                    <a:pt x="163" y="10"/>
                  </a:cubicBezTo>
                  <a:cubicBezTo>
                    <a:pt x="167" y="9"/>
                    <a:pt x="171" y="8"/>
                    <a:pt x="174" y="8"/>
                  </a:cubicBezTo>
                  <a:cubicBezTo>
                    <a:pt x="178" y="7"/>
                    <a:pt x="183" y="6"/>
                    <a:pt x="187" y="6"/>
                  </a:cubicBezTo>
                  <a:cubicBezTo>
                    <a:pt x="198" y="4"/>
                    <a:pt x="209" y="3"/>
                    <a:pt x="220" y="2"/>
                  </a:cubicBezTo>
                  <a:cubicBezTo>
                    <a:pt x="228" y="2"/>
                    <a:pt x="235" y="2"/>
                    <a:pt x="242" y="4"/>
                  </a:cubicBezTo>
                  <a:close/>
                </a:path>
              </a:pathLst>
            </a:custGeom>
            <a:solidFill>
              <a:srgbClr val="C1A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83" name="Freeform 29"/>
            <p:cNvSpPr>
              <a:spLocks/>
            </p:cNvSpPr>
            <p:nvPr/>
          </p:nvSpPr>
          <p:spPr bwMode="auto">
            <a:xfrm>
              <a:off x="1618" y="1331"/>
              <a:ext cx="579" cy="149"/>
            </a:xfrm>
            <a:custGeom>
              <a:avLst/>
              <a:gdLst>
                <a:gd name="T0" fmla="*/ 245 w 245"/>
                <a:gd name="T1" fmla="*/ 14 h 63"/>
                <a:gd name="T2" fmla="*/ 238 w 245"/>
                <a:gd name="T3" fmla="*/ 2 h 63"/>
                <a:gd name="T4" fmla="*/ 216 w 245"/>
                <a:gd name="T5" fmla="*/ 0 h 63"/>
                <a:gd name="T6" fmla="*/ 183 w 245"/>
                <a:gd name="T7" fmla="*/ 4 h 63"/>
                <a:gd name="T8" fmla="*/ 170 w 245"/>
                <a:gd name="T9" fmla="*/ 6 h 63"/>
                <a:gd name="T10" fmla="*/ 159 w 245"/>
                <a:gd name="T11" fmla="*/ 8 h 63"/>
                <a:gd name="T12" fmla="*/ 107 w 245"/>
                <a:gd name="T13" fmla="*/ 21 h 63"/>
                <a:gd name="T14" fmla="*/ 0 w 245"/>
                <a:gd name="T15" fmla="*/ 56 h 63"/>
                <a:gd name="T16" fmla="*/ 10 w 245"/>
                <a:gd name="T17" fmla="*/ 63 h 63"/>
                <a:gd name="T18" fmla="*/ 147 w 245"/>
                <a:gd name="T19" fmla="*/ 19 h 63"/>
                <a:gd name="T20" fmla="*/ 245 w 245"/>
                <a:gd name="T21" fmla="*/ 1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63">
                  <a:moveTo>
                    <a:pt x="245" y="14"/>
                  </a:moveTo>
                  <a:cubicBezTo>
                    <a:pt x="238" y="2"/>
                    <a:pt x="238" y="2"/>
                    <a:pt x="238" y="2"/>
                  </a:cubicBezTo>
                  <a:cubicBezTo>
                    <a:pt x="231" y="0"/>
                    <a:pt x="224" y="0"/>
                    <a:pt x="216" y="0"/>
                  </a:cubicBezTo>
                  <a:cubicBezTo>
                    <a:pt x="205" y="1"/>
                    <a:pt x="194" y="2"/>
                    <a:pt x="183" y="4"/>
                  </a:cubicBezTo>
                  <a:cubicBezTo>
                    <a:pt x="179" y="4"/>
                    <a:pt x="174" y="5"/>
                    <a:pt x="170" y="6"/>
                  </a:cubicBezTo>
                  <a:cubicBezTo>
                    <a:pt x="167" y="6"/>
                    <a:pt x="163" y="7"/>
                    <a:pt x="159" y="8"/>
                  </a:cubicBezTo>
                  <a:cubicBezTo>
                    <a:pt x="141" y="11"/>
                    <a:pt x="124" y="16"/>
                    <a:pt x="107" y="21"/>
                  </a:cubicBezTo>
                  <a:cubicBezTo>
                    <a:pt x="0" y="56"/>
                    <a:pt x="0" y="56"/>
                    <a:pt x="0" y="56"/>
                  </a:cubicBezTo>
                  <a:cubicBezTo>
                    <a:pt x="10" y="63"/>
                    <a:pt x="10" y="63"/>
                    <a:pt x="10" y="63"/>
                  </a:cubicBezTo>
                  <a:cubicBezTo>
                    <a:pt x="147" y="19"/>
                    <a:pt x="147" y="19"/>
                    <a:pt x="147" y="19"/>
                  </a:cubicBezTo>
                  <a:cubicBezTo>
                    <a:pt x="180" y="11"/>
                    <a:pt x="212" y="9"/>
                    <a:pt x="245" y="14"/>
                  </a:cubicBezTo>
                  <a:close/>
                </a:path>
              </a:pathLst>
            </a:custGeom>
            <a:solidFill>
              <a:srgbClr val="E3D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84" name="Freeform 30"/>
            <p:cNvSpPr>
              <a:spLocks/>
            </p:cNvSpPr>
            <p:nvPr/>
          </p:nvSpPr>
          <p:spPr bwMode="auto">
            <a:xfrm>
              <a:off x="1878" y="1201"/>
              <a:ext cx="170" cy="139"/>
            </a:xfrm>
            <a:custGeom>
              <a:avLst/>
              <a:gdLst>
                <a:gd name="T0" fmla="*/ 72 w 72"/>
                <a:gd name="T1" fmla="*/ 57 h 59"/>
                <a:gd name="T2" fmla="*/ 37 w 72"/>
                <a:gd name="T3" fmla="*/ 20 h 59"/>
                <a:gd name="T4" fmla="*/ 34 w 72"/>
                <a:gd name="T5" fmla="*/ 17 h 59"/>
                <a:gd name="T6" fmla="*/ 14 w 72"/>
                <a:gd name="T7" fmla="*/ 0 h 59"/>
                <a:gd name="T8" fmla="*/ 0 w 72"/>
                <a:gd name="T9" fmla="*/ 17 h 59"/>
                <a:gd name="T10" fmla="*/ 38 w 72"/>
                <a:gd name="T11" fmla="*/ 33 h 59"/>
                <a:gd name="T12" fmla="*/ 60 w 72"/>
                <a:gd name="T13" fmla="*/ 59 h 59"/>
                <a:gd name="T14" fmla="*/ 72 w 72"/>
                <a:gd name="T15" fmla="*/ 57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9">
                  <a:moveTo>
                    <a:pt x="72" y="57"/>
                  </a:moveTo>
                  <a:cubicBezTo>
                    <a:pt x="65" y="45"/>
                    <a:pt x="54" y="33"/>
                    <a:pt x="37" y="20"/>
                  </a:cubicBezTo>
                  <a:cubicBezTo>
                    <a:pt x="34" y="17"/>
                    <a:pt x="34" y="17"/>
                    <a:pt x="34" y="17"/>
                  </a:cubicBezTo>
                  <a:cubicBezTo>
                    <a:pt x="14" y="0"/>
                    <a:pt x="14" y="0"/>
                    <a:pt x="14" y="0"/>
                  </a:cubicBezTo>
                  <a:cubicBezTo>
                    <a:pt x="8" y="6"/>
                    <a:pt x="4" y="12"/>
                    <a:pt x="0" y="17"/>
                  </a:cubicBezTo>
                  <a:cubicBezTo>
                    <a:pt x="38" y="33"/>
                    <a:pt x="38" y="33"/>
                    <a:pt x="38" y="33"/>
                  </a:cubicBezTo>
                  <a:cubicBezTo>
                    <a:pt x="60" y="59"/>
                    <a:pt x="60" y="59"/>
                    <a:pt x="60" y="59"/>
                  </a:cubicBezTo>
                  <a:cubicBezTo>
                    <a:pt x="64" y="58"/>
                    <a:pt x="68" y="57"/>
                    <a:pt x="72" y="57"/>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85" name="Freeform 31"/>
            <p:cNvSpPr>
              <a:spLocks/>
            </p:cNvSpPr>
            <p:nvPr/>
          </p:nvSpPr>
          <p:spPr bwMode="auto">
            <a:xfrm>
              <a:off x="1869" y="1241"/>
              <a:ext cx="151" cy="104"/>
            </a:xfrm>
            <a:custGeom>
              <a:avLst/>
              <a:gdLst>
                <a:gd name="T0" fmla="*/ 52 w 64"/>
                <a:gd name="T1" fmla="*/ 44 h 44"/>
                <a:gd name="T2" fmla="*/ 64 w 64"/>
                <a:gd name="T3" fmla="*/ 42 h 44"/>
                <a:gd name="T4" fmla="*/ 42 w 64"/>
                <a:gd name="T5" fmla="*/ 16 h 44"/>
                <a:gd name="T6" fmla="*/ 4 w 64"/>
                <a:gd name="T7" fmla="*/ 0 h 44"/>
                <a:gd name="T8" fmla="*/ 0 w 64"/>
                <a:gd name="T9" fmla="*/ 8 h 44"/>
                <a:gd name="T10" fmla="*/ 34 w 64"/>
                <a:gd name="T11" fmla="*/ 23 h 44"/>
                <a:gd name="T12" fmla="*/ 52 w 64"/>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64" h="44">
                  <a:moveTo>
                    <a:pt x="52" y="44"/>
                  </a:moveTo>
                  <a:cubicBezTo>
                    <a:pt x="56" y="43"/>
                    <a:pt x="60" y="42"/>
                    <a:pt x="64" y="42"/>
                  </a:cubicBezTo>
                  <a:cubicBezTo>
                    <a:pt x="42" y="16"/>
                    <a:pt x="42" y="16"/>
                    <a:pt x="42" y="16"/>
                  </a:cubicBezTo>
                  <a:cubicBezTo>
                    <a:pt x="4" y="0"/>
                    <a:pt x="4" y="0"/>
                    <a:pt x="4" y="0"/>
                  </a:cubicBezTo>
                  <a:cubicBezTo>
                    <a:pt x="2" y="3"/>
                    <a:pt x="1" y="5"/>
                    <a:pt x="0" y="8"/>
                  </a:cubicBezTo>
                  <a:cubicBezTo>
                    <a:pt x="34" y="23"/>
                    <a:pt x="34" y="23"/>
                    <a:pt x="34" y="23"/>
                  </a:cubicBezTo>
                  <a:cubicBezTo>
                    <a:pt x="52" y="44"/>
                    <a:pt x="52" y="44"/>
                    <a:pt x="52" y="44"/>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86" name="Freeform 32"/>
            <p:cNvSpPr>
              <a:spLocks/>
            </p:cNvSpPr>
            <p:nvPr/>
          </p:nvSpPr>
          <p:spPr bwMode="auto">
            <a:xfrm>
              <a:off x="1673" y="1182"/>
              <a:ext cx="319" cy="232"/>
            </a:xfrm>
            <a:custGeom>
              <a:avLst/>
              <a:gdLst>
                <a:gd name="T0" fmla="*/ 135 w 135"/>
                <a:gd name="T1" fmla="*/ 69 h 98"/>
                <a:gd name="T2" fmla="*/ 117 w 135"/>
                <a:gd name="T3" fmla="*/ 48 h 98"/>
                <a:gd name="T4" fmla="*/ 83 w 135"/>
                <a:gd name="T5" fmla="*/ 33 h 98"/>
                <a:gd name="T6" fmla="*/ 80 w 135"/>
                <a:gd name="T7" fmla="*/ 38 h 98"/>
                <a:gd name="T8" fmla="*/ 41 w 135"/>
                <a:gd name="T9" fmla="*/ 9 h 98"/>
                <a:gd name="T10" fmla="*/ 1 w 135"/>
                <a:gd name="T11" fmla="*/ 0 h 98"/>
                <a:gd name="T12" fmla="*/ 13 w 135"/>
                <a:gd name="T13" fmla="*/ 74 h 98"/>
                <a:gd name="T14" fmla="*/ 36 w 135"/>
                <a:gd name="T15" fmla="*/ 98 h 98"/>
                <a:gd name="T16" fmla="*/ 84 w 135"/>
                <a:gd name="T17" fmla="*/ 82 h 98"/>
                <a:gd name="T18" fmla="*/ 135 w 135"/>
                <a:gd name="T19" fmla="*/ 6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98">
                  <a:moveTo>
                    <a:pt x="135" y="69"/>
                  </a:moveTo>
                  <a:cubicBezTo>
                    <a:pt x="117" y="48"/>
                    <a:pt x="117" y="48"/>
                    <a:pt x="117" y="48"/>
                  </a:cubicBezTo>
                  <a:cubicBezTo>
                    <a:pt x="83" y="33"/>
                    <a:pt x="83" y="33"/>
                    <a:pt x="83" y="33"/>
                  </a:cubicBezTo>
                  <a:cubicBezTo>
                    <a:pt x="82" y="35"/>
                    <a:pt x="81" y="36"/>
                    <a:pt x="80" y="38"/>
                  </a:cubicBezTo>
                  <a:cubicBezTo>
                    <a:pt x="41" y="9"/>
                    <a:pt x="41" y="9"/>
                    <a:pt x="41" y="9"/>
                  </a:cubicBezTo>
                  <a:cubicBezTo>
                    <a:pt x="1" y="0"/>
                    <a:pt x="1" y="0"/>
                    <a:pt x="1" y="0"/>
                  </a:cubicBezTo>
                  <a:cubicBezTo>
                    <a:pt x="0" y="25"/>
                    <a:pt x="4" y="50"/>
                    <a:pt x="13" y="74"/>
                  </a:cubicBezTo>
                  <a:cubicBezTo>
                    <a:pt x="36" y="98"/>
                    <a:pt x="36" y="98"/>
                    <a:pt x="36" y="98"/>
                  </a:cubicBezTo>
                  <a:cubicBezTo>
                    <a:pt x="84" y="82"/>
                    <a:pt x="84" y="82"/>
                    <a:pt x="84" y="82"/>
                  </a:cubicBezTo>
                  <a:cubicBezTo>
                    <a:pt x="101" y="77"/>
                    <a:pt x="118" y="72"/>
                    <a:pt x="135" y="69"/>
                  </a:cubicBezTo>
                  <a:close/>
                </a:path>
              </a:pathLst>
            </a:custGeom>
            <a:solidFill>
              <a:srgbClr val="43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87" name="Freeform 33"/>
            <p:cNvSpPr>
              <a:spLocks noEditPoints="1"/>
            </p:cNvSpPr>
            <p:nvPr/>
          </p:nvSpPr>
          <p:spPr bwMode="auto">
            <a:xfrm>
              <a:off x="1843" y="1480"/>
              <a:ext cx="501" cy="709"/>
            </a:xfrm>
            <a:custGeom>
              <a:avLst/>
              <a:gdLst>
                <a:gd name="T0" fmla="*/ 105 w 212"/>
                <a:gd name="T1" fmla="*/ 0 h 300"/>
                <a:gd name="T2" fmla="*/ 77 w 212"/>
                <a:gd name="T3" fmla="*/ 13 h 300"/>
                <a:gd name="T4" fmla="*/ 0 w 212"/>
                <a:gd name="T5" fmla="*/ 64 h 300"/>
                <a:gd name="T6" fmla="*/ 8 w 212"/>
                <a:gd name="T7" fmla="*/ 69 h 300"/>
                <a:gd name="T8" fmla="*/ 17 w 212"/>
                <a:gd name="T9" fmla="*/ 73 h 300"/>
                <a:gd name="T10" fmla="*/ 99 w 212"/>
                <a:gd name="T11" fmla="*/ 55 h 300"/>
                <a:gd name="T12" fmla="*/ 105 w 212"/>
                <a:gd name="T13" fmla="*/ 68 h 300"/>
                <a:gd name="T14" fmla="*/ 112 w 212"/>
                <a:gd name="T15" fmla="*/ 81 h 300"/>
                <a:gd name="T16" fmla="*/ 120 w 212"/>
                <a:gd name="T17" fmla="*/ 112 h 300"/>
                <a:gd name="T18" fmla="*/ 138 w 212"/>
                <a:gd name="T19" fmla="*/ 178 h 300"/>
                <a:gd name="T20" fmla="*/ 160 w 212"/>
                <a:gd name="T21" fmla="*/ 232 h 300"/>
                <a:gd name="T22" fmla="*/ 165 w 212"/>
                <a:gd name="T23" fmla="*/ 299 h 300"/>
                <a:gd name="T24" fmla="*/ 170 w 212"/>
                <a:gd name="T25" fmla="*/ 300 h 300"/>
                <a:gd name="T26" fmla="*/ 212 w 212"/>
                <a:gd name="T27" fmla="*/ 263 h 300"/>
                <a:gd name="T28" fmla="*/ 200 w 212"/>
                <a:gd name="T29" fmla="*/ 218 h 300"/>
                <a:gd name="T30" fmla="*/ 177 w 212"/>
                <a:gd name="T31" fmla="*/ 171 h 300"/>
                <a:gd name="T32" fmla="*/ 160 w 212"/>
                <a:gd name="T33" fmla="*/ 58 h 300"/>
                <a:gd name="T34" fmla="*/ 105 w 212"/>
                <a:gd name="T35" fmla="*/ 0 h 300"/>
                <a:gd name="T36" fmla="*/ 114 w 212"/>
                <a:gd name="T37" fmla="*/ 80 h 300"/>
                <a:gd name="T38" fmla="*/ 107 w 212"/>
                <a:gd name="T39" fmla="*/ 67 h 300"/>
                <a:gd name="T40" fmla="*/ 101 w 212"/>
                <a:gd name="T41" fmla="*/ 54 h 300"/>
                <a:gd name="T42" fmla="*/ 122 w 212"/>
                <a:gd name="T43" fmla="*/ 69 h 300"/>
                <a:gd name="T44" fmla="*/ 156 w 212"/>
                <a:gd name="T45" fmla="*/ 203 h 300"/>
                <a:gd name="T46" fmla="*/ 175 w 212"/>
                <a:gd name="T47" fmla="*/ 229 h 300"/>
                <a:gd name="T48" fmla="*/ 177 w 212"/>
                <a:gd name="T49" fmla="*/ 291 h 300"/>
                <a:gd name="T50" fmla="*/ 170 w 212"/>
                <a:gd name="T51" fmla="*/ 298 h 300"/>
                <a:gd name="T52" fmla="*/ 167 w 212"/>
                <a:gd name="T53" fmla="*/ 297 h 300"/>
                <a:gd name="T54" fmla="*/ 162 w 212"/>
                <a:gd name="T55" fmla="*/ 232 h 300"/>
                <a:gd name="T56" fmla="*/ 162 w 212"/>
                <a:gd name="T57" fmla="*/ 230 h 300"/>
                <a:gd name="T58" fmla="*/ 161 w 212"/>
                <a:gd name="T59" fmla="*/ 230 h 300"/>
                <a:gd name="T60" fmla="*/ 140 w 212"/>
                <a:gd name="T61" fmla="*/ 178 h 300"/>
                <a:gd name="T62" fmla="*/ 140 w 212"/>
                <a:gd name="T63" fmla="*/ 178 h 300"/>
                <a:gd name="T64" fmla="*/ 114 w 212"/>
                <a:gd name="T65" fmla="*/ 81 h 300"/>
                <a:gd name="T66" fmla="*/ 114 w 212"/>
                <a:gd name="T67" fmla="*/ 8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2" h="300">
                  <a:moveTo>
                    <a:pt x="105" y="0"/>
                  </a:moveTo>
                  <a:cubicBezTo>
                    <a:pt x="96" y="3"/>
                    <a:pt x="87" y="7"/>
                    <a:pt x="77" y="13"/>
                  </a:cubicBezTo>
                  <a:cubicBezTo>
                    <a:pt x="0" y="64"/>
                    <a:pt x="0" y="64"/>
                    <a:pt x="0" y="64"/>
                  </a:cubicBezTo>
                  <a:cubicBezTo>
                    <a:pt x="8" y="69"/>
                    <a:pt x="8" y="69"/>
                    <a:pt x="8" y="69"/>
                  </a:cubicBezTo>
                  <a:cubicBezTo>
                    <a:pt x="11" y="70"/>
                    <a:pt x="14" y="72"/>
                    <a:pt x="17" y="73"/>
                  </a:cubicBezTo>
                  <a:cubicBezTo>
                    <a:pt x="99" y="55"/>
                    <a:pt x="99" y="55"/>
                    <a:pt x="99" y="55"/>
                  </a:cubicBezTo>
                  <a:cubicBezTo>
                    <a:pt x="105" y="68"/>
                    <a:pt x="105" y="68"/>
                    <a:pt x="105" y="68"/>
                  </a:cubicBezTo>
                  <a:cubicBezTo>
                    <a:pt x="112" y="81"/>
                    <a:pt x="112" y="81"/>
                    <a:pt x="112" y="81"/>
                  </a:cubicBezTo>
                  <a:cubicBezTo>
                    <a:pt x="120" y="112"/>
                    <a:pt x="120" y="112"/>
                    <a:pt x="120" y="112"/>
                  </a:cubicBezTo>
                  <a:cubicBezTo>
                    <a:pt x="138" y="178"/>
                    <a:pt x="138" y="178"/>
                    <a:pt x="138" y="178"/>
                  </a:cubicBezTo>
                  <a:cubicBezTo>
                    <a:pt x="141" y="209"/>
                    <a:pt x="148" y="227"/>
                    <a:pt x="160" y="232"/>
                  </a:cubicBezTo>
                  <a:cubicBezTo>
                    <a:pt x="165" y="299"/>
                    <a:pt x="165" y="299"/>
                    <a:pt x="165" y="299"/>
                  </a:cubicBezTo>
                  <a:cubicBezTo>
                    <a:pt x="167" y="299"/>
                    <a:pt x="169" y="300"/>
                    <a:pt x="170" y="300"/>
                  </a:cubicBezTo>
                  <a:cubicBezTo>
                    <a:pt x="212" y="263"/>
                    <a:pt x="212" y="263"/>
                    <a:pt x="212" y="263"/>
                  </a:cubicBezTo>
                  <a:cubicBezTo>
                    <a:pt x="200" y="218"/>
                    <a:pt x="200" y="218"/>
                    <a:pt x="200" y="218"/>
                  </a:cubicBezTo>
                  <a:cubicBezTo>
                    <a:pt x="177" y="171"/>
                    <a:pt x="177" y="171"/>
                    <a:pt x="177" y="171"/>
                  </a:cubicBezTo>
                  <a:cubicBezTo>
                    <a:pt x="160" y="58"/>
                    <a:pt x="160" y="58"/>
                    <a:pt x="160" y="58"/>
                  </a:cubicBezTo>
                  <a:cubicBezTo>
                    <a:pt x="155" y="33"/>
                    <a:pt x="136" y="14"/>
                    <a:pt x="105" y="0"/>
                  </a:cubicBezTo>
                  <a:close/>
                  <a:moveTo>
                    <a:pt x="114" y="80"/>
                  </a:moveTo>
                  <a:cubicBezTo>
                    <a:pt x="107" y="67"/>
                    <a:pt x="107" y="67"/>
                    <a:pt x="107" y="67"/>
                  </a:cubicBezTo>
                  <a:cubicBezTo>
                    <a:pt x="101" y="54"/>
                    <a:pt x="101" y="54"/>
                    <a:pt x="101" y="54"/>
                  </a:cubicBezTo>
                  <a:cubicBezTo>
                    <a:pt x="122" y="69"/>
                    <a:pt x="122" y="69"/>
                    <a:pt x="122" y="69"/>
                  </a:cubicBezTo>
                  <a:cubicBezTo>
                    <a:pt x="156" y="203"/>
                    <a:pt x="156" y="203"/>
                    <a:pt x="156" y="203"/>
                  </a:cubicBezTo>
                  <a:cubicBezTo>
                    <a:pt x="175" y="229"/>
                    <a:pt x="175" y="229"/>
                    <a:pt x="175" y="229"/>
                  </a:cubicBezTo>
                  <a:cubicBezTo>
                    <a:pt x="177" y="291"/>
                    <a:pt x="177" y="291"/>
                    <a:pt x="177" y="291"/>
                  </a:cubicBezTo>
                  <a:cubicBezTo>
                    <a:pt x="170" y="298"/>
                    <a:pt x="170" y="298"/>
                    <a:pt x="170" y="298"/>
                  </a:cubicBezTo>
                  <a:cubicBezTo>
                    <a:pt x="169" y="298"/>
                    <a:pt x="168" y="298"/>
                    <a:pt x="167" y="297"/>
                  </a:cubicBezTo>
                  <a:cubicBezTo>
                    <a:pt x="162" y="232"/>
                    <a:pt x="162" y="232"/>
                    <a:pt x="162" y="232"/>
                  </a:cubicBezTo>
                  <a:cubicBezTo>
                    <a:pt x="162" y="231"/>
                    <a:pt x="162" y="231"/>
                    <a:pt x="162" y="230"/>
                  </a:cubicBezTo>
                  <a:cubicBezTo>
                    <a:pt x="162" y="230"/>
                    <a:pt x="161" y="230"/>
                    <a:pt x="161" y="230"/>
                  </a:cubicBezTo>
                  <a:cubicBezTo>
                    <a:pt x="150" y="225"/>
                    <a:pt x="143" y="208"/>
                    <a:pt x="140" y="178"/>
                  </a:cubicBezTo>
                  <a:cubicBezTo>
                    <a:pt x="140" y="178"/>
                    <a:pt x="140" y="178"/>
                    <a:pt x="140" y="178"/>
                  </a:cubicBezTo>
                  <a:cubicBezTo>
                    <a:pt x="114" y="81"/>
                    <a:pt x="114" y="81"/>
                    <a:pt x="114" y="81"/>
                  </a:cubicBezTo>
                  <a:cubicBezTo>
                    <a:pt x="114" y="81"/>
                    <a:pt x="114" y="81"/>
                    <a:pt x="114" y="80"/>
                  </a:cubicBezTo>
                  <a:close/>
                </a:path>
              </a:pathLst>
            </a:custGeom>
            <a:solidFill>
              <a:srgbClr val="C1A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88" name="Freeform 34"/>
            <p:cNvSpPr>
              <a:spLocks/>
            </p:cNvSpPr>
            <p:nvPr/>
          </p:nvSpPr>
          <p:spPr bwMode="auto">
            <a:xfrm>
              <a:off x="2081" y="1607"/>
              <a:ext cx="180" cy="577"/>
            </a:xfrm>
            <a:custGeom>
              <a:avLst/>
              <a:gdLst>
                <a:gd name="T0" fmla="*/ 6 w 76"/>
                <a:gd name="T1" fmla="*/ 13 h 244"/>
                <a:gd name="T2" fmla="*/ 13 w 76"/>
                <a:gd name="T3" fmla="*/ 26 h 244"/>
                <a:gd name="T4" fmla="*/ 13 w 76"/>
                <a:gd name="T5" fmla="*/ 27 h 244"/>
                <a:gd name="T6" fmla="*/ 39 w 76"/>
                <a:gd name="T7" fmla="*/ 124 h 244"/>
                <a:gd name="T8" fmla="*/ 39 w 76"/>
                <a:gd name="T9" fmla="*/ 124 h 244"/>
                <a:gd name="T10" fmla="*/ 60 w 76"/>
                <a:gd name="T11" fmla="*/ 176 h 244"/>
                <a:gd name="T12" fmla="*/ 61 w 76"/>
                <a:gd name="T13" fmla="*/ 176 h 244"/>
                <a:gd name="T14" fmla="*/ 61 w 76"/>
                <a:gd name="T15" fmla="*/ 178 h 244"/>
                <a:gd name="T16" fmla="*/ 66 w 76"/>
                <a:gd name="T17" fmla="*/ 243 h 244"/>
                <a:gd name="T18" fmla="*/ 69 w 76"/>
                <a:gd name="T19" fmla="*/ 244 h 244"/>
                <a:gd name="T20" fmla="*/ 76 w 76"/>
                <a:gd name="T21" fmla="*/ 237 h 244"/>
                <a:gd name="T22" fmla="*/ 74 w 76"/>
                <a:gd name="T23" fmla="*/ 175 h 244"/>
                <a:gd name="T24" fmla="*/ 55 w 76"/>
                <a:gd name="T25" fmla="*/ 149 h 244"/>
                <a:gd name="T26" fmla="*/ 21 w 76"/>
                <a:gd name="T27" fmla="*/ 15 h 244"/>
                <a:gd name="T28" fmla="*/ 0 w 76"/>
                <a:gd name="T29" fmla="*/ 0 h 244"/>
                <a:gd name="T30" fmla="*/ 6 w 76"/>
                <a:gd name="T31"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244">
                  <a:moveTo>
                    <a:pt x="6" y="13"/>
                  </a:moveTo>
                  <a:cubicBezTo>
                    <a:pt x="13" y="26"/>
                    <a:pt x="13" y="26"/>
                    <a:pt x="13" y="26"/>
                  </a:cubicBezTo>
                  <a:cubicBezTo>
                    <a:pt x="13" y="27"/>
                    <a:pt x="13" y="27"/>
                    <a:pt x="13" y="27"/>
                  </a:cubicBezTo>
                  <a:cubicBezTo>
                    <a:pt x="39" y="124"/>
                    <a:pt x="39" y="124"/>
                    <a:pt x="39" y="124"/>
                  </a:cubicBezTo>
                  <a:cubicBezTo>
                    <a:pt x="39" y="124"/>
                    <a:pt x="39" y="124"/>
                    <a:pt x="39" y="124"/>
                  </a:cubicBezTo>
                  <a:cubicBezTo>
                    <a:pt x="42" y="154"/>
                    <a:pt x="49" y="171"/>
                    <a:pt x="60" y="176"/>
                  </a:cubicBezTo>
                  <a:cubicBezTo>
                    <a:pt x="60" y="176"/>
                    <a:pt x="61" y="176"/>
                    <a:pt x="61" y="176"/>
                  </a:cubicBezTo>
                  <a:cubicBezTo>
                    <a:pt x="61" y="177"/>
                    <a:pt x="61" y="177"/>
                    <a:pt x="61" y="178"/>
                  </a:cubicBezTo>
                  <a:cubicBezTo>
                    <a:pt x="66" y="243"/>
                    <a:pt x="66" y="243"/>
                    <a:pt x="66" y="243"/>
                  </a:cubicBezTo>
                  <a:cubicBezTo>
                    <a:pt x="67" y="244"/>
                    <a:pt x="68" y="244"/>
                    <a:pt x="69" y="244"/>
                  </a:cubicBezTo>
                  <a:cubicBezTo>
                    <a:pt x="76" y="237"/>
                    <a:pt x="76" y="237"/>
                    <a:pt x="76" y="237"/>
                  </a:cubicBezTo>
                  <a:cubicBezTo>
                    <a:pt x="74" y="175"/>
                    <a:pt x="74" y="175"/>
                    <a:pt x="74" y="175"/>
                  </a:cubicBezTo>
                  <a:cubicBezTo>
                    <a:pt x="55" y="149"/>
                    <a:pt x="55" y="149"/>
                    <a:pt x="55" y="149"/>
                  </a:cubicBezTo>
                  <a:cubicBezTo>
                    <a:pt x="21" y="15"/>
                    <a:pt x="21" y="15"/>
                    <a:pt x="21" y="15"/>
                  </a:cubicBezTo>
                  <a:cubicBezTo>
                    <a:pt x="0" y="0"/>
                    <a:pt x="0" y="0"/>
                    <a:pt x="0" y="0"/>
                  </a:cubicBezTo>
                  <a:cubicBezTo>
                    <a:pt x="6" y="13"/>
                    <a:pt x="6" y="13"/>
                    <a:pt x="6" y="13"/>
                  </a:cubicBezTo>
                  <a:close/>
                </a:path>
              </a:pathLst>
            </a:custGeom>
            <a:solidFill>
              <a:srgbClr val="E3D7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89" name="Freeform 35"/>
            <p:cNvSpPr>
              <a:spLocks/>
            </p:cNvSpPr>
            <p:nvPr/>
          </p:nvSpPr>
          <p:spPr bwMode="auto">
            <a:xfrm>
              <a:off x="1725" y="1447"/>
              <a:ext cx="713" cy="751"/>
            </a:xfrm>
            <a:custGeom>
              <a:avLst/>
              <a:gdLst>
                <a:gd name="T0" fmla="*/ 127 w 302"/>
                <a:gd name="T1" fmla="*/ 27 h 318"/>
                <a:gd name="T2" fmla="*/ 155 w 302"/>
                <a:gd name="T3" fmla="*/ 14 h 318"/>
                <a:gd name="T4" fmla="*/ 210 w 302"/>
                <a:gd name="T5" fmla="*/ 72 h 318"/>
                <a:gd name="T6" fmla="*/ 227 w 302"/>
                <a:gd name="T7" fmla="*/ 185 h 318"/>
                <a:gd name="T8" fmla="*/ 250 w 302"/>
                <a:gd name="T9" fmla="*/ 232 h 318"/>
                <a:gd name="T10" fmla="*/ 262 w 302"/>
                <a:gd name="T11" fmla="*/ 277 h 318"/>
                <a:gd name="T12" fmla="*/ 220 w 302"/>
                <a:gd name="T13" fmla="*/ 314 h 318"/>
                <a:gd name="T14" fmla="*/ 234 w 302"/>
                <a:gd name="T15" fmla="*/ 316 h 318"/>
                <a:gd name="T16" fmla="*/ 275 w 302"/>
                <a:gd name="T17" fmla="*/ 313 h 318"/>
                <a:gd name="T18" fmla="*/ 288 w 302"/>
                <a:gd name="T19" fmla="*/ 308 h 318"/>
                <a:gd name="T20" fmla="*/ 302 w 302"/>
                <a:gd name="T21" fmla="*/ 302 h 318"/>
                <a:gd name="T22" fmla="*/ 289 w 302"/>
                <a:gd name="T23" fmla="*/ 261 h 318"/>
                <a:gd name="T24" fmla="*/ 283 w 302"/>
                <a:gd name="T25" fmla="*/ 242 h 318"/>
                <a:gd name="T26" fmla="*/ 275 w 302"/>
                <a:gd name="T27" fmla="*/ 217 h 318"/>
                <a:gd name="T28" fmla="*/ 261 w 302"/>
                <a:gd name="T29" fmla="*/ 170 h 318"/>
                <a:gd name="T30" fmla="*/ 213 w 302"/>
                <a:gd name="T31" fmla="*/ 44 h 318"/>
                <a:gd name="T32" fmla="*/ 192 w 302"/>
                <a:gd name="T33" fmla="*/ 15 h 318"/>
                <a:gd name="T34" fmla="*/ 178 w 302"/>
                <a:gd name="T35" fmla="*/ 11 h 318"/>
                <a:gd name="T36" fmla="*/ 141 w 302"/>
                <a:gd name="T37" fmla="*/ 0 h 318"/>
                <a:gd name="T38" fmla="*/ 0 w 302"/>
                <a:gd name="T39" fmla="*/ 42 h 318"/>
                <a:gd name="T40" fmla="*/ 50 w 302"/>
                <a:gd name="T41" fmla="*/ 78 h 318"/>
                <a:gd name="T42" fmla="*/ 127 w 302"/>
                <a:gd name="T43" fmla="*/ 27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2" h="318">
                  <a:moveTo>
                    <a:pt x="127" y="27"/>
                  </a:moveTo>
                  <a:cubicBezTo>
                    <a:pt x="137" y="21"/>
                    <a:pt x="146" y="17"/>
                    <a:pt x="155" y="14"/>
                  </a:cubicBezTo>
                  <a:cubicBezTo>
                    <a:pt x="186" y="28"/>
                    <a:pt x="205" y="47"/>
                    <a:pt x="210" y="72"/>
                  </a:cubicBezTo>
                  <a:cubicBezTo>
                    <a:pt x="227" y="185"/>
                    <a:pt x="227" y="185"/>
                    <a:pt x="227" y="185"/>
                  </a:cubicBezTo>
                  <a:cubicBezTo>
                    <a:pt x="250" y="232"/>
                    <a:pt x="250" y="232"/>
                    <a:pt x="250" y="232"/>
                  </a:cubicBezTo>
                  <a:cubicBezTo>
                    <a:pt x="262" y="277"/>
                    <a:pt x="262" y="277"/>
                    <a:pt x="262" y="277"/>
                  </a:cubicBezTo>
                  <a:cubicBezTo>
                    <a:pt x="220" y="314"/>
                    <a:pt x="220" y="314"/>
                    <a:pt x="220" y="314"/>
                  </a:cubicBezTo>
                  <a:cubicBezTo>
                    <a:pt x="225" y="315"/>
                    <a:pt x="230" y="316"/>
                    <a:pt x="234" y="316"/>
                  </a:cubicBezTo>
                  <a:cubicBezTo>
                    <a:pt x="248" y="318"/>
                    <a:pt x="261" y="317"/>
                    <a:pt x="275" y="313"/>
                  </a:cubicBezTo>
                  <a:cubicBezTo>
                    <a:pt x="279" y="312"/>
                    <a:pt x="284" y="310"/>
                    <a:pt x="288" y="308"/>
                  </a:cubicBezTo>
                  <a:cubicBezTo>
                    <a:pt x="293" y="306"/>
                    <a:pt x="297" y="304"/>
                    <a:pt x="302" y="302"/>
                  </a:cubicBezTo>
                  <a:cubicBezTo>
                    <a:pt x="289" y="261"/>
                    <a:pt x="289" y="261"/>
                    <a:pt x="289" y="261"/>
                  </a:cubicBezTo>
                  <a:cubicBezTo>
                    <a:pt x="283" y="242"/>
                    <a:pt x="283" y="242"/>
                    <a:pt x="283" y="242"/>
                  </a:cubicBezTo>
                  <a:cubicBezTo>
                    <a:pt x="275" y="217"/>
                    <a:pt x="275" y="217"/>
                    <a:pt x="275" y="217"/>
                  </a:cubicBezTo>
                  <a:cubicBezTo>
                    <a:pt x="261" y="170"/>
                    <a:pt x="261" y="170"/>
                    <a:pt x="261" y="170"/>
                  </a:cubicBezTo>
                  <a:cubicBezTo>
                    <a:pt x="213" y="44"/>
                    <a:pt x="213" y="44"/>
                    <a:pt x="213" y="44"/>
                  </a:cubicBezTo>
                  <a:cubicBezTo>
                    <a:pt x="209" y="30"/>
                    <a:pt x="202" y="20"/>
                    <a:pt x="192" y="15"/>
                  </a:cubicBezTo>
                  <a:cubicBezTo>
                    <a:pt x="188" y="12"/>
                    <a:pt x="183" y="11"/>
                    <a:pt x="178" y="11"/>
                  </a:cubicBezTo>
                  <a:cubicBezTo>
                    <a:pt x="141" y="0"/>
                    <a:pt x="141" y="0"/>
                    <a:pt x="141" y="0"/>
                  </a:cubicBezTo>
                  <a:cubicBezTo>
                    <a:pt x="0" y="42"/>
                    <a:pt x="0" y="42"/>
                    <a:pt x="0" y="42"/>
                  </a:cubicBezTo>
                  <a:cubicBezTo>
                    <a:pt x="50" y="78"/>
                    <a:pt x="50" y="78"/>
                    <a:pt x="50" y="78"/>
                  </a:cubicBezTo>
                  <a:cubicBezTo>
                    <a:pt x="127" y="27"/>
                    <a:pt x="127" y="27"/>
                    <a:pt x="127" y="27"/>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90" name="Freeform 36"/>
            <p:cNvSpPr>
              <a:spLocks/>
            </p:cNvSpPr>
            <p:nvPr/>
          </p:nvSpPr>
          <p:spPr bwMode="auto">
            <a:xfrm>
              <a:off x="1883" y="1610"/>
              <a:ext cx="208" cy="54"/>
            </a:xfrm>
            <a:custGeom>
              <a:avLst/>
              <a:gdLst>
                <a:gd name="T0" fmla="*/ 88 w 88"/>
                <a:gd name="T1" fmla="*/ 13 h 23"/>
                <a:gd name="T2" fmla="*/ 82 w 88"/>
                <a:gd name="T3" fmla="*/ 0 h 23"/>
                <a:gd name="T4" fmla="*/ 0 w 88"/>
                <a:gd name="T5" fmla="*/ 18 h 23"/>
                <a:gd name="T6" fmla="*/ 16 w 88"/>
                <a:gd name="T7" fmla="*/ 23 h 23"/>
                <a:gd name="T8" fmla="*/ 88 w 88"/>
                <a:gd name="T9" fmla="*/ 13 h 23"/>
              </a:gdLst>
              <a:ahLst/>
              <a:cxnLst>
                <a:cxn ang="0">
                  <a:pos x="T0" y="T1"/>
                </a:cxn>
                <a:cxn ang="0">
                  <a:pos x="T2" y="T3"/>
                </a:cxn>
                <a:cxn ang="0">
                  <a:pos x="T4" y="T5"/>
                </a:cxn>
                <a:cxn ang="0">
                  <a:pos x="T6" y="T7"/>
                </a:cxn>
                <a:cxn ang="0">
                  <a:pos x="T8" y="T9"/>
                </a:cxn>
              </a:cxnLst>
              <a:rect l="0" t="0" r="r" b="b"/>
              <a:pathLst>
                <a:path w="88" h="23">
                  <a:moveTo>
                    <a:pt x="88" y="13"/>
                  </a:moveTo>
                  <a:cubicBezTo>
                    <a:pt x="82" y="0"/>
                    <a:pt x="82" y="0"/>
                    <a:pt x="82" y="0"/>
                  </a:cubicBezTo>
                  <a:cubicBezTo>
                    <a:pt x="0" y="18"/>
                    <a:pt x="0" y="18"/>
                    <a:pt x="0" y="18"/>
                  </a:cubicBezTo>
                  <a:cubicBezTo>
                    <a:pt x="5" y="20"/>
                    <a:pt x="11" y="21"/>
                    <a:pt x="16" y="23"/>
                  </a:cubicBezTo>
                  <a:cubicBezTo>
                    <a:pt x="88" y="13"/>
                    <a:pt x="88" y="13"/>
                    <a:pt x="88" y="13"/>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91" name="Freeform 37"/>
            <p:cNvSpPr>
              <a:spLocks/>
            </p:cNvSpPr>
            <p:nvPr/>
          </p:nvSpPr>
          <p:spPr bwMode="auto">
            <a:xfrm>
              <a:off x="1921" y="1640"/>
              <a:ext cx="186" cy="43"/>
            </a:xfrm>
            <a:custGeom>
              <a:avLst/>
              <a:gdLst>
                <a:gd name="T0" fmla="*/ 72 w 79"/>
                <a:gd name="T1" fmla="*/ 0 h 18"/>
                <a:gd name="T2" fmla="*/ 0 w 79"/>
                <a:gd name="T3" fmla="*/ 10 h 18"/>
                <a:gd name="T4" fmla="*/ 79 w 79"/>
                <a:gd name="T5" fmla="*/ 13 h 18"/>
                <a:gd name="T6" fmla="*/ 72 w 79"/>
                <a:gd name="T7" fmla="*/ 0 h 18"/>
              </a:gdLst>
              <a:ahLst/>
              <a:cxnLst>
                <a:cxn ang="0">
                  <a:pos x="T0" y="T1"/>
                </a:cxn>
                <a:cxn ang="0">
                  <a:pos x="T2" y="T3"/>
                </a:cxn>
                <a:cxn ang="0">
                  <a:pos x="T4" y="T5"/>
                </a:cxn>
                <a:cxn ang="0">
                  <a:pos x="T6" y="T7"/>
                </a:cxn>
              </a:cxnLst>
              <a:rect l="0" t="0" r="r" b="b"/>
              <a:pathLst>
                <a:path w="79" h="18">
                  <a:moveTo>
                    <a:pt x="72" y="0"/>
                  </a:moveTo>
                  <a:cubicBezTo>
                    <a:pt x="0" y="10"/>
                    <a:pt x="0" y="10"/>
                    <a:pt x="0" y="10"/>
                  </a:cubicBezTo>
                  <a:cubicBezTo>
                    <a:pt x="26" y="16"/>
                    <a:pt x="52" y="18"/>
                    <a:pt x="79" y="13"/>
                  </a:cubicBezTo>
                  <a:cubicBezTo>
                    <a:pt x="72" y="0"/>
                    <a:pt x="72" y="0"/>
                    <a:pt x="72" y="0"/>
                  </a:cubicBezTo>
                  <a:close/>
                </a:path>
              </a:pathLst>
            </a:custGeom>
            <a:solidFill>
              <a:srgbClr val="43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92" name="Freeform 38"/>
            <p:cNvSpPr>
              <a:spLocks/>
            </p:cNvSpPr>
            <p:nvPr/>
          </p:nvSpPr>
          <p:spPr bwMode="auto">
            <a:xfrm>
              <a:off x="1217" y="1305"/>
              <a:ext cx="909" cy="454"/>
            </a:xfrm>
            <a:custGeom>
              <a:avLst/>
              <a:gdLst>
                <a:gd name="T0" fmla="*/ 377 w 385"/>
                <a:gd name="T1" fmla="*/ 155 h 192"/>
                <a:gd name="T2" fmla="*/ 298 w 385"/>
                <a:gd name="T3" fmla="*/ 152 h 192"/>
                <a:gd name="T4" fmla="*/ 282 w 385"/>
                <a:gd name="T5" fmla="*/ 147 h 192"/>
                <a:gd name="T6" fmla="*/ 273 w 385"/>
                <a:gd name="T7" fmla="*/ 143 h 192"/>
                <a:gd name="T8" fmla="*/ 265 w 385"/>
                <a:gd name="T9" fmla="*/ 138 h 192"/>
                <a:gd name="T10" fmla="*/ 215 w 385"/>
                <a:gd name="T11" fmla="*/ 102 h 192"/>
                <a:gd name="T12" fmla="*/ 166 w 385"/>
                <a:gd name="T13" fmla="*/ 67 h 192"/>
                <a:gd name="T14" fmla="*/ 150 w 385"/>
                <a:gd name="T15" fmla="*/ 55 h 192"/>
                <a:gd name="T16" fmla="*/ 120 w 385"/>
                <a:gd name="T17" fmla="*/ 34 h 192"/>
                <a:gd name="T18" fmla="*/ 51 w 385"/>
                <a:gd name="T19" fmla="*/ 7 h 192"/>
                <a:gd name="T20" fmla="*/ 4 w 385"/>
                <a:gd name="T21" fmla="*/ 0 h 192"/>
                <a:gd name="T22" fmla="*/ 0 w 385"/>
                <a:gd name="T23" fmla="*/ 10 h 192"/>
                <a:gd name="T24" fmla="*/ 90 w 385"/>
                <a:gd name="T25" fmla="*/ 32 h 192"/>
                <a:gd name="T26" fmla="*/ 239 w 385"/>
                <a:gd name="T27" fmla="*/ 151 h 192"/>
                <a:gd name="T28" fmla="*/ 348 w 385"/>
                <a:gd name="T29" fmla="*/ 191 h 192"/>
                <a:gd name="T30" fmla="*/ 349 w 385"/>
                <a:gd name="T31" fmla="*/ 191 h 192"/>
                <a:gd name="T32" fmla="*/ 385 w 385"/>
                <a:gd name="T33" fmla="*/ 186 h 192"/>
                <a:gd name="T34" fmla="*/ 377 w 385"/>
                <a:gd name="T35" fmla="*/ 15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5" h="192">
                  <a:moveTo>
                    <a:pt x="377" y="155"/>
                  </a:moveTo>
                  <a:cubicBezTo>
                    <a:pt x="350" y="160"/>
                    <a:pt x="324" y="158"/>
                    <a:pt x="298" y="152"/>
                  </a:cubicBezTo>
                  <a:cubicBezTo>
                    <a:pt x="293" y="150"/>
                    <a:pt x="287" y="149"/>
                    <a:pt x="282" y="147"/>
                  </a:cubicBezTo>
                  <a:cubicBezTo>
                    <a:pt x="279" y="146"/>
                    <a:pt x="276" y="144"/>
                    <a:pt x="273" y="143"/>
                  </a:cubicBezTo>
                  <a:cubicBezTo>
                    <a:pt x="265" y="138"/>
                    <a:pt x="265" y="138"/>
                    <a:pt x="265" y="138"/>
                  </a:cubicBezTo>
                  <a:cubicBezTo>
                    <a:pt x="215" y="102"/>
                    <a:pt x="215" y="102"/>
                    <a:pt x="215" y="102"/>
                  </a:cubicBezTo>
                  <a:cubicBezTo>
                    <a:pt x="166" y="67"/>
                    <a:pt x="166" y="67"/>
                    <a:pt x="166" y="67"/>
                  </a:cubicBezTo>
                  <a:cubicBezTo>
                    <a:pt x="150" y="55"/>
                    <a:pt x="150" y="55"/>
                    <a:pt x="150" y="55"/>
                  </a:cubicBezTo>
                  <a:cubicBezTo>
                    <a:pt x="120" y="34"/>
                    <a:pt x="120" y="34"/>
                    <a:pt x="120" y="34"/>
                  </a:cubicBezTo>
                  <a:cubicBezTo>
                    <a:pt x="102" y="20"/>
                    <a:pt x="79" y="11"/>
                    <a:pt x="51" y="7"/>
                  </a:cubicBezTo>
                  <a:cubicBezTo>
                    <a:pt x="4" y="0"/>
                    <a:pt x="4" y="0"/>
                    <a:pt x="4" y="0"/>
                  </a:cubicBezTo>
                  <a:cubicBezTo>
                    <a:pt x="0" y="10"/>
                    <a:pt x="0" y="10"/>
                    <a:pt x="0" y="10"/>
                  </a:cubicBezTo>
                  <a:cubicBezTo>
                    <a:pt x="36" y="11"/>
                    <a:pt x="66" y="18"/>
                    <a:pt x="90" y="32"/>
                  </a:cubicBezTo>
                  <a:cubicBezTo>
                    <a:pt x="239" y="151"/>
                    <a:pt x="239" y="151"/>
                    <a:pt x="239" y="151"/>
                  </a:cubicBezTo>
                  <a:cubicBezTo>
                    <a:pt x="276" y="178"/>
                    <a:pt x="312" y="192"/>
                    <a:pt x="348" y="191"/>
                  </a:cubicBezTo>
                  <a:cubicBezTo>
                    <a:pt x="349" y="191"/>
                    <a:pt x="349" y="191"/>
                    <a:pt x="349" y="191"/>
                  </a:cubicBezTo>
                  <a:cubicBezTo>
                    <a:pt x="361" y="191"/>
                    <a:pt x="373" y="189"/>
                    <a:pt x="385" y="186"/>
                  </a:cubicBezTo>
                  <a:cubicBezTo>
                    <a:pt x="377" y="155"/>
                    <a:pt x="377" y="155"/>
                    <a:pt x="377" y="155"/>
                  </a:cubicBezTo>
                  <a:close/>
                </a:path>
              </a:pathLst>
            </a:custGeom>
            <a:solidFill>
              <a:srgbClr val="7E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93" name="Freeform 39"/>
            <p:cNvSpPr>
              <a:spLocks/>
            </p:cNvSpPr>
            <p:nvPr/>
          </p:nvSpPr>
          <p:spPr bwMode="auto">
            <a:xfrm>
              <a:off x="2393" y="1988"/>
              <a:ext cx="340" cy="130"/>
            </a:xfrm>
            <a:custGeom>
              <a:avLst/>
              <a:gdLst>
                <a:gd name="T0" fmla="*/ 0 w 144"/>
                <a:gd name="T1" fmla="*/ 13 h 55"/>
                <a:gd name="T2" fmla="*/ 6 w 144"/>
                <a:gd name="T3" fmla="*/ 32 h 55"/>
                <a:gd name="T4" fmla="*/ 24 w 144"/>
                <a:gd name="T5" fmla="*/ 55 h 55"/>
                <a:gd name="T6" fmla="*/ 35 w 144"/>
                <a:gd name="T7" fmla="*/ 55 h 55"/>
                <a:gd name="T8" fmla="*/ 29 w 144"/>
                <a:gd name="T9" fmla="*/ 29 h 55"/>
                <a:gd name="T10" fmla="*/ 80 w 144"/>
                <a:gd name="T11" fmla="*/ 50 h 55"/>
                <a:gd name="T12" fmla="*/ 144 w 144"/>
                <a:gd name="T13" fmla="*/ 13 h 55"/>
                <a:gd name="T14" fmla="*/ 99 w 144"/>
                <a:gd name="T15" fmla="*/ 0 h 55"/>
                <a:gd name="T16" fmla="*/ 55 w 144"/>
                <a:gd name="T17" fmla="*/ 25 h 55"/>
                <a:gd name="T18" fmla="*/ 37 w 144"/>
                <a:gd name="T19" fmla="*/ 19 h 55"/>
                <a:gd name="T20" fmla="*/ 0 w 144"/>
                <a:gd name="T21" fmla="*/ 1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0" y="13"/>
                  </a:moveTo>
                  <a:cubicBezTo>
                    <a:pt x="6" y="32"/>
                    <a:pt x="6" y="32"/>
                    <a:pt x="6" y="32"/>
                  </a:cubicBezTo>
                  <a:cubicBezTo>
                    <a:pt x="24" y="55"/>
                    <a:pt x="24" y="55"/>
                    <a:pt x="24" y="55"/>
                  </a:cubicBezTo>
                  <a:cubicBezTo>
                    <a:pt x="35" y="55"/>
                    <a:pt x="35" y="55"/>
                    <a:pt x="35" y="55"/>
                  </a:cubicBezTo>
                  <a:cubicBezTo>
                    <a:pt x="29" y="29"/>
                    <a:pt x="29" y="29"/>
                    <a:pt x="29" y="29"/>
                  </a:cubicBezTo>
                  <a:cubicBezTo>
                    <a:pt x="44" y="30"/>
                    <a:pt x="61" y="37"/>
                    <a:pt x="80" y="50"/>
                  </a:cubicBezTo>
                  <a:cubicBezTo>
                    <a:pt x="111" y="45"/>
                    <a:pt x="133" y="33"/>
                    <a:pt x="144" y="13"/>
                  </a:cubicBezTo>
                  <a:cubicBezTo>
                    <a:pt x="134" y="5"/>
                    <a:pt x="119" y="1"/>
                    <a:pt x="99" y="0"/>
                  </a:cubicBezTo>
                  <a:cubicBezTo>
                    <a:pt x="55" y="25"/>
                    <a:pt x="55" y="25"/>
                    <a:pt x="55" y="25"/>
                  </a:cubicBezTo>
                  <a:cubicBezTo>
                    <a:pt x="49" y="22"/>
                    <a:pt x="43" y="20"/>
                    <a:pt x="37" y="19"/>
                  </a:cubicBezTo>
                  <a:cubicBezTo>
                    <a:pt x="25" y="15"/>
                    <a:pt x="12" y="14"/>
                    <a:pt x="0"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94" name="Freeform 40"/>
            <p:cNvSpPr>
              <a:spLocks/>
            </p:cNvSpPr>
            <p:nvPr/>
          </p:nvSpPr>
          <p:spPr bwMode="auto">
            <a:xfrm>
              <a:off x="2374" y="1933"/>
              <a:ext cx="137" cy="100"/>
            </a:xfrm>
            <a:custGeom>
              <a:avLst/>
              <a:gdLst>
                <a:gd name="T0" fmla="*/ 0 w 58"/>
                <a:gd name="T1" fmla="*/ 11 h 42"/>
                <a:gd name="T2" fmla="*/ 8 w 58"/>
                <a:gd name="T3" fmla="*/ 36 h 42"/>
                <a:gd name="T4" fmla="*/ 45 w 58"/>
                <a:gd name="T5" fmla="*/ 42 h 42"/>
                <a:gd name="T6" fmla="*/ 58 w 58"/>
                <a:gd name="T7" fmla="*/ 22 h 42"/>
                <a:gd name="T8" fmla="*/ 36 w 58"/>
                <a:gd name="T9" fmla="*/ 0 h 42"/>
                <a:gd name="T10" fmla="*/ 0 w 58"/>
                <a:gd name="T11" fmla="*/ 11 h 42"/>
              </a:gdLst>
              <a:ahLst/>
              <a:cxnLst>
                <a:cxn ang="0">
                  <a:pos x="T0" y="T1"/>
                </a:cxn>
                <a:cxn ang="0">
                  <a:pos x="T2" y="T3"/>
                </a:cxn>
                <a:cxn ang="0">
                  <a:pos x="T4" y="T5"/>
                </a:cxn>
                <a:cxn ang="0">
                  <a:pos x="T6" y="T7"/>
                </a:cxn>
                <a:cxn ang="0">
                  <a:pos x="T8" y="T9"/>
                </a:cxn>
                <a:cxn ang="0">
                  <a:pos x="T10" y="T11"/>
                </a:cxn>
              </a:cxnLst>
              <a:rect l="0" t="0" r="r" b="b"/>
              <a:pathLst>
                <a:path w="58" h="42">
                  <a:moveTo>
                    <a:pt x="0" y="11"/>
                  </a:moveTo>
                  <a:cubicBezTo>
                    <a:pt x="8" y="36"/>
                    <a:pt x="8" y="36"/>
                    <a:pt x="8" y="36"/>
                  </a:cubicBezTo>
                  <a:cubicBezTo>
                    <a:pt x="20" y="37"/>
                    <a:pt x="33" y="38"/>
                    <a:pt x="45" y="42"/>
                  </a:cubicBezTo>
                  <a:cubicBezTo>
                    <a:pt x="58" y="22"/>
                    <a:pt x="58" y="22"/>
                    <a:pt x="58" y="22"/>
                  </a:cubicBezTo>
                  <a:cubicBezTo>
                    <a:pt x="36" y="0"/>
                    <a:pt x="36" y="0"/>
                    <a:pt x="36" y="0"/>
                  </a:cubicBezTo>
                  <a:cubicBezTo>
                    <a:pt x="26" y="7"/>
                    <a:pt x="14" y="10"/>
                    <a:pt x="0" y="11"/>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95" name="Freeform 41"/>
            <p:cNvSpPr>
              <a:spLocks/>
            </p:cNvSpPr>
            <p:nvPr/>
          </p:nvSpPr>
          <p:spPr bwMode="auto">
            <a:xfrm>
              <a:off x="2459" y="1903"/>
              <a:ext cx="168" cy="144"/>
            </a:xfrm>
            <a:custGeom>
              <a:avLst/>
              <a:gdLst>
                <a:gd name="T0" fmla="*/ 22 w 71"/>
                <a:gd name="T1" fmla="*/ 35 h 61"/>
                <a:gd name="T2" fmla="*/ 9 w 71"/>
                <a:gd name="T3" fmla="*/ 55 h 61"/>
                <a:gd name="T4" fmla="*/ 27 w 71"/>
                <a:gd name="T5" fmla="*/ 61 h 61"/>
                <a:gd name="T6" fmla="*/ 71 w 71"/>
                <a:gd name="T7" fmla="*/ 36 h 61"/>
                <a:gd name="T8" fmla="*/ 13 w 71"/>
                <a:gd name="T9" fmla="*/ 0 h 61"/>
                <a:gd name="T10" fmla="*/ 0 w 71"/>
                <a:gd name="T11" fmla="*/ 13 h 61"/>
                <a:gd name="T12" fmla="*/ 22 w 71"/>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71" h="61">
                  <a:moveTo>
                    <a:pt x="22" y="35"/>
                  </a:moveTo>
                  <a:cubicBezTo>
                    <a:pt x="9" y="55"/>
                    <a:pt x="9" y="55"/>
                    <a:pt x="9" y="55"/>
                  </a:cubicBezTo>
                  <a:cubicBezTo>
                    <a:pt x="15" y="56"/>
                    <a:pt x="21" y="58"/>
                    <a:pt x="27" y="61"/>
                  </a:cubicBezTo>
                  <a:cubicBezTo>
                    <a:pt x="71" y="36"/>
                    <a:pt x="71" y="36"/>
                    <a:pt x="71" y="36"/>
                  </a:cubicBezTo>
                  <a:cubicBezTo>
                    <a:pt x="13" y="0"/>
                    <a:pt x="13" y="0"/>
                    <a:pt x="13" y="0"/>
                  </a:cubicBezTo>
                  <a:cubicBezTo>
                    <a:pt x="9" y="5"/>
                    <a:pt x="5" y="9"/>
                    <a:pt x="0" y="13"/>
                  </a:cubicBezTo>
                  <a:cubicBezTo>
                    <a:pt x="22" y="35"/>
                    <a:pt x="22" y="35"/>
                    <a:pt x="22" y="3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96" name="Freeform 42"/>
            <p:cNvSpPr>
              <a:spLocks/>
            </p:cNvSpPr>
            <p:nvPr/>
          </p:nvSpPr>
          <p:spPr bwMode="auto">
            <a:xfrm>
              <a:off x="2244" y="2189"/>
              <a:ext cx="331" cy="198"/>
            </a:xfrm>
            <a:custGeom>
              <a:avLst/>
              <a:gdLst>
                <a:gd name="T0" fmla="*/ 70 w 140"/>
                <a:gd name="T1" fmla="*/ 78 h 84"/>
                <a:gd name="T2" fmla="*/ 140 w 140"/>
                <a:gd name="T3" fmla="*/ 84 h 84"/>
                <a:gd name="T4" fmla="*/ 102 w 140"/>
                <a:gd name="T5" fmla="*/ 37 h 84"/>
                <a:gd name="T6" fmla="*/ 79 w 140"/>
                <a:gd name="T7" fmla="*/ 71 h 84"/>
                <a:gd name="T8" fmla="*/ 40 w 140"/>
                <a:gd name="T9" fmla="*/ 22 h 84"/>
                <a:gd name="T10" fmla="*/ 14 w 140"/>
                <a:gd name="T11" fmla="*/ 2 h 84"/>
                <a:gd name="T12" fmla="*/ 0 w 140"/>
                <a:gd name="T13" fmla="*/ 0 h 84"/>
                <a:gd name="T14" fmla="*/ 13 w 140"/>
                <a:gd name="T15" fmla="*/ 65 h 84"/>
                <a:gd name="T16" fmla="*/ 27 w 140"/>
                <a:gd name="T17" fmla="*/ 65 h 84"/>
                <a:gd name="T18" fmla="*/ 27 w 140"/>
                <a:gd name="T19" fmla="*/ 27 h 84"/>
                <a:gd name="T20" fmla="*/ 70 w 140"/>
                <a:gd name="T21" fmla="*/ 7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84">
                  <a:moveTo>
                    <a:pt x="70" y="78"/>
                  </a:moveTo>
                  <a:cubicBezTo>
                    <a:pt x="140" y="84"/>
                    <a:pt x="140" y="84"/>
                    <a:pt x="140" y="84"/>
                  </a:cubicBezTo>
                  <a:cubicBezTo>
                    <a:pt x="138" y="63"/>
                    <a:pt x="126" y="47"/>
                    <a:pt x="102" y="37"/>
                  </a:cubicBezTo>
                  <a:cubicBezTo>
                    <a:pt x="79" y="71"/>
                    <a:pt x="79" y="71"/>
                    <a:pt x="79" y="71"/>
                  </a:cubicBezTo>
                  <a:cubicBezTo>
                    <a:pt x="40" y="22"/>
                    <a:pt x="40" y="22"/>
                    <a:pt x="40" y="22"/>
                  </a:cubicBezTo>
                  <a:cubicBezTo>
                    <a:pt x="14" y="2"/>
                    <a:pt x="14" y="2"/>
                    <a:pt x="14" y="2"/>
                  </a:cubicBezTo>
                  <a:cubicBezTo>
                    <a:pt x="10" y="2"/>
                    <a:pt x="5" y="1"/>
                    <a:pt x="0" y="0"/>
                  </a:cubicBezTo>
                  <a:cubicBezTo>
                    <a:pt x="13" y="65"/>
                    <a:pt x="13" y="65"/>
                    <a:pt x="13" y="65"/>
                  </a:cubicBezTo>
                  <a:cubicBezTo>
                    <a:pt x="27" y="65"/>
                    <a:pt x="27" y="65"/>
                    <a:pt x="27" y="65"/>
                  </a:cubicBezTo>
                  <a:cubicBezTo>
                    <a:pt x="27" y="27"/>
                    <a:pt x="27" y="27"/>
                    <a:pt x="27" y="27"/>
                  </a:cubicBezTo>
                  <a:cubicBezTo>
                    <a:pt x="70" y="78"/>
                    <a:pt x="70" y="78"/>
                    <a:pt x="70" y="7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97" name="Freeform 43"/>
            <p:cNvSpPr>
              <a:spLocks/>
            </p:cNvSpPr>
            <p:nvPr/>
          </p:nvSpPr>
          <p:spPr bwMode="auto">
            <a:xfrm>
              <a:off x="2374" y="2174"/>
              <a:ext cx="111" cy="182"/>
            </a:xfrm>
            <a:custGeom>
              <a:avLst/>
              <a:gdLst>
                <a:gd name="T0" fmla="*/ 0 w 47"/>
                <a:gd name="T1" fmla="*/ 5 h 77"/>
                <a:gd name="T2" fmla="*/ 25 w 47"/>
                <a:gd name="T3" fmla="*/ 50 h 77"/>
                <a:gd name="T4" fmla="*/ 24 w 47"/>
                <a:gd name="T5" fmla="*/ 77 h 77"/>
                <a:gd name="T6" fmla="*/ 47 w 47"/>
                <a:gd name="T7" fmla="*/ 43 h 77"/>
                <a:gd name="T8" fmla="*/ 13 w 47"/>
                <a:gd name="T9" fmla="*/ 0 h 77"/>
                <a:gd name="T10" fmla="*/ 0 w 47"/>
                <a:gd name="T11" fmla="*/ 5 h 77"/>
              </a:gdLst>
              <a:ahLst/>
              <a:cxnLst>
                <a:cxn ang="0">
                  <a:pos x="T0" y="T1"/>
                </a:cxn>
                <a:cxn ang="0">
                  <a:pos x="T2" y="T3"/>
                </a:cxn>
                <a:cxn ang="0">
                  <a:pos x="T4" y="T5"/>
                </a:cxn>
                <a:cxn ang="0">
                  <a:pos x="T6" y="T7"/>
                </a:cxn>
                <a:cxn ang="0">
                  <a:pos x="T8" y="T9"/>
                </a:cxn>
                <a:cxn ang="0">
                  <a:pos x="T10" y="T11"/>
                </a:cxn>
              </a:cxnLst>
              <a:rect l="0" t="0" r="r" b="b"/>
              <a:pathLst>
                <a:path w="47" h="77">
                  <a:moveTo>
                    <a:pt x="0" y="5"/>
                  </a:moveTo>
                  <a:cubicBezTo>
                    <a:pt x="25" y="50"/>
                    <a:pt x="25" y="50"/>
                    <a:pt x="25" y="50"/>
                  </a:cubicBezTo>
                  <a:cubicBezTo>
                    <a:pt x="24" y="77"/>
                    <a:pt x="24" y="77"/>
                    <a:pt x="24" y="77"/>
                  </a:cubicBezTo>
                  <a:cubicBezTo>
                    <a:pt x="47" y="43"/>
                    <a:pt x="47" y="43"/>
                    <a:pt x="47" y="43"/>
                  </a:cubicBezTo>
                  <a:cubicBezTo>
                    <a:pt x="13" y="0"/>
                    <a:pt x="13" y="0"/>
                    <a:pt x="13" y="0"/>
                  </a:cubicBezTo>
                  <a:cubicBezTo>
                    <a:pt x="9" y="2"/>
                    <a:pt x="4" y="4"/>
                    <a:pt x="0" y="5"/>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98" name="Freeform 44"/>
            <p:cNvSpPr>
              <a:spLocks/>
            </p:cNvSpPr>
            <p:nvPr/>
          </p:nvSpPr>
          <p:spPr bwMode="auto">
            <a:xfrm>
              <a:off x="2278" y="2186"/>
              <a:ext cx="155" cy="170"/>
            </a:xfrm>
            <a:custGeom>
              <a:avLst/>
              <a:gdLst>
                <a:gd name="T0" fmla="*/ 66 w 66"/>
                <a:gd name="T1" fmla="*/ 45 h 72"/>
                <a:gd name="T2" fmla="*/ 41 w 66"/>
                <a:gd name="T3" fmla="*/ 0 h 72"/>
                <a:gd name="T4" fmla="*/ 0 w 66"/>
                <a:gd name="T5" fmla="*/ 3 h 72"/>
                <a:gd name="T6" fmla="*/ 26 w 66"/>
                <a:gd name="T7" fmla="*/ 23 h 72"/>
                <a:gd name="T8" fmla="*/ 65 w 66"/>
                <a:gd name="T9" fmla="*/ 72 h 72"/>
                <a:gd name="T10" fmla="*/ 66 w 66"/>
                <a:gd name="T11" fmla="*/ 45 h 72"/>
              </a:gdLst>
              <a:ahLst/>
              <a:cxnLst>
                <a:cxn ang="0">
                  <a:pos x="T0" y="T1"/>
                </a:cxn>
                <a:cxn ang="0">
                  <a:pos x="T2" y="T3"/>
                </a:cxn>
                <a:cxn ang="0">
                  <a:pos x="T4" y="T5"/>
                </a:cxn>
                <a:cxn ang="0">
                  <a:pos x="T6" y="T7"/>
                </a:cxn>
                <a:cxn ang="0">
                  <a:pos x="T8" y="T9"/>
                </a:cxn>
                <a:cxn ang="0">
                  <a:pos x="T10" y="T11"/>
                </a:cxn>
              </a:cxnLst>
              <a:rect l="0" t="0" r="r" b="b"/>
              <a:pathLst>
                <a:path w="66" h="72">
                  <a:moveTo>
                    <a:pt x="66" y="45"/>
                  </a:moveTo>
                  <a:cubicBezTo>
                    <a:pt x="41" y="0"/>
                    <a:pt x="41" y="0"/>
                    <a:pt x="41" y="0"/>
                  </a:cubicBezTo>
                  <a:cubicBezTo>
                    <a:pt x="27" y="4"/>
                    <a:pt x="14" y="5"/>
                    <a:pt x="0" y="3"/>
                  </a:cubicBezTo>
                  <a:cubicBezTo>
                    <a:pt x="26" y="23"/>
                    <a:pt x="26" y="23"/>
                    <a:pt x="26" y="23"/>
                  </a:cubicBezTo>
                  <a:cubicBezTo>
                    <a:pt x="65" y="72"/>
                    <a:pt x="65" y="72"/>
                    <a:pt x="65" y="72"/>
                  </a:cubicBezTo>
                  <a:cubicBezTo>
                    <a:pt x="66" y="45"/>
                    <a:pt x="66" y="45"/>
                    <a:pt x="66" y="45"/>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99" name="Freeform 45"/>
            <p:cNvSpPr>
              <a:spLocks/>
            </p:cNvSpPr>
            <p:nvPr/>
          </p:nvSpPr>
          <p:spPr bwMode="auto">
            <a:xfrm>
              <a:off x="1500" y="2099"/>
              <a:ext cx="586" cy="224"/>
            </a:xfrm>
            <a:custGeom>
              <a:avLst/>
              <a:gdLst>
                <a:gd name="T0" fmla="*/ 207 w 248"/>
                <a:gd name="T1" fmla="*/ 78 h 95"/>
                <a:gd name="T2" fmla="*/ 246 w 248"/>
                <a:gd name="T3" fmla="*/ 51 h 95"/>
                <a:gd name="T4" fmla="*/ 248 w 248"/>
                <a:gd name="T5" fmla="*/ 45 h 95"/>
                <a:gd name="T6" fmla="*/ 248 w 248"/>
                <a:gd name="T7" fmla="*/ 44 h 95"/>
                <a:gd name="T8" fmla="*/ 248 w 248"/>
                <a:gd name="T9" fmla="*/ 44 h 95"/>
                <a:gd name="T10" fmla="*/ 207 w 248"/>
                <a:gd name="T11" fmla="*/ 10 h 95"/>
                <a:gd name="T12" fmla="*/ 161 w 248"/>
                <a:gd name="T13" fmla="*/ 0 h 95"/>
                <a:gd name="T14" fmla="*/ 182 w 248"/>
                <a:gd name="T15" fmla="*/ 33 h 95"/>
                <a:gd name="T16" fmla="*/ 0 w 248"/>
                <a:gd name="T17" fmla="*/ 78 h 95"/>
                <a:gd name="T18" fmla="*/ 9 w 248"/>
                <a:gd name="T19" fmla="*/ 82 h 95"/>
                <a:gd name="T20" fmla="*/ 108 w 248"/>
                <a:gd name="T21" fmla="*/ 94 h 95"/>
                <a:gd name="T22" fmla="*/ 207 w 248"/>
                <a:gd name="T23" fmla="*/ 7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8" h="95">
                  <a:moveTo>
                    <a:pt x="207" y="78"/>
                  </a:moveTo>
                  <a:cubicBezTo>
                    <a:pt x="229" y="70"/>
                    <a:pt x="242" y="61"/>
                    <a:pt x="246" y="51"/>
                  </a:cubicBezTo>
                  <a:cubicBezTo>
                    <a:pt x="247" y="49"/>
                    <a:pt x="248" y="47"/>
                    <a:pt x="248" y="45"/>
                  </a:cubicBezTo>
                  <a:cubicBezTo>
                    <a:pt x="248" y="44"/>
                    <a:pt x="248" y="44"/>
                    <a:pt x="248" y="44"/>
                  </a:cubicBezTo>
                  <a:cubicBezTo>
                    <a:pt x="248" y="44"/>
                    <a:pt x="248" y="44"/>
                    <a:pt x="248" y="44"/>
                  </a:cubicBezTo>
                  <a:cubicBezTo>
                    <a:pt x="248" y="30"/>
                    <a:pt x="234" y="19"/>
                    <a:pt x="207" y="10"/>
                  </a:cubicBezTo>
                  <a:cubicBezTo>
                    <a:pt x="193" y="6"/>
                    <a:pt x="178" y="2"/>
                    <a:pt x="161" y="0"/>
                  </a:cubicBezTo>
                  <a:cubicBezTo>
                    <a:pt x="191" y="8"/>
                    <a:pt x="198" y="19"/>
                    <a:pt x="182" y="33"/>
                  </a:cubicBezTo>
                  <a:cubicBezTo>
                    <a:pt x="141" y="66"/>
                    <a:pt x="80" y="81"/>
                    <a:pt x="0" y="78"/>
                  </a:cubicBezTo>
                  <a:cubicBezTo>
                    <a:pt x="3" y="79"/>
                    <a:pt x="6" y="81"/>
                    <a:pt x="9" y="82"/>
                  </a:cubicBezTo>
                  <a:cubicBezTo>
                    <a:pt x="36" y="91"/>
                    <a:pt x="69" y="95"/>
                    <a:pt x="108" y="94"/>
                  </a:cubicBezTo>
                  <a:cubicBezTo>
                    <a:pt x="147" y="94"/>
                    <a:pt x="179" y="88"/>
                    <a:pt x="207" y="78"/>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00" name="Freeform 46"/>
            <p:cNvSpPr>
              <a:spLocks/>
            </p:cNvSpPr>
            <p:nvPr/>
          </p:nvSpPr>
          <p:spPr bwMode="auto">
            <a:xfrm>
              <a:off x="1425" y="2205"/>
              <a:ext cx="661" cy="154"/>
            </a:xfrm>
            <a:custGeom>
              <a:avLst/>
              <a:gdLst>
                <a:gd name="T0" fmla="*/ 278 w 280"/>
                <a:gd name="T1" fmla="*/ 6 h 65"/>
                <a:gd name="T2" fmla="*/ 239 w 280"/>
                <a:gd name="T3" fmla="*/ 33 h 65"/>
                <a:gd name="T4" fmla="*/ 140 w 280"/>
                <a:gd name="T5" fmla="*/ 49 h 65"/>
                <a:gd name="T6" fmla="*/ 41 w 280"/>
                <a:gd name="T7" fmla="*/ 37 h 65"/>
                <a:gd name="T8" fmla="*/ 32 w 280"/>
                <a:gd name="T9" fmla="*/ 33 h 65"/>
                <a:gd name="T10" fmla="*/ 2 w 280"/>
                <a:gd name="T11" fmla="*/ 10 h 65"/>
                <a:gd name="T12" fmla="*/ 0 w 280"/>
                <a:gd name="T13" fmla="*/ 4 h 65"/>
                <a:gd name="T14" fmla="*/ 0 w 280"/>
                <a:gd name="T15" fmla="*/ 16 h 65"/>
                <a:gd name="T16" fmla="*/ 0 w 280"/>
                <a:gd name="T17" fmla="*/ 18 h 65"/>
                <a:gd name="T18" fmla="*/ 0 w 280"/>
                <a:gd name="T19" fmla="*/ 20 h 65"/>
                <a:gd name="T20" fmla="*/ 41 w 280"/>
                <a:gd name="T21" fmla="*/ 51 h 65"/>
                <a:gd name="T22" fmla="*/ 140 w 280"/>
                <a:gd name="T23" fmla="*/ 64 h 65"/>
                <a:gd name="T24" fmla="*/ 239 w 280"/>
                <a:gd name="T25" fmla="*/ 48 h 65"/>
                <a:gd name="T26" fmla="*/ 280 w 280"/>
                <a:gd name="T27" fmla="*/ 14 h 65"/>
                <a:gd name="T28" fmla="*/ 280 w 280"/>
                <a:gd name="T29" fmla="*/ 0 h 65"/>
                <a:gd name="T30" fmla="*/ 278 w 280"/>
                <a:gd name="T3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 h="65">
                  <a:moveTo>
                    <a:pt x="278" y="6"/>
                  </a:moveTo>
                  <a:cubicBezTo>
                    <a:pt x="274" y="16"/>
                    <a:pt x="261" y="25"/>
                    <a:pt x="239" y="33"/>
                  </a:cubicBezTo>
                  <a:cubicBezTo>
                    <a:pt x="211" y="43"/>
                    <a:pt x="179" y="49"/>
                    <a:pt x="140" y="49"/>
                  </a:cubicBezTo>
                  <a:cubicBezTo>
                    <a:pt x="101" y="50"/>
                    <a:pt x="68" y="46"/>
                    <a:pt x="41" y="37"/>
                  </a:cubicBezTo>
                  <a:cubicBezTo>
                    <a:pt x="38" y="36"/>
                    <a:pt x="35" y="34"/>
                    <a:pt x="32" y="33"/>
                  </a:cubicBezTo>
                  <a:cubicBezTo>
                    <a:pt x="15" y="27"/>
                    <a:pt x="5" y="19"/>
                    <a:pt x="2" y="10"/>
                  </a:cubicBezTo>
                  <a:cubicBezTo>
                    <a:pt x="1" y="8"/>
                    <a:pt x="0" y="6"/>
                    <a:pt x="0" y="4"/>
                  </a:cubicBezTo>
                  <a:cubicBezTo>
                    <a:pt x="0" y="16"/>
                    <a:pt x="0" y="16"/>
                    <a:pt x="0" y="16"/>
                  </a:cubicBezTo>
                  <a:cubicBezTo>
                    <a:pt x="0" y="16"/>
                    <a:pt x="0" y="17"/>
                    <a:pt x="0" y="18"/>
                  </a:cubicBezTo>
                  <a:cubicBezTo>
                    <a:pt x="0" y="18"/>
                    <a:pt x="0" y="19"/>
                    <a:pt x="0" y="20"/>
                  </a:cubicBezTo>
                  <a:cubicBezTo>
                    <a:pt x="1" y="32"/>
                    <a:pt x="15" y="43"/>
                    <a:pt x="41" y="51"/>
                  </a:cubicBezTo>
                  <a:cubicBezTo>
                    <a:pt x="68" y="60"/>
                    <a:pt x="101" y="65"/>
                    <a:pt x="140" y="64"/>
                  </a:cubicBezTo>
                  <a:cubicBezTo>
                    <a:pt x="179" y="63"/>
                    <a:pt x="211" y="58"/>
                    <a:pt x="239" y="48"/>
                  </a:cubicBezTo>
                  <a:cubicBezTo>
                    <a:pt x="266" y="38"/>
                    <a:pt x="280" y="27"/>
                    <a:pt x="280" y="14"/>
                  </a:cubicBezTo>
                  <a:cubicBezTo>
                    <a:pt x="280" y="0"/>
                    <a:pt x="280" y="0"/>
                    <a:pt x="280" y="0"/>
                  </a:cubicBezTo>
                  <a:cubicBezTo>
                    <a:pt x="280" y="2"/>
                    <a:pt x="279" y="4"/>
                    <a:pt x="278" y="6"/>
                  </a:cubicBez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01" name="Freeform 47"/>
            <p:cNvSpPr>
              <a:spLocks/>
            </p:cNvSpPr>
            <p:nvPr/>
          </p:nvSpPr>
          <p:spPr bwMode="auto">
            <a:xfrm>
              <a:off x="1401" y="603"/>
              <a:ext cx="187" cy="317"/>
            </a:xfrm>
            <a:custGeom>
              <a:avLst/>
              <a:gdLst>
                <a:gd name="T0" fmla="*/ 74 w 79"/>
                <a:gd name="T1" fmla="*/ 58 h 134"/>
                <a:gd name="T2" fmla="*/ 79 w 79"/>
                <a:gd name="T3" fmla="*/ 29 h 134"/>
                <a:gd name="T4" fmla="*/ 45 w 79"/>
                <a:gd name="T5" fmla="*/ 0 h 134"/>
                <a:gd name="T6" fmla="*/ 16 w 79"/>
                <a:gd name="T7" fmla="*/ 22 h 134"/>
                <a:gd name="T8" fmla="*/ 0 w 79"/>
                <a:gd name="T9" fmla="*/ 38 h 134"/>
                <a:gd name="T10" fmla="*/ 17 w 79"/>
                <a:gd name="T11" fmla="*/ 29 h 134"/>
                <a:gd name="T12" fmla="*/ 48 w 79"/>
                <a:gd name="T13" fmla="*/ 7 h 134"/>
                <a:gd name="T14" fmla="*/ 71 w 79"/>
                <a:gd name="T15" fmla="*/ 28 h 134"/>
                <a:gd name="T16" fmla="*/ 59 w 79"/>
                <a:gd name="T17" fmla="*/ 80 h 134"/>
                <a:gd name="T18" fmla="*/ 1 w 79"/>
                <a:gd name="T19" fmla="*/ 75 h 134"/>
                <a:gd name="T20" fmla="*/ 21 w 79"/>
                <a:gd name="T21" fmla="*/ 95 h 134"/>
                <a:gd name="T22" fmla="*/ 38 w 79"/>
                <a:gd name="T23" fmla="*/ 105 h 134"/>
                <a:gd name="T24" fmla="*/ 38 w 79"/>
                <a:gd name="T25" fmla="*/ 116 h 134"/>
                <a:gd name="T26" fmla="*/ 21 w 79"/>
                <a:gd name="T27" fmla="*/ 128 h 134"/>
                <a:gd name="T28" fmla="*/ 38 w 79"/>
                <a:gd name="T29" fmla="*/ 128 h 134"/>
                <a:gd name="T30" fmla="*/ 44 w 79"/>
                <a:gd name="T31" fmla="*/ 134 h 134"/>
                <a:gd name="T32" fmla="*/ 44 w 79"/>
                <a:gd name="T33" fmla="*/ 120 h 134"/>
                <a:gd name="T34" fmla="*/ 43 w 79"/>
                <a:gd name="T35" fmla="*/ 106 h 134"/>
                <a:gd name="T36" fmla="*/ 74 w 79"/>
                <a:gd name="T37" fmla="*/ 5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 h="134">
                  <a:moveTo>
                    <a:pt x="74" y="58"/>
                  </a:moveTo>
                  <a:cubicBezTo>
                    <a:pt x="79" y="29"/>
                    <a:pt x="79" y="29"/>
                    <a:pt x="79" y="29"/>
                  </a:cubicBezTo>
                  <a:cubicBezTo>
                    <a:pt x="71" y="11"/>
                    <a:pt x="60" y="1"/>
                    <a:pt x="45" y="0"/>
                  </a:cubicBezTo>
                  <a:cubicBezTo>
                    <a:pt x="36" y="9"/>
                    <a:pt x="26" y="16"/>
                    <a:pt x="16" y="22"/>
                  </a:cubicBezTo>
                  <a:cubicBezTo>
                    <a:pt x="9" y="26"/>
                    <a:pt x="4" y="31"/>
                    <a:pt x="0" y="38"/>
                  </a:cubicBezTo>
                  <a:cubicBezTo>
                    <a:pt x="17" y="29"/>
                    <a:pt x="17" y="29"/>
                    <a:pt x="17" y="29"/>
                  </a:cubicBezTo>
                  <a:cubicBezTo>
                    <a:pt x="29" y="25"/>
                    <a:pt x="39" y="17"/>
                    <a:pt x="48" y="7"/>
                  </a:cubicBezTo>
                  <a:cubicBezTo>
                    <a:pt x="58" y="13"/>
                    <a:pt x="66" y="20"/>
                    <a:pt x="71" y="28"/>
                  </a:cubicBezTo>
                  <a:cubicBezTo>
                    <a:pt x="70" y="48"/>
                    <a:pt x="66" y="66"/>
                    <a:pt x="59" y="80"/>
                  </a:cubicBezTo>
                  <a:cubicBezTo>
                    <a:pt x="49" y="102"/>
                    <a:pt x="30" y="100"/>
                    <a:pt x="1" y="75"/>
                  </a:cubicBezTo>
                  <a:cubicBezTo>
                    <a:pt x="5" y="82"/>
                    <a:pt x="12" y="89"/>
                    <a:pt x="21" y="95"/>
                  </a:cubicBezTo>
                  <a:cubicBezTo>
                    <a:pt x="28" y="100"/>
                    <a:pt x="34" y="103"/>
                    <a:pt x="38" y="105"/>
                  </a:cubicBezTo>
                  <a:cubicBezTo>
                    <a:pt x="38" y="116"/>
                    <a:pt x="38" y="116"/>
                    <a:pt x="38" y="116"/>
                  </a:cubicBezTo>
                  <a:cubicBezTo>
                    <a:pt x="21" y="128"/>
                    <a:pt x="21" y="128"/>
                    <a:pt x="21" y="128"/>
                  </a:cubicBezTo>
                  <a:cubicBezTo>
                    <a:pt x="38" y="128"/>
                    <a:pt x="38" y="128"/>
                    <a:pt x="38" y="128"/>
                  </a:cubicBezTo>
                  <a:cubicBezTo>
                    <a:pt x="44" y="134"/>
                    <a:pt x="44" y="134"/>
                    <a:pt x="44" y="134"/>
                  </a:cubicBezTo>
                  <a:cubicBezTo>
                    <a:pt x="44" y="120"/>
                    <a:pt x="44" y="120"/>
                    <a:pt x="44" y="120"/>
                  </a:cubicBezTo>
                  <a:cubicBezTo>
                    <a:pt x="43" y="106"/>
                    <a:pt x="43" y="106"/>
                    <a:pt x="43" y="106"/>
                  </a:cubicBezTo>
                  <a:cubicBezTo>
                    <a:pt x="59" y="98"/>
                    <a:pt x="69" y="82"/>
                    <a:pt x="74" y="58"/>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02" name="Freeform 48"/>
            <p:cNvSpPr>
              <a:spLocks noEditPoints="1"/>
            </p:cNvSpPr>
            <p:nvPr/>
          </p:nvSpPr>
          <p:spPr bwMode="auto">
            <a:xfrm>
              <a:off x="1302" y="518"/>
              <a:ext cx="300" cy="390"/>
            </a:xfrm>
            <a:custGeom>
              <a:avLst/>
              <a:gdLst>
                <a:gd name="T0" fmla="*/ 121 w 127"/>
                <a:gd name="T1" fmla="*/ 65 h 165"/>
                <a:gd name="T2" fmla="*/ 116 w 127"/>
                <a:gd name="T3" fmla="*/ 94 h 165"/>
                <a:gd name="T4" fmla="*/ 85 w 127"/>
                <a:gd name="T5" fmla="*/ 142 h 165"/>
                <a:gd name="T6" fmla="*/ 86 w 127"/>
                <a:gd name="T7" fmla="*/ 156 h 165"/>
                <a:gd name="T8" fmla="*/ 112 w 127"/>
                <a:gd name="T9" fmla="*/ 165 h 165"/>
                <a:gd name="T10" fmla="*/ 127 w 127"/>
                <a:gd name="T11" fmla="*/ 70 h 165"/>
                <a:gd name="T12" fmla="*/ 111 w 127"/>
                <a:gd name="T13" fmla="*/ 20 h 165"/>
                <a:gd name="T14" fmla="*/ 51 w 127"/>
                <a:gd name="T15" fmla="*/ 14 h 165"/>
                <a:gd name="T16" fmla="*/ 28 w 127"/>
                <a:gd name="T17" fmla="*/ 52 h 165"/>
                <a:gd name="T18" fmla="*/ 16 w 127"/>
                <a:gd name="T19" fmla="*/ 89 h 165"/>
                <a:gd name="T20" fmla="*/ 3 w 127"/>
                <a:gd name="T21" fmla="*/ 154 h 165"/>
                <a:gd name="T22" fmla="*/ 0 w 127"/>
                <a:gd name="T23" fmla="*/ 163 h 165"/>
                <a:gd name="T24" fmla="*/ 12 w 127"/>
                <a:gd name="T25" fmla="*/ 160 h 165"/>
                <a:gd name="T26" fmla="*/ 15 w 127"/>
                <a:gd name="T27" fmla="*/ 160 h 165"/>
                <a:gd name="T28" fmla="*/ 32 w 127"/>
                <a:gd name="T29" fmla="*/ 138 h 165"/>
                <a:gd name="T30" fmla="*/ 42 w 127"/>
                <a:gd name="T31" fmla="*/ 147 h 165"/>
                <a:gd name="T32" fmla="*/ 43 w 127"/>
                <a:gd name="T33" fmla="*/ 111 h 165"/>
                <a:gd name="T34" fmla="*/ 38 w 127"/>
                <a:gd name="T35" fmla="*/ 95 h 165"/>
                <a:gd name="T36" fmla="*/ 28 w 127"/>
                <a:gd name="T37" fmla="*/ 82 h 165"/>
                <a:gd name="T38" fmla="*/ 28 w 127"/>
                <a:gd name="T39" fmla="*/ 62 h 165"/>
                <a:gd name="T40" fmla="*/ 42 w 127"/>
                <a:gd name="T41" fmla="*/ 74 h 165"/>
                <a:gd name="T42" fmla="*/ 58 w 127"/>
                <a:gd name="T43" fmla="*/ 58 h 165"/>
                <a:gd name="T44" fmla="*/ 87 w 127"/>
                <a:gd name="T45" fmla="*/ 36 h 165"/>
                <a:gd name="T46" fmla="*/ 121 w 127"/>
                <a:gd name="T47" fmla="*/ 65 h 165"/>
                <a:gd name="T48" fmla="*/ 29 w 127"/>
                <a:gd name="T49" fmla="*/ 58 h 165"/>
                <a:gd name="T50" fmla="*/ 30 w 127"/>
                <a:gd name="T51" fmla="*/ 53 h 165"/>
                <a:gd name="T52" fmla="*/ 30 w 127"/>
                <a:gd name="T53" fmla="*/ 53 h 165"/>
                <a:gd name="T54" fmla="*/ 52 w 127"/>
                <a:gd name="T55" fmla="*/ 15 h 165"/>
                <a:gd name="T56" fmla="*/ 104 w 127"/>
                <a:gd name="T57" fmla="*/ 17 h 165"/>
                <a:gd name="T58" fmla="*/ 42 w 127"/>
                <a:gd name="T59" fmla="*/ 37 h 165"/>
                <a:gd name="T60" fmla="*/ 34 w 127"/>
                <a:gd name="T61" fmla="*/ 57 h 165"/>
                <a:gd name="T62" fmla="*/ 31 w 127"/>
                <a:gd name="T63" fmla="*/ 57 h 165"/>
                <a:gd name="T64" fmla="*/ 29 w 127"/>
                <a:gd name="T65" fmla="*/ 58 h 165"/>
                <a:gd name="T66" fmla="*/ 27 w 127"/>
                <a:gd name="T67" fmla="*/ 84 h 165"/>
                <a:gd name="T68" fmla="*/ 23 w 127"/>
                <a:gd name="T69" fmla="*/ 94 h 165"/>
                <a:gd name="T70" fmla="*/ 10 w 127"/>
                <a:gd name="T71" fmla="*/ 158 h 165"/>
                <a:gd name="T72" fmla="*/ 3 w 127"/>
                <a:gd name="T73" fmla="*/ 159 h 165"/>
                <a:gd name="T74" fmla="*/ 5 w 127"/>
                <a:gd name="T75" fmla="*/ 155 h 165"/>
                <a:gd name="T76" fmla="*/ 5 w 127"/>
                <a:gd name="T77" fmla="*/ 154 h 165"/>
                <a:gd name="T78" fmla="*/ 18 w 127"/>
                <a:gd name="T79" fmla="*/ 89 h 165"/>
                <a:gd name="T80" fmla="*/ 24 w 127"/>
                <a:gd name="T81" fmla="*/ 72 h 165"/>
                <a:gd name="T82" fmla="*/ 27 w 127"/>
                <a:gd name="T83" fmla="*/ 8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65">
                  <a:moveTo>
                    <a:pt x="121" y="65"/>
                  </a:moveTo>
                  <a:cubicBezTo>
                    <a:pt x="116" y="94"/>
                    <a:pt x="116" y="94"/>
                    <a:pt x="116" y="94"/>
                  </a:cubicBezTo>
                  <a:cubicBezTo>
                    <a:pt x="111" y="118"/>
                    <a:pt x="101" y="134"/>
                    <a:pt x="85" y="142"/>
                  </a:cubicBezTo>
                  <a:cubicBezTo>
                    <a:pt x="86" y="156"/>
                    <a:pt x="86" y="156"/>
                    <a:pt x="86" y="156"/>
                  </a:cubicBezTo>
                  <a:cubicBezTo>
                    <a:pt x="112" y="165"/>
                    <a:pt x="112" y="165"/>
                    <a:pt x="112" y="165"/>
                  </a:cubicBezTo>
                  <a:cubicBezTo>
                    <a:pt x="127" y="70"/>
                    <a:pt x="127" y="70"/>
                    <a:pt x="127" y="70"/>
                  </a:cubicBezTo>
                  <a:cubicBezTo>
                    <a:pt x="127" y="47"/>
                    <a:pt x="122" y="30"/>
                    <a:pt x="111" y="20"/>
                  </a:cubicBezTo>
                  <a:cubicBezTo>
                    <a:pt x="90" y="2"/>
                    <a:pt x="70" y="0"/>
                    <a:pt x="51" y="14"/>
                  </a:cubicBezTo>
                  <a:cubicBezTo>
                    <a:pt x="38" y="23"/>
                    <a:pt x="30" y="36"/>
                    <a:pt x="28" y="52"/>
                  </a:cubicBezTo>
                  <a:cubicBezTo>
                    <a:pt x="16" y="89"/>
                    <a:pt x="16" y="89"/>
                    <a:pt x="16" y="89"/>
                  </a:cubicBezTo>
                  <a:cubicBezTo>
                    <a:pt x="3" y="154"/>
                    <a:pt x="3" y="154"/>
                    <a:pt x="3" y="154"/>
                  </a:cubicBezTo>
                  <a:cubicBezTo>
                    <a:pt x="0" y="163"/>
                    <a:pt x="0" y="163"/>
                    <a:pt x="0" y="163"/>
                  </a:cubicBezTo>
                  <a:cubicBezTo>
                    <a:pt x="3" y="161"/>
                    <a:pt x="7" y="160"/>
                    <a:pt x="12" y="160"/>
                  </a:cubicBezTo>
                  <a:cubicBezTo>
                    <a:pt x="13" y="160"/>
                    <a:pt x="14" y="160"/>
                    <a:pt x="15" y="160"/>
                  </a:cubicBezTo>
                  <a:cubicBezTo>
                    <a:pt x="32" y="138"/>
                    <a:pt x="32" y="138"/>
                    <a:pt x="32" y="138"/>
                  </a:cubicBezTo>
                  <a:cubicBezTo>
                    <a:pt x="42" y="147"/>
                    <a:pt x="42" y="147"/>
                    <a:pt x="42" y="147"/>
                  </a:cubicBezTo>
                  <a:cubicBezTo>
                    <a:pt x="43" y="111"/>
                    <a:pt x="43" y="111"/>
                    <a:pt x="43" y="111"/>
                  </a:cubicBezTo>
                  <a:cubicBezTo>
                    <a:pt x="40" y="106"/>
                    <a:pt x="38" y="101"/>
                    <a:pt x="38" y="95"/>
                  </a:cubicBezTo>
                  <a:cubicBezTo>
                    <a:pt x="33" y="91"/>
                    <a:pt x="30" y="86"/>
                    <a:pt x="28" y="82"/>
                  </a:cubicBezTo>
                  <a:cubicBezTo>
                    <a:pt x="25" y="75"/>
                    <a:pt x="25" y="68"/>
                    <a:pt x="28" y="62"/>
                  </a:cubicBezTo>
                  <a:cubicBezTo>
                    <a:pt x="32" y="55"/>
                    <a:pt x="37" y="59"/>
                    <a:pt x="42" y="74"/>
                  </a:cubicBezTo>
                  <a:cubicBezTo>
                    <a:pt x="46" y="67"/>
                    <a:pt x="51" y="62"/>
                    <a:pt x="58" y="58"/>
                  </a:cubicBezTo>
                  <a:cubicBezTo>
                    <a:pt x="68" y="52"/>
                    <a:pt x="78" y="45"/>
                    <a:pt x="87" y="36"/>
                  </a:cubicBezTo>
                  <a:cubicBezTo>
                    <a:pt x="102" y="37"/>
                    <a:pt x="113" y="47"/>
                    <a:pt x="121" y="65"/>
                  </a:cubicBezTo>
                  <a:close/>
                  <a:moveTo>
                    <a:pt x="29" y="58"/>
                  </a:moveTo>
                  <a:cubicBezTo>
                    <a:pt x="30" y="53"/>
                    <a:pt x="30" y="53"/>
                    <a:pt x="30" y="53"/>
                  </a:cubicBezTo>
                  <a:cubicBezTo>
                    <a:pt x="30" y="53"/>
                    <a:pt x="30" y="53"/>
                    <a:pt x="30" y="53"/>
                  </a:cubicBezTo>
                  <a:cubicBezTo>
                    <a:pt x="32" y="37"/>
                    <a:pt x="40" y="25"/>
                    <a:pt x="52" y="15"/>
                  </a:cubicBezTo>
                  <a:cubicBezTo>
                    <a:pt x="69" y="3"/>
                    <a:pt x="86" y="4"/>
                    <a:pt x="104" y="17"/>
                  </a:cubicBezTo>
                  <a:cubicBezTo>
                    <a:pt x="74" y="9"/>
                    <a:pt x="53" y="16"/>
                    <a:pt x="42" y="37"/>
                  </a:cubicBezTo>
                  <a:cubicBezTo>
                    <a:pt x="34" y="57"/>
                    <a:pt x="34" y="57"/>
                    <a:pt x="34" y="57"/>
                  </a:cubicBezTo>
                  <a:cubicBezTo>
                    <a:pt x="33" y="56"/>
                    <a:pt x="32" y="56"/>
                    <a:pt x="31" y="57"/>
                  </a:cubicBezTo>
                  <a:cubicBezTo>
                    <a:pt x="30" y="57"/>
                    <a:pt x="29" y="57"/>
                    <a:pt x="29" y="58"/>
                  </a:cubicBezTo>
                  <a:close/>
                  <a:moveTo>
                    <a:pt x="27" y="84"/>
                  </a:moveTo>
                  <a:cubicBezTo>
                    <a:pt x="23" y="94"/>
                    <a:pt x="23" y="94"/>
                    <a:pt x="23" y="94"/>
                  </a:cubicBezTo>
                  <a:cubicBezTo>
                    <a:pt x="10" y="158"/>
                    <a:pt x="10" y="158"/>
                    <a:pt x="10" y="158"/>
                  </a:cubicBezTo>
                  <a:cubicBezTo>
                    <a:pt x="8" y="158"/>
                    <a:pt x="5" y="159"/>
                    <a:pt x="3" y="159"/>
                  </a:cubicBezTo>
                  <a:cubicBezTo>
                    <a:pt x="5" y="155"/>
                    <a:pt x="5" y="155"/>
                    <a:pt x="5" y="155"/>
                  </a:cubicBezTo>
                  <a:cubicBezTo>
                    <a:pt x="5" y="155"/>
                    <a:pt x="5" y="155"/>
                    <a:pt x="5" y="154"/>
                  </a:cubicBezTo>
                  <a:cubicBezTo>
                    <a:pt x="18" y="89"/>
                    <a:pt x="18" y="89"/>
                    <a:pt x="18" y="89"/>
                  </a:cubicBezTo>
                  <a:cubicBezTo>
                    <a:pt x="24" y="72"/>
                    <a:pt x="24" y="72"/>
                    <a:pt x="24" y="72"/>
                  </a:cubicBezTo>
                  <a:cubicBezTo>
                    <a:pt x="24" y="76"/>
                    <a:pt x="25" y="80"/>
                    <a:pt x="27" y="8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03" name="Freeform 49"/>
            <p:cNvSpPr>
              <a:spLocks/>
            </p:cNvSpPr>
            <p:nvPr/>
          </p:nvSpPr>
          <p:spPr bwMode="auto">
            <a:xfrm>
              <a:off x="1370" y="525"/>
              <a:ext cx="178" cy="130"/>
            </a:xfrm>
            <a:custGeom>
              <a:avLst/>
              <a:gdLst>
                <a:gd name="T0" fmla="*/ 1 w 75"/>
                <a:gd name="T1" fmla="*/ 50 h 55"/>
                <a:gd name="T2" fmla="*/ 0 w 75"/>
                <a:gd name="T3" fmla="*/ 55 h 55"/>
                <a:gd name="T4" fmla="*/ 2 w 75"/>
                <a:gd name="T5" fmla="*/ 54 h 55"/>
                <a:gd name="T6" fmla="*/ 5 w 75"/>
                <a:gd name="T7" fmla="*/ 54 h 55"/>
                <a:gd name="T8" fmla="*/ 13 w 75"/>
                <a:gd name="T9" fmla="*/ 34 h 55"/>
                <a:gd name="T10" fmla="*/ 75 w 75"/>
                <a:gd name="T11" fmla="*/ 14 h 55"/>
                <a:gd name="T12" fmla="*/ 23 w 75"/>
                <a:gd name="T13" fmla="*/ 12 h 55"/>
                <a:gd name="T14" fmla="*/ 1 w 75"/>
                <a:gd name="T15" fmla="*/ 50 h 55"/>
                <a:gd name="T16" fmla="*/ 1 w 75"/>
                <a:gd name="T17" fmla="*/ 5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55">
                  <a:moveTo>
                    <a:pt x="1" y="50"/>
                  </a:moveTo>
                  <a:cubicBezTo>
                    <a:pt x="0" y="55"/>
                    <a:pt x="0" y="55"/>
                    <a:pt x="0" y="55"/>
                  </a:cubicBezTo>
                  <a:cubicBezTo>
                    <a:pt x="0" y="54"/>
                    <a:pt x="1" y="54"/>
                    <a:pt x="2" y="54"/>
                  </a:cubicBezTo>
                  <a:cubicBezTo>
                    <a:pt x="3" y="53"/>
                    <a:pt x="4" y="53"/>
                    <a:pt x="5" y="54"/>
                  </a:cubicBezTo>
                  <a:cubicBezTo>
                    <a:pt x="13" y="34"/>
                    <a:pt x="13" y="34"/>
                    <a:pt x="13" y="34"/>
                  </a:cubicBezTo>
                  <a:cubicBezTo>
                    <a:pt x="24" y="13"/>
                    <a:pt x="45" y="6"/>
                    <a:pt x="75" y="14"/>
                  </a:cubicBezTo>
                  <a:cubicBezTo>
                    <a:pt x="57" y="1"/>
                    <a:pt x="40" y="0"/>
                    <a:pt x="23" y="12"/>
                  </a:cubicBezTo>
                  <a:cubicBezTo>
                    <a:pt x="11" y="22"/>
                    <a:pt x="3" y="34"/>
                    <a:pt x="1" y="50"/>
                  </a:cubicBezTo>
                  <a:cubicBezTo>
                    <a:pt x="1" y="50"/>
                    <a:pt x="1" y="50"/>
                    <a:pt x="1" y="5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04" name="Freeform 50"/>
            <p:cNvSpPr>
              <a:spLocks/>
            </p:cNvSpPr>
            <p:nvPr/>
          </p:nvSpPr>
          <p:spPr bwMode="auto">
            <a:xfrm>
              <a:off x="1309" y="688"/>
              <a:ext cx="57" cy="206"/>
            </a:xfrm>
            <a:custGeom>
              <a:avLst/>
              <a:gdLst>
                <a:gd name="T0" fmla="*/ 20 w 24"/>
                <a:gd name="T1" fmla="*/ 22 h 87"/>
                <a:gd name="T2" fmla="*/ 24 w 24"/>
                <a:gd name="T3" fmla="*/ 12 h 87"/>
                <a:gd name="T4" fmla="*/ 21 w 24"/>
                <a:gd name="T5" fmla="*/ 0 h 87"/>
                <a:gd name="T6" fmla="*/ 15 w 24"/>
                <a:gd name="T7" fmla="*/ 17 h 87"/>
                <a:gd name="T8" fmla="*/ 2 w 24"/>
                <a:gd name="T9" fmla="*/ 82 h 87"/>
                <a:gd name="T10" fmla="*/ 2 w 24"/>
                <a:gd name="T11" fmla="*/ 83 h 87"/>
                <a:gd name="T12" fmla="*/ 0 w 24"/>
                <a:gd name="T13" fmla="*/ 87 h 87"/>
                <a:gd name="T14" fmla="*/ 7 w 24"/>
                <a:gd name="T15" fmla="*/ 86 h 87"/>
                <a:gd name="T16" fmla="*/ 20 w 24"/>
                <a:gd name="T17" fmla="*/ 2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87">
                  <a:moveTo>
                    <a:pt x="20" y="22"/>
                  </a:moveTo>
                  <a:cubicBezTo>
                    <a:pt x="24" y="12"/>
                    <a:pt x="24" y="12"/>
                    <a:pt x="24" y="12"/>
                  </a:cubicBezTo>
                  <a:cubicBezTo>
                    <a:pt x="22" y="8"/>
                    <a:pt x="21" y="4"/>
                    <a:pt x="21" y="0"/>
                  </a:cubicBezTo>
                  <a:cubicBezTo>
                    <a:pt x="15" y="17"/>
                    <a:pt x="15" y="17"/>
                    <a:pt x="15" y="17"/>
                  </a:cubicBezTo>
                  <a:cubicBezTo>
                    <a:pt x="2" y="82"/>
                    <a:pt x="2" y="82"/>
                    <a:pt x="2" y="82"/>
                  </a:cubicBezTo>
                  <a:cubicBezTo>
                    <a:pt x="2" y="83"/>
                    <a:pt x="2" y="83"/>
                    <a:pt x="2" y="83"/>
                  </a:cubicBezTo>
                  <a:cubicBezTo>
                    <a:pt x="0" y="87"/>
                    <a:pt x="0" y="87"/>
                    <a:pt x="0" y="87"/>
                  </a:cubicBezTo>
                  <a:cubicBezTo>
                    <a:pt x="2" y="87"/>
                    <a:pt x="5" y="86"/>
                    <a:pt x="7" y="86"/>
                  </a:cubicBezTo>
                  <a:cubicBezTo>
                    <a:pt x="20" y="22"/>
                    <a:pt x="20" y="22"/>
                    <a:pt x="20" y="2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05" name="Freeform 51"/>
            <p:cNvSpPr>
              <a:spLocks noEditPoints="1"/>
            </p:cNvSpPr>
            <p:nvPr/>
          </p:nvSpPr>
          <p:spPr bwMode="auto">
            <a:xfrm>
              <a:off x="1361" y="620"/>
              <a:ext cx="208" cy="224"/>
            </a:xfrm>
            <a:custGeom>
              <a:avLst/>
              <a:gdLst>
                <a:gd name="T0" fmla="*/ 3 w 88"/>
                <a:gd name="T1" fmla="*/ 19 h 95"/>
                <a:gd name="T2" fmla="*/ 3 w 88"/>
                <a:gd name="T3" fmla="*/ 39 h 95"/>
                <a:gd name="T4" fmla="*/ 13 w 88"/>
                <a:gd name="T5" fmla="*/ 52 h 95"/>
                <a:gd name="T6" fmla="*/ 18 w 88"/>
                <a:gd name="T7" fmla="*/ 68 h 95"/>
                <a:gd name="T8" fmla="*/ 76 w 88"/>
                <a:gd name="T9" fmla="*/ 73 h 95"/>
                <a:gd name="T10" fmla="*/ 88 w 88"/>
                <a:gd name="T11" fmla="*/ 21 h 95"/>
                <a:gd name="T12" fmla="*/ 65 w 88"/>
                <a:gd name="T13" fmla="*/ 0 h 95"/>
                <a:gd name="T14" fmla="*/ 34 w 88"/>
                <a:gd name="T15" fmla="*/ 22 h 95"/>
                <a:gd name="T16" fmla="*/ 17 w 88"/>
                <a:gd name="T17" fmla="*/ 31 h 95"/>
                <a:gd name="T18" fmla="*/ 3 w 88"/>
                <a:gd name="T19" fmla="*/ 19 h 95"/>
                <a:gd name="T20" fmla="*/ 8 w 88"/>
                <a:gd name="T21" fmla="*/ 18 h 95"/>
                <a:gd name="T22" fmla="*/ 10 w 88"/>
                <a:gd name="T23" fmla="*/ 20 h 95"/>
                <a:gd name="T24" fmla="*/ 17 w 88"/>
                <a:gd name="T25" fmla="*/ 46 h 95"/>
                <a:gd name="T26" fmla="*/ 24 w 88"/>
                <a:gd name="T27" fmla="*/ 62 h 95"/>
                <a:gd name="T28" fmla="*/ 54 w 88"/>
                <a:gd name="T29" fmla="*/ 86 h 95"/>
                <a:gd name="T30" fmla="*/ 20 w 88"/>
                <a:gd name="T31" fmla="*/ 67 h 95"/>
                <a:gd name="T32" fmla="*/ 20 w 88"/>
                <a:gd name="T33" fmla="*/ 66 h 95"/>
                <a:gd name="T34" fmla="*/ 15 w 88"/>
                <a:gd name="T35" fmla="*/ 52 h 95"/>
                <a:gd name="T36" fmla="*/ 15 w 88"/>
                <a:gd name="T37" fmla="*/ 51 h 95"/>
                <a:gd name="T38" fmla="*/ 4 w 88"/>
                <a:gd name="T39" fmla="*/ 20 h 95"/>
                <a:gd name="T40" fmla="*/ 7 w 88"/>
                <a:gd name="T41" fmla="*/ 17 h 95"/>
                <a:gd name="T42" fmla="*/ 8 w 88"/>
                <a:gd name="T43" fmla="*/ 1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95">
                  <a:moveTo>
                    <a:pt x="3" y="19"/>
                  </a:moveTo>
                  <a:cubicBezTo>
                    <a:pt x="0" y="25"/>
                    <a:pt x="0" y="32"/>
                    <a:pt x="3" y="39"/>
                  </a:cubicBezTo>
                  <a:cubicBezTo>
                    <a:pt x="5" y="43"/>
                    <a:pt x="8" y="48"/>
                    <a:pt x="13" y="52"/>
                  </a:cubicBezTo>
                  <a:cubicBezTo>
                    <a:pt x="13" y="58"/>
                    <a:pt x="15" y="63"/>
                    <a:pt x="18" y="68"/>
                  </a:cubicBezTo>
                  <a:cubicBezTo>
                    <a:pt x="47" y="93"/>
                    <a:pt x="66" y="95"/>
                    <a:pt x="76" y="73"/>
                  </a:cubicBezTo>
                  <a:cubicBezTo>
                    <a:pt x="83" y="59"/>
                    <a:pt x="87" y="41"/>
                    <a:pt x="88" y="21"/>
                  </a:cubicBezTo>
                  <a:cubicBezTo>
                    <a:pt x="83" y="13"/>
                    <a:pt x="75" y="6"/>
                    <a:pt x="65" y="0"/>
                  </a:cubicBezTo>
                  <a:cubicBezTo>
                    <a:pt x="56" y="10"/>
                    <a:pt x="46" y="18"/>
                    <a:pt x="34" y="22"/>
                  </a:cubicBezTo>
                  <a:cubicBezTo>
                    <a:pt x="17" y="31"/>
                    <a:pt x="17" y="31"/>
                    <a:pt x="17" y="31"/>
                  </a:cubicBezTo>
                  <a:cubicBezTo>
                    <a:pt x="12" y="16"/>
                    <a:pt x="7" y="12"/>
                    <a:pt x="3" y="19"/>
                  </a:cubicBezTo>
                  <a:close/>
                  <a:moveTo>
                    <a:pt x="8" y="18"/>
                  </a:moveTo>
                  <a:cubicBezTo>
                    <a:pt x="9" y="19"/>
                    <a:pt x="10" y="19"/>
                    <a:pt x="10" y="20"/>
                  </a:cubicBezTo>
                  <a:cubicBezTo>
                    <a:pt x="6" y="27"/>
                    <a:pt x="9" y="36"/>
                    <a:pt x="17" y="46"/>
                  </a:cubicBezTo>
                  <a:cubicBezTo>
                    <a:pt x="24" y="62"/>
                    <a:pt x="24" y="62"/>
                    <a:pt x="24" y="62"/>
                  </a:cubicBezTo>
                  <a:cubicBezTo>
                    <a:pt x="54" y="86"/>
                    <a:pt x="54" y="86"/>
                    <a:pt x="54" y="86"/>
                  </a:cubicBezTo>
                  <a:cubicBezTo>
                    <a:pt x="45" y="85"/>
                    <a:pt x="34" y="79"/>
                    <a:pt x="20" y="67"/>
                  </a:cubicBezTo>
                  <a:cubicBezTo>
                    <a:pt x="20" y="66"/>
                    <a:pt x="20" y="66"/>
                    <a:pt x="20" y="66"/>
                  </a:cubicBezTo>
                  <a:cubicBezTo>
                    <a:pt x="17" y="62"/>
                    <a:pt x="15" y="57"/>
                    <a:pt x="15" y="52"/>
                  </a:cubicBezTo>
                  <a:cubicBezTo>
                    <a:pt x="15" y="52"/>
                    <a:pt x="15" y="51"/>
                    <a:pt x="15" y="51"/>
                  </a:cubicBezTo>
                  <a:cubicBezTo>
                    <a:pt x="4" y="41"/>
                    <a:pt x="0" y="30"/>
                    <a:pt x="4" y="20"/>
                  </a:cubicBezTo>
                  <a:cubicBezTo>
                    <a:pt x="5" y="18"/>
                    <a:pt x="6" y="18"/>
                    <a:pt x="7" y="17"/>
                  </a:cubicBezTo>
                  <a:cubicBezTo>
                    <a:pt x="7" y="17"/>
                    <a:pt x="8" y="18"/>
                    <a:pt x="8" y="18"/>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06" name="Freeform 52"/>
            <p:cNvSpPr>
              <a:spLocks/>
            </p:cNvSpPr>
            <p:nvPr/>
          </p:nvSpPr>
          <p:spPr bwMode="auto">
            <a:xfrm>
              <a:off x="1361" y="660"/>
              <a:ext cx="128" cy="163"/>
            </a:xfrm>
            <a:custGeom>
              <a:avLst/>
              <a:gdLst>
                <a:gd name="T0" fmla="*/ 10 w 54"/>
                <a:gd name="T1" fmla="*/ 3 h 69"/>
                <a:gd name="T2" fmla="*/ 8 w 54"/>
                <a:gd name="T3" fmla="*/ 1 h 69"/>
                <a:gd name="T4" fmla="*/ 7 w 54"/>
                <a:gd name="T5" fmla="*/ 0 h 69"/>
                <a:gd name="T6" fmla="*/ 4 w 54"/>
                <a:gd name="T7" fmla="*/ 3 h 69"/>
                <a:gd name="T8" fmla="*/ 15 w 54"/>
                <a:gd name="T9" fmla="*/ 34 h 69"/>
                <a:gd name="T10" fmla="*/ 15 w 54"/>
                <a:gd name="T11" fmla="*/ 35 h 69"/>
                <a:gd name="T12" fmla="*/ 20 w 54"/>
                <a:gd name="T13" fmla="*/ 49 h 69"/>
                <a:gd name="T14" fmla="*/ 20 w 54"/>
                <a:gd name="T15" fmla="*/ 50 h 69"/>
                <a:gd name="T16" fmla="*/ 54 w 54"/>
                <a:gd name="T17" fmla="*/ 69 h 69"/>
                <a:gd name="T18" fmla="*/ 24 w 54"/>
                <a:gd name="T19" fmla="*/ 45 h 69"/>
                <a:gd name="T20" fmla="*/ 17 w 54"/>
                <a:gd name="T21" fmla="*/ 29 h 69"/>
                <a:gd name="T22" fmla="*/ 10 w 54"/>
                <a:gd name="T23"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9">
                  <a:moveTo>
                    <a:pt x="10" y="3"/>
                  </a:moveTo>
                  <a:cubicBezTo>
                    <a:pt x="10" y="2"/>
                    <a:pt x="9" y="2"/>
                    <a:pt x="8" y="1"/>
                  </a:cubicBezTo>
                  <a:cubicBezTo>
                    <a:pt x="8" y="1"/>
                    <a:pt x="7" y="0"/>
                    <a:pt x="7" y="0"/>
                  </a:cubicBezTo>
                  <a:cubicBezTo>
                    <a:pt x="6" y="1"/>
                    <a:pt x="5" y="1"/>
                    <a:pt x="4" y="3"/>
                  </a:cubicBezTo>
                  <a:cubicBezTo>
                    <a:pt x="0" y="13"/>
                    <a:pt x="4" y="24"/>
                    <a:pt x="15" y="34"/>
                  </a:cubicBezTo>
                  <a:cubicBezTo>
                    <a:pt x="15" y="34"/>
                    <a:pt x="15" y="35"/>
                    <a:pt x="15" y="35"/>
                  </a:cubicBezTo>
                  <a:cubicBezTo>
                    <a:pt x="15" y="40"/>
                    <a:pt x="17" y="45"/>
                    <a:pt x="20" y="49"/>
                  </a:cubicBezTo>
                  <a:cubicBezTo>
                    <a:pt x="20" y="50"/>
                    <a:pt x="20" y="50"/>
                    <a:pt x="20" y="50"/>
                  </a:cubicBezTo>
                  <a:cubicBezTo>
                    <a:pt x="34" y="62"/>
                    <a:pt x="45" y="68"/>
                    <a:pt x="54" y="69"/>
                  </a:cubicBezTo>
                  <a:cubicBezTo>
                    <a:pt x="24" y="45"/>
                    <a:pt x="24" y="45"/>
                    <a:pt x="24" y="45"/>
                  </a:cubicBezTo>
                  <a:cubicBezTo>
                    <a:pt x="17" y="29"/>
                    <a:pt x="17" y="29"/>
                    <a:pt x="17" y="29"/>
                  </a:cubicBezTo>
                  <a:cubicBezTo>
                    <a:pt x="9" y="19"/>
                    <a:pt x="6" y="10"/>
                    <a:pt x="10" y="3"/>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07" name="Freeform 53"/>
            <p:cNvSpPr>
              <a:spLocks noEditPoints="1"/>
            </p:cNvSpPr>
            <p:nvPr/>
          </p:nvSpPr>
          <p:spPr bwMode="auto">
            <a:xfrm>
              <a:off x="1401" y="780"/>
              <a:ext cx="90" cy="126"/>
            </a:xfrm>
            <a:custGeom>
              <a:avLst/>
              <a:gdLst>
                <a:gd name="T0" fmla="*/ 38 w 38"/>
                <a:gd name="T1" fmla="*/ 30 h 53"/>
                <a:gd name="T2" fmla="*/ 21 w 38"/>
                <a:gd name="T3" fmla="*/ 20 h 53"/>
                <a:gd name="T4" fmla="*/ 1 w 38"/>
                <a:gd name="T5" fmla="*/ 0 h 53"/>
                <a:gd name="T6" fmla="*/ 0 w 38"/>
                <a:gd name="T7" fmla="*/ 36 h 53"/>
                <a:gd name="T8" fmla="*/ 21 w 38"/>
                <a:gd name="T9" fmla="*/ 53 h 53"/>
                <a:gd name="T10" fmla="*/ 38 w 38"/>
                <a:gd name="T11" fmla="*/ 41 h 53"/>
                <a:gd name="T12" fmla="*/ 38 w 38"/>
                <a:gd name="T13" fmla="*/ 30 h 53"/>
                <a:gd name="T14" fmla="*/ 3 w 38"/>
                <a:gd name="T15" fmla="*/ 6 h 53"/>
                <a:gd name="T16" fmla="*/ 8 w 38"/>
                <a:gd name="T17" fmla="*/ 12 h 53"/>
                <a:gd name="T18" fmla="*/ 6 w 38"/>
                <a:gd name="T19" fmla="*/ 38 h 53"/>
                <a:gd name="T20" fmla="*/ 2 w 38"/>
                <a:gd name="T21" fmla="*/ 35 h 53"/>
                <a:gd name="T22" fmla="*/ 3 w 38"/>
                <a:gd name="T23"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53">
                  <a:moveTo>
                    <a:pt x="38" y="30"/>
                  </a:moveTo>
                  <a:cubicBezTo>
                    <a:pt x="34" y="28"/>
                    <a:pt x="28" y="25"/>
                    <a:pt x="21" y="20"/>
                  </a:cubicBezTo>
                  <a:cubicBezTo>
                    <a:pt x="12" y="14"/>
                    <a:pt x="5" y="7"/>
                    <a:pt x="1" y="0"/>
                  </a:cubicBezTo>
                  <a:cubicBezTo>
                    <a:pt x="0" y="36"/>
                    <a:pt x="0" y="36"/>
                    <a:pt x="0" y="36"/>
                  </a:cubicBezTo>
                  <a:cubicBezTo>
                    <a:pt x="21" y="53"/>
                    <a:pt x="21" y="53"/>
                    <a:pt x="21" y="53"/>
                  </a:cubicBezTo>
                  <a:cubicBezTo>
                    <a:pt x="38" y="41"/>
                    <a:pt x="38" y="41"/>
                    <a:pt x="38" y="41"/>
                  </a:cubicBezTo>
                  <a:cubicBezTo>
                    <a:pt x="38" y="30"/>
                    <a:pt x="38" y="30"/>
                    <a:pt x="38" y="30"/>
                  </a:cubicBezTo>
                  <a:close/>
                  <a:moveTo>
                    <a:pt x="3" y="6"/>
                  </a:moveTo>
                  <a:cubicBezTo>
                    <a:pt x="4" y="8"/>
                    <a:pt x="6" y="10"/>
                    <a:pt x="8" y="12"/>
                  </a:cubicBezTo>
                  <a:cubicBezTo>
                    <a:pt x="6" y="38"/>
                    <a:pt x="6" y="38"/>
                    <a:pt x="6" y="38"/>
                  </a:cubicBezTo>
                  <a:cubicBezTo>
                    <a:pt x="2" y="35"/>
                    <a:pt x="2" y="35"/>
                    <a:pt x="2" y="35"/>
                  </a:cubicBezTo>
                  <a:cubicBezTo>
                    <a:pt x="3" y="6"/>
                    <a:pt x="3" y="6"/>
                    <a:pt x="3" y="6"/>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08" name="Freeform 54"/>
            <p:cNvSpPr>
              <a:spLocks/>
            </p:cNvSpPr>
            <p:nvPr/>
          </p:nvSpPr>
          <p:spPr bwMode="auto">
            <a:xfrm>
              <a:off x="1406" y="795"/>
              <a:ext cx="14" cy="75"/>
            </a:xfrm>
            <a:custGeom>
              <a:avLst/>
              <a:gdLst>
                <a:gd name="T0" fmla="*/ 6 w 6"/>
                <a:gd name="T1" fmla="*/ 6 h 32"/>
                <a:gd name="T2" fmla="*/ 1 w 6"/>
                <a:gd name="T3" fmla="*/ 0 h 32"/>
                <a:gd name="T4" fmla="*/ 0 w 6"/>
                <a:gd name="T5" fmla="*/ 29 h 32"/>
                <a:gd name="T6" fmla="*/ 4 w 6"/>
                <a:gd name="T7" fmla="*/ 32 h 32"/>
                <a:gd name="T8" fmla="*/ 6 w 6"/>
                <a:gd name="T9" fmla="*/ 6 h 32"/>
              </a:gdLst>
              <a:ahLst/>
              <a:cxnLst>
                <a:cxn ang="0">
                  <a:pos x="T0" y="T1"/>
                </a:cxn>
                <a:cxn ang="0">
                  <a:pos x="T2" y="T3"/>
                </a:cxn>
                <a:cxn ang="0">
                  <a:pos x="T4" y="T5"/>
                </a:cxn>
                <a:cxn ang="0">
                  <a:pos x="T6" y="T7"/>
                </a:cxn>
                <a:cxn ang="0">
                  <a:pos x="T8" y="T9"/>
                </a:cxn>
              </a:cxnLst>
              <a:rect l="0" t="0" r="r" b="b"/>
              <a:pathLst>
                <a:path w="6" h="32">
                  <a:moveTo>
                    <a:pt x="6" y="6"/>
                  </a:moveTo>
                  <a:cubicBezTo>
                    <a:pt x="4" y="4"/>
                    <a:pt x="2" y="2"/>
                    <a:pt x="1" y="0"/>
                  </a:cubicBezTo>
                  <a:cubicBezTo>
                    <a:pt x="0" y="29"/>
                    <a:pt x="0" y="29"/>
                    <a:pt x="0" y="29"/>
                  </a:cubicBezTo>
                  <a:cubicBezTo>
                    <a:pt x="4" y="32"/>
                    <a:pt x="4" y="32"/>
                    <a:pt x="4" y="32"/>
                  </a:cubicBezTo>
                  <a:cubicBezTo>
                    <a:pt x="6" y="6"/>
                    <a:pt x="6" y="6"/>
                    <a:pt x="6" y="6"/>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09" name="Freeform 55"/>
            <p:cNvSpPr>
              <a:spLocks/>
            </p:cNvSpPr>
            <p:nvPr/>
          </p:nvSpPr>
          <p:spPr bwMode="auto">
            <a:xfrm>
              <a:off x="1337" y="844"/>
              <a:ext cx="114" cy="83"/>
            </a:xfrm>
            <a:custGeom>
              <a:avLst/>
              <a:gdLst>
                <a:gd name="T0" fmla="*/ 64 w 114"/>
                <a:gd name="T1" fmla="*/ 22 h 83"/>
                <a:gd name="T2" fmla="*/ 40 w 114"/>
                <a:gd name="T3" fmla="*/ 0 h 83"/>
                <a:gd name="T4" fmla="*/ 0 w 114"/>
                <a:gd name="T5" fmla="*/ 52 h 83"/>
                <a:gd name="T6" fmla="*/ 52 w 114"/>
                <a:gd name="T7" fmla="*/ 83 h 83"/>
                <a:gd name="T8" fmla="*/ 114 w 114"/>
                <a:gd name="T9" fmla="*/ 62 h 83"/>
                <a:gd name="T10" fmla="*/ 64 w 114"/>
                <a:gd name="T11" fmla="*/ 22 h 83"/>
                <a:gd name="T12" fmla="*/ 64 w 114"/>
                <a:gd name="T13" fmla="*/ 22 h 83"/>
              </a:gdLst>
              <a:ahLst/>
              <a:cxnLst>
                <a:cxn ang="0">
                  <a:pos x="T0" y="T1"/>
                </a:cxn>
                <a:cxn ang="0">
                  <a:pos x="T2" y="T3"/>
                </a:cxn>
                <a:cxn ang="0">
                  <a:pos x="T4" y="T5"/>
                </a:cxn>
                <a:cxn ang="0">
                  <a:pos x="T6" y="T7"/>
                </a:cxn>
                <a:cxn ang="0">
                  <a:pos x="T8" y="T9"/>
                </a:cxn>
                <a:cxn ang="0">
                  <a:pos x="T10" y="T11"/>
                </a:cxn>
                <a:cxn ang="0">
                  <a:pos x="T12" y="T13"/>
                </a:cxn>
              </a:cxnLst>
              <a:rect l="0" t="0" r="r" b="b"/>
              <a:pathLst>
                <a:path w="114" h="83">
                  <a:moveTo>
                    <a:pt x="64" y="22"/>
                  </a:moveTo>
                  <a:lnTo>
                    <a:pt x="40" y="0"/>
                  </a:lnTo>
                  <a:lnTo>
                    <a:pt x="0" y="52"/>
                  </a:lnTo>
                  <a:lnTo>
                    <a:pt x="52" y="83"/>
                  </a:lnTo>
                  <a:lnTo>
                    <a:pt x="114" y="62"/>
                  </a:lnTo>
                  <a:lnTo>
                    <a:pt x="64" y="22"/>
                  </a:lnTo>
                  <a:lnTo>
                    <a:pt x="64" y="22"/>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10" name="Freeform 56"/>
            <p:cNvSpPr>
              <a:spLocks/>
            </p:cNvSpPr>
            <p:nvPr/>
          </p:nvSpPr>
          <p:spPr bwMode="auto">
            <a:xfrm>
              <a:off x="1330" y="887"/>
              <a:ext cx="274" cy="90"/>
            </a:xfrm>
            <a:custGeom>
              <a:avLst/>
              <a:gdLst>
                <a:gd name="T0" fmla="*/ 0 w 116"/>
                <a:gd name="T1" fmla="*/ 4 h 38"/>
                <a:gd name="T2" fmla="*/ 22 w 116"/>
                <a:gd name="T3" fmla="*/ 26 h 38"/>
                <a:gd name="T4" fmla="*/ 54 w 116"/>
                <a:gd name="T5" fmla="*/ 15 h 38"/>
                <a:gd name="T6" fmla="*/ 90 w 116"/>
                <a:gd name="T7" fmla="*/ 38 h 38"/>
                <a:gd name="T8" fmla="*/ 98 w 116"/>
                <a:gd name="T9" fmla="*/ 25 h 38"/>
                <a:gd name="T10" fmla="*/ 112 w 116"/>
                <a:gd name="T11" fmla="*/ 35 h 38"/>
                <a:gd name="T12" fmla="*/ 116 w 116"/>
                <a:gd name="T13" fmla="*/ 28 h 38"/>
                <a:gd name="T14" fmla="*/ 107 w 116"/>
                <a:gd name="T15" fmla="*/ 19 h 38"/>
                <a:gd name="T16" fmla="*/ 110 w 116"/>
                <a:gd name="T17" fmla="*/ 27 h 38"/>
                <a:gd name="T18" fmla="*/ 74 w 116"/>
                <a:gd name="T19" fmla="*/ 0 h 38"/>
                <a:gd name="T20" fmla="*/ 88 w 116"/>
                <a:gd name="T21" fmla="*/ 18 h 38"/>
                <a:gd name="T22" fmla="*/ 91 w 116"/>
                <a:gd name="T23" fmla="*/ 33 h 38"/>
                <a:gd name="T24" fmla="*/ 74 w 116"/>
                <a:gd name="T25" fmla="*/ 14 h 38"/>
                <a:gd name="T26" fmla="*/ 68 w 116"/>
                <a:gd name="T27" fmla="*/ 8 h 38"/>
                <a:gd name="T28" fmla="*/ 51 w 116"/>
                <a:gd name="T29" fmla="*/ 8 h 38"/>
                <a:gd name="T30" fmla="*/ 25 w 116"/>
                <a:gd name="T31" fmla="*/ 17 h 38"/>
                <a:gd name="T32" fmla="*/ 3 w 116"/>
                <a:gd name="T33" fmla="*/ 4 h 38"/>
                <a:gd name="T34" fmla="*/ 0 w 116"/>
                <a:gd name="T35"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38">
                  <a:moveTo>
                    <a:pt x="0" y="4"/>
                  </a:moveTo>
                  <a:cubicBezTo>
                    <a:pt x="22" y="26"/>
                    <a:pt x="22" y="26"/>
                    <a:pt x="22" y="26"/>
                  </a:cubicBezTo>
                  <a:cubicBezTo>
                    <a:pt x="54" y="15"/>
                    <a:pt x="54" y="15"/>
                    <a:pt x="54" y="15"/>
                  </a:cubicBezTo>
                  <a:cubicBezTo>
                    <a:pt x="90" y="38"/>
                    <a:pt x="90" y="38"/>
                    <a:pt x="90" y="38"/>
                  </a:cubicBezTo>
                  <a:cubicBezTo>
                    <a:pt x="98" y="25"/>
                    <a:pt x="98" y="25"/>
                    <a:pt x="98" y="25"/>
                  </a:cubicBezTo>
                  <a:cubicBezTo>
                    <a:pt x="112" y="35"/>
                    <a:pt x="112" y="35"/>
                    <a:pt x="112" y="35"/>
                  </a:cubicBezTo>
                  <a:cubicBezTo>
                    <a:pt x="116" y="28"/>
                    <a:pt x="116" y="28"/>
                    <a:pt x="116" y="28"/>
                  </a:cubicBezTo>
                  <a:cubicBezTo>
                    <a:pt x="107" y="19"/>
                    <a:pt x="107" y="19"/>
                    <a:pt x="107" y="19"/>
                  </a:cubicBezTo>
                  <a:cubicBezTo>
                    <a:pt x="110" y="27"/>
                    <a:pt x="110" y="27"/>
                    <a:pt x="110" y="27"/>
                  </a:cubicBezTo>
                  <a:cubicBezTo>
                    <a:pt x="74" y="0"/>
                    <a:pt x="74" y="0"/>
                    <a:pt x="74" y="0"/>
                  </a:cubicBezTo>
                  <a:cubicBezTo>
                    <a:pt x="88" y="18"/>
                    <a:pt x="88" y="18"/>
                    <a:pt x="88" y="18"/>
                  </a:cubicBezTo>
                  <a:cubicBezTo>
                    <a:pt x="91" y="33"/>
                    <a:pt x="91" y="33"/>
                    <a:pt x="91" y="33"/>
                  </a:cubicBezTo>
                  <a:cubicBezTo>
                    <a:pt x="74" y="14"/>
                    <a:pt x="74" y="14"/>
                    <a:pt x="74" y="14"/>
                  </a:cubicBezTo>
                  <a:cubicBezTo>
                    <a:pt x="68" y="8"/>
                    <a:pt x="68" y="8"/>
                    <a:pt x="68" y="8"/>
                  </a:cubicBezTo>
                  <a:cubicBezTo>
                    <a:pt x="51" y="8"/>
                    <a:pt x="51" y="8"/>
                    <a:pt x="51" y="8"/>
                  </a:cubicBezTo>
                  <a:cubicBezTo>
                    <a:pt x="25" y="17"/>
                    <a:pt x="25" y="17"/>
                    <a:pt x="25" y="17"/>
                  </a:cubicBezTo>
                  <a:cubicBezTo>
                    <a:pt x="3" y="4"/>
                    <a:pt x="3" y="4"/>
                    <a:pt x="3" y="4"/>
                  </a:cubicBezTo>
                  <a:cubicBezTo>
                    <a:pt x="2" y="4"/>
                    <a:pt x="1" y="4"/>
                    <a:pt x="0"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11" name="Freeform 57"/>
            <p:cNvSpPr>
              <a:spLocks noEditPoints="1"/>
            </p:cNvSpPr>
            <p:nvPr/>
          </p:nvSpPr>
          <p:spPr bwMode="auto">
            <a:xfrm>
              <a:off x="1188" y="896"/>
              <a:ext cx="723" cy="444"/>
            </a:xfrm>
            <a:custGeom>
              <a:avLst/>
              <a:gdLst>
                <a:gd name="T0" fmla="*/ 82 w 306"/>
                <a:gd name="T1" fmla="*/ 22 h 188"/>
                <a:gd name="T2" fmla="*/ 60 w 306"/>
                <a:gd name="T3" fmla="*/ 0 h 188"/>
                <a:gd name="T4" fmla="*/ 48 w 306"/>
                <a:gd name="T5" fmla="*/ 3 h 188"/>
                <a:gd name="T6" fmla="*/ 26 w 306"/>
                <a:gd name="T7" fmla="*/ 30 h 188"/>
                <a:gd name="T8" fmla="*/ 5 w 306"/>
                <a:gd name="T9" fmla="*/ 105 h 188"/>
                <a:gd name="T10" fmla="*/ 0 w 306"/>
                <a:gd name="T11" fmla="*/ 135 h 188"/>
                <a:gd name="T12" fmla="*/ 59 w 306"/>
                <a:gd name="T13" fmla="*/ 152 h 188"/>
                <a:gd name="T14" fmla="*/ 79 w 306"/>
                <a:gd name="T15" fmla="*/ 136 h 188"/>
                <a:gd name="T16" fmla="*/ 89 w 306"/>
                <a:gd name="T17" fmla="*/ 131 h 188"/>
                <a:gd name="T18" fmla="*/ 61 w 306"/>
                <a:gd name="T19" fmla="*/ 109 h 188"/>
                <a:gd name="T20" fmla="*/ 43 w 306"/>
                <a:gd name="T21" fmla="*/ 105 h 188"/>
                <a:gd name="T22" fmla="*/ 87 w 306"/>
                <a:gd name="T23" fmla="*/ 53 h 188"/>
                <a:gd name="T24" fmla="*/ 70 w 306"/>
                <a:gd name="T25" fmla="*/ 97 h 188"/>
                <a:gd name="T26" fmla="*/ 89 w 306"/>
                <a:gd name="T27" fmla="*/ 131 h 188"/>
                <a:gd name="T28" fmla="*/ 89 w 306"/>
                <a:gd name="T29" fmla="*/ 143 h 188"/>
                <a:gd name="T30" fmla="*/ 147 w 306"/>
                <a:gd name="T31" fmla="*/ 188 h 188"/>
                <a:gd name="T32" fmla="*/ 186 w 306"/>
                <a:gd name="T33" fmla="*/ 178 h 188"/>
                <a:gd name="T34" fmla="*/ 186 w 306"/>
                <a:gd name="T35" fmla="*/ 119 h 188"/>
                <a:gd name="T36" fmla="*/ 177 w 306"/>
                <a:gd name="T37" fmla="*/ 66 h 188"/>
                <a:gd name="T38" fmla="*/ 177 w 306"/>
                <a:gd name="T39" fmla="*/ 36 h 188"/>
                <a:gd name="T40" fmla="*/ 183 w 306"/>
                <a:gd name="T41" fmla="*/ 59 h 188"/>
                <a:gd name="T42" fmla="*/ 207 w 306"/>
                <a:gd name="T43" fmla="*/ 97 h 188"/>
                <a:gd name="T44" fmla="*/ 256 w 306"/>
                <a:gd name="T45" fmla="*/ 115 h 188"/>
                <a:gd name="T46" fmla="*/ 292 w 306"/>
                <a:gd name="T47" fmla="*/ 146 h 188"/>
                <a:gd name="T48" fmla="*/ 306 w 306"/>
                <a:gd name="T49" fmla="*/ 129 h 188"/>
                <a:gd name="T50" fmla="*/ 239 w 306"/>
                <a:gd name="T51" fmla="*/ 85 h 188"/>
                <a:gd name="T52" fmla="*/ 176 w 306"/>
                <a:gd name="T53" fmla="*/ 24 h 188"/>
                <a:gd name="T54" fmla="*/ 172 w 306"/>
                <a:gd name="T55" fmla="*/ 31 h 188"/>
                <a:gd name="T56" fmla="*/ 158 w 306"/>
                <a:gd name="T57" fmla="*/ 21 h 188"/>
                <a:gd name="T58" fmla="*/ 150 w 306"/>
                <a:gd name="T59" fmla="*/ 34 h 188"/>
                <a:gd name="T60" fmla="*/ 114 w 306"/>
                <a:gd name="T61" fmla="*/ 11 h 188"/>
                <a:gd name="T62" fmla="*/ 82 w 306"/>
                <a:gd name="T63" fmla="*/ 22 h 188"/>
                <a:gd name="T64" fmla="*/ 41 w 306"/>
                <a:gd name="T65" fmla="*/ 21 h 188"/>
                <a:gd name="T66" fmla="*/ 63 w 306"/>
                <a:gd name="T67" fmla="*/ 21 h 188"/>
                <a:gd name="T68" fmla="*/ 7 w 306"/>
                <a:gd name="T69" fmla="*/ 132 h 188"/>
                <a:gd name="T70" fmla="*/ 41 w 306"/>
                <a:gd name="T71" fmla="*/ 2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188">
                  <a:moveTo>
                    <a:pt x="82" y="22"/>
                  </a:moveTo>
                  <a:cubicBezTo>
                    <a:pt x="60" y="0"/>
                    <a:pt x="60" y="0"/>
                    <a:pt x="60" y="0"/>
                  </a:cubicBezTo>
                  <a:cubicBezTo>
                    <a:pt x="55" y="0"/>
                    <a:pt x="51" y="1"/>
                    <a:pt x="48" y="3"/>
                  </a:cubicBezTo>
                  <a:cubicBezTo>
                    <a:pt x="37" y="7"/>
                    <a:pt x="30" y="16"/>
                    <a:pt x="26" y="30"/>
                  </a:cubicBezTo>
                  <a:cubicBezTo>
                    <a:pt x="5" y="105"/>
                    <a:pt x="5" y="105"/>
                    <a:pt x="5" y="105"/>
                  </a:cubicBezTo>
                  <a:cubicBezTo>
                    <a:pt x="0" y="135"/>
                    <a:pt x="0" y="135"/>
                    <a:pt x="0" y="135"/>
                  </a:cubicBezTo>
                  <a:cubicBezTo>
                    <a:pt x="20" y="150"/>
                    <a:pt x="40" y="155"/>
                    <a:pt x="59" y="152"/>
                  </a:cubicBezTo>
                  <a:cubicBezTo>
                    <a:pt x="63" y="146"/>
                    <a:pt x="69" y="140"/>
                    <a:pt x="79" y="136"/>
                  </a:cubicBezTo>
                  <a:cubicBezTo>
                    <a:pt x="82" y="134"/>
                    <a:pt x="86" y="133"/>
                    <a:pt x="89" y="131"/>
                  </a:cubicBezTo>
                  <a:cubicBezTo>
                    <a:pt x="61" y="109"/>
                    <a:pt x="61" y="109"/>
                    <a:pt x="61" y="109"/>
                  </a:cubicBezTo>
                  <a:cubicBezTo>
                    <a:pt x="43" y="105"/>
                    <a:pt x="43" y="105"/>
                    <a:pt x="43" y="105"/>
                  </a:cubicBezTo>
                  <a:cubicBezTo>
                    <a:pt x="87" y="53"/>
                    <a:pt x="87" y="53"/>
                    <a:pt x="87" y="53"/>
                  </a:cubicBezTo>
                  <a:cubicBezTo>
                    <a:pt x="70" y="97"/>
                    <a:pt x="70" y="97"/>
                    <a:pt x="70" y="97"/>
                  </a:cubicBezTo>
                  <a:cubicBezTo>
                    <a:pt x="89" y="131"/>
                    <a:pt x="89" y="131"/>
                    <a:pt x="89" y="131"/>
                  </a:cubicBezTo>
                  <a:cubicBezTo>
                    <a:pt x="89" y="143"/>
                    <a:pt x="89" y="143"/>
                    <a:pt x="89" y="143"/>
                  </a:cubicBezTo>
                  <a:cubicBezTo>
                    <a:pt x="147" y="188"/>
                    <a:pt x="147" y="188"/>
                    <a:pt x="147" y="188"/>
                  </a:cubicBezTo>
                  <a:cubicBezTo>
                    <a:pt x="186" y="178"/>
                    <a:pt x="186" y="178"/>
                    <a:pt x="186" y="178"/>
                  </a:cubicBezTo>
                  <a:cubicBezTo>
                    <a:pt x="186" y="119"/>
                    <a:pt x="186" y="119"/>
                    <a:pt x="186" y="119"/>
                  </a:cubicBezTo>
                  <a:cubicBezTo>
                    <a:pt x="195" y="103"/>
                    <a:pt x="192" y="85"/>
                    <a:pt x="177" y="66"/>
                  </a:cubicBezTo>
                  <a:cubicBezTo>
                    <a:pt x="177" y="36"/>
                    <a:pt x="177" y="36"/>
                    <a:pt x="177" y="36"/>
                  </a:cubicBezTo>
                  <a:cubicBezTo>
                    <a:pt x="183" y="59"/>
                    <a:pt x="183" y="59"/>
                    <a:pt x="183" y="59"/>
                  </a:cubicBezTo>
                  <a:cubicBezTo>
                    <a:pt x="196" y="71"/>
                    <a:pt x="204" y="84"/>
                    <a:pt x="207" y="97"/>
                  </a:cubicBezTo>
                  <a:cubicBezTo>
                    <a:pt x="256" y="115"/>
                    <a:pt x="256" y="115"/>
                    <a:pt x="256" y="115"/>
                  </a:cubicBezTo>
                  <a:cubicBezTo>
                    <a:pt x="292" y="146"/>
                    <a:pt x="292" y="146"/>
                    <a:pt x="292" y="146"/>
                  </a:cubicBezTo>
                  <a:cubicBezTo>
                    <a:pt x="296" y="141"/>
                    <a:pt x="300" y="135"/>
                    <a:pt x="306" y="129"/>
                  </a:cubicBezTo>
                  <a:cubicBezTo>
                    <a:pt x="239" y="85"/>
                    <a:pt x="239" y="85"/>
                    <a:pt x="239" y="85"/>
                  </a:cubicBezTo>
                  <a:cubicBezTo>
                    <a:pt x="176" y="24"/>
                    <a:pt x="176" y="24"/>
                    <a:pt x="176" y="24"/>
                  </a:cubicBezTo>
                  <a:cubicBezTo>
                    <a:pt x="172" y="31"/>
                    <a:pt x="172" y="31"/>
                    <a:pt x="172" y="31"/>
                  </a:cubicBezTo>
                  <a:cubicBezTo>
                    <a:pt x="158" y="21"/>
                    <a:pt x="158" y="21"/>
                    <a:pt x="158" y="21"/>
                  </a:cubicBezTo>
                  <a:cubicBezTo>
                    <a:pt x="150" y="34"/>
                    <a:pt x="150" y="34"/>
                    <a:pt x="150" y="34"/>
                  </a:cubicBezTo>
                  <a:cubicBezTo>
                    <a:pt x="114" y="11"/>
                    <a:pt x="114" y="11"/>
                    <a:pt x="114" y="11"/>
                  </a:cubicBezTo>
                  <a:cubicBezTo>
                    <a:pt x="82" y="22"/>
                    <a:pt x="82" y="22"/>
                    <a:pt x="82" y="22"/>
                  </a:cubicBezTo>
                  <a:close/>
                  <a:moveTo>
                    <a:pt x="41" y="21"/>
                  </a:moveTo>
                  <a:cubicBezTo>
                    <a:pt x="52" y="2"/>
                    <a:pt x="60" y="2"/>
                    <a:pt x="63" y="21"/>
                  </a:cubicBezTo>
                  <a:cubicBezTo>
                    <a:pt x="43" y="40"/>
                    <a:pt x="24" y="77"/>
                    <a:pt x="7" y="132"/>
                  </a:cubicBezTo>
                  <a:cubicBezTo>
                    <a:pt x="12" y="93"/>
                    <a:pt x="23" y="56"/>
                    <a:pt x="41" y="21"/>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12" name="Freeform 58"/>
            <p:cNvSpPr>
              <a:spLocks/>
            </p:cNvSpPr>
            <p:nvPr/>
          </p:nvSpPr>
          <p:spPr bwMode="auto">
            <a:xfrm>
              <a:off x="1205" y="901"/>
              <a:ext cx="132" cy="307"/>
            </a:xfrm>
            <a:custGeom>
              <a:avLst/>
              <a:gdLst>
                <a:gd name="T0" fmla="*/ 56 w 56"/>
                <a:gd name="T1" fmla="*/ 19 h 130"/>
                <a:gd name="T2" fmla="*/ 34 w 56"/>
                <a:gd name="T3" fmla="*/ 19 h 130"/>
                <a:gd name="T4" fmla="*/ 0 w 56"/>
                <a:gd name="T5" fmla="*/ 130 h 130"/>
                <a:gd name="T6" fmla="*/ 56 w 56"/>
                <a:gd name="T7" fmla="*/ 19 h 130"/>
              </a:gdLst>
              <a:ahLst/>
              <a:cxnLst>
                <a:cxn ang="0">
                  <a:pos x="T0" y="T1"/>
                </a:cxn>
                <a:cxn ang="0">
                  <a:pos x="T2" y="T3"/>
                </a:cxn>
                <a:cxn ang="0">
                  <a:pos x="T4" y="T5"/>
                </a:cxn>
                <a:cxn ang="0">
                  <a:pos x="T6" y="T7"/>
                </a:cxn>
              </a:cxnLst>
              <a:rect l="0" t="0" r="r" b="b"/>
              <a:pathLst>
                <a:path w="56" h="130">
                  <a:moveTo>
                    <a:pt x="56" y="19"/>
                  </a:moveTo>
                  <a:cubicBezTo>
                    <a:pt x="53" y="0"/>
                    <a:pt x="45" y="0"/>
                    <a:pt x="34" y="19"/>
                  </a:cubicBezTo>
                  <a:cubicBezTo>
                    <a:pt x="16" y="54"/>
                    <a:pt x="5" y="91"/>
                    <a:pt x="0" y="130"/>
                  </a:cubicBezTo>
                  <a:cubicBezTo>
                    <a:pt x="17" y="75"/>
                    <a:pt x="36" y="38"/>
                    <a:pt x="56"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13" name="Freeform 59"/>
            <p:cNvSpPr>
              <a:spLocks/>
            </p:cNvSpPr>
            <p:nvPr/>
          </p:nvSpPr>
          <p:spPr bwMode="auto">
            <a:xfrm>
              <a:off x="1505" y="887"/>
              <a:ext cx="40" cy="78"/>
            </a:xfrm>
            <a:custGeom>
              <a:avLst/>
              <a:gdLst>
                <a:gd name="T0" fmla="*/ 0 w 40"/>
                <a:gd name="T1" fmla="*/ 0 h 78"/>
                <a:gd name="T2" fmla="*/ 0 w 40"/>
                <a:gd name="T3" fmla="*/ 33 h 78"/>
                <a:gd name="T4" fmla="*/ 40 w 40"/>
                <a:gd name="T5" fmla="*/ 78 h 78"/>
                <a:gd name="T6" fmla="*/ 33 w 40"/>
                <a:gd name="T7" fmla="*/ 42 h 78"/>
                <a:gd name="T8" fmla="*/ 0 w 40"/>
                <a:gd name="T9" fmla="*/ 0 h 78"/>
                <a:gd name="T10" fmla="*/ 0 w 40"/>
                <a:gd name="T11" fmla="*/ 0 h 78"/>
              </a:gdLst>
              <a:ahLst/>
              <a:cxnLst>
                <a:cxn ang="0">
                  <a:pos x="T0" y="T1"/>
                </a:cxn>
                <a:cxn ang="0">
                  <a:pos x="T2" y="T3"/>
                </a:cxn>
                <a:cxn ang="0">
                  <a:pos x="T4" y="T5"/>
                </a:cxn>
                <a:cxn ang="0">
                  <a:pos x="T6" y="T7"/>
                </a:cxn>
                <a:cxn ang="0">
                  <a:pos x="T8" y="T9"/>
                </a:cxn>
                <a:cxn ang="0">
                  <a:pos x="T10" y="T11"/>
                </a:cxn>
              </a:cxnLst>
              <a:rect l="0" t="0" r="r" b="b"/>
              <a:pathLst>
                <a:path w="40" h="78">
                  <a:moveTo>
                    <a:pt x="0" y="0"/>
                  </a:moveTo>
                  <a:lnTo>
                    <a:pt x="0" y="33"/>
                  </a:lnTo>
                  <a:lnTo>
                    <a:pt x="40" y="78"/>
                  </a:lnTo>
                  <a:lnTo>
                    <a:pt x="33" y="42"/>
                  </a:lnTo>
                  <a:lnTo>
                    <a:pt x="0" y="0"/>
                  </a:lnTo>
                  <a:lnTo>
                    <a:pt x="0"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14" name="Freeform 60"/>
            <p:cNvSpPr>
              <a:spLocks/>
            </p:cNvSpPr>
            <p:nvPr/>
          </p:nvSpPr>
          <p:spPr bwMode="auto">
            <a:xfrm>
              <a:off x="1290" y="1021"/>
              <a:ext cx="109" cy="185"/>
            </a:xfrm>
            <a:custGeom>
              <a:avLst/>
              <a:gdLst>
                <a:gd name="T0" fmla="*/ 43 w 109"/>
                <a:gd name="T1" fmla="*/ 133 h 185"/>
                <a:gd name="T2" fmla="*/ 109 w 109"/>
                <a:gd name="T3" fmla="*/ 185 h 185"/>
                <a:gd name="T4" fmla="*/ 64 w 109"/>
                <a:gd name="T5" fmla="*/ 104 h 185"/>
                <a:gd name="T6" fmla="*/ 104 w 109"/>
                <a:gd name="T7" fmla="*/ 0 h 185"/>
                <a:gd name="T8" fmla="*/ 0 w 109"/>
                <a:gd name="T9" fmla="*/ 123 h 185"/>
                <a:gd name="T10" fmla="*/ 43 w 109"/>
                <a:gd name="T11" fmla="*/ 133 h 185"/>
                <a:gd name="T12" fmla="*/ 43 w 109"/>
                <a:gd name="T13" fmla="*/ 133 h 185"/>
              </a:gdLst>
              <a:ahLst/>
              <a:cxnLst>
                <a:cxn ang="0">
                  <a:pos x="T0" y="T1"/>
                </a:cxn>
                <a:cxn ang="0">
                  <a:pos x="T2" y="T3"/>
                </a:cxn>
                <a:cxn ang="0">
                  <a:pos x="T4" y="T5"/>
                </a:cxn>
                <a:cxn ang="0">
                  <a:pos x="T6" y="T7"/>
                </a:cxn>
                <a:cxn ang="0">
                  <a:pos x="T8" y="T9"/>
                </a:cxn>
                <a:cxn ang="0">
                  <a:pos x="T10" y="T11"/>
                </a:cxn>
                <a:cxn ang="0">
                  <a:pos x="T12" y="T13"/>
                </a:cxn>
              </a:cxnLst>
              <a:rect l="0" t="0" r="r" b="b"/>
              <a:pathLst>
                <a:path w="109" h="185">
                  <a:moveTo>
                    <a:pt x="43" y="133"/>
                  </a:moveTo>
                  <a:lnTo>
                    <a:pt x="109" y="185"/>
                  </a:lnTo>
                  <a:lnTo>
                    <a:pt x="64" y="104"/>
                  </a:lnTo>
                  <a:lnTo>
                    <a:pt x="104" y="0"/>
                  </a:lnTo>
                  <a:lnTo>
                    <a:pt x="0" y="123"/>
                  </a:lnTo>
                  <a:lnTo>
                    <a:pt x="43" y="133"/>
                  </a:lnTo>
                  <a:lnTo>
                    <a:pt x="43" y="13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15" name="Freeform 61"/>
            <p:cNvSpPr>
              <a:spLocks/>
            </p:cNvSpPr>
            <p:nvPr/>
          </p:nvSpPr>
          <p:spPr bwMode="auto">
            <a:xfrm>
              <a:off x="1375" y="1206"/>
              <a:ext cx="24" cy="28"/>
            </a:xfrm>
            <a:custGeom>
              <a:avLst/>
              <a:gdLst>
                <a:gd name="T0" fmla="*/ 10 w 10"/>
                <a:gd name="T1" fmla="*/ 0 h 12"/>
                <a:gd name="T2" fmla="*/ 0 w 10"/>
                <a:gd name="T3" fmla="*/ 5 h 12"/>
                <a:gd name="T4" fmla="*/ 10 w 10"/>
                <a:gd name="T5" fmla="*/ 12 h 12"/>
                <a:gd name="T6" fmla="*/ 10 w 10"/>
                <a:gd name="T7" fmla="*/ 0 h 12"/>
              </a:gdLst>
              <a:ahLst/>
              <a:cxnLst>
                <a:cxn ang="0">
                  <a:pos x="T0" y="T1"/>
                </a:cxn>
                <a:cxn ang="0">
                  <a:pos x="T2" y="T3"/>
                </a:cxn>
                <a:cxn ang="0">
                  <a:pos x="T4" y="T5"/>
                </a:cxn>
                <a:cxn ang="0">
                  <a:pos x="T6" y="T7"/>
                </a:cxn>
              </a:cxnLst>
              <a:rect l="0" t="0" r="r" b="b"/>
              <a:pathLst>
                <a:path w="10" h="12">
                  <a:moveTo>
                    <a:pt x="10" y="0"/>
                  </a:moveTo>
                  <a:cubicBezTo>
                    <a:pt x="7" y="2"/>
                    <a:pt x="3" y="3"/>
                    <a:pt x="0" y="5"/>
                  </a:cubicBezTo>
                  <a:cubicBezTo>
                    <a:pt x="10" y="12"/>
                    <a:pt x="10" y="12"/>
                    <a:pt x="10" y="12"/>
                  </a:cubicBezTo>
                  <a:cubicBezTo>
                    <a:pt x="10" y="0"/>
                    <a:pt x="10" y="0"/>
                    <a:pt x="10" y="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16" name="Freeform 62"/>
            <p:cNvSpPr>
              <a:spLocks/>
            </p:cNvSpPr>
            <p:nvPr/>
          </p:nvSpPr>
          <p:spPr bwMode="auto">
            <a:xfrm>
              <a:off x="1328" y="1218"/>
              <a:ext cx="243" cy="200"/>
            </a:xfrm>
            <a:custGeom>
              <a:avLst/>
              <a:gdLst>
                <a:gd name="T0" fmla="*/ 30 w 103"/>
                <a:gd name="T1" fmla="*/ 7 h 85"/>
                <a:gd name="T2" fmla="*/ 20 w 103"/>
                <a:gd name="T3" fmla="*/ 0 h 85"/>
                <a:gd name="T4" fmla="*/ 0 w 103"/>
                <a:gd name="T5" fmla="*/ 16 h 85"/>
                <a:gd name="T6" fmla="*/ 65 w 103"/>
                <a:gd name="T7" fmla="*/ 51 h 85"/>
                <a:gd name="T8" fmla="*/ 103 w 103"/>
                <a:gd name="T9" fmla="*/ 85 h 85"/>
                <a:gd name="T10" fmla="*/ 96 w 103"/>
                <a:gd name="T11" fmla="*/ 62 h 85"/>
                <a:gd name="T12" fmla="*/ 88 w 103"/>
                <a:gd name="T13" fmla="*/ 52 h 85"/>
                <a:gd name="T14" fmla="*/ 30 w 103"/>
                <a:gd name="T15" fmla="*/ 7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85">
                  <a:moveTo>
                    <a:pt x="30" y="7"/>
                  </a:moveTo>
                  <a:cubicBezTo>
                    <a:pt x="20" y="0"/>
                    <a:pt x="20" y="0"/>
                    <a:pt x="20" y="0"/>
                  </a:cubicBezTo>
                  <a:cubicBezTo>
                    <a:pt x="10" y="4"/>
                    <a:pt x="4" y="10"/>
                    <a:pt x="0" y="16"/>
                  </a:cubicBezTo>
                  <a:cubicBezTo>
                    <a:pt x="65" y="51"/>
                    <a:pt x="65" y="51"/>
                    <a:pt x="65" y="51"/>
                  </a:cubicBezTo>
                  <a:cubicBezTo>
                    <a:pt x="83" y="62"/>
                    <a:pt x="96" y="73"/>
                    <a:pt x="103" y="85"/>
                  </a:cubicBezTo>
                  <a:cubicBezTo>
                    <a:pt x="102" y="77"/>
                    <a:pt x="100" y="70"/>
                    <a:pt x="96" y="62"/>
                  </a:cubicBezTo>
                  <a:cubicBezTo>
                    <a:pt x="94" y="59"/>
                    <a:pt x="91" y="55"/>
                    <a:pt x="88" y="52"/>
                  </a:cubicBezTo>
                  <a:cubicBezTo>
                    <a:pt x="30" y="7"/>
                    <a:pt x="30" y="7"/>
                    <a:pt x="30" y="7"/>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17" name="Freeform 63"/>
            <p:cNvSpPr>
              <a:spLocks/>
            </p:cNvSpPr>
            <p:nvPr/>
          </p:nvSpPr>
          <p:spPr bwMode="auto">
            <a:xfrm>
              <a:off x="1505" y="887"/>
              <a:ext cx="85" cy="64"/>
            </a:xfrm>
            <a:custGeom>
              <a:avLst/>
              <a:gdLst>
                <a:gd name="T0" fmla="*/ 85 w 85"/>
                <a:gd name="T1" fmla="*/ 64 h 64"/>
                <a:gd name="T2" fmla="*/ 78 w 85"/>
                <a:gd name="T3" fmla="*/ 45 h 64"/>
                <a:gd name="T4" fmla="*/ 71 w 85"/>
                <a:gd name="T5" fmla="*/ 26 h 64"/>
                <a:gd name="T6" fmla="*/ 61 w 85"/>
                <a:gd name="T7" fmla="*/ 21 h 64"/>
                <a:gd name="T8" fmla="*/ 0 w 85"/>
                <a:gd name="T9" fmla="*/ 0 h 64"/>
                <a:gd name="T10" fmla="*/ 85 w 85"/>
                <a:gd name="T11" fmla="*/ 64 h 64"/>
                <a:gd name="T12" fmla="*/ 85 w 85"/>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85" h="64">
                  <a:moveTo>
                    <a:pt x="85" y="64"/>
                  </a:moveTo>
                  <a:lnTo>
                    <a:pt x="78" y="45"/>
                  </a:lnTo>
                  <a:lnTo>
                    <a:pt x="71" y="26"/>
                  </a:lnTo>
                  <a:lnTo>
                    <a:pt x="61" y="21"/>
                  </a:lnTo>
                  <a:lnTo>
                    <a:pt x="0" y="0"/>
                  </a:lnTo>
                  <a:lnTo>
                    <a:pt x="85" y="64"/>
                  </a:lnTo>
                  <a:lnTo>
                    <a:pt x="85" y="64"/>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18" name="Freeform 64"/>
            <p:cNvSpPr>
              <a:spLocks/>
            </p:cNvSpPr>
            <p:nvPr/>
          </p:nvSpPr>
          <p:spPr bwMode="auto">
            <a:xfrm>
              <a:off x="1536" y="981"/>
              <a:ext cx="342" cy="385"/>
            </a:xfrm>
            <a:custGeom>
              <a:avLst/>
              <a:gdLst>
                <a:gd name="T0" fmla="*/ 60 w 145"/>
                <a:gd name="T1" fmla="*/ 61 h 163"/>
                <a:gd name="T2" fmla="*/ 36 w 145"/>
                <a:gd name="T3" fmla="*/ 23 h 163"/>
                <a:gd name="T4" fmla="*/ 30 w 145"/>
                <a:gd name="T5" fmla="*/ 0 h 163"/>
                <a:gd name="T6" fmla="*/ 30 w 145"/>
                <a:gd name="T7" fmla="*/ 30 h 163"/>
                <a:gd name="T8" fmla="*/ 39 w 145"/>
                <a:gd name="T9" fmla="*/ 83 h 163"/>
                <a:gd name="T10" fmla="*/ 39 w 145"/>
                <a:gd name="T11" fmla="*/ 142 h 163"/>
                <a:gd name="T12" fmla="*/ 0 w 145"/>
                <a:gd name="T13" fmla="*/ 152 h 163"/>
                <a:gd name="T14" fmla="*/ 8 w 145"/>
                <a:gd name="T15" fmla="*/ 162 h 163"/>
                <a:gd name="T16" fmla="*/ 71 w 145"/>
                <a:gd name="T17" fmla="*/ 159 h 163"/>
                <a:gd name="T18" fmla="*/ 59 w 145"/>
                <a:gd name="T19" fmla="*/ 85 h 163"/>
                <a:gd name="T20" fmla="*/ 99 w 145"/>
                <a:gd name="T21" fmla="*/ 94 h 163"/>
                <a:gd name="T22" fmla="*/ 138 w 145"/>
                <a:gd name="T23" fmla="*/ 123 h 163"/>
                <a:gd name="T24" fmla="*/ 141 w 145"/>
                <a:gd name="T25" fmla="*/ 118 h 163"/>
                <a:gd name="T26" fmla="*/ 145 w 145"/>
                <a:gd name="T27" fmla="*/ 110 h 163"/>
                <a:gd name="T28" fmla="*/ 109 w 145"/>
                <a:gd name="T29" fmla="*/ 79 h 163"/>
                <a:gd name="T30" fmla="*/ 60 w 145"/>
                <a:gd name="T31" fmla="*/ 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5" h="163">
                  <a:moveTo>
                    <a:pt x="60" y="61"/>
                  </a:moveTo>
                  <a:cubicBezTo>
                    <a:pt x="57" y="48"/>
                    <a:pt x="49" y="35"/>
                    <a:pt x="36" y="23"/>
                  </a:cubicBezTo>
                  <a:cubicBezTo>
                    <a:pt x="30" y="0"/>
                    <a:pt x="30" y="0"/>
                    <a:pt x="30" y="0"/>
                  </a:cubicBezTo>
                  <a:cubicBezTo>
                    <a:pt x="30" y="30"/>
                    <a:pt x="30" y="30"/>
                    <a:pt x="30" y="30"/>
                  </a:cubicBezTo>
                  <a:cubicBezTo>
                    <a:pt x="45" y="49"/>
                    <a:pt x="48" y="67"/>
                    <a:pt x="39" y="83"/>
                  </a:cubicBezTo>
                  <a:cubicBezTo>
                    <a:pt x="39" y="142"/>
                    <a:pt x="39" y="142"/>
                    <a:pt x="39" y="142"/>
                  </a:cubicBezTo>
                  <a:cubicBezTo>
                    <a:pt x="0" y="152"/>
                    <a:pt x="0" y="152"/>
                    <a:pt x="0" y="152"/>
                  </a:cubicBezTo>
                  <a:cubicBezTo>
                    <a:pt x="3" y="155"/>
                    <a:pt x="6" y="159"/>
                    <a:pt x="8" y="162"/>
                  </a:cubicBezTo>
                  <a:cubicBezTo>
                    <a:pt x="31" y="163"/>
                    <a:pt x="52" y="162"/>
                    <a:pt x="71" y="159"/>
                  </a:cubicBezTo>
                  <a:cubicBezTo>
                    <a:pt x="62" y="135"/>
                    <a:pt x="58" y="110"/>
                    <a:pt x="59" y="85"/>
                  </a:cubicBezTo>
                  <a:cubicBezTo>
                    <a:pt x="99" y="94"/>
                    <a:pt x="99" y="94"/>
                    <a:pt x="99" y="94"/>
                  </a:cubicBezTo>
                  <a:cubicBezTo>
                    <a:pt x="138" y="123"/>
                    <a:pt x="138" y="123"/>
                    <a:pt x="138" y="123"/>
                  </a:cubicBezTo>
                  <a:cubicBezTo>
                    <a:pt x="139" y="121"/>
                    <a:pt x="140" y="120"/>
                    <a:pt x="141" y="118"/>
                  </a:cubicBezTo>
                  <a:cubicBezTo>
                    <a:pt x="142" y="115"/>
                    <a:pt x="143" y="113"/>
                    <a:pt x="145" y="110"/>
                  </a:cubicBezTo>
                  <a:cubicBezTo>
                    <a:pt x="109" y="79"/>
                    <a:pt x="109" y="79"/>
                    <a:pt x="109" y="79"/>
                  </a:cubicBezTo>
                  <a:cubicBezTo>
                    <a:pt x="60" y="61"/>
                    <a:pt x="60" y="61"/>
                    <a:pt x="60" y="6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19" name="Freeform 65"/>
            <p:cNvSpPr>
              <a:spLocks/>
            </p:cNvSpPr>
            <p:nvPr/>
          </p:nvSpPr>
          <p:spPr bwMode="auto">
            <a:xfrm>
              <a:off x="1555" y="1357"/>
              <a:ext cx="203" cy="106"/>
            </a:xfrm>
            <a:custGeom>
              <a:avLst/>
              <a:gdLst>
                <a:gd name="T0" fmla="*/ 0 w 86"/>
                <a:gd name="T1" fmla="*/ 3 h 45"/>
                <a:gd name="T2" fmla="*/ 7 w 86"/>
                <a:gd name="T3" fmla="*/ 26 h 45"/>
                <a:gd name="T4" fmla="*/ 7 w 86"/>
                <a:gd name="T5" fmla="*/ 33 h 45"/>
                <a:gd name="T6" fmla="*/ 23 w 86"/>
                <a:gd name="T7" fmla="*/ 45 h 45"/>
                <a:gd name="T8" fmla="*/ 86 w 86"/>
                <a:gd name="T9" fmla="*/ 24 h 45"/>
                <a:gd name="T10" fmla="*/ 63 w 86"/>
                <a:gd name="T11" fmla="*/ 0 h 45"/>
                <a:gd name="T12" fmla="*/ 0 w 86"/>
                <a:gd name="T13" fmla="*/ 3 h 45"/>
              </a:gdLst>
              <a:ahLst/>
              <a:cxnLst>
                <a:cxn ang="0">
                  <a:pos x="T0" y="T1"/>
                </a:cxn>
                <a:cxn ang="0">
                  <a:pos x="T2" y="T3"/>
                </a:cxn>
                <a:cxn ang="0">
                  <a:pos x="T4" y="T5"/>
                </a:cxn>
                <a:cxn ang="0">
                  <a:pos x="T6" y="T7"/>
                </a:cxn>
                <a:cxn ang="0">
                  <a:pos x="T8" y="T9"/>
                </a:cxn>
                <a:cxn ang="0">
                  <a:pos x="T10" y="T11"/>
                </a:cxn>
                <a:cxn ang="0">
                  <a:pos x="T12" y="T13"/>
                </a:cxn>
              </a:cxnLst>
              <a:rect l="0" t="0" r="r" b="b"/>
              <a:pathLst>
                <a:path w="86" h="45">
                  <a:moveTo>
                    <a:pt x="0" y="3"/>
                  </a:moveTo>
                  <a:cubicBezTo>
                    <a:pt x="4" y="11"/>
                    <a:pt x="6" y="18"/>
                    <a:pt x="7" y="26"/>
                  </a:cubicBezTo>
                  <a:cubicBezTo>
                    <a:pt x="7" y="28"/>
                    <a:pt x="7" y="31"/>
                    <a:pt x="7" y="33"/>
                  </a:cubicBezTo>
                  <a:cubicBezTo>
                    <a:pt x="23" y="45"/>
                    <a:pt x="23" y="45"/>
                    <a:pt x="23" y="45"/>
                  </a:cubicBezTo>
                  <a:cubicBezTo>
                    <a:pt x="86" y="24"/>
                    <a:pt x="86" y="24"/>
                    <a:pt x="86" y="24"/>
                  </a:cubicBezTo>
                  <a:cubicBezTo>
                    <a:pt x="63" y="0"/>
                    <a:pt x="63" y="0"/>
                    <a:pt x="63" y="0"/>
                  </a:cubicBezTo>
                  <a:cubicBezTo>
                    <a:pt x="44" y="3"/>
                    <a:pt x="23" y="4"/>
                    <a:pt x="0" y="3"/>
                  </a:cubicBezTo>
                  <a:close/>
                </a:path>
              </a:pathLst>
            </a:custGeom>
            <a:solidFill>
              <a:srgbClr val="8F7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20" name="Freeform 66"/>
            <p:cNvSpPr>
              <a:spLocks/>
            </p:cNvSpPr>
            <p:nvPr/>
          </p:nvSpPr>
          <p:spPr bwMode="auto">
            <a:xfrm>
              <a:off x="1318" y="1255"/>
              <a:ext cx="253" cy="180"/>
            </a:xfrm>
            <a:custGeom>
              <a:avLst/>
              <a:gdLst>
                <a:gd name="T0" fmla="*/ 107 w 107"/>
                <a:gd name="T1" fmla="*/ 76 h 76"/>
                <a:gd name="T2" fmla="*/ 107 w 107"/>
                <a:gd name="T3" fmla="*/ 69 h 76"/>
                <a:gd name="T4" fmla="*/ 69 w 107"/>
                <a:gd name="T5" fmla="*/ 35 h 76"/>
                <a:gd name="T6" fmla="*/ 4 w 107"/>
                <a:gd name="T7" fmla="*/ 0 h 76"/>
                <a:gd name="T8" fmla="*/ 8 w 107"/>
                <a:gd name="T9" fmla="*/ 28 h 76"/>
                <a:gd name="T10" fmla="*/ 77 w 107"/>
                <a:gd name="T11" fmla="*/ 55 h 76"/>
                <a:gd name="T12" fmla="*/ 107 w 107"/>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107" h="76">
                  <a:moveTo>
                    <a:pt x="107" y="76"/>
                  </a:moveTo>
                  <a:cubicBezTo>
                    <a:pt x="107" y="74"/>
                    <a:pt x="107" y="71"/>
                    <a:pt x="107" y="69"/>
                  </a:cubicBezTo>
                  <a:cubicBezTo>
                    <a:pt x="100" y="57"/>
                    <a:pt x="87" y="46"/>
                    <a:pt x="69" y="35"/>
                  </a:cubicBezTo>
                  <a:cubicBezTo>
                    <a:pt x="4" y="0"/>
                    <a:pt x="4" y="0"/>
                    <a:pt x="4" y="0"/>
                  </a:cubicBezTo>
                  <a:cubicBezTo>
                    <a:pt x="0" y="8"/>
                    <a:pt x="1" y="17"/>
                    <a:pt x="8" y="28"/>
                  </a:cubicBezTo>
                  <a:cubicBezTo>
                    <a:pt x="36" y="32"/>
                    <a:pt x="59" y="41"/>
                    <a:pt x="77" y="55"/>
                  </a:cubicBezTo>
                  <a:cubicBezTo>
                    <a:pt x="107" y="76"/>
                    <a:pt x="107" y="76"/>
                    <a:pt x="107" y="76"/>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21" name="Freeform 67"/>
            <p:cNvSpPr>
              <a:spLocks/>
            </p:cNvSpPr>
            <p:nvPr/>
          </p:nvSpPr>
          <p:spPr bwMode="auto">
            <a:xfrm>
              <a:off x="1181" y="1215"/>
              <a:ext cx="156" cy="107"/>
            </a:xfrm>
            <a:custGeom>
              <a:avLst/>
              <a:gdLst>
                <a:gd name="T0" fmla="*/ 19 w 66"/>
                <a:gd name="T1" fmla="*/ 38 h 45"/>
                <a:gd name="T2" fmla="*/ 66 w 66"/>
                <a:gd name="T3" fmla="*/ 45 h 45"/>
                <a:gd name="T4" fmla="*/ 62 w 66"/>
                <a:gd name="T5" fmla="*/ 17 h 45"/>
                <a:gd name="T6" fmla="*/ 3 w 66"/>
                <a:gd name="T7" fmla="*/ 0 h 45"/>
                <a:gd name="T8" fmla="*/ 19 w 66"/>
                <a:gd name="T9" fmla="*/ 38 h 45"/>
              </a:gdLst>
              <a:ahLst/>
              <a:cxnLst>
                <a:cxn ang="0">
                  <a:pos x="T0" y="T1"/>
                </a:cxn>
                <a:cxn ang="0">
                  <a:pos x="T2" y="T3"/>
                </a:cxn>
                <a:cxn ang="0">
                  <a:pos x="T4" y="T5"/>
                </a:cxn>
                <a:cxn ang="0">
                  <a:pos x="T6" y="T7"/>
                </a:cxn>
                <a:cxn ang="0">
                  <a:pos x="T8" y="T9"/>
                </a:cxn>
              </a:cxnLst>
              <a:rect l="0" t="0" r="r" b="b"/>
              <a:pathLst>
                <a:path w="66" h="45">
                  <a:moveTo>
                    <a:pt x="19" y="38"/>
                  </a:moveTo>
                  <a:cubicBezTo>
                    <a:pt x="66" y="45"/>
                    <a:pt x="66" y="45"/>
                    <a:pt x="66" y="45"/>
                  </a:cubicBezTo>
                  <a:cubicBezTo>
                    <a:pt x="59" y="34"/>
                    <a:pt x="58" y="25"/>
                    <a:pt x="62" y="17"/>
                  </a:cubicBezTo>
                  <a:cubicBezTo>
                    <a:pt x="43" y="20"/>
                    <a:pt x="23" y="15"/>
                    <a:pt x="3" y="0"/>
                  </a:cubicBezTo>
                  <a:cubicBezTo>
                    <a:pt x="0" y="18"/>
                    <a:pt x="6" y="31"/>
                    <a:pt x="19" y="3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22" name="Freeform 68"/>
            <p:cNvSpPr>
              <a:spLocks noEditPoints="1"/>
            </p:cNvSpPr>
            <p:nvPr/>
          </p:nvSpPr>
          <p:spPr bwMode="auto">
            <a:xfrm>
              <a:off x="1217" y="1329"/>
              <a:ext cx="822" cy="458"/>
            </a:xfrm>
            <a:custGeom>
              <a:avLst/>
              <a:gdLst>
                <a:gd name="T0" fmla="*/ 90 w 348"/>
                <a:gd name="T1" fmla="*/ 22 h 194"/>
                <a:gd name="T2" fmla="*/ 0 w 348"/>
                <a:gd name="T3" fmla="*/ 0 h 194"/>
                <a:gd name="T4" fmla="*/ 58 w 348"/>
                <a:gd name="T5" fmla="*/ 133 h 194"/>
                <a:gd name="T6" fmla="*/ 190 w 348"/>
                <a:gd name="T7" fmla="*/ 187 h 194"/>
                <a:gd name="T8" fmla="*/ 215 w 348"/>
                <a:gd name="T9" fmla="*/ 186 h 194"/>
                <a:gd name="T10" fmla="*/ 219 w 348"/>
                <a:gd name="T11" fmla="*/ 186 h 194"/>
                <a:gd name="T12" fmla="*/ 228 w 348"/>
                <a:gd name="T13" fmla="*/ 186 h 194"/>
                <a:gd name="T14" fmla="*/ 240 w 348"/>
                <a:gd name="T15" fmla="*/ 186 h 194"/>
                <a:gd name="T16" fmla="*/ 348 w 348"/>
                <a:gd name="T17" fmla="*/ 181 h 194"/>
                <a:gd name="T18" fmla="*/ 239 w 348"/>
                <a:gd name="T19" fmla="*/ 141 h 194"/>
                <a:gd name="T20" fmla="*/ 90 w 348"/>
                <a:gd name="T21" fmla="*/ 22 h 194"/>
                <a:gd name="T22" fmla="*/ 21 w 348"/>
                <a:gd name="T23" fmla="*/ 12 h 194"/>
                <a:gd name="T24" fmla="*/ 38 w 348"/>
                <a:gd name="T25" fmla="*/ 15 h 194"/>
                <a:gd name="T26" fmla="*/ 162 w 348"/>
                <a:gd name="T27" fmla="*/ 179 h 194"/>
                <a:gd name="T28" fmla="*/ 72 w 348"/>
                <a:gd name="T29" fmla="*/ 129 h 194"/>
                <a:gd name="T30" fmla="*/ 21 w 348"/>
                <a:gd name="T31" fmla="*/ 1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 h="194">
                  <a:moveTo>
                    <a:pt x="90" y="22"/>
                  </a:moveTo>
                  <a:cubicBezTo>
                    <a:pt x="66" y="8"/>
                    <a:pt x="36" y="1"/>
                    <a:pt x="0" y="0"/>
                  </a:cubicBezTo>
                  <a:cubicBezTo>
                    <a:pt x="58" y="133"/>
                    <a:pt x="58" y="133"/>
                    <a:pt x="58" y="133"/>
                  </a:cubicBezTo>
                  <a:cubicBezTo>
                    <a:pt x="88" y="176"/>
                    <a:pt x="132" y="194"/>
                    <a:pt x="190" y="187"/>
                  </a:cubicBezTo>
                  <a:cubicBezTo>
                    <a:pt x="215" y="186"/>
                    <a:pt x="215" y="186"/>
                    <a:pt x="215" y="186"/>
                  </a:cubicBezTo>
                  <a:cubicBezTo>
                    <a:pt x="219" y="186"/>
                    <a:pt x="219" y="186"/>
                    <a:pt x="219" y="186"/>
                  </a:cubicBezTo>
                  <a:cubicBezTo>
                    <a:pt x="228" y="186"/>
                    <a:pt x="228" y="186"/>
                    <a:pt x="228" y="186"/>
                  </a:cubicBezTo>
                  <a:cubicBezTo>
                    <a:pt x="240" y="186"/>
                    <a:pt x="240" y="186"/>
                    <a:pt x="240" y="186"/>
                  </a:cubicBezTo>
                  <a:cubicBezTo>
                    <a:pt x="348" y="181"/>
                    <a:pt x="348" y="181"/>
                    <a:pt x="348" y="181"/>
                  </a:cubicBezTo>
                  <a:cubicBezTo>
                    <a:pt x="312" y="182"/>
                    <a:pt x="276" y="168"/>
                    <a:pt x="239" y="141"/>
                  </a:cubicBezTo>
                  <a:cubicBezTo>
                    <a:pt x="90" y="22"/>
                    <a:pt x="90" y="22"/>
                    <a:pt x="90" y="22"/>
                  </a:cubicBezTo>
                  <a:close/>
                  <a:moveTo>
                    <a:pt x="21" y="12"/>
                  </a:moveTo>
                  <a:cubicBezTo>
                    <a:pt x="38" y="15"/>
                    <a:pt x="38" y="15"/>
                    <a:pt x="38" y="15"/>
                  </a:cubicBezTo>
                  <a:cubicBezTo>
                    <a:pt x="56" y="94"/>
                    <a:pt x="98" y="149"/>
                    <a:pt x="162" y="179"/>
                  </a:cubicBezTo>
                  <a:cubicBezTo>
                    <a:pt x="128" y="178"/>
                    <a:pt x="98" y="162"/>
                    <a:pt x="72" y="129"/>
                  </a:cubicBezTo>
                  <a:cubicBezTo>
                    <a:pt x="50" y="92"/>
                    <a:pt x="33" y="53"/>
                    <a:pt x="21" y="12"/>
                  </a:cubicBezTo>
                  <a:close/>
                </a:path>
              </a:pathLst>
            </a:custGeom>
            <a:solidFill>
              <a:srgbClr val="C1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23" name="Freeform 69"/>
            <p:cNvSpPr>
              <a:spLocks/>
            </p:cNvSpPr>
            <p:nvPr/>
          </p:nvSpPr>
          <p:spPr bwMode="auto">
            <a:xfrm>
              <a:off x="1266" y="1357"/>
              <a:ext cx="334" cy="395"/>
            </a:xfrm>
            <a:custGeom>
              <a:avLst/>
              <a:gdLst>
                <a:gd name="T0" fmla="*/ 17 w 141"/>
                <a:gd name="T1" fmla="*/ 3 h 167"/>
                <a:gd name="T2" fmla="*/ 0 w 141"/>
                <a:gd name="T3" fmla="*/ 0 h 167"/>
                <a:gd name="T4" fmla="*/ 51 w 141"/>
                <a:gd name="T5" fmla="*/ 117 h 167"/>
                <a:gd name="T6" fmla="*/ 141 w 141"/>
                <a:gd name="T7" fmla="*/ 167 h 167"/>
                <a:gd name="T8" fmla="*/ 17 w 141"/>
                <a:gd name="T9" fmla="*/ 3 h 167"/>
              </a:gdLst>
              <a:ahLst/>
              <a:cxnLst>
                <a:cxn ang="0">
                  <a:pos x="T0" y="T1"/>
                </a:cxn>
                <a:cxn ang="0">
                  <a:pos x="T2" y="T3"/>
                </a:cxn>
                <a:cxn ang="0">
                  <a:pos x="T4" y="T5"/>
                </a:cxn>
                <a:cxn ang="0">
                  <a:pos x="T6" y="T7"/>
                </a:cxn>
                <a:cxn ang="0">
                  <a:pos x="T8" y="T9"/>
                </a:cxn>
              </a:cxnLst>
              <a:rect l="0" t="0" r="r" b="b"/>
              <a:pathLst>
                <a:path w="141" h="167">
                  <a:moveTo>
                    <a:pt x="17" y="3"/>
                  </a:moveTo>
                  <a:cubicBezTo>
                    <a:pt x="0" y="0"/>
                    <a:pt x="0" y="0"/>
                    <a:pt x="0" y="0"/>
                  </a:cubicBezTo>
                  <a:cubicBezTo>
                    <a:pt x="12" y="41"/>
                    <a:pt x="29" y="80"/>
                    <a:pt x="51" y="117"/>
                  </a:cubicBezTo>
                  <a:cubicBezTo>
                    <a:pt x="77" y="150"/>
                    <a:pt x="107" y="166"/>
                    <a:pt x="141" y="167"/>
                  </a:cubicBezTo>
                  <a:cubicBezTo>
                    <a:pt x="77" y="137"/>
                    <a:pt x="35" y="82"/>
                    <a:pt x="17" y="3"/>
                  </a:cubicBezTo>
                  <a:close/>
                </a:path>
              </a:pathLst>
            </a:custGeom>
            <a:solidFill>
              <a:srgbClr val="FC58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24" name="Freeform 70"/>
            <p:cNvSpPr>
              <a:spLocks/>
            </p:cNvSpPr>
            <p:nvPr/>
          </p:nvSpPr>
          <p:spPr bwMode="auto">
            <a:xfrm>
              <a:off x="1725" y="1768"/>
              <a:ext cx="9" cy="432"/>
            </a:xfrm>
            <a:custGeom>
              <a:avLst/>
              <a:gdLst>
                <a:gd name="T0" fmla="*/ 9 w 9"/>
                <a:gd name="T1" fmla="*/ 0 h 432"/>
                <a:gd name="T2" fmla="*/ 0 w 9"/>
                <a:gd name="T3" fmla="*/ 0 h 432"/>
                <a:gd name="T4" fmla="*/ 0 w 9"/>
                <a:gd name="T5" fmla="*/ 326 h 432"/>
                <a:gd name="T6" fmla="*/ 0 w 9"/>
                <a:gd name="T7" fmla="*/ 432 h 432"/>
                <a:gd name="T8" fmla="*/ 9 w 9"/>
                <a:gd name="T9" fmla="*/ 432 h 432"/>
                <a:gd name="T10" fmla="*/ 9 w 9"/>
                <a:gd name="T11" fmla="*/ 0 h 432"/>
                <a:gd name="T12" fmla="*/ 9 w 9"/>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9" h="432">
                  <a:moveTo>
                    <a:pt x="9" y="0"/>
                  </a:moveTo>
                  <a:lnTo>
                    <a:pt x="0" y="0"/>
                  </a:lnTo>
                  <a:lnTo>
                    <a:pt x="0" y="326"/>
                  </a:lnTo>
                  <a:lnTo>
                    <a:pt x="0" y="432"/>
                  </a:lnTo>
                  <a:lnTo>
                    <a:pt x="9" y="432"/>
                  </a:lnTo>
                  <a:lnTo>
                    <a:pt x="9" y="0"/>
                  </a:lnTo>
                  <a:lnTo>
                    <a:pt x="9" y="0"/>
                  </a:ln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25" name="Freeform 71"/>
            <p:cNvSpPr>
              <a:spLocks/>
            </p:cNvSpPr>
            <p:nvPr/>
          </p:nvSpPr>
          <p:spPr bwMode="auto">
            <a:xfrm>
              <a:off x="1755" y="1768"/>
              <a:ext cx="29" cy="432"/>
            </a:xfrm>
            <a:custGeom>
              <a:avLst/>
              <a:gdLst>
                <a:gd name="T0" fmla="*/ 29 w 29"/>
                <a:gd name="T1" fmla="*/ 0 h 432"/>
                <a:gd name="T2" fmla="*/ 0 w 29"/>
                <a:gd name="T3" fmla="*/ 0 h 432"/>
                <a:gd name="T4" fmla="*/ 0 w 29"/>
                <a:gd name="T5" fmla="*/ 432 h 432"/>
                <a:gd name="T6" fmla="*/ 26 w 29"/>
                <a:gd name="T7" fmla="*/ 432 h 432"/>
                <a:gd name="T8" fmla="*/ 29 w 29"/>
                <a:gd name="T9" fmla="*/ 326 h 432"/>
                <a:gd name="T10" fmla="*/ 29 w 29"/>
                <a:gd name="T11" fmla="*/ 0 h 432"/>
                <a:gd name="T12" fmla="*/ 29 w 29"/>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29" h="432">
                  <a:moveTo>
                    <a:pt x="29" y="0"/>
                  </a:moveTo>
                  <a:lnTo>
                    <a:pt x="0" y="0"/>
                  </a:lnTo>
                  <a:lnTo>
                    <a:pt x="0" y="432"/>
                  </a:lnTo>
                  <a:lnTo>
                    <a:pt x="26" y="432"/>
                  </a:lnTo>
                  <a:lnTo>
                    <a:pt x="29" y="326"/>
                  </a:lnTo>
                  <a:lnTo>
                    <a:pt x="29" y="0"/>
                  </a:lnTo>
                  <a:lnTo>
                    <a:pt x="29" y="0"/>
                  </a:ln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26" name="Freeform 72"/>
            <p:cNvSpPr>
              <a:spLocks/>
            </p:cNvSpPr>
            <p:nvPr/>
          </p:nvSpPr>
          <p:spPr bwMode="auto">
            <a:xfrm>
              <a:off x="1734" y="1768"/>
              <a:ext cx="21" cy="432"/>
            </a:xfrm>
            <a:custGeom>
              <a:avLst/>
              <a:gdLst>
                <a:gd name="T0" fmla="*/ 21 w 21"/>
                <a:gd name="T1" fmla="*/ 0 h 432"/>
                <a:gd name="T2" fmla="*/ 0 w 21"/>
                <a:gd name="T3" fmla="*/ 0 h 432"/>
                <a:gd name="T4" fmla="*/ 0 w 21"/>
                <a:gd name="T5" fmla="*/ 432 h 432"/>
                <a:gd name="T6" fmla="*/ 21 w 21"/>
                <a:gd name="T7" fmla="*/ 432 h 432"/>
                <a:gd name="T8" fmla="*/ 21 w 21"/>
                <a:gd name="T9" fmla="*/ 0 h 432"/>
                <a:gd name="T10" fmla="*/ 21 w 21"/>
                <a:gd name="T11" fmla="*/ 0 h 432"/>
              </a:gdLst>
              <a:ahLst/>
              <a:cxnLst>
                <a:cxn ang="0">
                  <a:pos x="T0" y="T1"/>
                </a:cxn>
                <a:cxn ang="0">
                  <a:pos x="T2" y="T3"/>
                </a:cxn>
                <a:cxn ang="0">
                  <a:pos x="T4" y="T5"/>
                </a:cxn>
                <a:cxn ang="0">
                  <a:pos x="T6" y="T7"/>
                </a:cxn>
                <a:cxn ang="0">
                  <a:pos x="T8" y="T9"/>
                </a:cxn>
                <a:cxn ang="0">
                  <a:pos x="T10" y="T11"/>
                </a:cxn>
              </a:cxnLst>
              <a:rect l="0" t="0" r="r" b="b"/>
              <a:pathLst>
                <a:path w="21" h="432">
                  <a:moveTo>
                    <a:pt x="21" y="0"/>
                  </a:moveTo>
                  <a:lnTo>
                    <a:pt x="0" y="0"/>
                  </a:lnTo>
                  <a:lnTo>
                    <a:pt x="0" y="432"/>
                  </a:lnTo>
                  <a:lnTo>
                    <a:pt x="21" y="432"/>
                  </a:lnTo>
                  <a:lnTo>
                    <a:pt x="21" y="0"/>
                  </a:lnTo>
                  <a:lnTo>
                    <a:pt x="21"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27" name="Freeform 73"/>
            <p:cNvSpPr>
              <a:spLocks noEditPoints="1"/>
            </p:cNvSpPr>
            <p:nvPr/>
          </p:nvSpPr>
          <p:spPr bwMode="auto">
            <a:xfrm>
              <a:off x="1415" y="2094"/>
              <a:ext cx="553" cy="196"/>
            </a:xfrm>
            <a:custGeom>
              <a:avLst/>
              <a:gdLst>
                <a:gd name="T0" fmla="*/ 197 w 234"/>
                <a:gd name="T1" fmla="*/ 2 h 83"/>
                <a:gd name="T2" fmla="*/ 156 w 234"/>
                <a:gd name="T3" fmla="*/ 0 h 83"/>
                <a:gd name="T4" fmla="*/ 155 w 234"/>
                <a:gd name="T5" fmla="*/ 45 h 83"/>
                <a:gd name="T6" fmla="*/ 144 w 234"/>
                <a:gd name="T7" fmla="*/ 45 h 83"/>
                <a:gd name="T8" fmla="*/ 135 w 234"/>
                <a:gd name="T9" fmla="*/ 45 h 83"/>
                <a:gd name="T10" fmla="*/ 131 w 234"/>
                <a:gd name="T11" fmla="*/ 45 h 83"/>
                <a:gd name="T12" fmla="*/ 131 w 234"/>
                <a:gd name="T13" fmla="*/ 0 h 83"/>
                <a:gd name="T14" fmla="*/ 45 w 234"/>
                <a:gd name="T15" fmla="*/ 15 h 83"/>
                <a:gd name="T16" fmla="*/ 4 w 234"/>
                <a:gd name="T17" fmla="*/ 50 h 83"/>
                <a:gd name="T18" fmla="*/ 4 w 234"/>
                <a:gd name="T19" fmla="*/ 50 h 83"/>
                <a:gd name="T20" fmla="*/ 4 w 234"/>
                <a:gd name="T21" fmla="*/ 51 h 83"/>
                <a:gd name="T22" fmla="*/ 4 w 234"/>
                <a:gd name="T23" fmla="*/ 51 h 83"/>
                <a:gd name="T24" fmla="*/ 6 w 234"/>
                <a:gd name="T25" fmla="*/ 57 h 83"/>
                <a:gd name="T26" fmla="*/ 36 w 234"/>
                <a:gd name="T27" fmla="*/ 80 h 83"/>
                <a:gd name="T28" fmla="*/ 218 w 234"/>
                <a:gd name="T29" fmla="*/ 35 h 83"/>
                <a:gd name="T30" fmla="*/ 197 w 234"/>
                <a:gd name="T31" fmla="*/ 2 h 83"/>
                <a:gd name="T32" fmla="*/ 119 w 234"/>
                <a:gd name="T33" fmla="*/ 8 h 83"/>
                <a:gd name="T34" fmla="*/ 119 w 234"/>
                <a:gd name="T35" fmla="*/ 23 h 83"/>
                <a:gd name="T36" fmla="*/ 22 w 234"/>
                <a:gd name="T37" fmla="*/ 64 h 83"/>
                <a:gd name="T38" fmla="*/ 119 w 234"/>
                <a:gd name="T39" fmla="*/ 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83">
                  <a:moveTo>
                    <a:pt x="197" y="2"/>
                  </a:moveTo>
                  <a:cubicBezTo>
                    <a:pt x="184" y="1"/>
                    <a:pt x="171" y="0"/>
                    <a:pt x="156" y="0"/>
                  </a:cubicBezTo>
                  <a:cubicBezTo>
                    <a:pt x="155" y="45"/>
                    <a:pt x="155" y="45"/>
                    <a:pt x="155" y="45"/>
                  </a:cubicBezTo>
                  <a:cubicBezTo>
                    <a:pt x="144" y="45"/>
                    <a:pt x="144" y="45"/>
                    <a:pt x="144" y="45"/>
                  </a:cubicBezTo>
                  <a:cubicBezTo>
                    <a:pt x="135" y="45"/>
                    <a:pt x="135" y="45"/>
                    <a:pt x="135" y="45"/>
                  </a:cubicBezTo>
                  <a:cubicBezTo>
                    <a:pt x="131" y="45"/>
                    <a:pt x="131" y="45"/>
                    <a:pt x="131" y="45"/>
                  </a:cubicBezTo>
                  <a:cubicBezTo>
                    <a:pt x="131" y="0"/>
                    <a:pt x="131" y="0"/>
                    <a:pt x="131" y="0"/>
                  </a:cubicBezTo>
                  <a:cubicBezTo>
                    <a:pt x="98" y="2"/>
                    <a:pt x="69" y="7"/>
                    <a:pt x="45" y="15"/>
                  </a:cubicBezTo>
                  <a:cubicBezTo>
                    <a:pt x="18" y="25"/>
                    <a:pt x="4" y="37"/>
                    <a:pt x="4" y="50"/>
                  </a:cubicBezTo>
                  <a:cubicBezTo>
                    <a:pt x="4" y="50"/>
                    <a:pt x="4" y="50"/>
                    <a:pt x="4" y="50"/>
                  </a:cubicBezTo>
                  <a:cubicBezTo>
                    <a:pt x="4" y="50"/>
                    <a:pt x="4" y="51"/>
                    <a:pt x="4" y="51"/>
                  </a:cubicBezTo>
                  <a:cubicBezTo>
                    <a:pt x="4" y="51"/>
                    <a:pt x="4" y="51"/>
                    <a:pt x="4" y="51"/>
                  </a:cubicBezTo>
                  <a:cubicBezTo>
                    <a:pt x="4" y="53"/>
                    <a:pt x="5" y="55"/>
                    <a:pt x="6" y="57"/>
                  </a:cubicBezTo>
                  <a:cubicBezTo>
                    <a:pt x="9" y="66"/>
                    <a:pt x="19" y="74"/>
                    <a:pt x="36" y="80"/>
                  </a:cubicBezTo>
                  <a:cubicBezTo>
                    <a:pt x="116" y="83"/>
                    <a:pt x="177" y="68"/>
                    <a:pt x="218" y="35"/>
                  </a:cubicBezTo>
                  <a:cubicBezTo>
                    <a:pt x="234" y="21"/>
                    <a:pt x="227" y="10"/>
                    <a:pt x="197" y="2"/>
                  </a:cubicBezTo>
                  <a:close/>
                  <a:moveTo>
                    <a:pt x="119" y="8"/>
                  </a:moveTo>
                  <a:cubicBezTo>
                    <a:pt x="119" y="23"/>
                    <a:pt x="119" y="23"/>
                    <a:pt x="119" y="23"/>
                  </a:cubicBezTo>
                  <a:cubicBezTo>
                    <a:pt x="54" y="25"/>
                    <a:pt x="22" y="39"/>
                    <a:pt x="22" y="64"/>
                  </a:cubicBezTo>
                  <a:cubicBezTo>
                    <a:pt x="0" y="41"/>
                    <a:pt x="32" y="23"/>
                    <a:pt x="119" y="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28" name="Freeform 74"/>
            <p:cNvSpPr>
              <a:spLocks/>
            </p:cNvSpPr>
            <p:nvPr/>
          </p:nvSpPr>
          <p:spPr bwMode="auto">
            <a:xfrm>
              <a:off x="1415" y="2113"/>
              <a:ext cx="281" cy="132"/>
            </a:xfrm>
            <a:custGeom>
              <a:avLst/>
              <a:gdLst>
                <a:gd name="T0" fmla="*/ 119 w 119"/>
                <a:gd name="T1" fmla="*/ 15 h 56"/>
                <a:gd name="T2" fmla="*/ 119 w 119"/>
                <a:gd name="T3" fmla="*/ 0 h 56"/>
                <a:gd name="T4" fmla="*/ 22 w 119"/>
                <a:gd name="T5" fmla="*/ 56 h 56"/>
                <a:gd name="T6" fmla="*/ 119 w 119"/>
                <a:gd name="T7" fmla="*/ 15 h 56"/>
              </a:gdLst>
              <a:ahLst/>
              <a:cxnLst>
                <a:cxn ang="0">
                  <a:pos x="T0" y="T1"/>
                </a:cxn>
                <a:cxn ang="0">
                  <a:pos x="T2" y="T3"/>
                </a:cxn>
                <a:cxn ang="0">
                  <a:pos x="T4" y="T5"/>
                </a:cxn>
                <a:cxn ang="0">
                  <a:pos x="T6" y="T7"/>
                </a:cxn>
              </a:cxnLst>
              <a:rect l="0" t="0" r="r" b="b"/>
              <a:pathLst>
                <a:path w="119" h="56">
                  <a:moveTo>
                    <a:pt x="119" y="15"/>
                  </a:moveTo>
                  <a:cubicBezTo>
                    <a:pt x="119" y="0"/>
                    <a:pt x="119" y="0"/>
                    <a:pt x="119" y="0"/>
                  </a:cubicBezTo>
                  <a:cubicBezTo>
                    <a:pt x="32" y="15"/>
                    <a:pt x="0" y="33"/>
                    <a:pt x="22" y="56"/>
                  </a:cubicBezTo>
                  <a:cubicBezTo>
                    <a:pt x="22" y="31"/>
                    <a:pt x="54" y="17"/>
                    <a:pt x="119" y="15"/>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extLst>
      <p:ext uri="{BB962C8B-B14F-4D97-AF65-F5344CB8AC3E}">
        <p14:creationId xmlns:p14="http://schemas.microsoft.com/office/powerpoint/2010/main" val="18036577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51"/>
                                            </p:tgtEl>
                                            <p:attrNameLst>
                                              <p:attrName>style.visibility</p:attrName>
                                            </p:attrNameLst>
                                          </p:cBhvr>
                                          <p:to>
                                            <p:strVal val="visible"/>
                                          </p:to>
                                        </p:set>
                                        <p:animEffect transition="in" filter="wipe(down)">
                                          <p:cBhvr>
                                            <p:cTn id="7" dur="319">
                                              <p:stCondLst>
                                                <p:cond delay="0"/>
                                              </p:stCondLst>
                                            </p:cTn>
                                            <p:tgtEl>
                                              <p:spTgt spid="351"/>
                                            </p:tgtEl>
                                          </p:cBhvr>
                                        </p:animEffect>
                                        <p:anim calcmode="lin" valueType="num">
                                          <p:cBhvr>
                                            <p:cTn id="8" dur="1002" tmFilter="0,0; 0.14,0.36; 0.43,0.73; 0.71,0.91; 1.0,1.0">
                                              <p:stCondLst>
                                                <p:cond delay="0"/>
                                              </p:stCondLst>
                                            </p:cTn>
                                            <p:tgtEl>
                                              <p:spTgt spid="351"/>
                                            </p:tgtEl>
                                            <p:attrNameLst>
                                              <p:attrName>ppt_x</p:attrName>
                                            </p:attrNameLst>
                                          </p:cBhvr>
                                          <p:tavLst>
                                            <p:tav tm="0">
                                              <p:val>
                                                <p:strVal val="#ppt_x-0.25"/>
                                              </p:val>
                                            </p:tav>
                                            <p:tav tm="100000">
                                              <p:val>
                                                <p:strVal val="#ppt_x"/>
                                              </p:val>
                                            </p:tav>
                                          </p:tavLst>
                                        </p:anim>
                                        <p:anim calcmode="lin" valueType="num">
                                          <p:cBhvr>
                                            <p:cTn id="9" dur="365" tmFilter="0.0,0.0; 0.25,0.07; 0.50,0.2; 0.75,0.467; 1.0,1.0">
                                              <p:stCondLst>
                                                <p:cond delay="0"/>
                                              </p:stCondLst>
                                            </p:cTn>
                                            <p:tgtEl>
                                              <p:spTgt spid="351"/>
                                            </p:tgtEl>
                                            <p:attrNameLst>
                                              <p:attrName>ppt_y</p:attrName>
                                            </p:attrNameLst>
                                          </p:cBhvr>
                                          <p:tavLst>
                                            <p:tav tm="0" fmla="#ppt_y-sin(pi*$)/3">
                                              <p:val>
                                                <p:fltVal val="0.5"/>
                                              </p:val>
                                            </p:tav>
                                            <p:tav tm="100000">
                                              <p:val>
                                                <p:fltVal val="1"/>
                                              </p:val>
                                            </p:tav>
                                          </p:tavLst>
                                        </p:anim>
                                        <p:anim calcmode="lin" valueType="num">
                                          <p:cBhvr>
                                            <p:cTn id="10" dur="365" tmFilter="0, 0; 0.125,0.2665; 0.25,0.4; 0.375,0.465; 0.5,0.5;  0.625,0.535; 0.75,0.6; 0.875,0.7335; 1,1">
                                              <p:stCondLst>
                                                <p:cond delay="365"/>
                                              </p:stCondLst>
                                            </p:cTn>
                                            <p:tgtEl>
                                              <p:spTgt spid="351"/>
                                            </p:tgtEl>
                                            <p:attrNameLst>
                                              <p:attrName>ppt_y</p:attrName>
                                            </p:attrNameLst>
                                          </p:cBhvr>
                                          <p:tavLst>
                                            <p:tav tm="0" fmla="#ppt_y-sin(pi*$)/9">
                                              <p:val>
                                                <p:fltVal val="0"/>
                                              </p:val>
                                            </p:tav>
                                            <p:tav tm="100000">
                                              <p:val>
                                                <p:fltVal val="1"/>
                                              </p:val>
                                            </p:tav>
                                          </p:tavLst>
                                        </p:anim>
                                        <p:anim calcmode="lin" valueType="num">
                                          <p:cBhvr>
                                            <p:cTn id="11" dur="183" tmFilter="0, 0; 0.125,0.2665; 0.25,0.4; 0.375,0.465; 0.5,0.5;  0.625,0.535; 0.75,0.6; 0.875,0.7335; 1,1">
                                              <p:stCondLst>
                                                <p:cond delay="728"/>
                                              </p:stCondLst>
                                            </p:cTn>
                                            <p:tgtEl>
                                              <p:spTgt spid="351"/>
                                            </p:tgtEl>
                                            <p:attrNameLst>
                                              <p:attrName>ppt_y</p:attrName>
                                            </p:attrNameLst>
                                          </p:cBhvr>
                                          <p:tavLst>
                                            <p:tav tm="0" fmla="#ppt_y-sin(pi*$)/27">
                                              <p:val>
                                                <p:fltVal val="0"/>
                                              </p:val>
                                            </p:tav>
                                            <p:tav tm="100000">
                                              <p:val>
                                                <p:fltVal val="1"/>
                                              </p:val>
                                            </p:tav>
                                          </p:tavLst>
                                        </p:anim>
                                        <p:anim calcmode="lin" valueType="num">
                                          <p:cBhvr>
                                            <p:cTn id="12" dur="90" tmFilter="0, 0; 0.125,0.2665; 0.25,0.4; 0.375,0.465; 0.5,0.5;  0.625,0.535; 0.75,0.6; 0.875,0.7335; 1,1">
                                              <p:stCondLst>
                                                <p:cond delay="911"/>
                                              </p:stCondLst>
                                            </p:cTn>
                                            <p:tgtEl>
                                              <p:spTgt spid="351"/>
                                            </p:tgtEl>
                                            <p:attrNameLst>
                                              <p:attrName>ppt_y</p:attrName>
                                            </p:attrNameLst>
                                          </p:cBhvr>
                                          <p:tavLst>
                                            <p:tav tm="0" fmla="#ppt_y-sin(pi*$)/81">
                                              <p:val>
                                                <p:fltVal val="0"/>
                                              </p:val>
                                            </p:tav>
                                            <p:tav tm="100000">
                                              <p:val>
                                                <p:fltVal val="1"/>
                                              </p:val>
                                            </p:tav>
                                          </p:tavLst>
                                        </p:anim>
                                        <p:animScale>
                                          <p:cBhvr>
                                            <p:cTn id="13" dur="14">
                                              <p:stCondLst>
                                                <p:cond delay="357"/>
                                              </p:stCondLst>
                                            </p:cTn>
                                            <p:tgtEl>
                                              <p:spTgt spid="351"/>
                                            </p:tgtEl>
                                          </p:cBhvr>
                                          <p:to x="100000" y="60000"/>
                                        </p:animScale>
                                        <p:animScale>
                                          <p:cBhvr>
                                            <p:cTn id="14" dur="91" decel="50000">
                                              <p:stCondLst>
                                                <p:cond delay="372"/>
                                              </p:stCondLst>
                                            </p:cTn>
                                            <p:tgtEl>
                                              <p:spTgt spid="351"/>
                                            </p:tgtEl>
                                          </p:cBhvr>
                                          <p:to x="100000" y="100000"/>
                                        </p:animScale>
                                        <p:animScale>
                                          <p:cBhvr>
                                            <p:cTn id="15" dur="14">
                                              <p:stCondLst>
                                                <p:cond delay="722"/>
                                              </p:stCondLst>
                                            </p:cTn>
                                            <p:tgtEl>
                                              <p:spTgt spid="351"/>
                                            </p:tgtEl>
                                          </p:cBhvr>
                                          <p:to x="100000" y="80000"/>
                                        </p:animScale>
                                        <p:animScale>
                                          <p:cBhvr>
                                            <p:cTn id="16" dur="91" decel="50000">
                                              <p:stCondLst>
                                                <p:cond delay="736"/>
                                              </p:stCondLst>
                                            </p:cTn>
                                            <p:tgtEl>
                                              <p:spTgt spid="351"/>
                                            </p:tgtEl>
                                          </p:cBhvr>
                                          <p:to x="100000" y="100000"/>
                                        </p:animScale>
                                        <p:animScale>
                                          <p:cBhvr>
                                            <p:cTn id="17" dur="14">
                                              <p:stCondLst>
                                                <p:cond delay="903"/>
                                              </p:stCondLst>
                                            </p:cTn>
                                            <p:tgtEl>
                                              <p:spTgt spid="351"/>
                                            </p:tgtEl>
                                          </p:cBhvr>
                                          <p:to x="100000" y="90000"/>
                                        </p:animScale>
                                        <p:animScale>
                                          <p:cBhvr>
                                            <p:cTn id="18" dur="91" decel="50000">
                                              <p:stCondLst>
                                                <p:cond delay="917"/>
                                              </p:stCondLst>
                                            </p:cTn>
                                            <p:tgtEl>
                                              <p:spTgt spid="351"/>
                                            </p:tgtEl>
                                          </p:cBhvr>
                                          <p:to x="100000" y="100000"/>
                                        </p:animScale>
                                        <p:animScale>
                                          <p:cBhvr>
                                            <p:cTn id="19" dur="14">
                                              <p:stCondLst>
                                                <p:cond delay="994"/>
                                              </p:stCondLst>
                                            </p:cTn>
                                            <p:tgtEl>
                                              <p:spTgt spid="351"/>
                                            </p:tgtEl>
                                          </p:cBhvr>
                                          <p:to x="100000" y="95000"/>
                                        </p:animScale>
                                        <p:animScale>
                                          <p:cBhvr>
                                            <p:cTn id="20" dur="91" decel="50000">
                                              <p:stCondLst>
                                                <p:cond delay="1009"/>
                                              </p:stCondLst>
                                            </p:cTn>
                                            <p:tgtEl>
                                              <p:spTgt spid="351"/>
                                            </p:tgtEl>
                                          </p:cBhvr>
                                          <p:to x="100000" y="100000"/>
                                        </p:animScale>
                                      </p:childTnLst>
                                    </p:cTn>
                                  </p:par>
                                </p:childTnLst>
                              </p:cTn>
                            </p:par>
                            <p:par>
                              <p:cTn id="21" fill="hold">
                                <p:stCondLst>
                                  <p:cond delay="1100"/>
                                </p:stCondLst>
                                <p:childTnLst>
                                  <p:par>
                                    <p:cTn id="22" presetID="2" presetClass="entr" presetSubtype="8" fill="hold" nodeType="afterEffect" p14:presetBounceEnd="47500">
                                      <p:stCondLst>
                                        <p:cond delay="0"/>
                                      </p:stCondLst>
                                      <p:childTnLst>
                                        <p:set>
                                          <p:cBhvr>
                                            <p:cTn id="23" dur="1" fill="hold">
                                              <p:stCondLst>
                                                <p:cond delay="0"/>
                                              </p:stCondLst>
                                            </p:cTn>
                                            <p:tgtEl>
                                              <p:spTgt spid="359"/>
                                            </p:tgtEl>
                                            <p:attrNameLst>
                                              <p:attrName>style.visibility</p:attrName>
                                            </p:attrNameLst>
                                          </p:cBhvr>
                                          <p:to>
                                            <p:strVal val="visible"/>
                                          </p:to>
                                        </p:set>
                                        <p:anim calcmode="lin" valueType="num" p14:bounceEnd="47500">
                                          <p:cBhvr additive="base">
                                            <p:cTn id="24" dur="400" fill="hold"/>
                                            <p:tgtEl>
                                              <p:spTgt spid="359"/>
                                            </p:tgtEl>
                                            <p:attrNameLst>
                                              <p:attrName>ppt_x</p:attrName>
                                            </p:attrNameLst>
                                          </p:cBhvr>
                                          <p:tavLst>
                                            <p:tav tm="0">
                                              <p:val>
                                                <p:strVal val="0-#ppt_w/2"/>
                                              </p:val>
                                            </p:tav>
                                            <p:tav tm="100000">
                                              <p:val>
                                                <p:strVal val="#ppt_x"/>
                                              </p:val>
                                            </p:tav>
                                          </p:tavLst>
                                        </p:anim>
                                        <p:anim calcmode="lin" valueType="num" p14:bounceEnd="47500">
                                          <p:cBhvr additive="base">
                                            <p:cTn id="25" dur="400" fill="hold"/>
                                            <p:tgtEl>
                                              <p:spTgt spid="359"/>
                                            </p:tgtEl>
                                            <p:attrNameLst>
                                              <p:attrName>ppt_y</p:attrName>
                                            </p:attrNameLst>
                                          </p:cBhvr>
                                          <p:tavLst>
                                            <p:tav tm="0">
                                              <p:val>
                                                <p:strVal val="#ppt_y"/>
                                              </p:val>
                                            </p:tav>
                                            <p:tav tm="100000">
                                              <p:val>
                                                <p:strVal val="#ppt_y"/>
                                              </p:val>
                                            </p:tav>
                                          </p:tavLst>
                                        </p:anim>
                                      </p:childTnLst>
                                    </p:cTn>
                                  </p:par>
                                  <p:par>
                                    <p:cTn id="26" presetID="2" presetClass="entr" presetSubtype="6" fill="hold" nodeType="withEffect" p14:presetBounceEnd="47500">
                                      <p:stCondLst>
                                        <p:cond delay="0"/>
                                      </p:stCondLst>
                                      <p:childTnLst>
                                        <p:set>
                                          <p:cBhvr>
                                            <p:cTn id="27" dur="1" fill="hold">
                                              <p:stCondLst>
                                                <p:cond delay="0"/>
                                              </p:stCondLst>
                                            </p:cTn>
                                            <p:tgtEl>
                                              <p:spTgt spid="364"/>
                                            </p:tgtEl>
                                            <p:attrNameLst>
                                              <p:attrName>style.visibility</p:attrName>
                                            </p:attrNameLst>
                                          </p:cBhvr>
                                          <p:to>
                                            <p:strVal val="visible"/>
                                          </p:to>
                                        </p:set>
                                        <p:anim calcmode="lin" valueType="num" p14:bounceEnd="47500">
                                          <p:cBhvr additive="base">
                                            <p:cTn id="28" dur="400" fill="hold"/>
                                            <p:tgtEl>
                                              <p:spTgt spid="364"/>
                                            </p:tgtEl>
                                            <p:attrNameLst>
                                              <p:attrName>ppt_x</p:attrName>
                                            </p:attrNameLst>
                                          </p:cBhvr>
                                          <p:tavLst>
                                            <p:tav tm="0">
                                              <p:val>
                                                <p:strVal val="1+#ppt_w/2"/>
                                              </p:val>
                                            </p:tav>
                                            <p:tav tm="100000">
                                              <p:val>
                                                <p:strVal val="#ppt_x"/>
                                              </p:val>
                                            </p:tav>
                                          </p:tavLst>
                                        </p:anim>
                                        <p:anim calcmode="lin" valueType="num" p14:bounceEnd="47500">
                                          <p:cBhvr additive="base">
                                            <p:cTn id="29" dur="400" fill="hold"/>
                                            <p:tgtEl>
                                              <p:spTgt spid="364"/>
                                            </p:tgtEl>
                                            <p:attrNameLst>
                                              <p:attrName>ppt_y</p:attrName>
                                            </p:attrNameLst>
                                          </p:cBhvr>
                                          <p:tavLst>
                                            <p:tav tm="0">
                                              <p:val>
                                                <p:strVal val="1+#ppt_h/2"/>
                                              </p:val>
                                            </p:tav>
                                            <p:tav tm="100000">
                                              <p:val>
                                                <p:strVal val="#ppt_y"/>
                                              </p:val>
                                            </p:tav>
                                          </p:tavLst>
                                        </p:anim>
                                      </p:childTnLst>
                                    </p:cTn>
                                  </p:par>
                                  <p:par>
                                    <p:cTn id="30" presetID="2" presetClass="entr" presetSubtype="3" fill="hold" nodeType="withEffect" p14:presetBounceEnd="47500">
                                      <p:stCondLst>
                                        <p:cond delay="0"/>
                                      </p:stCondLst>
                                      <p:childTnLst>
                                        <p:set>
                                          <p:cBhvr>
                                            <p:cTn id="31" dur="1" fill="hold">
                                              <p:stCondLst>
                                                <p:cond delay="0"/>
                                              </p:stCondLst>
                                            </p:cTn>
                                            <p:tgtEl>
                                              <p:spTgt spid="348"/>
                                            </p:tgtEl>
                                            <p:attrNameLst>
                                              <p:attrName>style.visibility</p:attrName>
                                            </p:attrNameLst>
                                          </p:cBhvr>
                                          <p:to>
                                            <p:strVal val="visible"/>
                                          </p:to>
                                        </p:set>
                                        <p:anim calcmode="lin" valueType="num" p14:bounceEnd="47500">
                                          <p:cBhvr additive="base">
                                            <p:cTn id="32" dur="400" fill="hold"/>
                                            <p:tgtEl>
                                              <p:spTgt spid="348"/>
                                            </p:tgtEl>
                                            <p:attrNameLst>
                                              <p:attrName>ppt_x</p:attrName>
                                            </p:attrNameLst>
                                          </p:cBhvr>
                                          <p:tavLst>
                                            <p:tav tm="0">
                                              <p:val>
                                                <p:strVal val="1+#ppt_w/2"/>
                                              </p:val>
                                            </p:tav>
                                            <p:tav tm="100000">
                                              <p:val>
                                                <p:strVal val="#ppt_x"/>
                                              </p:val>
                                            </p:tav>
                                          </p:tavLst>
                                        </p:anim>
                                        <p:anim calcmode="lin" valueType="num" p14:bounceEnd="47500">
                                          <p:cBhvr additive="base">
                                            <p:cTn id="33" dur="400" fill="hold"/>
                                            <p:tgtEl>
                                              <p:spTgt spid="348"/>
                                            </p:tgtEl>
                                            <p:attrNameLst>
                                              <p:attrName>ppt_y</p:attrName>
                                            </p:attrNameLst>
                                          </p:cBhvr>
                                          <p:tavLst>
                                            <p:tav tm="0">
                                              <p:val>
                                                <p:strVal val="0-#ppt_h/2"/>
                                              </p:val>
                                            </p:tav>
                                            <p:tav tm="100000">
                                              <p:val>
                                                <p:strVal val="#ppt_y"/>
                                              </p:val>
                                            </p:tav>
                                          </p:tavLst>
                                        </p:anim>
                                      </p:childTnLst>
                                    </p:cTn>
                                  </p:par>
                                  <p:par>
                                    <p:cTn id="34" presetID="6" presetClass="entr" presetSubtype="32" fill="hold" grpId="0" nodeType="withEffect">
                                      <p:stCondLst>
                                        <p:cond delay="100"/>
                                      </p:stCondLst>
                                      <p:childTnLst>
                                        <p:set>
                                          <p:cBhvr>
                                            <p:cTn id="35" dur="1" fill="hold">
                                              <p:stCondLst>
                                                <p:cond delay="0"/>
                                              </p:stCondLst>
                                            </p:cTn>
                                            <p:tgtEl>
                                              <p:spTgt spid="347"/>
                                            </p:tgtEl>
                                            <p:attrNameLst>
                                              <p:attrName>style.visibility</p:attrName>
                                            </p:attrNameLst>
                                          </p:cBhvr>
                                          <p:to>
                                            <p:strVal val="visible"/>
                                          </p:to>
                                        </p:set>
                                        <p:animEffect transition="in" filter="circle(out)">
                                          <p:cBhvr>
                                            <p:cTn id="36" dur="300"/>
                                            <p:tgtEl>
                                              <p:spTgt spid="347"/>
                                            </p:tgtEl>
                                          </p:cBhvr>
                                        </p:animEffect>
                                      </p:childTnLst>
                                    </p:cTn>
                                  </p:par>
                                </p:childTnLst>
                              </p:cTn>
                            </p:par>
                            <p:par>
                              <p:cTn id="37" fill="hold">
                                <p:stCondLst>
                                  <p:cond delay="1500"/>
                                </p:stCondLst>
                                <p:childTnLst>
                                  <p:par>
                                    <p:cTn id="38" presetID="22" presetClass="entr" presetSubtype="2" fill="hold" nodeType="afterEffect">
                                      <p:stCondLst>
                                        <p:cond delay="0"/>
                                      </p:stCondLst>
                                      <p:childTnLst>
                                        <p:set>
                                          <p:cBhvr>
                                            <p:cTn id="39" dur="1" fill="hold">
                                              <p:stCondLst>
                                                <p:cond delay="0"/>
                                              </p:stCondLst>
                                            </p:cTn>
                                            <p:tgtEl>
                                              <p:spTgt spid="377"/>
                                            </p:tgtEl>
                                            <p:attrNameLst>
                                              <p:attrName>style.visibility</p:attrName>
                                            </p:attrNameLst>
                                          </p:cBhvr>
                                          <p:to>
                                            <p:strVal val="visible"/>
                                          </p:to>
                                        </p:set>
                                        <p:animEffect transition="in" filter="wipe(right)">
                                          <p:cBhvr>
                                            <p:cTn id="40" dur="500"/>
                                            <p:tgtEl>
                                              <p:spTgt spid="377"/>
                                            </p:tgtEl>
                                          </p:cBhvr>
                                        </p:animEffect>
                                      </p:childTnLst>
                                    </p:cTn>
                                  </p:par>
                                </p:childTnLst>
                              </p:cTn>
                            </p:par>
                            <p:par>
                              <p:cTn id="41" fill="hold">
                                <p:stCondLst>
                                  <p:cond delay="2000"/>
                                </p:stCondLst>
                                <p:childTnLst>
                                  <p:par>
                                    <p:cTn id="42" presetID="42" presetClass="entr" presetSubtype="0" fill="hold" grpId="0" nodeType="afterEffect">
                                      <p:stCondLst>
                                        <p:cond delay="0"/>
                                      </p:stCondLst>
                                      <p:childTnLst>
                                        <p:set>
                                          <p:cBhvr>
                                            <p:cTn id="43" dur="1" fill="hold">
                                              <p:stCondLst>
                                                <p:cond delay="0"/>
                                              </p:stCondLst>
                                            </p:cTn>
                                            <p:tgtEl>
                                              <p:spTgt spid="375"/>
                                            </p:tgtEl>
                                            <p:attrNameLst>
                                              <p:attrName>style.visibility</p:attrName>
                                            </p:attrNameLst>
                                          </p:cBhvr>
                                          <p:to>
                                            <p:strVal val="visible"/>
                                          </p:to>
                                        </p:set>
                                        <p:animEffect transition="in" filter="fade">
                                          <p:cBhvr>
                                            <p:cTn id="44" dur="400"/>
                                            <p:tgtEl>
                                              <p:spTgt spid="375"/>
                                            </p:tgtEl>
                                          </p:cBhvr>
                                        </p:animEffect>
                                        <p:anim calcmode="lin" valueType="num">
                                          <p:cBhvr>
                                            <p:cTn id="45" dur="400" fill="hold"/>
                                            <p:tgtEl>
                                              <p:spTgt spid="375"/>
                                            </p:tgtEl>
                                            <p:attrNameLst>
                                              <p:attrName>ppt_x</p:attrName>
                                            </p:attrNameLst>
                                          </p:cBhvr>
                                          <p:tavLst>
                                            <p:tav tm="0">
                                              <p:val>
                                                <p:strVal val="#ppt_x"/>
                                              </p:val>
                                            </p:tav>
                                            <p:tav tm="100000">
                                              <p:val>
                                                <p:strVal val="#ppt_x"/>
                                              </p:val>
                                            </p:tav>
                                          </p:tavLst>
                                        </p:anim>
                                        <p:anim calcmode="lin" valueType="num">
                                          <p:cBhvr>
                                            <p:cTn id="46" dur="400" fill="hold"/>
                                            <p:tgtEl>
                                              <p:spTgt spid="375"/>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76"/>
                                            </p:tgtEl>
                                            <p:attrNameLst>
                                              <p:attrName>style.visibility</p:attrName>
                                            </p:attrNameLst>
                                          </p:cBhvr>
                                          <p:to>
                                            <p:strVal val="visible"/>
                                          </p:to>
                                        </p:set>
                                        <p:animEffect transition="in" filter="fade">
                                          <p:cBhvr>
                                            <p:cTn id="49" dur="400"/>
                                            <p:tgtEl>
                                              <p:spTgt spid="376"/>
                                            </p:tgtEl>
                                          </p:cBhvr>
                                        </p:animEffect>
                                        <p:anim calcmode="lin" valueType="num">
                                          <p:cBhvr>
                                            <p:cTn id="50" dur="400" fill="hold"/>
                                            <p:tgtEl>
                                              <p:spTgt spid="376"/>
                                            </p:tgtEl>
                                            <p:attrNameLst>
                                              <p:attrName>ppt_x</p:attrName>
                                            </p:attrNameLst>
                                          </p:cBhvr>
                                          <p:tavLst>
                                            <p:tav tm="0">
                                              <p:val>
                                                <p:strVal val="#ppt_x"/>
                                              </p:val>
                                            </p:tav>
                                            <p:tav tm="100000">
                                              <p:val>
                                                <p:strVal val="#ppt_x"/>
                                              </p:val>
                                            </p:tav>
                                          </p:tavLst>
                                        </p:anim>
                                        <p:anim calcmode="lin" valueType="num">
                                          <p:cBhvr>
                                            <p:cTn id="51" dur="400" fill="hold"/>
                                            <p:tgtEl>
                                              <p:spTgt spid="376"/>
                                            </p:tgtEl>
                                            <p:attrNameLst>
                                              <p:attrName>ppt_y</p:attrName>
                                            </p:attrNameLst>
                                          </p:cBhvr>
                                          <p:tavLst>
                                            <p:tav tm="0">
                                              <p:val>
                                                <p:strVal val="#ppt_y-.1"/>
                                              </p:val>
                                            </p:tav>
                                            <p:tav tm="100000">
                                              <p:val>
                                                <p:strVal val="#ppt_y"/>
                                              </p:val>
                                            </p:tav>
                                          </p:tavLst>
                                        </p:anim>
                                      </p:childTnLst>
                                    </p:cTn>
                                  </p:par>
                                </p:childTnLst>
                              </p:cTn>
                            </p:par>
                            <p:par>
                              <p:cTn id="52" fill="hold">
                                <p:stCondLst>
                                  <p:cond delay="2400"/>
                                </p:stCondLst>
                                <p:childTnLst>
                                  <p:par>
                                    <p:cTn id="53" presetID="22" presetClass="entr" presetSubtype="8" fill="hold" nodeType="afterEffect">
                                      <p:stCondLst>
                                        <p:cond delay="0"/>
                                      </p:stCondLst>
                                      <p:childTnLst>
                                        <p:set>
                                          <p:cBhvr>
                                            <p:cTn id="54" dur="1" fill="hold">
                                              <p:stCondLst>
                                                <p:cond delay="0"/>
                                              </p:stCondLst>
                                            </p:cTn>
                                            <p:tgtEl>
                                              <p:spTgt spid="369"/>
                                            </p:tgtEl>
                                            <p:attrNameLst>
                                              <p:attrName>style.visibility</p:attrName>
                                            </p:attrNameLst>
                                          </p:cBhvr>
                                          <p:to>
                                            <p:strVal val="visible"/>
                                          </p:to>
                                        </p:set>
                                        <p:animEffect transition="in" filter="wipe(left)">
                                          <p:cBhvr>
                                            <p:cTn id="55" dur="500"/>
                                            <p:tgtEl>
                                              <p:spTgt spid="369"/>
                                            </p:tgtEl>
                                          </p:cBhvr>
                                        </p:animEffect>
                                      </p:childTnLst>
                                    </p:cTn>
                                  </p:par>
                                </p:childTnLst>
                              </p:cTn>
                            </p:par>
                            <p:par>
                              <p:cTn id="56" fill="hold">
                                <p:stCondLst>
                                  <p:cond delay="2900"/>
                                </p:stCondLst>
                                <p:childTnLst>
                                  <p:par>
                                    <p:cTn id="57" presetID="42" presetClass="entr" presetSubtype="0" fill="hold" grpId="0" nodeType="afterEffect">
                                      <p:stCondLst>
                                        <p:cond delay="0"/>
                                      </p:stCondLst>
                                      <p:childTnLst>
                                        <p:set>
                                          <p:cBhvr>
                                            <p:cTn id="58" dur="1" fill="hold">
                                              <p:stCondLst>
                                                <p:cond delay="0"/>
                                              </p:stCondLst>
                                            </p:cTn>
                                            <p:tgtEl>
                                              <p:spTgt spid="371"/>
                                            </p:tgtEl>
                                            <p:attrNameLst>
                                              <p:attrName>style.visibility</p:attrName>
                                            </p:attrNameLst>
                                          </p:cBhvr>
                                          <p:to>
                                            <p:strVal val="visible"/>
                                          </p:to>
                                        </p:set>
                                        <p:animEffect transition="in" filter="fade">
                                          <p:cBhvr>
                                            <p:cTn id="59" dur="400"/>
                                            <p:tgtEl>
                                              <p:spTgt spid="371"/>
                                            </p:tgtEl>
                                          </p:cBhvr>
                                        </p:animEffect>
                                        <p:anim calcmode="lin" valueType="num">
                                          <p:cBhvr>
                                            <p:cTn id="60" dur="400" fill="hold"/>
                                            <p:tgtEl>
                                              <p:spTgt spid="371"/>
                                            </p:tgtEl>
                                            <p:attrNameLst>
                                              <p:attrName>ppt_x</p:attrName>
                                            </p:attrNameLst>
                                          </p:cBhvr>
                                          <p:tavLst>
                                            <p:tav tm="0">
                                              <p:val>
                                                <p:strVal val="#ppt_x"/>
                                              </p:val>
                                            </p:tav>
                                            <p:tav tm="100000">
                                              <p:val>
                                                <p:strVal val="#ppt_x"/>
                                              </p:val>
                                            </p:tav>
                                          </p:tavLst>
                                        </p:anim>
                                        <p:anim calcmode="lin" valueType="num">
                                          <p:cBhvr>
                                            <p:cTn id="61" dur="400" fill="hold"/>
                                            <p:tgtEl>
                                              <p:spTgt spid="371"/>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70"/>
                                            </p:tgtEl>
                                            <p:attrNameLst>
                                              <p:attrName>style.visibility</p:attrName>
                                            </p:attrNameLst>
                                          </p:cBhvr>
                                          <p:to>
                                            <p:strVal val="visible"/>
                                          </p:to>
                                        </p:set>
                                        <p:animEffect transition="in" filter="fade">
                                          <p:cBhvr>
                                            <p:cTn id="64" dur="400"/>
                                            <p:tgtEl>
                                              <p:spTgt spid="370"/>
                                            </p:tgtEl>
                                          </p:cBhvr>
                                        </p:animEffect>
                                        <p:anim calcmode="lin" valueType="num">
                                          <p:cBhvr>
                                            <p:cTn id="65" dur="400" fill="hold"/>
                                            <p:tgtEl>
                                              <p:spTgt spid="370"/>
                                            </p:tgtEl>
                                            <p:attrNameLst>
                                              <p:attrName>ppt_x</p:attrName>
                                            </p:attrNameLst>
                                          </p:cBhvr>
                                          <p:tavLst>
                                            <p:tav tm="0">
                                              <p:val>
                                                <p:strVal val="#ppt_x"/>
                                              </p:val>
                                            </p:tav>
                                            <p:tav tm="100000">
                                              <p:val>
                                                <p:strVal val="#ppt_x"/>
                                              </p:val>
                                            </p:tav>
                                          </p:tavLst>
                                        </p:anim>
                                        <p:anim calcmode="lin" valueType="num">
                                          <p:cBhvr>
                                            <p:cTn id="66" dur="400" fill="hold"/>
                                            <p:tgtEl>
                                              <p:spTgt spid="370"/>
                                            </p:tgtEl>
                                            <p:attrNameLst>
                                              <p:attrName>ppt_y</p:attrName>
                                            </p:attrNameLst>
                                          </p:cBhvr>
                                          <p:tavLst>
                                            <p:tav tm="0">
                                              <p:val>
                                                <p:strVal val="#ppt_y-.1"/>
                                              </p:val>
                                            </p:tav>
                                            <p:tav tm="100000">
                                              <p:val>
                                                <p:strVal val="#ppt_y"/>
                                              </p:val>
                                            </p:tav>
                                          </p:tavLst>
                                        </p:anim>
                                      </p:childTnLst>
                                    </p:cTn>
                                  </p:par>
                                </p:childTnLst>
                              </p:cTn>
                            </p:par>
                            <p:par>
                              <p:cTn id="67" fill="hold">
                                <p:stCondLst>
                                  <p:cond delay="3300"/>
                                </p:stCondLst>
                                <p:childTnLst>
                                  <p:par>
                                    <p:cTn id="68" presetID="22" presetClass="entr" presetSubtype="8" fill="hold" nodeType="afterEffect">
                                      <p:stCondLst>
                                        <p:cond delay="0"/>
                                      </p:stCondLst>
                                      <p:childTnLst>
                                        <p:set>
                                          <p:cBhvr>
                                            <p:cTn id="69" dur="1" fill="hold">
                                              <p:stCondLst>
                                                <p:cond delay="0"/>
                                              </p:stCondLst>
                                            </p:cTn>
                                            <p:tgtEl>
                                              <p:spTgt spid="372"/>
                                            </p:tgtEl>
                                            <p:attrNameLst>
                                              <p:attrName>style.visibility</p:attrName>
                                            </p:attrNameLst>
                                          </p:cBhvr>
                                          <p:to>
                                            <p:strVal val="visible"/>
                                          </p:to>
                                        </p:set>
                                        <p:animEffect transition="in" filter="wipe(left)">
                                          <p:cBhvr>
                                            <p:cTn id="70" dur="500"/>
                                            <p:tgtEl>
                                              <p:spTgt spid="372"/>
                                            </p:tgtEl>
                                          </p:cBhvr>
                                        </p:animEffect>
                                      </p:childTnLst>
                                    </p:cTn>
                                  </p:par>
                                </p:childTnLst>
                              </p:cTn>
                            </p:par>
                            <p:par>
                              <p:cTn id="71" fill="hold">
                                <p:stCondLst>
                                  <p:cond delay="3800"/>
                                </p:stCondLst>
                                <p:childTnLst>
                                  <p:par>
                                    <p:cTn id="72" presetID="42" presetClass="entr" presetSubtype="0" fill="hold" grpId="0" nodeType="afterEffect">
                                      <p:stCondLst>
                                        <p:cond delay="0"/>
                                      </p:stCondLst>
                                      <p:childTnLst>
                                        <p:set>
                                          <p:cBhvr>
                                            <p:cTn id="73" dur="1" fill="hold">
                                              <p:stCondLst>
                                                <p:cond delay="0"/>
                                              </p:stCondLst>
                                            </p:cTn>
                                            <p:tgtEl>
                                              <p:spTgt spid="374"/>
                                            </p:tgtEl>
                                            <p:attrNameLst>
                                              <p:attrName>style.visibility</p:attrName>
                                            </p:attrNameLst>
                                          </p:cBhvr>
                                          <p:to>
                                            <p:strVal val="visible"/>
                                          </p:to>
                                        </p:set>
                                        <p:animEffect transition="in" filter="fade">
                                          <p:cBhvr>
                                            <p:cTn id="74" dur="400"/>
                                            <p:tgtEl>
                                              <p:spTgt spid="374"/>
                                            </p:tgtEl>
                                          </p:cBhvr>
                                        </p:animEffect>
                                        <p:anim calcmode="lin" valueType="num">
                                          <p:cBhvr>
                                            <p:cTn id="75" dur="400" fill="hold"/>
                                            <p:tgtEl>
                                              <p:spTgt spid="374"/>
                                            </p:tgtEl>
                                            <p:attrNameLst>
                                              <p:attrName>ppt_x</p:attrName>
                                            </p:attrNameLst>
                                          </p:cBhvr>
                                          <p:tavLst>
                                            <p:tav tm="0">
                                              <p:val>
                                                <p:strVal val="#ppt_x"/>
                                              </p:val>
                                            </p:tav>
                                            <p:tav tm="100000">
                                              <p:val>
                                                <p:strVal val="#ppt_x"/>
                                              </p:val>
                                            </p:tav>
                                          </p:tavLst>
                                        </p:anim>
                                        <p:anim calcmode="lin" valueType="num">
                                          <p:cBhvr>
                                            <p:cTn id="76" dur="400" fill="hold"/>
                                            <p:tgtEl>
                                              <p:spTgt spid="374"/>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73"/>
                                            </p:tgtEl>
                                            <p:attrNameLst>
                                              <p:attrName>style.visibility</p:attrName>
                                            </p:attrNameLst>
                                          </p:cBhvr>
                                          <p:to>
                                            <p:strVal val="visible"/>
                                          </p:to>
                                        </p:set>
                                        <p:animEffect transition="in" filter="fade">
                                          <p:cBhvr>
                                            <p:cTn id="79" dur="400"/>
                                            <p:tgtEl>
                                              <p:spTgt spid="373"/>
                                            </p:tgtEl>
                                          </p:cBhvr>
                                        </p:animEffect>
                                        <p:anim calcmode="lin" valueType="num">
                                          <p:cBhvr>
                                            <p:cTn id="80" dur="400" fill="hold"/>
                                            <p:tgtEl>
                                              <p:spTgt spid="373"/>
                                            </p:tgtEl>
                                            <p:attrNameLst>
                                              <p:attrName>ppt_x</p:attrName>
                                            </p:attrNameLst>
                                          </p:cBhvr>
                                          <p:tavLst>
                                            <p:tav tm="0">
                                              <p:val>
                                                <p:strVal val="#ppt_x"/>
                                              </p:val>
                                            </p:tav>
                                            <p:tav tm="100000">
                                              <p:val>
                                                <p:strVal val="#ppt_x"/>
                                              </p:val>
                                            </p:tav>
                                          </p:tavLst>
                                        </p:anim>
                                        <p:anim calcmode="lin" valueType="num">
                                          <p:cBhvr>
                                            <p:cTn id="81" dur="400" fill="hold"/>
                                            <p:tgtEl>
                                              <p:spTgt spid="373"/>
                                            </p:tgtEl>
                                            <p:attrNameLst>
                                              <p:attrName>ppt_y</p:attrName>
                                            </p:attrNameLst>
                                          </p:cBhvr>
                                          <p:tavLst>
                                            <p:tav tm="0">
                                              <p:val>
                                                <p:strVal val="#ppt_y-.1"/>
                                              </p:val>
                                            </p:tav>
                                            <p:tav tm="100000">
                                              <p:val>
                                                <p:strVal val="#ppt_y"/>
                                              </p:val>
                                            </p:tav>
                                          </p:tavLst>
                                        </p:anim>
                                      </p:childTnLst>
                                    </p:cTn>
                                  </p:par>
                                </p:childTnLst>
                              </p:cTn>
                            </p:par>
                            <p:par>
                              <p:cTn id="82" fill="hold">
                                <p:stCondLst>
                                  <p:cond delay="4200"/>
                                </p:stCondLst>
                                <p:childTnLst>
                                  <p:par>
                                    <p:cTn id="83" presetID="12" presetClass="entr" presetSubtype="4" fill="hold" nodeType="afterEffect">
                                      <p:stCondLst>
                                        <p:cond delay="0"/>
                                      </p:stCondLst>
                                      <p:childTnLst>
                                        <p:set>
                                          <p:cBhvr>
                                            <p:cTn id="84" dur="1" fill="hold">
                                              <p:stCondLst>
                                                <p:cond delay="0"/>
                                              </p:stCondLst>
                                            </p:cTn>
                                            <p:tgtEl>
                                              <p:spTgt spid="379"/>
                                            </p:tgtEl>
                                            <p:attrNameLst>
                                              <p:attrName>style.visibility</p:attrName>
                                            </p:attrNameLst>
                                          </p:cBhvr>
                                          <p:to>
                                            <p:strVal val="visible"/>
                                          </p:to>
                                        </p:set>
                                        <p:anim calcmode="lin" valueType="num">
                                          <p:cBhvr additive="base">
                                            <p:cTn id="85" dur="300"/>
                                            <p:tgtEl>
                                              <p:spTgt spid="379"/>
                                            </p:tgtEl>
                                            <p:attrNameLst>
                                              <p:attrName>ppt_y</p:attrName>
                                            </p:attrNameLst>
                                          </p:cBhvr>
                                          <p:tavLst>
                                            <p:tav tm="0">
                                              <p:val>
                                                <p:strVal val="#ppt_y+#ppt_h*1.125000"/>
                                              </p:val>
                                            </p:tav>
                                            <p:tav tm="100000">
                                              <p:val>
                                                <p:strVal val="#ppt_y"/>
                                              </p:val>
                                            </p:tav>
                                          </p:tavLst>
                                        </p:anim>
                                        <p:animEffect transition="in" filter="wipe(up)">
                                          <p:cBhvr>
                                            <p:cTn id="86" dur="300"/>
                                            <p:tgtEl>
                                              <p:spTgt spid="379"/>
                                            </p:tgtEl>
                                          </p:cBhvr>
                                        </p:animEffect>
                                      </p:childTnLst>
                                    </p:cTn>
                                  </p:par>
                                  <p:par>
                                    <p:cTn id="87" presetID="6" presetClass="entr" presetSubtype="32" fill="hold" grpId="0" nodeType="withEffect">
                                      <p:stCondLst>
                                        <p:cond delay="0"/>
                                      </p:stCondLst>
                                      <p:childTnLst>
                                        <p:set>
                                          <p:cBhvr>
                                            <p:cTn id="88" dur="1" fill="hold">
                                              <p:stCondLst>
                                                <p:cond delay="0"/>
                                              </p:stCondLst>
                                            </p:cTn>
                                            <p:tgtEl>
                                              <p:spTgt spid="378"/>
                                            </p:tgtEl>
                                            <p:attrNameLst>
                                              <p:attrName>style.visibility</p:attrName>
                                            </p:attrNameLst>
                                          </p:cBhvr>
                                          <p:to>
                                            <p:strVal val="visible"/>
                                          </p:to>
                                        </p:set>
                                        <p:animEffect transition="in" filter="circle(out)">
                                          <p:cBhvr>
                                            <p:cTn id="89" dur="300"/>
                                            <p:tgtEl>
                                              <p:spTgt spid="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7" grpId="0" animBg="1"/>
          <p:bldP spid="370" grpId="0"/>
          <p:bldP spid="371" grpId="0"/>
          <p:bldP spid="373" grpId="0"/>
          <p:bldP spid="374" grpId="0"/>
          <p:bldP spid="375" grpId="0"/>
          <p:bldP spid="376" grpId="0"/>
          <p:bldP spid="378" grpId="0" animBg="1"/>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51"/>
                                            </p:tgtEl>
                                            <p:attrNameLst>
                                              <p:attrName>style.visibility</p:attrName>
                                            </p:attrNameLst>
                                          </p:cBhvr>
                                          <p:to>
                                            <p:strVal val="visible"/>
                                          </p:to>
                                        </p:set>
                                        <p:animEffect transition="in" filter="wipe(down)">
                                          <p:cBhvr>
                                            <p:cTn id="7" dur="319">
                                              <p:stCondLst>
                                                <p:cond delay="0"/>
                                              </p:stCondLst>
                                            </p:cTn>
                                            <p:tgtEl>
                                              <p:spTgt spid="351"/>
                                            </p:tgtEl>
                                          </p:cBhvr>
                                        </p:animEffect>
                                        <p:anim calcmode="lin" valueType="num">
                                          <p:cBhvr>
                                            <p:cTn id="8" dur="1002" tmFilter="0,0; 0.14,0.36; 0.43,0.73; 0.71,0.91; 1.0,1.0">
                                              <p:stCondLst>
                                                <p:cond delay="0"/>
                                              </p:stCondLst>
                                            </p:cTn>
                                            <p:tgtEl>
                                              <p:spTgt spid="351"/>
                                            </p:tgtEl>
                                            <p:attrNameLst>
                                              <p:attrName>ppt_x</p:attrName>
                                            </p:attrNameLst>
                                          </p:cBhvr>
                                          <p:tavLst>
                                            <p:tav tm="0">
                                              <p:val>
                                                <p:strVal val="#ppt_x-0.25"/>
                                              </p:val>
                                            </p:tav>
                                            <p:tav tm="100000">
                                              <p:val>
                                                <p:strVal val="#ppt_x"/>
                                              </p:val>
                                            </p:tav>
                                          </p:tavLst>
                                        </p:anim>
                                        <p:anim calcmode="lin" valueType="num">
                                          <p:cBhvr>
                                            <p:cTn id="9" dur="365" tmFilter="0.0,0.0; 0.25,0.07; 0.50,0.2; 0.75,0.467; 1.0,1.0">
                                              <p:stCondLst>
                                                <p:cond delay="0"/>
                                              </p:stCondLst>
                                            </p:cTn>
                                            <p:tgtEl>
                                              <p:spTgt spid="351"/>
                                            </p:tgtEl>
                                            <p:attrNameLst>
                                              <p:attrName>ppt_y</p:attrName>
                                            </p:attrNameLst>
                                          </p:cBhvr>
                                          <p:tavLst>
                                            <p:tav tm="0" fmla="#ppt_y-sin(pi*$)/3">
                                              <p:val>
                                                <p:fltVal val="0.5"/>
                                              </p:val>
                                            </p:tav>
                                            <p:tav tm="100000">
                                              <p:val>
                                                <p:fltVal val="1"/>
                                              </p:val>
                                            </p:tav>
                                          </p:tavLst>
                                        </p:anim>
                                        <p:anim calcmode="lin" valueType="num">
                                          <p:cBhvr>
                                            <p:cTn id="10" dur="365" tmFilter="0, 0; 0.125,0.2665; 0.25,0.4; 0.375,0.465; 0.5,0.5;  0.625,0.535; 0.75,0.6; 0.875,0.7335; 1,1">
                                              <p:stCondLst>
                                                <p:cond delay="365"/>
                                              </p:stCondLst>
                                            </p:cTn>
                                            <p:tgtEl>
                                              <p:spTgt spid="351"/>
                                            </p:tgtEl>
                                            <p:attrNameLst>
                                              <p:attrName>ppt_y</p:attrName>
                                            </p:attrNameLst>
                                          </p:cBhvr>
                                          <p:tavLst>
                                            <p:tav tm="0" fmla="#ppt_y-sin(pi*$)/9">
                                              <p:val>
                                                <p:fltVal val="0"/>
                                              </p:val>
                                            </p:tav>
                                            <p:tav tm="100000">
                                              <p:val>
                                                <p:fltVal val="1"/>
                                              </p:val>
                                            </p:tav>
                                          </p:tavLst>
                                        </p:anim>
                                        <p:anim calcmode="lin" valueType="num">
                                          <p:cBhvr>
                                            <p:cTn id="11" dur="183" tmFilter="0, 0; 0.125,0.2665; 0.25,0.4; 0.375,0.465; 0.5,0.5;  0.625,0.535; 0.75,0.6; 0.875,0.7335; 1,1">
                                              <p:stCondLst>
                                                <p:cond delay="728"/>
                                              </p:stCondLst>
                                            </p:cTn>
                                            <p:tgtEl>
                                              <p:spTgt spid="351"/>
                                            </p:tgtEl>
                                            <p:attrNameLst>
                                              <p:attrName>ppt_y</p:attrName>
                                            </p:attrNameLst>
                                          </p:cBhvr>
                                          <p:tavLst>
                                            <p:tav tm="0" fmla="#ppt_y-sin(pi*$)/27">
                                              <p:val>
                                                <p:fltVal val="0"/>
                                              </p:val>
                                            </p:tav>
                                            <p:tav tm="100000">
                                              <p:val>
                                                <p:fltVal val="1"/>
                                              </p:val>
                                            </p:tav>
                                          </p:tavLst>
                                        </p:anim>
                                        <p:anim calcmode="lin" valueType="num">
                                          <p:cBhvr>
                                            <p:cTn id="12" dur="90" tmFilter="0, 0; 0.125,0.2665; 0.25,0.4; 0.375,0.465; 0.5,0.5;  0.625,0.535; 0.75,0.6; 0.875,0.7335; 1,1">
                                              <p:stCondLst>
                                                <p:cond delay="911"/>
                                              </p:stCondLst>
                                            </p:cTn>
                                            <p:tgtEl>
                                              <p:spTgt spid="351"/>
                                            </p:tgtEl>
                                            <p:attrNameLst>
                                              <p:attrName>ppt_y</p:attrName>
                                            </p:attrNameLst>
                                          </p:cBhvr>
                                          <p:tavLst>
                                            <p:tav tm="0" fmla="#ppt_y-sin(pi*$)/81">
                                              <p:val>
                                                <p:fltVal val="0"/>
                                              </p:val>
                                            </p:tav>
                                            <p:tav tm="100000">
                                              <p:val>
                                                <p:fltVal val="1"/>
                                              </p:val>
                                            </p:tav>
                                          </p:tavLst>
                                        </p:anim>
                                        <p:animScale>
                                          <p:cBhvr>
                                            <p:cTn id="13" dur="14">
                                              <p:stCondLst>
                                                <p:cond delay="357"/>
                                              </p:stCondLst>
                                            </p:cTn>
                                            <p:tgtEl>
                                              <p:spTgt spid="351"/>
                                            </p:tgtEl>
                                          </p:cBhvr>
                                          <p:to x="100000" y="60000"/>
                                        </p:animScale>
                                        <p:animScale>
                                          <p:cBhvr>
                                            <p:cTn id="14" dur="91" decel="50000">
                                              <p:stCondLst>
                                                <p:cond delay="372"/>
                                              </p:stCondLst>
                                            </p:cTn>
                                            <p:tgtEl>
                                              <p:spTgt spid="351"/>
                                            </p:tgtEl>
                                          </p:cBhvr>
                                          <p:to x="100000" y="100000"/>
                                        </p:animScale>
                                        <p:animScale>
                                          <p:cBhvr>
                                            <p:cTn id="15" dur="14">
                                              <p:stCondLst>
                                                <p:cond delay="722"/>
                                              </p:stCondLst>
                                            </p:cTn>
                                            <p:tgtEl>
                                              <p:spTgt spid="351"/>
                                            </p:tgtEl>
                                          </p:cBhvr>
                                          <p:to x="100000" y="80000"/>
                                        </p:animScale>
                                        <p:animScale>
                                          <p:cBhvr>
                                            <p:cTn id="16" dur="91" decel="50000">
                                              <p:stCondLst>
                                                <p:cond delay="736"/>
                                              </p:stCondLst>
                                            </p:cTn>
                                            <p:tgtEl>
                                              <p:spTgt spid="351"/>
                                            </p:tgtEl>
                                          </p:cBhvr>
                                          <p:to x="100000" y="100000"/>
                                        </p:animScale>
                                        <p:animScale>
                                          <p:cBhvr>
                                            <p:cTn id="17" dur="14">
                                              <p:stCondLst>
                                                <p:cond delay="903"/>
                                              </p:stCondLst>
                                            </p:cTn>
                                            <p:tgtEl>
                                              <p:spTgt spid="351"/>
                                            </p:tgtEl>
                                          </p:cBhvr>
                                          <p:to x="100000" y="90000"/>
                                        </p:animScale>
                                        <p:animScale>
                                          <p:cBhvr>
                                            <p:cTn id="18" dur="91" decel="50000">
                                              <p:stCondLst>
                                                <p:cond delay="917"/>
                                              </p:stCondLst>
                                            </p:cTn>
                                            <p:tgtEl>
                                              <p:spTgt spid="351"/>
                                            </p:tgtEl>
                                          </p:cBhvr>
                                          <p:to x="100000" y="100000"/>
                                        </p:animScale>
                                        <p:animScale>
                                          <p:cBhvr>
                                            <p:cTn id="19" dur="14">
                                              <p:stCondLst>
                                                <p:cond delay="994"/>
                                              </p:stCondLst>
                                            </p:cTn>
                                            <p:tgtEl>
                                              <p:spTgt spid="351"/>
                                            </p:tgtEl>
                                          </p:cBhvr>
                                          <p:to x="100000" y="95000"/>
                                        </p:animScale>
                                        <p:animScale>
                                          <p:cBhvr>
                                            <p:cTn id="20" dur="91" decel="50000">
                                              <p:stCondLst>
                                                <p:cond delay="1009"/>
                                              </p:stCondLst>
                                            </p:cTn>
                                            <p:tgtEl>
                                              <p:spTgt spid="351"/>
                                            </p:tgtEl>
                                          </p:cBhvr>
                                          <p:to x="100000" y="100000"/>
                                        </p:animScale>
                                      </p:childTnLst>
                                    </p:cTn>
                                  </p:par>
                                </p:childTnLst>
                              </p:cTn>
                            </p:par>
                            <p:par>
                              <p:cTn id="21" fill="hold">
                                <p:stCondLst>
                                  <p:cond delay="1100"/>
                                </p:stCondLst>
                                <p:childTnLst>
                                  <p:par>
                                    <p:cTn id="22" presetID="2" presetClass="entr" presetSubtype="8" fill="hold" nodeType="afterEffect">
                                      <p:stCondLst>
                                        <p:cond delay="0"/>
                                      </p:stCondLst>
                                      <p:childTnLst>
                                        <p:set>
                                          <p:cBhvr>
                                            <p:cTn id="23" dur="1" fill="hold">
                                              <p:stCondLst>
                                                <p:cond delay="0"/>
                                              </p:stCondLst>
                                            </p:cTn>
                                            <p:tgtEl>
                                              <p:spTgt spid="359"/>
                                            </p:tgtEl>
                                            <p:attrNameLst>
                                              <p:attrName>style.visibility</p:attrName>
                                            </p:attrNameLst>
                                          </p:cBhvr>
                                          <p:to>
                                            <p:strVal val="visible"/>
                                          </p:to>
                                        </p:set>
                                        <p:anim calcmode="lin" valueType="num">
                                          <p:cBhvr additive="base">
                                            <p:cTn id="24" dur="400" fill="hold"/>
                                            <p:tgtEl>
                                              <p:spTgt spid="359"/>
                                            </p:tgtEl>
                                            <p:attrNameLst>
                                              <p:attrName>ppt_x</p:attrName>
                                            </p:attrNameLst>
                                          </p:cBhvr>
                                          <p:tavLst>
                                            <p:tav tm="0">
                                              <p:val>
                                                <p:strVal val="0-#ppt_w/2"/>
                                              </p:val>
                                            </p:tav>
                                            <p:tav tm="100000">
                                              <p:val>
                                                <p:strVal val="#ppt_x"/>
                                              </p:val>
                                            </p:tav>
                                          </p:tavLst>
                                        </p:anim>
                                        <p:anim calcmode="lin" valueType="num">
                                          <p:cBhvr additive="base">
                                            <p:cTn id="25" dur="400" fill="hold"/>
                                            <p:tgtEl>
                                              <p:spTgt spid="359"/>
                                            </p:tgtEl>
                                            <p:attrNameLst>
                                              <p:attrName>ppt_y</p:attrName>
                                            </p:attrNameLst>
                                          </p:cBhvr>
                                          <p:tavLst>
                                            <p:tav tm="0">
                                              <p:val>
                                                <p:strVal val="#ppt_y"/>
                                              </p:val>
                                            </p:tav>
                                            <p:tav tm="100000">
                                              <p:val>
                                                <p:strVal val="#ppt_y"/>
                                              </p:val>
                                            </p:tav>
                                          </p:tavLst>
                                        </p:anim>
                                      </p:childTnLst>
                                    </p:cTn>
                                  </p:par>
                                  <p:par>
                                    <p:cTn id="26" presetID="2" presetClass="entr" presetSubtype="6" fill="hold" nodeType="withEffect">
                                      <p:stCondLst>
                                        <p:cond delay="0"/>
                                      </p:stCondLst>
                                      <p:childTnLst>
                                        <p:set>
                                          <p:cBhvr>
                                            <p:cTn id="27" dur="1" fill="hold">
                                              <p:stCondLst>
                                                <p:cond delay="0"/>
                                              </p:stCondLst>
                                            </p:cTn>
                                            <p:tgtEl>
                                              <p:spTgt spid="364"/>
                                            </p:tgtEl>
                                            <p:attrNameLst>
                                              <p:attrName>style.visibility</p:attrName>
                                            </p:attrNameLst>
                                          </p:cBhvr>
                                          <p:to>
                                            <p:strVal val="visible"/>
                                          </p:to>
                                        </p:set>
                                        <p:anim calcmode="lin" valueType="num">
                                          <p:cBhvr additive="base">
                                            <p:cTn id="28" dur="400" fill="hold"/>
                                            <p:tgtEl>
                                              <p:spTgt spid="364"/>
                                            </p:tgtEl>
                                            <p:attrNameLst>
                                              <p:attrName>ppt_x</p:attrName>
                                            </p:attrNameLst>
                                          </p:cBhvr>
                                          <p:tavLst>
                                            <p:tav tm="0">
                                              <p:val>
                                                <p:strVal val="1+#ppt_w/2"/>
                                              </p:val>
                                            </p:tav>
                                            <p:tav tm="100000">
                                              <p:val>
                                                <p:strVal val="#ppt_x"/>
                                              </p:val>
                                            </p:tav>
                                          </p:tavLst>
                                        </p:anim>
                                        <p:anim calcmode="lin" valueType="num">
                                          <p:cBhvr additive="base">
                                            <p:cTn id="29" dur="400" fill="hold"/>
                                            <p:tgtEl>
                                              <p:spTgt spid="364"/>
                                            </p:tgtEl>
                                            <p:attrNameLst>
                                              <p:attrName>ppt_y</p:attrName>
                                            </p:attrNameLst>
                                          </p:cBhvr>
                                          <p:tavLst>
                                            <p:tav tm="0">
                                              <p:val>
                                                <p:strVal val="1+#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348"/>
                                            </p:tgtEl>
                                            <p:attrNameLst>
                                              <p:attrName>style.visibility</p:attrName>
                                            </p:attrNameLst>
                                          </p:cBhvr>
                                          <p:to>
                                            <p:strVal val="visible"/>
                                          </p:to>
                                        </p:set>
                                        <p:anim calcmode="lin" valueType="num">
                                          <p:cBhvr additive="base">
                                            <p:cTn id="32" dur="400" fill="hold"/>
                                            <p:tgtEl>
                                              <p:spTgt spid="348"/>
                                            </p:tgtEl>
                                            <p:attrNameLst>
                                              <p:attrName>ppt_x</p:attrName>
                                            </p:attrNameLst>
                                          </p:cBhvr>
                                          <p:tavLst>
                                            <p:tav tm="0">
                                              <p:val>
                                                <p:strVal val="1+#ppt_w/2"/>
                                              </p:val>
                                            </p:tav>
                                            <p:tav tm="100000">
                                              <p:val>
                                                <p:strVal val="#ppt_x"/>
                                              </p:val>
                                            </p:tav>
                                          </p:tavLst>
                                        </p:anim>
                                        <p:anim calcmode="lin" valueType="num">
                                          <p:cBhvr additive="base">
                                            <p:cTn id="33" dur="400" fill="hold"/>
                                            <p:tgtEl>
                                              <p:spTgt spid="348"/>
                                            </p:tgtEl>
                                            <p:attrNameLst>
                                              <p:attrName>ppt_y</p:attrName>
                                            </p:attrNameLst>
                                          </p:cBhvr>
                                          <p:tavLst>
                                            <p:tav tm="0">
                                              <p:val>
                                                <p:strVal val="0-#ppt_h/2"/>
                                              </p:val>
                                            </p:tav>
                                            <p:tav tm="100000">
                                              <p:val>
                                                <p:strVal val="#ppt_y"/>
                                              </p:val>
                                            </p:tav>
                                          </p:tavLst>
                                        </p:anim>
                                      </p:childTnLst>
                                    </p:cTn>
                                  </p:par>
                                  <p:par>
                                    <p:cTn id="34" presetID="6" presetClass="entr" presetSubtype="32" fill="hold" grpId="0" nodeType="withEffect">
                                      <p:stCondLst>
                                        <p:cond delay="100"/>
                                      </p:stCondLst>
                                      <p:childTnLst>
                                        <p:set>
                                          <p:cBhvr>
                                            <p:cTn id="35" dur="1" fill="hold">
                                              <p:stCondLst>
                                                <p:cond delay="0"/>
                                              </p:stCondLst>
                                            </p:cTn>
                                            <p:tgtEl>
                                              <p:spTgt spid="347"/>
                                            </p:tgtEl>
                                            <p:attrNameLst>
                                              <p:attrName>style.visibility</p:attrName>
                                            </p:attrNameLst>
                                          </p:cBhvr>
                                          <p:to>
                                            <p:strVal val="visible"/>
                                          </p:to>
                                        </p:set>
                                        <p:animEffect transition="in" filter="circle(out)">
                                          <p:cBhvr>
                                            <p:cTn id="36" dur="300"/>
                                            <p:tgtEl>
                                              <p:spTgt spid="347"/>
                                            </p:tgtEl>
                                          </p:cBhvr>
                                        </p:animEffect>
                                      </p:childTnLst>
                                    </p:cTn>
                                  </p:par>
                                </p:childTnLst>
                              </p:cTn>
                            </p:par>
                            <p:par>
                              <p:cTn id="37" fill="hold">
                                <p:stCondLst>
                                  <p:cond delay="1500"/>
                                </p:stCondLst>
                                <p:childTnLst>
                                  <p:par>
                                    <p:cTn id="38" presetID="22" presetClass="entr" presetSubtype="2" fill="hold" nodeType="afterEffect">
                                      <p:stCondLst>
                                        <p:cond delay="0"/>
                                      </p:stCondLst>
                                      <p:childTnLst>
                                        <p:set>
                                          <p:cBhvr>
                                            <p:cTn id="39" dur="1" fill="hold">
                                              <p:stCondLst>
                                                <p:cond delay="0"/>
                                              </p:stCondLst>
                                            </p:cTn>
                                            <p:tgtEl>
                                              <p:spTgt spid="377"/>
                                            </p:tgtEl>
                                            <p:attrNameLst>
                                              <p:attrName>style.visibility</p:attrName>
                                            </p:attrNameLst>
                                          </p:cBhvr>
                                          <p:to>
                                            <p:strVal val="visible"/>
                                          </p:to>
                                        </p:set>
                                        <p:animEffect transition="in" filter="wipe(right)">
                                          <p:cBhvr>
                                            <p:cTn id="40" dur="500"/>
                                            <p:tgtEl>
                                              <p:spTgt spid="377"/>
                                            </p:tgtEl>
                                          </p:cBhvr>
                                        </p:animEffect>
                                      </p:childTnLst>
                                    </p:cTn>
                                  </p:par>
                                </p:childTnLst>
                              </p:cTn>
                            </p:par>
                            <p:par>
                              <p:cTn id="41" fill="hold">
                                <p:stCondLst>
                                  <p:cond delay="2000"/>
                                </p:stCondLst>
                                <p:childTnLst>
                                  <p:par>
                                    <p:cTn id="42" presetID="42" presetClass="entr" presetSubtype="0" fill="hold" grpId="0" nodeType="afterEffect">
                                      <p:stCondLst>
                                        <p:cond delay="0"/>
                                      </p:stCondLst>
                                      <p:childTnLst>
                                        <p:set>
                                          <p:cBhvr>
                                            <p:cTn id="43" dur="1" fill="hold">
                                              <p:stCondLst>
                                                <p:cond delay="0"/>
                                              </p:stCondLst>
                                            </p:cTn>
                                            <p:tgtEl>
                                              <p:spTgt spid="375"/>
                                            </p:tgtEl>
                                            <p:attrNameLst>
                                              <p:attrName>style.visibility</p:attrName>
                                            </p:attrNameLst>
                                          </p:cBhvr>
                                          <p:to>
                                            <p:strVal val="visible"/>
                                          </p:to>
                                        </p:set>
                                        <p:animEffect transition="in" filter="fade">
                                          <p:cBhvr>
                                            <p:cTn id="44" dur="400"/>
                                            <p:tgtEl>
                                              <p:spTgt spid="375"/>
                                            </p:tgtEl>
                                          </p:cBhvr>
                                        </p:animEffect>
                                        <p:anim calcmode="lin" valueType="num">
                                          <p:cBhvr>
                                            <p:cTn id="45" dur="400" fill="hold"/>
                                            <p:tgtEl>
                                              <p:spTgt spid="375"/>
                                            </p:tgtEl>
                                            <p:attrNameLst>
                                              <p:attrName>ppt_x</p:attrName>
                                            </p:attrNameLst>
                                          </p:cBhvr>
                                          <p:tavLst>
                                            <p:tav tm="0">
                                              <p:val>
                                                <p:strVal val="#ppt_x"/>
                                              </p:val>
                                            </p:tav>
                                            <p:tav tm="100000">
                                              <p:val>
                                                <p:strVal val="#ppt_x"/>
                                              </p:val>
                                            </p:tav>
                                          </p:tavLst>
                                        </p:anim>
                                        <p:anim calcmode="lin" valueType="num">
                                          <p:cBhvr>
                                            <p:cTn id="46" dur="400" fill="hold"/>
                                            <p:tgtEl>
                                              <p:spTgt spid="375"/>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76"/>
                                            </p:tgtEl>
                                            <p:attrNameLst>
                                              <p:attrName>style.visibility</p:attrName>
                                            </p:attrNameLst>
                                          </p:cBhvr>
                                          <p:to>
                                            <p:strVal val="visible"/>
                                          </p:to>
                                        </p:set>
                                        <p:animEffect transition="in" filter="fade">
                                          <p:cBhvr>
                                            <p:cTn id="49" dur="400"/>
                                            <p:tgtEl>
                                              <p:spTgt spid="376"/>
                                            </p:tgtEl>
                                          </p:cBhvr>
                                        </p:animEffect>
                                        <p:anim calcmode="lin" valueType="num">
                                          <p:cBhvr>
                                            <p:cTn id="50" dur="400" fill="hold"/>
                                            <p:tgtEl>
                                              <p:spTgt spid="376"/>
                                            </p:tgtEl>
                                            <p:attrNameLst>
                                              <p:attrName>ppt_x</p:attrName>
                                            </p:attrNameLst>
                                          </p:cBhvr>
                                          <p:tavLst>
                                            <p:tav tm="0">
                                              <p:val>
                                                <p:strVal val="#ppt_x"/>
                                              </p:val>
                                            </p:tav>
                                            <p:tav tm="100000">
                                              <p:val>
                                                <p:strVal val="#ppt_x"/>
                                              </p:val>
                                            </p:tav>
                                          </p:tavLst>
                                        </p:anim>
                                        <p:anim calcmode="lin" valueType="num">
                                          <p:cBhvr>
                                            <p:cTn id="51" dur="400" fill="hold"/>
                                            <p:tgtEl>
                                              <p:spTgt spid="376"/>
                                            </p:tgtEl>
                                            <p:attrNameLst>
                                              <p:attrName>ppt_y</p:attrName>
                                            </p:attrNameLst>
                                          </p:cBhvr>
                                          <p:tavLst>
                                            <p:tav tm="0">
                                              <p:val>
                                                <p:strVal val="#ppt_y-.1"/>
                                              </p:val>
                                            </p:tav>
                                            <p:tav tm="100000">
                                              <p:val>
                                                <p:strVal val="#ppt_y"/>
                                              </p:val>
                                            </p:tav>
                                          </p:tavLst>
                                        </p:anim>
                                      </p:childTnLst>
                                    </p:cTn>
                                  </p:par>
                                </p:childTnLst>
                              </p:cTn>
                            </p:par>
                            <p:par>
                              <p:cTn id="52" fill="hold">
                                <p:stCondLst>
                                  <p:cond delay="2400"/>
                                </p:stCondLst>
                                <p:childTnLst>
                                  <p:par>
                                    <p:cTn id="53" presetID="22" presetClass="entr" presetSubtype="8" fill="hold" nodeType="afterEffect">
                                      <p:stCondLst>
                                        <p:cond delay="0"/>
                                      </p:stCondLst>
                                      <p:childTnLst>
                                        <p:set>
                                          <p:cBhvr>
                                            <p:cTn id="54" dur="1" fill="hold">
                                              <p:stCondLst>
                                                <p:cond delay="0"/>
                                              </p:stCondLst>
                                            </p:cTn>
                                            <p:tgtEl>
                                              <p:spTgt spid="369"/>
                                            </p:tgtEl>
                                            <p:attrNameLst>
                                              <p:attrName>style.visibility</p:attrName>
                                            </p:attrNameLst>
                                          </p:cBhvr>
                                          <p:to>
                                            <p:strVal val="visible"/>
                                          </p:to>
                                        </p:set>
                                        <p:animEffect transition="in" filter="wipe(left)">
                                          <p:cBhvr>
                                            <p:cTn id="55" dur="500"/>
                                            <p:tgtEl>
                                              <p:spTgt spid="369"/>
                                            </p:tgtEl>
                                          </p:cBhvr>
                                        </p:animEffect>
                                      </p:childTnLst>
                                    </p:cTn>
                                  </p:par>
                                </p:childTnLst>
                              </p:cTn>
                            </p:par>
                            <p:par>
                              <p:cTn id="56" fill="hold">
                                <p:stCondLst>
                                  <p:cond delay="2900"/>
                                </p:stCondLst>
                                <p:childTnLst>
                                  <p:par>
                                    <p:cTn id="57" presetID="42" presetClass="entr" presetSubtype="0" fill="hold" grpId="0" nodeType="afterEffect">
                                      <p:stCondLst>
                                        <p:cond delay="0"/>
                                      </p:stCondLst>
                                      <p:childTnLst>
                                        <p:set>
                                          <p:cBhvr>
                                            <p:cTn id="58" dur="1" fill="hold">
                                              <p:stCondLst>
                                                <p:cond delay="0"/>
                                              </p:stCondLst>
                                            </p:cTn>
                                            <p:tgtEl>
                                              <p:spTgt spid="371"/>
                                            </p:tgtEl>
                                            <p:attrNameLst>
                                              <p:attrName>style.visibility</p:attrName>
                                            </p:attrNameLst>
                                          </p:cBhvr>
                                          <p:to>
                                            <p:strVal val="visible"/>
                                          </p:to>
                                        </p:set>
                                        <p:animEffect transition="in" filter="fade">
                                          <p:cBhvr>
                                            <p:cTn id="59" dur="400"/>
                                            <p:tgtEl>
                                              <p:spTgt spid="371"/>
                                            </p:tgtEl>
                                          </p:cBhvr>
                                        </p:animEffect>
                                        <p:anim calcmode="lin" valueType="num">
                                          <p:cBhvr>
                                            <p:cTn id="60" dur="400" fill="hold"/>
                                            <p:tgtEl>
                                              <p:spTgt spid="371"/>
                                            </p:tgtEl>
                                            <p:attrNameLst>
                                              <p:attrName>ppt_x</p:attrName>
                                            </p:attrNameLst>
                                          </p:cBhvr>
                                          <p:tavLst>
                                            <p:tav tm="0">
                                              <p:val>
                                                <p:strVal val="#ppt_x"/>
                                              </p:val>
                                            </p:tav>
                                            <p:tav tm="100000">
                                              <p:val>
                                                <p:strVal val="#ppt_x"/>
                                              </p:val>
                                            </p:tav>
                                          </p:tavLst>
                                        </p:anim>
                                        <p:anim calcmode="lin" valueType="num">
                                          <p:cBhvr>
                                            <p:cTn id="61" dur="400" fill="hold"/>
                                            <p:tgtEl>
                                              <p:spTgt spid="371"/>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70"/>
                                            </p:tgtEl>
                                            <p:attrNameLst>
                                              <p:attrName>style.visibility</p:attrName>
                                            </p:attrNameLst>
                                          </p:cBhvr>
                                          <p:to>
                                            <p:strVal val="visible"/>
                                          </p:to>
                                        </p:set>
                                        <p:animEffect transition="in" filter="fade">
                                          <p:cBhvr>
                                            <p:cTn id="64" dur="400"/>
                                            <p:tgtEl>
                                              <p:spTgt spid="370"/>
                                            </p:tgtEl>
                                          </p:cBhvr>
                                        </p:animEffect>
                                        <p:anim calcmode="lin" valueType="num">
                                          <p:cBhvr>
                                            <p:cTn id="65" dur="400" fill="hold"/>
                                            <p:tgtEl>
                                              <p:spTgt spid="370"/>
                                            </p:tgtEl>
                                            <p:attrNameLst>
                                              <p:attrName>ppt_x</p:attrName>
                                            </p:attrNameLst>
                                          </p:cBhvr>
                                          <p:tavLst>
                                            <p:tav tm="0">
                                              <p:val>
                                                <p:strVal val="#ppt_x"/>
                                              </p:val>
                                            </p:tav>
                                            <p:tav tm="100000">
                                              <p:val>
                                                <p:strVal val="#ppt_x"/>
                                              </p:val>
                                            </p:tav>
                                          </p:tavLst>
                                        </p:anim>
                                        <p:anim calcmode="lin" valueType="num">
                                          <p:cBhvr>
                                            <p:cTn id="66" dur="400" fill="hold"/>
                                            <p:tgtEl>
                                              <p:spTgt spid="370"/>
                                            </p:tgtEl>
                                            <p:attrNameLst>
                                              <p:attrName>ppt_y</p:attrName>
                                            </p:attrNameLst>
                                          </p:cBhvr>
                                          <p:tavLst>
                                            <p:tav tm="0">
                                              <p:val>
                                                <p:strVal val="#ppt_y-.1"/>
                                              </p:val>
                                            </p:tav>
                                            <p:tav tm="100000">
                                              <p:val>
                                                <p:strVal val="#ppt_y"/>
                                              </p:val>
                                            </p:tav>
                                          </p:tavLst>
                                        </p:anim>
                                      </p:childTnLst>
                                    </p:cTn>
                                  </p:par>
                                </p:childTnLst>
                              </p:cTn>
                            </p:par>
                            <p:par>
                              <p:cTn id="67" fill="hold">
                                <p:stCondLst>
                                  <p:cond delay="3300"/>
                                </p:stCondLst>
                                <p:childTnLst>
                                  <p:par>
                                    <p:cTn id="68" presetID="22" presetClass="entr" presetSubtype="8" fill="hold" nodeType="afterEffect">
                                      <p:stCondLst>
                                        <p:cond delay="0"/>
                                      </p:stCondLst>
                                      <p:childTnLst>
                                        <p:set>
                                          <p:cBhvr>
                                            <p:cTn id="69" dur="1" fill="hold">
                                              <p:stCondLst>
                                                <p:cond delay="0"/>
                                              </p:stCondLst>
                                            </p:cTn>
                                            <p:tgtEl>
                                              <p:spTgt spid="372"/>
                                            </p:tgtEl>
                                            <p:attrNameLst>
                                              <p:attrName>style.visibility</p:attrName>
                                            </p:attrNameLst>
                                          </p:cBhvr>
                                          <p:to>
                                            <p:strVal val="visible"/>
                                          </p:to>
                                        </p:set>
                                        <p:animEffect transition="in" filter="wipe(left)">
                                          <p:cBhvr>
                                            <p:cTn id="70" dur="500"/>
                                            <p:tgtEl>
                                              <p:spTgt spid="372"/>
                                            </p:tgtEl>
                                          </p:cBhvr>
                                        </p:animEffect>
                                      </p:childTnLst>
                                    </p:cTn>
                                  </p:par>
                                </p:childTnLst>
                              </p:cTn>
                            </p:par>
                            <p:par>
                              <p:cTn id="71" fill="hold">
                                <p:stCondLst>
                                  <p:cond delay="3800"/>
                                </p:stCondLst>
                                <p:childTnLst>
                                  <p:par>
                                    <p:cTn id="72" presetID="42" presetClass="entr" presetSubtype="0" fill="hold" grpId="0" nodeType="afterEffect">
                                      <p:stCondLst>
                                        <p:cond delay="0"/>
                                      </p:stCondLst>
                                      <p:childTnLst>
                                        <p:set>
                                          <p:cBhvr>
                                            <p:cTn id="73" dur="1" fill="hold">
                                              <p:stCondLst>
                                                <p:cond delay="0"/>
                                              </p:stCondLst>
                                            </p:cTn>
                                            <p:tgtEl>
                                              <p:spTgt spid="374"/>
                                            </p:tgtEl>
                                            <p:attrNameLst>
                                              <p:attrName>style.visibility</p:attrName>
                                            </p:attrNameLst>
                                          </p:cBhvr>
                                          <p:to>
                                            <p:strVal val="visible"/>
                                          </p:to>
                                        </p:set>
                                        <p:animEffect transition="in" filter="fade">
                                          <p:cBhvr>
                                            <p:cTn id="74" dur="400"/>
                                            <p:tgtEl>
                                              <p:spTgt spid="374"/>
                                            </p:tgtEl>
                                          </p:cBhvr>
                                        </p:animEffect>
                                        <p:anim calcmode="lin" valueType="num">
                                          <p:cBhvr>
                                            <p:cTn id="75" dur="400" fill="hold"/>
                                            <p:tgtEl>
                                              <p:spTgt spid="374"/>
                                            </p:tgtEl>
                                            <p:attrNameLst>
                                              <p:attrName>ppt_x</p:attrName>
                                            </p:attrNameLst>
                                          </p:cBhvr>
                                          <p:tavLst>
                                            <p:tav tm="0">
                                              <p:val>
                                                <p:strVal val="#ppt_x"/>
                                              </p:val>
                                            </p:tav>
                                            <p:tav tm="100000">
                                              <p:val>
                                                <p:strVal val="#ppt_x"/>
                                              </p:val>
                                            </p:tav>
                                          </p:tavLst>
                                        </p:anim>
                                        <p:anim calcmode="lin" valueType="num">
                                          <p:cBhvr>
                                            <p:cTn id="76" dur="400" fill="hold"/>
                                            <p:tgtEl>
                                              <p:spTgt spid="374"/>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73"/>
                                            </p:tgtEl>
                                            <p:attrNameLst>
                                              <p:attrName>style.visibility</p:attrName>
                                            </p:attrNameLst>
                                          </p:cBhvr>
                                          <p:to>
                                            <p:strVal val="visible"/>
                                          </p:to>
                                        </p:set>
                                        <p:animEffect transition="in" filter="fade">
                                          <p:cBhvr>
                                            <p:cTn id="79" dur="400"/>
                                            <p:tgtEl>
                                              <p:spTgt spid="373"/>
                                            </p:tgtEl>
                                          </p:cBhvr>
                                        </p:animEffect>
                                        <p:anim calcmode="lin" valueType="num">
                                          <p:cBhvr>
                                            <p:cTn id="80" dur="400" fill="hold"/>
                                            <p:tgtEl>
                                              <p:spTgt spid="373"/>
                                            </p:tgtEl>
                                            <p:attrNameLst>
                                              <p:attrName>ppt_x</p:attrName>
                                            </p:attrNameLst>
                                          </p:cBhvr>
                                          <p:tavLst>
                                            <p:tav tm="0">
                                              <p:val>
                                                <p:strVal val="#ppt_x"/>
                                              </p:val>
                                            </p:tav>
                                            <p:tav tm="100000">
                                              <p:val>
                                                <p:strVal val="#ppt_x"/>
                                              </p:val>
                                            </p:tav>
                                          </p:tavLst>
                                        </p:anim>
                                        <p:anim calcmode="lin" valueType="num">
                                          <p:cBhvr>
                                            <p:cTn id="81" dur="400" fill="hold"/>
                                            <p:tgtEl>
                                              <p:spTgt spid="373"/>
                                            </p:tgtEl>
                                            <p:attrNameLst>
                                              <p:attrName>ppt_y</p:attrName>
                                            </p:attrNameLst>
                                          </p:cBhvr>
                                          <p:tavLst>
                                            <p:tav tm="0">
                                              <p:val>
                                                <p:strVal val="#ppt_y-.1"/>
                                              </p:val>
                                            </p:tav>
                                            <p:tav tm="100000">
                                              <p:val>
                                                <p:strVal val="#ppt_y"/>
                                              </p:val>
                                            </p:tav>
                                          </p:tavLst>
                                        </p:anim>
                                      </p:childTnLst>
                                    </p:cTn>
                                  </p:par>
                                </p:childTnLst>
                              </p:cTn>
                            </p:par>
                            <p:par>
                              <p:cTn id="82" fill="hold">
                                <p:stCondLst>
                                  <p:cond delay="4200"/>
                                </p:stCondLst>
                                <p:childTnLst>
                                  <p:par>
                                    <p:cTn id="83" presetID="12" presetClass="entr" presetSubtype="4" fill="hold" nodeType="afterEffect">
                                      <p:stCondLst>
                                        <p:cond delay="0"/>
                                      </p:stCondLst>
                                      <p:childTnLst>
                                        <p:set>
                                          <p:cBhvr>
                                            <p:cTn id="84" dur="1" fill="hold">
                                              <p:stCondLst>
                                                <p:cond delay="0"/>
                                              </p:stCondLst>
                                            </p:cTn>
                                            <p:tgtEl>
                                              <p:spTgt spid="379"/>
                                            </p:tgtEl>
                                            <p:attrNameLst>
                                              <p:attrName>style.visibility</p:attrName>
                                            </p:attrNameLst>
                                          </p:cBhvr>
                                          <p:to>
                                            <p:strVal val="visible"/>
                                          </p:to>
                                        </p:set>
                                        <p:anim calcmode="lin" valueType="num">
                                          <p:cBhvr additive="base">
                                            <p:cTn id="85" dur="300"/>
                                            <p:tgtEl>
                                              <p:spTgt spid="379"/>
                                            </p:tgtEl>
                                            <p:attrNameLst>
                                              <p:attrName>ppt_y</p:attrName>
                                            </p:attrNameLst>
                                          </p:cBhvr>
                                          <p:tavLst>
                                            <p:tav tm="0">
                                              <p:val>
                                                <p:strVal val="#ppt_y+#ppt_h*1.125000"/>
                                              </p:val>
                                            </p:tav>
                                            <p:tav tm="100000">
                                              <p:val>
                                                <p:strVal val="#ppt_y"/>
                                              </p:val>
                                            </p:tav>
                                          </p:tavLst>
                                        </p:anim>
                                        <p:animEffect transition="in" filter="wipe(up)">
                                          <p:cBhvr>
                                            <p:cTn id="86" dur="300"/>
                                            <p:tgtEl>
                                              <p:spTgt spid="379"/>
                                            </p:tgtEl>
                                          </p:cBhvr>
                                        </p:animEffect>
                                      </p:childTnLst>
                                    </p:cTn>
                                  </p:par>
                                  <p:par>
                                    <p:cTn id="87" presetID="6" presetClass="entr" presetSubtype="32" fill="hold" grpId="0" nodeType="withEffect">
                                      <p:stCondLst>
                                        <p:cond delay="0"/>
                                      </p:stCondLst>
                                      <p:childTnLst>
                                        <p:set>
                                          <p:cBhvr>
                                            <p:cTn id="88" dur="1" fill="hold">
                                              <p:stCondLst>
                                                <p:cond delay="0"/>
                                              </p:stCondLst>
                                            </p:cTn>
                                            <p:tgtEl>
                                              <p:spTgt spid="378"/>
                                            </p:tgtEl>
                                            <p:attrNameLst>
                                              <p:attrName>style.visibility</p:attrName>
                                            </p:attrNameLst>
                                          </p:cBhvr>
                                          <p:to>
                                            <p:strVal val="visible"/>
                                          </p:to>
                                        </p:set>
                                        <p:animEffect transition="in" filter="circle(out)">
                                          <p:cBhvr>
                                            <p:cTn id="89" dur="300"/>
                                            <p:tgtEl>
                                              <p:spTgt spid="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7" grpId="0" animBg="1"/>
          <p:bldP spid="370" grpId="0"/>
          <p:bldP spid="371" grpId="0"/>
          <p:bldP spid="373" grpId="0"/>
          <p:bldP spid="374" grpId="0"/>
          <p:bldP spid="375" grpId="0"/>
          <p:bldP spid="376" grpId="0"/>
          <p:bldP spid="378"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右箭头 28"/>
          <p:cNvSpPr/>
          <p:nvPr/>
        </p:nvSpPr>
        <p:spPr>
          <a:xfrm>
            <a:off x="9365919" y="3450713"/>
            <a:ext cx="2073823" cy="702733"/>
          </a:xfrm>
          <a:prstGeom prst="rightArrow">
            <a:avLst>
              <a:gd name="adj1" fmla="val 62125"/>
              <a:gd name="adj2" fmla="val 52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右箭头 29"/>
          <p:cNvSpPr/>
          <p:nvPr/>
        </p:nvSpPr>
        <p:spPr>
          <a:xfrm>
            <a:off x="7661644" y="3450713"/>
            <a:ext cx="2073823" cy="702733"/>
          </a:xfrm>
          <a:prstGeom prst="rightArrow">
            <a:avLst>
              <a:gd name="adj1" fmla="val 62125"/>
              <a:gd name="adj2" fmla="val 52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右箭头 30"/>
          <p:cNvSpPr/>
          <p:nvPr/>
        </p:nvSpPr>
        <p:spPr>
          <a:xfrm>
            <a:off x="5915266" y="3450713"/>
            <a:ext cx="2073823" cy="702733"/>
          </a:xfrm>
          <a:prstGeom prst="rightArrow">
            <a:avLst>
              <a:gd name="adj1" fmla="val 62125"/>
              <a:gd name="adj2" fmla="val 52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右箭头 31"/>
          <p:cNvSpPr/>
          <p:nvPr/>
        </p:nvSpPr>
        <p:spPr>
          <a:xfrm>
            <a:off x="4210990" y="3450713"/>
            <a:ext cx="2073823" cy="702733"/>
          </a:xfrm>
          <a:prstGeom prst="rightArrow">
            <a:avLst>
              <a:gd name="adj1" fmla="val 62125"/>
              <a:gd name="adj2" fmla="val 52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右箭头 32"/>
          <p:cNvSpPr/>
          <p:nvPr/>
        </p:nvSpPr>
        <p:spPr>
          <a:xfrm>
            <a:off x="2489557" y="3450713"/>
            <a:ext cx="2073823" cy="702733"/>
          </a:xfrm>
          <a:prstGeom prst="rightArrow">
            <a:avLst>
              <a:gd name="adj1" fmla="val 62125"/>
              <a:gd name="adj2" fmla="val 52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右箭头 33"/>
          <p:cNvSpPr/>
          <p:nvPr/>
        </p:nvSpPr>
        <p:spPr>
          <a:xfrm>
            <a:off x="785281" y="3450713"/>
            <a:ext cx="2073823" cy="702733"/>
          </a:xfrm>
          <a:prstGeom prst="rightArrow">
            <a:avLst>
              <a:gd name="adj1" fmla="val 62125"/>
              <a:gd name="adj2" fmla="val 52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TextBox 34"/>
          <p:cNvSpPr txBox="1"/>
          <p:nvPr/>
        </p:nvSpPr>
        <p:spPr>
          <a:xfrm>
            <a:off x="1321448" y="3637956"/>
            <a:ext cx="1183923" cy="338472"/>
          </a:xfrm>
          <a:prstGeom prst="rect">
            <a:avLst/>
          </a:prstGeom>
          <a:noFill/>
        </p:spPr>
        <p:txBody>
          <a:bodyPr wrap="square" lIns="121917" tIns="60958" rIns="121917" bIns="60958" rtlCol="0">
            <a:spAutoFit/>
          </a:bodyPr>
          <a:lstStyle/>
          <a:p>
            <a:pPr algn="ctr"/>
            <a:r>
              <a:rPr lang="en-US" altLang="zh-CN" sz="1400" b="1" dirty="0">
                <a:solidFill>
                  <a:schemeClr val="bg1"/>
                </a:solidFill>
                <a:latin typeface="微软雅黑" pitchFamily="34" charset="-122"/>
                <a:ea typeface="微软雅黑" pitchFamily="34" charset="-122"/>
              </a:rPr>
              <a:t>1</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2</a:t>
            </a:r>
            <a:r>
              <a:rPr lang="zh-CN" altLang="en-US" sz="1400" b="1" dirty="0">
                <a:solidFill>
                  <a:schemeClr val="bg1"/>
                </a:solidFill>
                <a:latin typeface="微软雅黑" pitchFamily="34" charset="-122"/>
                <a:ea typeface="微软雅黑" pitchFamily="34" charset="-122"/>
              </a:rPr>
              <a:t>月份</a:t>
            </a:r>
          </a:p>
        </p:txBody>
      </p:sp>
      <p:cxnSp>
        <p:nvCxnSpPr>
          <p:cNvPr id="36" name="直接连接符 35"/>
          <p:cNvCxnSpPr/>
          <p:nvPr/>
        </p:nvCxnSpPr>
        <p:spPr>
          <a:xfrm flipV="1">
            <a:off x="1822191" y="2960066"/>
            <a:ext cx="0" cy="624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51431" y="1866211"/>
            <a:ext cx="2644673" cy="984657"/>
          </a:xfrm>
          <a:prstGeom prst="rect">
            <a:avLst/>
          </a:prstGeom>
          <a:noFill/>
        </p:spPr>
        <p:txBody>
          <a:bodyPr wrap="square" lIns="0" tIns="0" rIns="0" bIns="0"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38" name="TextBox 37"/>
          <p:cNvSpPr txBox="1"/>
          <p:nvPr/>
        </p:nvSpPr>
        <p:spPr>
          <a:xfrm>
            <a:off x="1991546" y="4820058"/>
            <a:ext cx="2644673" cy="984657"/>
          </a:xfrm>
          <a:prstGeom prst="rect">
            <a:avLst/>
          </a:prstGeom>
          <a:noFill/>
        </p:spPr>
        <p:txBody>
          <a:bodyPr wrap="square" lIns="0" tIns="0" rIns="0" bIns="0"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39" name="直接连接符 38"/>
          <p:cNvCxnSpPr/>
          <p:nvPr/>
        </p:nvCxnSpPr>
        <p:spPr>
          <a:xfrm>
            <a:off x="3526466" y="4014294"/>
            <a:ext cx="0" cy="624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3025724" y="3637956"/>
            <a:ext cx="1183923" cy="338472"/>
          </a:xfrm>
          <a:prstGeom prst="rect">
            <a:avLst/>
          </a:prstGeom>
          <a:noFill/>
        </p:spPr>
        <p:txBody>
          <a:bodyPr wrap="square" lIns="121917" tIns="60958" rIns="121917" bIns="60958" rtlCol="0">
            <a:spAutoFit/>
          </a:bodyPr>
          <a:lstStyle/>
          <a:p>
            <a:pPr algn="ctr"/>
            <a:r>
              <a:rPr lang="en-US" altLang="zh-CN" sz="1400" b="1" dirty="0">
                <a:solidFill>
                  <a:schemeClr val="bg1"/>
                </a:solidFill>
                <a:latin typeface="微软雅黑" pitchFamily="34" charset="-122"/>
                <a:ea typeface="微软雅黑" pitchFamily="34" charset="-122"/>
              </a:rPr>
              <a:t>3</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4</a:t>
            </a:r>
            <a:r>
              <a:rPr lang="zh-CN" altLang="en-US" sz="1400" b="1" dirty="0">
                <a:solidFill>
                  <a:schemeClr val="bg1"/>
                </a:solidFill>
                <a:latin typeface="微软雅黑" pitchFamily="34" charset="-122"/>
                <a:ea typeface="微软雅黑" pitchFamily="34" charset="-122"/>
              </a:rPr>
              <a:t>月份</a:t>
            </a:r>
          </a:p>
        </p:txBody>
      </p:sp>
      <p:sp>
        <p:nvSpPr>
          <p:cNvPr id="41" name="TextBox 40"/>
          <p:cNvSpPr txBox="1"/>
          <p:nvPr/>
        </p:nvSpPr>
        <p:spPr>
          <a:xfrm>
            <a:off x="4747157" y="3637956"/>
            <a:ext cx="1183923" cy="338472"/>
          </a:xfrm>
          <a:prstGeom prst="rect">
            <a:avLst/>
          </a:prstGeom>
          <a:noFill/>
        </p:spPr>
        <p:txBody>
          <a:bodyPr wrap="square" lIns="121917" tIns="60958" rIns="121917" bIns="60958" rtlCol="0">
            <a:spAutoFit/>
          </a:bodyPr>
          <a:lstStyle/>
          <a:p>
            <a:pPr algn="ctr"/>
            <a:r>
              <a:rPr lang="en-US" altLang="zh-CN" sz="1400" b="1" dirty="0">
                <a:solidFill>
                  <a:schemeClr val="bg1"/>
                </a:solidFill>
                <a:latin typeface="微软雅黑" pitchFamily="34" charset="-122"/>
                <a:ea typeface="微软雅黑" pitchFamily="34" charset="-122"/>
              </a:rPr>
              <a:t>5</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6</a:t>
            </a:r>
            <a:r>
              <a:rPr lang="zh-CN" altLang="en-US" sz="1400" b="1" dirty="0">
                <a:solidFill>
                  <a:schemeClr val="bg1"/>
                </a:solidFill>
                <a:latin typeface="微软雅黑" pitchFamily="34" charset="-122"/>
                <a:ea typeface="微软雅黑" pitchFamily="34" charset="-122"/>
              </a:rPr>
              <a:t>月份</a:t>
            </a:r>
          </a:p>
        </p:txBody>
      </p:sp>
      <p:sp>
        <p:nvSpPr>
          <p:cNvPr id="42" name="TextBox 41"/>
          <p:cNvSpPr txBox="1"/>
          <p:nvPr/>
        </p:nvSpPr>
        <p:spPr>
          <a:xfrm>
            <a:off x="6410273" y="3637956"/>
            <a:ext cx="1281231" cy="338472"/>
          </a:xfrm>
          <a:prstGeom prst="rect">
            <a:avLst/>
          </a:prstGeom>
          <a:noFill/>
        </p:spPr>
        <p:txBody>
          <a:bodyPr wrap="square" lIns="121917" tIns="60958" rIns="121917" bIns="60958" rtlCol="0">
            <a:spAutoFit/>
          </a:bodyPr>
          <a:lstStyle/>
          <a:p>
            <a:pPr algn="ctr"/>
            <a:r>
              <a:rPr lang="en-US" altLang="zh-CN" sz="1400" b="1" dirty="0">
                <a:solidFill>
                  <a:schemeClr val="bg1"/>
                </a:solidFill>
                <a:latin typeface="微软雅黑" pitchFamily="34" charset="-122"/>
                <a:ea typeface="微软雅黑" pitchFamily="34" charset="-122"/>
              </a:rPr>
              <a:t>7</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8</a:t>
            </a:r>
            <a:r>
              <a:rPr lang="zh-CN" altLang="en-US" sz="1400" b="1" dirty="0">
                <a:solidFill>
                  <a:schemeClr val="bg1"/>
                </a:solidFill>
                <a:latin typeface="微软雅黑" pitchFamily="34" charset="-122"/>
                <a:ea typeface="微软雅黑" pitchFamily="34" charset="-122"/>
              </a:rPr>
              <a:t>月份</a:t>
            </a:r>
          </a:p>
        </p:txBody>
      </p:sp>
      <p:sp>
        <p:nvSpPr>
          <p:cNvPr id="43" name="TextBox 42"/>
          <p:cNvSpPr txBox="1"/>
          <p:nvPr/>
        </p:nvSpPr>
        <p:spPr>
          <a:xfrm>
            <a:off x="8145982" y="3637956"/>
            <a:ext cx="1306460" cy="338472"/>
          </a:xfrm>
          <a:prstGeom prst="rect">
            <a:avLst/>
          </a:prstGeom>
          <a:noFill/>
        </p:spPr>
        <p:txBody>
          <a:bodyPr wrap="square" lIns="121917" tIns="60958" rIns="121917" bIns="60958" rtlCol="0">
            <a:spAutoFit/>
          </a:bodyPr>
          <a:lstStyle/>
          <a:p>
            <a:pPr algn="ctr"/>
            <a:r>
              <a:rPr lang="en-US" altLang="zh-CN" sz="1400" b="1" dirty="0">
                <a:solidFill>
                  <a:schemeClr val="bg1"/>
                </a:solidFill>
                <a:latin typeface="微软雅黑" pitchFamily="34" charset="-122"/>
                <a:ea typeface="微软雅黑" pitchFamily="34" charset="-122"/>
              </a:rPr>
              <a:t>9</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10</a:t>
            </a:r>
            <a:r>
              <a:rPr lang="zh-CN" altLang="en-US" sz="1400" b="1" dirty="0">
                <a:solidFill>
                  <a:schemeClr val="bg1"/>
                </a:solidFill>
                <a:latin typeface="微软雅黑" pitchFamily="34" charset="-122"/>
                <a:ea typeface="微软雅黑" pitchFamily="34" charset="-122"/>
              </a:rPr>
              <a:t>月份</a:t>
            </a:r>
          </a:p>
        </p:txBody>
      </p:sp>
      <p:sp>
        <p:nvSpPr>
          <p:cNvPr id="44" name="TextBox 43"/>
          <p:cNvSpPr txBox="1"/>
          <p:nvPr/>
        </p:nvSpPr>
        <p:spPr>
          <a:xfrm>
            <a:off x="9863985" y="3637956"/>
            <a:ext cx="1273996" cy="338472"/>
          </a:xfrm>
          <a:prstGeom prst="rect">
            <a:avLst/>
          </a:prstGeom>
          <a:noFill/>
        </p:spPr>
        <p:txBody>
          <a:bodyPr wrap="square" lIns="121917" tIns="60958" rIns="121917" bIns="60958" rtlCol="0">
            <a:spAutoFit/>
          </a:bodyPr>
          <a:lstStyle/>
          <a:p>
            <a:pPr algn="ctr"/>
            <a:r>
              <a:rPr lang="en-US" altLang="zh-CN" sz="1400" b="1" dirty="0">
                <a:solidFill>
                  <a:schemeClr val="bg1"/>
                </a:solidFill>
                <a:latin typeface="微软雅黑" pitchFamily="34" charset="-122"/>
                <a:ea typeface="微软雅黑" pitchFamily="34" charset="-122"/>
              </a:rPr>
              <a:t>11</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12</a:t>
            </a:r>
            <a:r>
              <a:rPr lang="zh-CN" altLang="en-US" sz="1400" b="1" dirty="0">
                <a:solidFill>
                  <a:schemeClr val="bg1"/>
                </a:solidFill>
                <a:latin typeface="微软雅黑" pitchFamily="34" charset="-122"/>
                <a:ea typeface="微软雅黑" pitchFamily="34" charset="-122"/>
              </a:rPr>
              <a:t>月份</a:t>
            </a:r>
          </a:p>
        </p:txBody>
      </p:sp>
      <p:cxnSp>
        <p:nvCxnSpPr>
          <p:cNvPr id="45" name="直接连接符 44"/>
          <p:cNvCxnSpPr/>
          <p:nvPr/>
        </p:nvCxnSpPr>
        <p:spPr>
          <a:xfrm flipV="1">
            <a:off x="5247900" y="2960066"/>
            <a:ext cx="0" cy="624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4177140" y="1866211"/>
            <a:ext cx="2644673" cy="984657"/>
          </a:xfrm>
          <a:prstGeom prst="rect">
            <a:avLst/>
          </a:prstGeom>
          <a:noFill/>
        </p:spPr>
        <p:txBody>
          <a:bodyPr wrap="square" lIns="0" tIns="0" rIns="0" bIns="0"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47" name="TextBox 46"/>
          <p:cNvSpPr txBox="1"/>
          <p:nvPr/>
        </p:nvSpPr>
        <p:spPr>
          <a:xfrm>
            <a:off x="5417254" y="4820058"/>
            <a:ext cx="2644673" cy="984657"/>
          </a:xfrm>
          <a:prstGeom prst="rect">
            <a:avLst/>
          </a:prstGeom>
          <a:noFill/>
        </p:spPr>
        <p:txBody>
          <a:bodyPr wrap="square" lIns="0" tIns="0" rIns="0" bIns="0"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48" name="直接连接符 47"/>
          <p:cNvCxnSpPr/>
          <p:nvPr/>
        </p:nvCxnSpPr>
        <p:spPr>
          <a:xfrm>
            <a:off x="6952175" y="4014294"/>
            <a:ext cx="0" cy="624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8698553" y="2960066"/>
            <a:ext cx="0" cy="624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627793" y="1866211"/>
            <a:ext cx="2644673" cy="984657"/>
          </a:xfrm>
          <a:prstGeom prst="rect">
            <a:avLst/>
          </a:prstGeom>
          <a:noFill/>
        </p:spPr>
        <p:txBody>
          <a:bodyPr wrap="square" lIns="0" tIns="0" rIns="0" bIns="0"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51" name="TextBox 50"/>
          <p:cNvSpPr txBox="1"/>
          <p:nvPr/>
        </p:nvSpPr>
        <p:spPr>
          <a:xfrm>
            <a:off x="8824364" y="4820058"/>
            <a:ext cx="2644673" cy="984657"/>
          </a:xfrm>
          <a:prstGeom prst="rect">
            <a:avLst/>
          </a:prstGeom>
          <a:noFill/>
        </p:spPr>
        <p:txBody>
          <a:bodyPr wrap="square" lIns="0" tIns="0" rIns="0" bIns="0"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52" name="直接连接符 51"/>
          <p:cNvCxnSpPr/>
          <p:nvPr/>
        </p:nvCxnSpPr>
        <p:spPr>
          <a:xfrm>
            <a:off x="10402828" y="4014294"/>
            <a:ext cx="0" cy="6240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extLst>
      <p:ext uri="{BB962C8B-B14F-4D97-AF65-F5344CB8AC3E}">
        <p14:creationId xmlns:p14="http://schemas.microsoft.com/office/powerpoint/2010/main" val="39435523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200" fill="hold"/>
                                        <p:tgtEl>
                                          <p:spTgt spid="35"/>
                                        </p:tgtEl>
                                        <p:attrNameLst>
                                          <p:attrName>ppt_x</p:attrName>
                                        </p:attrNameLst>
                                      </p:cBhvr>
                                      <p:tavLst>
                                        <p:tav tm="0">
                                          <p:val>
                                            <p:strVal val="0-#ppt_w/2"/>
                                          </p:val>
                                        </p:tav>
                                        <p:tav tm="100000">
                                          <p:val>
                                            <p:strVal val="#ppt_x"/>
                                          </p:val>
                                        </p:tav>
                                      </p:tavLst>
                                    </p:anim>
                                    <p:anim calcmode="lin" valueType="num">
                                      <p:cBhvr additive="base">
                                        <p:cTn id="8" dur="2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200" fill="hold"/>
                                        <p:tgtEl>
                                          <p:spTgt spid="34"/>
                                        </p:tgtEl>
                                        <p:attrNameLst>
                                          <p:attrName>ppt_x</p:attrName>
                                        </p:attrNameLst>
                                      </p:cBhvr>
                                      <p:tavLst>
                                        <p:tav tm="0">
                                          <p:val>
                                            <p:strVal val="0-#ppt_w/2"/>
                                          </p:val>
                                        </p:tav>
                                        <p:tav tm="100000">
                                          <p:val>
                                            <p:strVal val="#ppt_x"/>
                                          </p:val>
                                        </p:tav>
                                      </p:tavLst>
                                    </p:anim>
                                    <p:anim calcmode="lin" valueType="num">
                                      <p:cBhvr additive="base">
                                        <p:cTn id="12" dur="2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200"/>
                            </p:stCondLst>
                            <p:childTnLst>
                              <p:par>
                                <p:cTn id="14" presetID="22" presetClass="entr" presetSubtype="4"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down)">
                                      <p:cBhvr>
                                        <p:cTn id="16" dur="500"/>
                                        <p:tgtEl>
                                          <p:spTgt spid="36"/>
                                        </p:tgtEl>
                                      </p:cBhvr>
                                    </p:animEffect>
                                  </p:childTnLst>
                                </p:cTn>
                              </p:par>
                            </p:childTnLst>
                          </p:cTn>
                        </p:par>
                        <p:par>
                          <p:cTn id="17" fill="hold">
                            <p:stCondLst>
                              <p:cond delay="700"/>
                            </p:stCondLst>
                            <p:childTnLst>
                              <p:par>
                                <p:cTn id="18" presetID="2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down)">
                                      <p:cBhvr>
                                        <p:cTn id="20" dur="500"/>
                                        <p:tgtEl>
                                          <p:spTgt spid="37"/>
                                        </p:tgtEl>
                                      </p:cBhvr>
                                    </p:animEffect>
                                  </p:childTnLst>
                                </p:cTn>
                              </p:par>
                            </p:childTnLst>
                          </p:cTn>
                        </p:par>
                        <p:par>
                          <p:cTn id="21" fill="hold">
                            <p:stCondLst>
                              <p:cond delay="1200"/>
                            </p:stCondLst>
                            <p:childTnLst>
                              <p:par>
                                <p:cTn id="22" presetID="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200" fill="hold"/>
                                        <p:tgtEl>
                                          <p:spTgt spid="33"/>
                                        </p:tgtEl>
                                        <p:attrNameLst>
                                          <p:attrName>ppt_x</p:attrName>
                                        </p:attrNameLst>
                                      </p:cBhvr>
                                      <p:tavLst>
                                        <p:tav tm="0">
                                          <p:val>
                                            <p:strVal val="0-#ppt_w/2"/>
                                          </p:val>
                                        </p:tav>
                                        <p:tav tm="100000">
                                          <p:val>
                                            <p:strVal val="#ppt_x"/>
                                          </p:val>
                                        </p:tav>
                                      </p:tavLst>
                                    </p:anim>
                                    <p:anim calcmode="lin" valueType="num">
                                      <p:cBhvr additive="base">
                                        <p:cTn id="25" dur="200" fill="hold"/>
                                        <p:tgtEl>
                                          <p:spTgt spid="3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200" fill="hold"/>
                                        <p:tgtEl>
                                          <p:spTgt spid="40"/>
                                        </p:tgtEl>
                                        <p:attrNameLst>
                                          <p:attrName>ppt_x</p:attrName>
                                        </p:attrNameLst>
                                      </p:cBhvr>
                                      <p:tavLst>
                                        <p:tav tm="0">
                                          <p:val>
                                            <p:strVal val="0-#ppt_w/2"/>
                                          </p:val>
                                        </p:tav>
                                        <p:tav tm="100000">
                                          <p:val>
                                            <p:strVal val="#ppt_x"/>
                                          </p:val>
                                        </p:tav>
                                      </p:tavLst>
                                    </p:anim>
                                    <p:anim calcmode="lin" valueType="num">
                                      <p:cBhvr additive="base">
                                        <p:cTn id="29" dur="200" fill="hold"/>
                                        <p:tgtEl>
                                          <p:spTgt spid="40"/>
                                        </p:tgtEl>
                                        <p:attrNameLst>
                                          <p:attrName>ppt_y</p:attrName>
                                        </p:attrNameLst>
                                      </p:cBhvr>
                                      <p:tavLst>
                                        <p:tav tm="0">
                                          <p:val>
                                            <p:strVal val="#ppt_y"/>
                                          </p:val>
                                        </p:tav>
                                        <p:tav tm="100000">
                                          <p:val>
                                            <p:strVal val="#ppt_y"/>
                                          </p:val>
                                        </p:tav>
                                      </p:tavLst>
                                    </p:anim>
                                  </p:childTnLst>
                                </p:cTn>
                              </p:par>
                            </p:childTnLst>
                          </p:cTn>
                        </p:par>
                        <p:par>
                          <p:cTn id="30" fill="hold">
                            <p:stCondLst>
                              <p:cond delay="1400"/>
                            </p:stCondLst>
                            <p:childTnLst>
                              <p:par>
                                <p:cTn id="31" presetID="22" presetClass="entr" presetSubtype="1"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up)">
                                      <p:cBhvr>
                                        <p:cTn id="33" dur="500"/>
                                        <p:tgtEl>
                                          <p:spTgt spid="39"/>
                                        </p:tgtEl>
                                      </p:cBhvr>
                                    </p:animEffect>
                                  </p:childTnLst>
                                </p:cTn>
                              </p:par>
                            </p:childTnLst>
                          </p:cTn>
                        </p:par>
                        <p:par>
                          <p:cTn id="34" fill="hold">
                            <p:stCondLst>
                              <p:cond delay="1900"/>
                            </p:stCondLst>
                            <p:childTnLst>
                              <p:par>
                                <p:cTn id="35" presetID="22" presetClass="entr" presetSubtype="1"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up)">
                                      <p:cBhvr>
                                        <p:cTn id="37" dur="500"/>
                                        <p:tgtEl>
                                          <p:spTgt spid="38"/>
                                        </p:tgtEl>
                                      </p:cBhvr>
                                    </p:animEffect>
                                  </p:childTnLst>
                                </p:cTn>
                              </p:par>
                            </p:childTnLst>
                          </p:cTn>
                        </p:par>
                        <p:par>
                          <p:cTn id="38" fill="hold">
                            <p:stCondLst>
                              <p:cond delay="2400"/>
                            </p:stCondLst>
                            <p:childTnLst>
                              <p:par>
                                <p:cTn id="39" presetID="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200" fill="hold"/>
                                        <p:tgtEl>
                                          <p:spTgt spid="32"/>
                                        </p:tgtEl>
                                        <p:attrNameLst>
                                          <p:attrName>ppt_x</p:attrName>
                                        </p:attrNameLst>
                                      </p:cBhvr>
                                      <p:tavLst>
                                        <p:tav tm="0">
                                          <p:val>
                                            <p:strVal val="0-#ppt_w/2"/>
                                          </p:val>
                                        </p:tav>
                                        <p:tav tm="100000">
                                          <p:val>
                                            <p:strVal val="#ppt_x"/>
                                          </p:val>
                                        </p:tav>
                                      </p:tavLst>
                                    </p:anim>
                                    <p:anim calcmode="lin" valueType="num">
                                      <p:cBhvr additive="base">
                                        <p:cTn id="42" dur="200" fill="hold"/>
                                        <p:tgtEl>
                                          <p:spTgt spid="3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200" fill="hold"/>
                                        <p:tgtEl>
                                          <p:spTgt spid="41"/>
                                        </p:tgtEl>
                                        <p:attrNameLst>
                                          <p:attrName>ppt_x</p:attrName>
                                        </p:attrNameLst>
                                      </p:cBhvr>
                                      <p:tavLst>
                                        <p:tav tm="0">
                                          <p:val>
                                            <p:strVal val="0-#ppt_w/2"/>
                                          </p:val>
                                        </p:tav>
                                        <p:tav tm="100000">
                                          <p:val>
                                            <p:strVal val="#ppt_x"/>
                                          </p:val>
                                        </p:tav>
                                      </p:tavLst>
                                    </p:anim>
                                    <p:anim calcmode="lin" valueType="num">
                                      <p:cBhvr additive="base">
                                        <p:cTn id="46" dur="2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2600"/>
                            </p:stCondLst>
                            <p:childTnLst>
                              <p:par>
                                <p:cTn id="48" presetID="22" presetClass="entr" presetSubtype="4" fill="hold"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down)">
                                      <p:cBhvr>
                                        <p:cTn id="50" dur="500"/>
                                        <p:tgtEl>
                                          <p:spTgt spid="45"/>
                                        </p:tgtEl>
                                      </p:cBhvr>
                                    </p:animEffect>
                                  </p:childTnLst>
                                </p:cTn>
                              </p:par>
                            </p:childTnLst>
                          </p:cTn>
                        </p:par>
                        <p:par>
                          <p:cTn id="51" fill="hold">
                            <p:stCondLst>
                              <p:cond delay="3100"/>
                            </p:stCondLst>
                            <p:childTnLst>
                              <p:par>
                                <p:cTn id="52" presetID="22" presetClass="entr" presetSubtype="4"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childTnLst>
                          </p:cTn>
                        </p:par>
                        <p:par>
                          <p:cTn id="55" fill="hold">
                            <p:stCondLst>
                              <p:cond delay="3600"/>
                            </p:stCondLst>
                            <p:childTnLst>
                              <p:par>
                                <p:cTn id="56" presetID="2" presetClass="entr" presetSubtype="8"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200" fill="hold"/>
                                        <p:tgtEl>
                                          <p:spTgt spid="31"/>
                                        </p:tgtEl>
                                        <p:attrNameLst>
                                          <p:attrName>ppt_x</p:attrName>
                                        </p:attrNameLst>
                                      </p:cBhvr>
                                      <p:tavLst>
                                        <p:tav tm="0">
                                          <p:val>
                                            <p:strVal val="0-#ppt_w/2"/>
                                          </p:val>
                                        </p:tav>
                                        <p:tav tm="100000">
                                          <p:val>
                                            <p:strVal val="#ppt_x"/>
                                          </p:val>
                                        </p:tav>
                                      </p:tavLst>
                                    </p:anim>
                                    <p:anim calcmode="lin" valueType="num">
                                      <p:cBhvr additive="base">
                                        <p:cTn id="59" dur="200" fill="hold"/>
                                        <p:tgtEl>
                                          <p:spTgt spid="31"/>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200" fill="hold"/>
                                        <p:tgtEl>
                                          <p:spTgt spid="42"/>
                                        </p:tgtEl>
                                        <p:attrNameLst>
                                          <p:attrName>ppt_x</p:attrName>
                                        </p:attrNameLst>
                                      </p:cBhvr>
                                      <p:tavLst>
                                        <p:tav tm="0">
                                          <p:val>
                                            <p:strVal val="0-#ppt_w/2"/>
                                          </p:val>
                                        </p:tav>
                                        <p:tav tm="100000">
                                          <p:val>
                                            <p:strVal val="#ppt_x"/>
                                          </p:val>
                                        </p:tav>
                                      </p:tavLst>
                                    </p:anim>
                                    <p:anim calcmode="lin" valueType="num">
                                      <p:cBhvr additive="base">
                                        <p:cTn id="63" dur="200" fill="hold"/>
                                        <p:tgtEl>
                                          <p:spTgt spid="42"/>
                                        </p:tgtEl>
                                        <p:attrNameLst>
                                          <p:attrName>ppt_y</p:attrName>
                                        </p:attrNameLst>
                                      </p:cBhvr>
                                      <p:tavLst>
                                        <p:tav tm="0">
                                          <p:val>
                                            <p:strVal val="#ppt_y"/>
                                          </p:val>
                                        </p:tav>
                                        <p:tav tm="100000">
                                          <p:val>
                                            <p:strVal val="#ppt_y"/>
                                          </p:val>
                                        </p:tav>
                                      </p:tavLst>
                                    </p:anim>
                                  </p:childTnLst>
                                </p:cTn>
                              </p:par>
                            </p:childTnLst>
                          </p:cTn>
                        </p:par>
                        <p:par>
                          <p:cTn id="64" fill="hold">
                            <p:stCondLst>
                              <p:cond delay="3800"/>
                            </p:stCondLst>
                            <p:childTnLst>
                              <p:par>
                                <p:cTn id="65" presetID="22" presetClass="entr" presetSubtype="1"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up)">
                                      <p:cBhvr>
                                        <p:cTn id="67" dur="500"/>
                                        <p:tgtEl>
                                          <p:spTgt spid="48"/>
                                        </p:tgtEl>
                                      </p:cBhvr>
                                    </p:animEffect>
                                  </p:childTnLst>
                                </p:cTn>
                              </p:par>
                            </p:childTnLst>
                          </p:cTn>
                        </p:par>
                        <p:par>
                          <p:cTn id="68" fill="hold">
                            <p:stCondLst>
                              <p:cond delay="4300"/>
                            </p:stCondLst>
                            <p:childTnLst>
                              <p:par>
                                <p:cTn id="69" presetID="22" presetClass="entr" presetSubtype="1"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up)">
                                      <p:cBhvr>
                                        <p:cTn id="71" dur="500"/>
                                        <p:tgtEl>
                                          <p:spTgt spid="47"/>
                                        </p:tgtEl>
                                      </p:cBhvr>
                                    </p:animEffect>
                                  </p:childTnLst>
                                </p:cTn>
                              </p:par>
                            </p:childTnLst>
                          </p:cTn>
                        </p:par>
                        <p:par>
                          <p:cTn id="72" fill="hold">
                            <p:stCondLst>
                              <p:cond delay="4800"/>
                            </p:stCondLst>
                            <p:childTnLst>
                              <p:par>
                                <p:cTn id="73" presetID="2" presetClass="entr" presetSubtype="8"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200" fill="hold"/>
                                        <p:tgtEl>
                                          <p:spTgt spid="30"/>
                                        </p:tgtEl>
                                        <p:attrNameLst>
                                          <p:attrName>ppt_x</p:attrName>
                                        </p:attrNameLst>
                                      </p:cBhvr>
                                      <p:tavLst>
                                        <p:tav tm="0">
                                          <p:val>
                                            <p:strVal val="0-#ppt_w/2"/>
                                          </p:val>
                                        </p:tav>
                                        <p:tav tm="100000">
                                          <p:val>
                                            <p:strVal val="#ppt_x"/>
                                          </p:val>
                                        </p:tav>
                                      </p:tavLst>
                                    </p:anim>
                                    <p:anim calcmode="lin" valueType="num">
                                      <p:cBhvr additive="base">
                                        <p:cTn id="76" dur="200" fill="hold"/>
                                        <p:tgtEl>
                                          <p:spTgt spid="30"/>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200" fill="hold"/>
                                        <p:tgtEl>
                                          <p:spTgt spid="43"/>
                                        </p:tgtEl>
                                        <p:attrNameLst>
                                          <p:attrName>ppt_x</p:attrName>
                                        </p:attrNameLst>
                                      </p:cBhvr>
                                      <p:tavLst>
                                        <p:tav tm="0">
                                          <p:val>
                                            <p:strVal val="0-#ppt_w/2"/>
                                          </p:val>
                                        </p:tav>
                                        <p:tav tm="100000">
                                          <p:val>
                                            <p:strVal val="#ppt_x"/>
                                          </p:val>
                                        </p:tav>
                                      </p:tavLst>
                                    </p:anim>
                                    <p:anim calcmode="lin" valueType="num">
                                      <p:cBhvr additive="base">
                                        <p:cTn id="80" dur="200" fill="hold"/>
                                        <p:tgtEl>
                                          <p:spTgt spid="43"/>
                                        </p:tgtEl>
                                        <p:attrNameLst>
                                          <p:attrName>ppt_y</p:attrName>
                                        </p:attrNameLst>
                                      </p:cBhvr>
                                      <p:tavLst>
                                        <p:tav tm="0">
                                          <p:val>
                                            <p:strVal val="#ppt_y"/>
                                          </p:val>
                                        </p:tav>
                                        <p:tav tm="100000">
                                          <p:val>
                                            <p:strVal val="#ppt_y"/>
                                          </p:val>
                                        </p:tav>
                                      </p:tavLst>
                                    </p:anim>
                                  </p:childTnLst>
                                </p:cTn>
                              </p:par>
                            </p:childTnLst>
                          </p:cTn>
                        </p:par>
                        <p:par>
                          <p:cTn id="81" fill="hold">
                            <p:stCondLst>
                              <p:cond delay="5000"/>
                            </p:stCondLst>
                            <p:childTnLst>
                              <p:par>
                                <p:cTn id="82" presetID="22" presetClass="entr" presetSubtype="4" fill="hold"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wipe(down)">
                                      <p:cBhvr>
                                        <p:cTn id="84" dur="500"/>
                                        <p:tgtEl>
                                          <p:spTgt spid="49"/>
                                        </p:tgtEl>
                                      </p:cBhvr>
                                    </p:animEffect>
                                  </p:childTnLst>
                                </p:cTn>
                              </p:par>
                            </p:childTnLst>
                          </p:cTn>
                        </p:par>
                        <p:par>
                          <p:cTn id="85" fill="hold">
                            <p:stCondLst>
                              <p:cond delay="5500"/>
                            </p:stCondLst>
                            <p:childTnLst>
                              <p:par>
                                <p:cTn id="86" presetID="22" presetClass="entr" presetSubtype="4"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down)">
                                      <p:cBhvr>
                                        <p:cTn id="88" dur="500"/>
                                        <p:tgtEl>
                                          <p:spTgt spid="50"/>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200" fill="hold"/>
                                        <p:tgtEl>
                                          <p:spTgt spid="29"/>
                                        </p:tgtEl>
                                        <p:attrNameLst>
                                          <p:attrName>ppt_x</p:attrName>
                                        </p:attrNameLst>
                                      </p:cBhvr>
                                      <p:tavLst>
                                        <p:tav tm="0">
                                          <p:val>
                                            <p:strVal val="0-#ppt_w/2"/>
                                          </p:val>
                                        </p:tav>
                                        <p:tav tm="100000">
                                          <p:val>
                                            <p:strVal val="#ppt_x"/>
                                          </p:val>
                                        </p:tav>
                                      </p:tavLst>
                                    </p:anim>
                                    <p:anim calcmode="lin" valueType="num">
                                      <p:cBhvr additive="base">
                                        <p:cTn id="93" dur="200" fill="hold"/>
                                        <p:tgtEl>
                                          <p:spTgt spid="29"/>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44"/>
                                        </p:tgtEl>
                                        <p:attrNameLst>
                                          <p:attrName>style.visibility</p:attrName>
                                        </p:attrNameLst>
                                      </p:cBhvr>
                                      <p:to>
                                        <p:strVal val="visible"/>
                                      </p:to>
                                    </p:set>
                                    <p:anim calcmode="lin" valueType="num">
                                      <p:cBhvr additive="base">
                                        <p:cTn id="96" dur="200" fill="hold"/>
                                        <p:tgtEl>
                                          <p:spTgt spid="44"/>
                                        </p:tgtEl>
                                        <p:attrNameLst>
                                          <p:attrName>ppt_x</p:attrName>
                                        </p:attrNameLst>
                                      </p:cBhvr>
                                      <p:tavLst>
                                        <p:tav tm="0">
                                          <p:val>
                                            <p:strVal val="0-#ppt_w/2"/>
                                          </p:val>
                                        </p:tav>
                                        <p:tav tm="100000">
                                          <p:val>
                                            <p:strVal val="#ppt_x"/>
                                          </p:val>
                                        </p:tav>
                                      </p:tavLst>
                                    </p:anim>
                                    <p:anim calcmode="lin" valueType="num">
                                      <p:cBhvr additive="base">
                                        <p:cTn id="97" dur="200" fill="hold"/>
                                        <p:tgtEl>
                                          <p:spTgt spid="44"/>
                                        </p:tgtEl>
                                        <p:attrNameLst>
                                          <p:attrName>ppt_y</p:attrName>
                                        </p:attrNameLst>
                                      </p:cBhvr>
                                      <p:tavLst>
                                        <p:tav tm="0">
                                          <p:val>
                                            <p:strVal val="#ppt_y"/>
                                          </p:val>
                                        </p:tav>
                                        <p:tav tm="100000">
                                          <p:val>
                                            <p:strVal val="#ppt_y"/>
                                          </p:val>
                                        </p:tav>
                                      </p:tavLst>
                                    </p:anim>
                                  </p:childTnLst>
                                </p:cTn>
                              </p:par>
                            </p:childTnLst>
                          </p:cTn>
                        </p:par>
                        <p:par>
                          <p:cTn id="98" fill="hold">
                            <p:stCondLst>
                              <p:cond delay="6200"/>
                            </p:stCondLst>
                            <p:childTnLst>
                              <p:par>
                                <p:cTn id="99" presetID="22" presetClass="entr" presetSubtype="1" fill="hold" nodeType="after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wipe(up)">
                                      <p:cBhvr>
                                        <p:cTn id="101" dur="500"/>
                                        <p:tgtEl>
                                          <p:spTgt spid="52"/>
                                        </p:tgtEl>
                                      </p:cBhvr>
                                    </p:animEffect>
                                  </p:childTnLst>
                                </p:cTn>
                              </p:par>
                            </p:childTnLst>
                          </p:cTn>
                        </p:par>
                        <p:par>
                          <p:cTn id="102" fill="hold">
                            <p:stCondLst>
                              <p:cond delay="6700"/>
                            </p:stCondLst>
                            <p:childTnLst>
                              <p:par>
                                <p:cTn id="103" presetID="22" presetClass="entr" presetSubtype="1" fill="hold" grpId="0" nodeType="after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wipe(up)">
                                      <p:cBhvr>
                                        <p:cTn id="10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p:bldP spid="37" grpId="0"/>
      <p:bldP spid="38" grpId="0"/>
      <p:bldP spid="40" grpId="0"/>
      <p:bldP spid="41" grpId="0"/>
      <p:bldP spid="42" grpId="0"/>
      <p:bldP spid="43" grpId="0"/>
      <p:bldP spid="44" grpId="0"/>
      <p:bldP spid="46" grpId="0"/>
      <p:bldP spid="47" grpId="0"/>
      <p:bldP spid="50" grpId="0"/>
      <p:bldP spid="5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816102" y="1796819"/>
            <a:ext cx="4527988" cy="4531200"/>
            <a:chOff x="3429000" y="1858963"/>
            <a:chExt cx="2739233" cy="2740819"/>
          </a:xfrm>
        </p:grpSpPr>
        <p:sp>
          <p:nvSpPr>
            <p:cNvPr id="18" name="Freeform 5"/>
            <p:cNvSpPr>
              <a:spLocks/>
            </p:cNvSpPr>
            <p:nvPr/>
          </p:nvSpPr>
          <p:spPr bwMode="auto">
            <a:xfrm>
              <a:off x="5363370" y="3794920"/>
              <a:ext cx="804863" cy="804862"/>
            </a:xfrm>
            <a:custGeom>
              <a:avLst/>
              <a:gdLst/>
              <a:ahLst/>
              <a:cxnLst>
                <a:cxn ang="0">
                  <a:pos x="1046" y="168"/>
                </a:cxn>
                <a:cxn ang="0">
                  <a:pos x="1122" y="107"/>
                </a:cxn>
                <a:cxn ang="0">
                  <a:pos x="1207" y="61"/>
                </a:cxn>
                <a:cxn ang="0">
                  <a:pos x="1295" y="27"/>
                </a:cxn>
                <a:cxn ang="0">
                  <a:pos x="1388" y="7"/>
                </a:cxn>
                <a:cxn ang="0">
                  <a:pos x="1481" y="0"/>
                </a:cxn>
                <a:cxn ang="0">
                  <a:pos x="1575" y="7"/>
                </a:cxn>
                <a:cxn ang="0">
                  <a:pos x="1667" y="27"/>
                </a:cxn>
                <a:cxn ang="0">
                  <a:pos x="1756" y="61"/>
                </a:cxn>
                <a:cxn ang="0">
                  <a:pos x="1840" y="107"/>
                </a:cxn>
                <a:cxn ang="0">
                  <a:pos x="1918" y="168"/>
                </a:cxn>
                <a:cxn ang="0">
                  <a:pos x="4899" y="3149"/>
                </a:cxn>
                <a:cxn ang="0">
                  <a:pos x="4960" y="3227"/>
                </a:cxn>
                <a:cxn ang="0">
                  <a:pos x="5006" y="3312"/>
                </a:cxn>
                <a:cxn ang="0">
                  <a:pos x="5040" y="3400"/>
                </a:cxn>
                <a:cxn ang="0">
                  <a:pos x="5059" y="3493"/>
                </a:cxn>
                <a:cxn ang="0">
                  <a:pos x="5066" y="3587"/>
                </a:cxn>
                <a:cxn ang="0">
                  <a:pos x="5059" y="3681"/>
                </a:cxn>
                <a:cxn ang="0">
                  <a:pos x="5040" y="3773"/>
                </a:cxn>
                <a:cxn ang="0">
                  <a:pos x="5006" y="3861"/>
                </a:cxn>
                <a:cxn ang="0">
                  <a:pos x="4960" y="3946"/>
                </a:cxn>
                <a:cxn ang="0">
                  <a:pos x="4899" y="4024"/>
                </a:cxn>
                <a:cxn ang="0">
                  <a:pos x="4021" y="4902"/>
                </a:cxn>
                <a:cxn ang="0">
                  <a:pos x="3943" y="4963"/>
                </a:cxn>
                <a:cxn ang="0">
                  <a:pos x="3859" y="5009"/>
                </a:cxn>
                <a:cxn ang="0">
                  <a:pos x="3770" y="5043"/>
                </a:cxn>
                <a:cxn ang="0">
                  <a:pos x="3678" y="5062"/>
                </a:cxn>
                <a:cxn ang="0">
                  <a:pos x="3584" y="5070"/>
                </a:cxn>
                <a:cxn ang="0">
                  <a:pos x="3490" y="5062"/>
                </a:cxn>
                <a:cxn ang="0">
                  <a:pos x="3398" y="5043"/>
                </a:cxn>
                <a:cxn ang="0">
                  <a:pos x="3310" y="5009"/>
                </a:cxn>
                <a:cxn ang="0">
                  <a:pos x="3225" y="4963"/>
                </a:cxn>
                <a:cxn ang="0">
                  <a:pos x="3148" y="4902"/>
                </a:cxn>
                <a:cxn ang="0">
                  <a:pos x="168" y="1919"/>
                </a:cxn>
                <a:cxn ang="0">
                  <a:pos x="107" y="1841"/>
                </a:cxn>
                <a:cxn ang="0">
                  <a:pos x="61" y="1757"/>
                </a:cxn>
                <a:cxn ang="0">
                  <a:pos x="27" y="1668"/>
                </a:cxn>
                <a:cxn ang="0">
                  <a:pos x="7" y="1576"/>
                </a:cxn>
                <a:cxn ang="0">
                  <a:pos x="0" y="1482"/>
                </a:cxn>
                <a:cxn ang="0">
                  <a:pos x="7" y="1389"/>
                </a:cxn>
                <a:cxn ang="0">
                  <a:pos x="27" y="1297"/>
                </a:cxn>
                <a:cxn ang="0">
                  <a:pos x="61" y="1207"/>
                </a:cxn>
                <a:cxn ang="0">
                  <a:pos x="107" y="1123"/>
                </a:cxn>
                <a:cxn ang="0">
                  <a:pos x="168" y="1046"/>
                </a:cxn>
              </a:cxnLst>
              <a:rect l="0" t="0" r="r" b="b"/>
              <a:pathLst>
                <a:path w="5066" h="5070">
                  <a:moveTo>
                    <a:pt x="190" y="1021"/>
                  </a:moveTo>
                  <a:lnTo>
                    <a:pt x="1021" y="190"/>
                  </a:lnTo>
                  <a:lnTo>
                    <a:pt x="1046" y="168"/>
                  </a:lnTo>
                  <a:lnTo>
                    <a:pt x="1070" y="146"/>
                  </a:lnTo>
                  <a:lnTo>
                    <a:pt x="1096" y="126"/>
                  </a:lnTo>
                  <a:lnTo>
                    <a:pt x="1122" y="107"/>
                  </a:lnTo>
                  <a:lnTo>
                    <a:pt x="1150" y="90"/>
                  </a:lnTo>
                  <a:lnTo>
                    <a:pt x="1179" y="75"/>
                  </a:lnTo>
                  <a:lnTo>
                    <a:pt x="1207" y="61"/>
                  </a:lnTo>
                  <a:lnTo>
                    <a:pt x="1236" y="48"/>
                  </a:lnTo>
                  <a:lnTo>
                    <a:pt x="1266" y="37"/>
                  </a:lnTo>
                  <a:lnTo>
                    <a:pt x="1295" y="27"/>
                  </a:lnTo>
                  <a:lnTo>
                    <a:pt x="1327" y="18"/>
                  </a:lnTo>
                  <a:lnTo>
                    <a:pt x="1357" y="12"/>
                  </a:lnTo>
                  <a:lnTo>
                    <a:pt x="1388" y="7"/>
                  </a:lnTo>
                  <a:lnTo>
                    <a:pt x="1419" y="3"/>
                  </a:lnTo>
                  <a:lnTo>
                    <a:pt x="1450" y="1"/>
                  </a:lnTo>
                  <a:lnTo>
                    <a:pt x="1481" y="0"/>
                  </a:lnTo>
                  <a:lnTo>
                    <a:pt x="1513" y="1"/>
                  </a:lnTo>
                  <a:lnTo>
                    <a:pt x="1544" y="3"/>
                  </a:lnTo>
                  <a:lnTo>
                    <a:pt x="1575" y="7"/>
                  </a:lnTo>
                  <a:lnTo>
                    <a:pt x="1607" y="12"/>
                  </a:lnTo>
                  <a:lnTo>
                    <a:pt x="1637" y="18"/>
                  </a:lnTo>
                  <a:lnTo>
                    <a:pt x="1667" y="27"/>
                  </a:lnTo>
                  <a:lnTo>
                    <a:pt x="1698" y="37"/>
                  </a:lnTo>
                  <a:lnTo>
                    <a:pt x="1727" y="48"/>
                  </a:lnTo>
                  <a:lnTo>
                    <a:pt x="1756" y="61"/>
                  </a:lnTo>
                  <a:lnTo>
                    <a:pt x="1785" y="75"/>
                  </a:lnTo>
                  <a:lnTo>
                    <a:pt x="1813" y="90"/>
                  </a:lnTo>
                  <a:lnTo>
                    <a:pt x="1840" y="107"/>
                  </a:lnTo>
                  <a:lnTo>
                    <a:pt x="1867" y="126"/>
                  </a:lnTo>
                  <a:lnTo>
                    <a:pt x="1893" y="146"/>
                  </a:lnTo>
                  <a:lnTo>
                    <a:pt x="1918" y="168"/>
                  </a:lnTo>
                  <a:lnTo>
                    <a:pt x="1943" y="190"/>
                  </a:lnTo>
                  <a:lnTo>
                    <a:pt x="4876" y="3126"/>
                  </a:lnTo>
                  <a:lnTo>
                    <a:pt x="4899" y="3149"/>
                  </a:lnTo>
                  <a:lnTo>
                    <a:pt x="4921" y="3175"/>
                  </a:lnTo>
                  <a:lnTo>
                    <a:pt x="4940" y="3201"/>
                  </a:lnTo>
                  <a:lnTo>
                    <a:pt x="4960" y="3227"/>
                  </a:lnTo>
                  <a:lnTo>
                    <a:pt x="4976" y="3255"/>
                  </a:lnTo>
                  <a:lnTo>
                    <a:pt x="4992" y="3284"/>
                  </a:lnTo>
                  <a:lnTo>
                    <a:pt x="5006" y="3312"/>
                  </a:lnTo>
                  <a:lnTo>
                    <a:pt x="5019" y="3341"/>
                  </a:lnTo>
                  <a:lnTo>
                    <a:pt x="5030" y="3371"/>
                  </a:lnTo>
                  <a:lnTo>
                    <a:pt x="5040" y="3400"/>
                  </a:lnTo>
                  <a:lnTo>
                    <a:pt x="5047" y="3431"/>
                  </a:lnTo>
                  <a:lnTo>
                    <a:pt x="5054" y="3462"/>
                  </a:lnTo>
                  <a:lnTo>
                    <a:pt x="5059" y="3493"/>
                  </a:lnTo>
                  <a:lnTo>
                    <a:pt x="5064" y="3524"/>
                  </a:lnTo>
                  <a:lnTo>
                    <a:pt x="5066" y="3555"/>
                  </a:lnTo>
                  <a:lnTo>
                    <a:pt x="5066" y="3587"/>
                  </a:lnTo>
                  <a:lnTo>
                    <a:pt x="5066" y="3618"/>
                  </a:lnTo>
                  <a:lnTo>
                    <a:pt x="5064" y="3649"/>
                  </a:lnTo>
                  <a:lnTo>
                    <a:pt x="5059" y="3681"/>
                  </a:lnTo>
                  <a:lnTo>
                    <a:pt x="5054" y="3711"/>
                  </a:lnTo>
                  <a:lnTo>
                    <a:pt x="5047" y="3742"/>
                  </a:lnTo>
                  <a:lnTo>
                    <a:pt x="5040" y="3773"/>
                  </a:lnTo>
                  <a:lnTo>
                    <a:pt x="5030" y="3803"/>
                  </a:lnTo>
                  <a:lnTo>
                    <a:pt x="5019" y="3832"/>
                  </a:lnTo>
                  <a:lnTo>
                    <a:pt x="5006" y="3861"/>
                  </a:lnTo>
                  <a:lnTo>
                    <a:pt x="4992" y="3891"/>
                  </a:lnTo>
                  <a:lnTo>
                    <a:pt x="4976" y="3919"/>
                  </a:lnTo>
                  <a:lnTo>
                    <a:pt x="4960" y="3946"/>
                  </a:lnTo>
                  <a:lnTo>
                    <a:pt x="4940" y="3973"/>
                  </a:lnTo>
                  <a:lnTo>
                    <a:pt x="4921" y="3999"/>
                  </a:lnTo>
                  <a:lnTo>
                    <a:pt x="4899" y="4024"/>
                  </a:lnTo>
                  <a:lnTo>
                    <a:pt x="4876" y="4047"/>
                  </a:lnTo>
                  <a:lnTo>
                    <a:pt x="4045" y="4879"/>
                  </a:lnTo>
                  <a:lnTo>
                    <a:pt x="4021" y="4902"/>
                  </a:lnTo>
                  <a:lnTo>
                    <a:pt x="3996" y="4924"/>
                  </a:lnTo>
                  <a:lnTo>
                    <a:pt x="3970" y="4943"/>
                  </a:lnTo>
                  <a:lnTo>
                    <a:pt x="3943" y="4963"/>
                  </a:lnTo>
                  <a:lnTo>
                    <a:pt x="3916" y="4979"/>
                  </a:lnTo>
                  <a:lnTo>
                    <a:pt x="3888" y="4995"/>
                  </a:lnTo>
                  <a:lnTo>
                    <a:pt x="3859" y="5009"/>
                  </a:lnTo>
                  <a:lnTo>
                    <a:pt x="3830" y="5022"/>
                  </a:lnTo>
                  <a:lnTo>
                    <a:pt x="3801" y="5033"/>
                  </a:lnTo>
                  <a:lnTo>
                    <a:pt x="3770" y="5043"/>
                  </a:lnTo>
                  <a:lnTo>
                    <a:pt x="3740" y="5050"/>
                  </a:lnTo>
                  <a:lnTo>
                    <a:pt x="3709" y="5058"/>
                  </a:lnTo>
                  <a:lnTo>
                    <a:pt x="3678" y="5062"/>
                  </a:lnTo>
                  <a:lnTo>
                    <a:pt x="3647" y="5067"/>
                  </a:lnTo>
                  <a:lnTo>
                    <a:pt x="3616" y="5069"/>
                  </a:lnTo>
                  <a:lnTo>
                    <a:pt x="3584" y="5070"/>
                  </a:lnTo>
                  <a:lnTo>
                    <a:pt x="3553" y="5069"/>
                  </a:lnTo>
                  <a:lnTo>
                    <a:pt x="3522" y="5067"/>
                  </a:lnTo>
                  <a:lnTo>
                    <a:pt x="3490" y="5062"/>
                  </a:lnTo>
                  <a:lnTo>
                    <a:pt x="3460" y="5058"/>
                  </a:lnTo>
                  <a:lnTo>
                    <a:pt x="3429" y="5050"/>
                  </a:lnTo>
                  <a:lnTo>
                    <a:pt x="3398" y="5043"/>
                  </a:lnTo>
                  <a:lnTo>
                    <a:pt x="3369" y="5033"/>
                  </a:lnTo>
                  <a:lnTo>
                    <a:pt x="3339" y="5022"/>
                  </a:lnTo>
                  <a:lnTo>
                    <a:pt x="3310" y="5009"/>
                  </a:lnTo>
                  <a:lnTo>
                    <a:pt x="3282" y="4995"/>
                  </a:lnTo>
                  <a:lnTo>
                    <a:pt x="3254" y="4979"/>
                  </a:lnTo>
                  <a:lnTo>
                    <a:pt x="3225" y="4963"/>
                  </a:lnTo>
                  <a:lnTo>
                    <a:pt x="3199" y="4943"/>
                  </a:lnTo>
                  <a:lnTo>
                    <a:pt x="3173" y="4924"/>
                  </a:lnTo>
                  <a:lnTo>
                    <a:pt x="3148" y="4902"/>
                  </a:lnTo>
                  <a:lnTo>
                    <a:pt x="3124" y="4879"/>
                  </a:lnTo>
                  <a:lnTo>
                    <a:pt x="190" y="1944"/>
                  </a:lnTo>
                  <a:lnTo>
                    <a:pt x="168" y="1919"/>
                  </a:lnTo>
                  <a:lnTo>
                    <a:pt x="146" y="1894"/>
                  </a:lnTo>
                  <a:lnTo>
                    <a:pt x="125" y="1868"/>
                  </a:lnTo>
                  <a:lnTo>
                    <a:pt x="107" y="1841"/>
                  </a:lnTo>
                  <a:lnTo>
                    <a:pt x="90" y="1814"/>
                  </a:lnTo>
                  <a:lnTo>
                    <a:pt x="75" y="1786"/>
                  </a:lnTo>
                  <a:lnTo>
                    <a:pt x="61" y="1757"/>
                  </a:lnTo>
                  <a:lnTo>
                    <a:pt x="48" y="1728"/>
                  </a:lnTo>
                  <a:lnTo>
                    <a:pt x="37" y="1699"/>
                  </a:lnTo>
                  <a:lnTo>
                    <a:pt x="27" y="1668"/>
                  </a:lnTo>
                  <a:lnTo>
                    <a:pt x="18" y="1638"/>
                  </a:lnTo>
                  <a:lnTo>
                    <a:pt x="12" y="1608"/>
                  </a:lnTo>
                  <a:lnTo>
                    <a:pt x="7" y="1576"/>
                  </a:lnTo>
                  <a:lnTo>
                    <a:pt x="3" y="1545"/>
                  </a:lnTo>
                  <a:lnTo>
                    <a:pt x="1" y="1514"/>
                  </a:lnTo>
                  <a:lnTo>
                    <a:pt x="0" y="1482"/>
                  </a:lnTo>
                  <a:lnTo>
                    <a:pt x="1" y="1451"/>
                  </a:lnTo>
                  <a:lnTo>
                    <a:pt x="3" y="1421"/>
                  </a:lnTo>
                  <a:lnTo>
                    <a:pt x="7" y="1389"/>
                  </a:lnTo>
                  <a:lnTo>
                    <a:pt x="12" y="1358"/>
                  </a:lnTo>
                  <a:lnTo>
                    <a:pt x="18" y="1328"/>
                  </a:lnTo>
                  <a:lnTo>
                    <a:pt x="27" y="1297"/>
                  </a:lnTo>
                  <a:lnTo>
                    <a:pt x="37" y="1267"/>
                  </a:lnTo>
                  <a:lnTo>
                    <a:pt x="48" y="1237"/>
                  </a:lnTo>
                  <a:lnTo>
                    <a:pt x="61" y="1207"/>
                  </a:lnTo>
                  <a:lnTo>
                    <a:pt x="75" y="1179"/>
                  </a:lnTo>
                  <a:lnTo>
                    <a:pt x="90" y="1151"/>
                  </a:lnTo>
                  <a:lnTo>
                    <a:pt x="107" y="1123"/>
                  </a:lnTo>
                  <a:lnTo>
                    <a:pt x="125" y="1097"/>
                  </a:lnTo>
                  <a:lnTo>
                    <a:pt x="146" y="1071"/>
                  </a:lnTo>
                  <a:lnTo>
                    <a:pt x="168" y="1046"/>
                  </a:lnTo>
                  <a:lnTo>
                    <a:pt x="190" y="1021"/>
                  </a:lnTo>
                </a:path>
              </a:pathLst>
            </a:custGeom>
            <a:solidFill>
              <a:schemeClr val="tx2"/>
            </a:solidFill>
            <a:ln w="1">
              <a:noFill/>
              <a:prstDash val="solid"/>
              <a:round/>
              <a:headEnd/>
              <a:tailEnd/>
            </a:ln>
          </p:spPr>
          <p:txBody>
            <a:bodyPr vert="horz" wrap="square" lIns="91440" tIns="45720" rIns="91440" bIns="45720" numCol="1" anchor="t" anchorCtr="0" compatLnSpc="1">
              <a:prstTxWarp prst="textNoShape">
                <a:avLst/>
              </a:prstTxWarp>
            </a:bodyPr>
            <a:lstStyle/>
            <a:p>
              <a:pPr defTabSz="1219078">
                <a:defRPr/>
              </a:pPr>
              <a:endParaRPr lang="ar-SA" sz="2400" kern="0">
                <a:solidFill>
                  <a:sysClr val="windowText" lastClr="000000"/>
                </a:solidFill>
              </a:endParaRPr>
            </a:p>
          </p:txBody>
        </p:sp>
        <p:sp>
          <p:nvSpPr>
            <p:cNvPr id="19" name="Freeform 6"/>
            <p:cNvSpPr>
              <a:spLocks/>
            </p:cNvSpPr>
            <p:nvPr/>
          </p:nvSpPr>
          <p:spPr bwMode="auto">
            <a:xfrm>
              <a:off x="5391945" y="3823495"/>
              <a:ext cx="300038" cy="300037"/>
            </a:xfrm>
            <a:custGeom>
              <a:avLst/>
              <a:gdLst/>
              <a:ahLst/>
              <a:cxnLst>
                <a:cxn ang="0">
                  <a:pos x="0" y="1753"/>
                </a:cxn>
                <a:cxn ang="0">
                  <a:pos x="1751" y="0"/>
                </a:cxn>
                <a:cxn ang="0">
                  <a:pos x="1888" y="136"/>
                </a:cxn>
                <a:cxn ang="0">
                  <a:pos x="136" y="1889"/>
                </a:cxn>
                <a:cxn ang="0">
                  <a:pos x="0" y="1753"/>
                </a:cxn>
              </a:cxnLst>
              <a:rect l="0" t="0" r="r" b="b"/>
              <a:pathLst>
                <a:path w="1888" h="1889">
                  <a:moveTo>
                    <a:pt x="0" y="1753"/>
                  </a:moveTo>
                  <a:lnTo>
                    <a:pt x="1751" y="0"/>
                  </a:lnTo>
                  <a:lnTo>
                    <a:pt x="1888" y="136"/>
                  </a:lnTo>
                  <a:lnTo>
                    <a:pt x="136" y="1889"/>
                  </a:lnTo>
                  <a:lnTo>
                    <a:pt x="0" y="1753"/>
                  </a:lnTo>
                  <a:close/>
                </a:path>
              </a:pathLst>
            </a:custGeom>
            <a:solidFill>
              <a:schemeClr val="bg1"/>
            </a:solidFill>
            <a:ln w="1">
              <a:noFill/>
              <a:prstDash val="solid"/>
              <a:round/>
              <a:headEnd/>
              <a:tailEnd/>
            </a:ln>
          </p:spPr>
          <p:txBody>
            <a:bodyPr vert="horz" wrap="square" lIns="91440" tIns="45720" rIns="91440" bIns="45720" numCol="1" anchor="t" anchorCtr="0" compatLnSpc="1">
              <a:prstTxWarp prst="textNoShape">
                <a:avLst/>
              </a:prstTxWarp>
            </a:bodyPr>
            <a:lstStyle/>
            <a:p>
              <a:pPr defTabSz="1219078">
                <a:defRPr/>
              </a:pPr>
              <a:endParaRPr lang="ar-SA" sz="2400" kern="0">
                <a:solidFill>
                  <a:sysClr val="windowText" lastClr="000000"/>
                </a:solidFill>
              </a:endParaRPr>
            </a:p>
          </p:txBody>
        </p:sp>
        <p:sp>
          <p:nvSpPr>
            <p:cNvPr id="20" name="Freeform 7"/>
            <p:cNvSpPr>
              <a:spLocks/>
            </p:cNvSpPr>
            <p:nvPr/>
          </p:nvSpPr>
          <p:spPr bwMode="auto">
            <a:xfrm>
              <a:off x="5841207" y="4271170"/>
              <a:ext cx="298450" cy="300037"/>
            </a:xfrm>
            <a:custGeom>
              <a:avLst/>
              <a:gdLst/>
              <a:ahLst/>
              <a:cxnLst>
                <a:cxn ang="0">
                  <a:pos x="0" y="1752"/>
                </a:cxn>
                <a:cxn ang="0">
                  <a:pos x="1752" y="0"/>
                </a:cxn>
                <a:cxn ang="0">
                  <a:pos x="1889" y="136"/>
                </a:cxn>
                <a:cxn ang="0">
                  <a:pos x="136" y="1890"/>
                </a:cxn>
                <a:cxn ang="0">
                  <a:pos x="0" y="1752"/>
                </a:cxn>
              </a:cxnLst>
              <a:rect l="0" t="0" r="r" b="b"/>
              <a:pathLst>
                <a:path w="1889" h="1890">
                  <a:moveTo>
                    <a:pt x="0" y="1752"/>
                  </a:moveTo>
                  <a:lnTo>
                    <a:pt x="1752" y="0"/>
                  </a:lnTo>
                  <a:lnTo>
                    <a:pt x="1889" y="136"/>
                  </a:lnTo>
                  <a:lnTo>
                    <a:pt x="136" y="1890"/>
                  </a:lnTo>
                  <a:lnTo>
                    <a:pt x="0" y="1752"/>
                  </a:lnTo>
                  <a:close/>
                </a:path>
              </a:pathLst>
            </a:custGeom>
            <a:solidFill>
              <a:schemeClr val="bg1"/>
            </a:solidFill>
            <a:ln w="1">
              <a:noFill/>
              <a:prstDash val="solid"/>
              <a:round/>
              <a:headEnd/>
              <a:tailEnd/>
            </a:ln>
          </p:spPr>
          <p:txBody>
            <a:bodyPr vert="horz" wrap="square" lIns="91440" tIns="45720" rIns="91440" bIns="45720" numCol="1" anchor="t" anchorCtr="0" compatLnSpc="1">
              <a:prstTxWarp prst="textNoShape">
                <a:avLst/>
              </a:prstTxWarp>
            </a:bodyPr>
            <a:lstStyle/>
            <a:p>
              <a:pPr defTabSz="1219078">
                <a:defRPr/>
              </a:pPr>
              <a:endParaRPr lang="ar-SA" sz="2400" kern="0">
                <a:solidFill>
                  <a:sysClr val="windowText" lastClr="000000"/>
                </a:solidFill>
              </a:endParaRPr>
            </a:p>
          </p:txBody>
        </p:sp>
        <p:sp>
          <p:nvSpPr>
            <p:cNvPr id="21" name="Freeform 8"/>
            <p:cNvSpPr>
              <a:spLocks/>
            </p:cNvSpPr>
            <p:nvPr/>
          </p:nvSpPr>
          <p:spPr bwMode="auto">
            <a:xfrm>
              <a:off x="5045870" y="3477420"/>
              <a:ext cx="481013" cy="481012"/>
            </a:xfrm>
            <a:custGeom>
              <a:avLst/>
              <a:gdLst/>
              <a:ahLst/>
              <a:cxnLst>
                <a:cxn ang="0">
                  <a:pos x="2174" y="3030"/>
                </a:cxn>
                <a:cxn ang="0">
                  <a:pos x="3029" y="2176"/>
                </a:cxn>
                <a:cxn ang="0">
                  <a:pos x="854" y="0"/>
                </a:cxn>
                <a:cxn ang="0">
                  <a:pos x="0" y="855"/>
                </a:cxn>
                <a:cxn ang="0">
                  <a:pos x="2174" y="3030"/>
                </a:cxn>
              </a:cxnLst>
              <a:rect l="0" t="0" r="r" b="b"/>
              <a:pathLst>
                <a:path w="3029" h="3030">
                  <a:moveTo>
                    <a:pt x="2174" y="3030"/>
                  </a:moveTo>
                  <a:lnTo>
                    <a:pt x="3029" y="2176"/>
                  </a:lnTo>
                  <a:lnTo>
                    <a:pt x="854" y="0"/>
                  </a:lnTo>
                  <a:lnTo>
                    <a:pt x="0" y="855"/>
                  </a:lnTo>
                  <a:lnTo>
                    <a:pt x="2174" y="3030"/>
                  </a:lnTo>
                  <a:close/>
                </a:path>
              </a:pathLst>
            </a:custGeom>
            <a:solidFill>
              <a:srgbClr val="464646">
                <a:lumMod val="60000"/>
                <a:lumOff val="40000"/>
              </a:srgbClr>
            </a:solidFill>
            <a:ln w="1">
              <a:noFill/>
              <a:prstDash val="solid"/>
              <a:round/>
              <a:headEnd/>
              <a:tailEnd/>
            </a:ln>
          </p:spPr>
          <p:txBody>
            <a:bodyPr vert="horz" wrap="square" lIns="91440" tIns="45720" rIns="91440" bIns="45720" numCol="1" anchor="t" anchorCtr="0" compatLnSpc="1">
              <a:prstTxWarp prst="textNoShape">
                <a:avLst/>
              </a:prstTxWarp>
            </a:bodyPr>
            <a:lstStyle/>
            <a:p>
              <a:pPr defTabSz="1219078">
                <a:defRPr/>
              </a:pPr>
              <a:endParaRPr lang="ar-SA" sz="2400" kern="0">
                <a:solidFill>
                  <a:sysClr val="windowText" lastClr="000000"/>
                </a:solidFill>
              </a:endParaRPr>
            </a:p>
          </p:txBody>
        </p:sp>
        <p:sp>
          <p:nvSpPr>
            <p:cNvPr id="22" name="Freeform 9"/>
            <p:cNvSpPr>
              <a:spLocks/>
            </p:cNvSpPr>
            <p:nvPr/>
          </p:nvSpPr>
          <p:spPr bwMode="auto">
            <a:xfrm>
              <a:off x="5018882" y="3451226"/>
              <a:ext cx="163513" cy="163512"/>
            </a:xfrm>
            <a:custGeom>
              <a:avLst/>
              <a:gdLst/>
              <a:ahLst/>
              <a:cxnLst>
                <a:cxn ang="0">
                  <a:pos x="0" y="855"/>
                </a:cxn>
                <a:cxn ang="0">
                  <a:pos x="854" y="0"/>
                </a:cxn>
                <a:cxn ang="0">
                  <a:pos x="1032" y="179"/>
                </a:cxn>
                <a:cxn ang="0">
                  <a:pos x="178" y="1034"/>
                </a:cxn>
                <a:cxn ang="0">
                  <a:pos x="0" y="855"/>
                </a:cxn>
              </a:cxnLst>
              <a:rect l="0" t="0" r="r" b="b"/>
              <a:pathLst>
                <a:path w="1032" h="1034">
                  <a:moveTo>
                    <a:pt x="0" y="855"/>
                  </a:moveTo>
                  <a:lnTo>
                    <a:pt x="854" y="0"/>
                  </a:lnTo>
                  <a:lnTo>
                    <a:pt x="1032" y="179"/>
                  </a:lnTo>
                  <a:lnTo>
                    <a:pt x="178" y="1034"/>
                  </a:lnTo>
                  <a:lnTo>
                    <a:pt x="0" y="855"/>
                  </a:lnTo>
                  <a:close/>
                </a:path>
              </a:pathLst>
            </a:custGeom>
            <a:solidFill>
              <a:schemeClr val="tx1"/>
            </a:solidFill>
            <a:ln w="1">
              <a:noFill/>
              <a:prstDash val="solid"/>
              <a:round/>
              <a:headEnd/>
              <a:tailEnd/>
            </a:ln>
          </p:spPr>
          <p:txBody>
            <a:bodyPr vert="horz" wrap="square" lIns="91440" tIns="45720" rIns="91440" bIns="45720" numCol="1" anchor="t" anchorCtr="0" compatLnSpc="1">
              <a:prstTxWarp prst="textNoShape">
                <a:avLst/>
              </a:prstTxWarp>
            </a:bodyPr>
            <a:lstStyle/>
            <a:p>
              <a:pPr defTabSz="1219078">
                <a:defRPr/>
              </a:pPr>
              <a:endParaRPr lang="ar-SA" sz="2400" kern="0">
                <a:solidFill>
                  <a:sysClr val="windowText" lastClr="000000"/>
                </a:solidFill>
              </a:endParaRPr>
            </a:p>
          </p:txBody>
        </p:sp>
        <p:sp>
          <p:nvSpPr>
            <p:cNvPr id="23" name="Freeform 10"/>
            <p:cNvSpPr>
              <a:spLocks/>
            </p:cNvSpPr>
            <p:nvPr/>
          </p:nvSpPr>
          <p:spPr bwMode="auto">
            <a:xfrm>
              <a:off x="3429000" y="1858963"/>
              <a:ext cx="1949450" cy="1949450"/>
            </a:xfrm>
            <a:custGeom>
              <a:avLst/>
              <a:gdLst/>
              <a:ahLst/>
              <a:cxnLst>
                <a:cxn ang="0">
                  <a:pos x="10899" y="10020"/>
                </a:cxn>
                <a:cxn ang="0">
                  <a:pos x="11425" y="9264"/>
                </a:cxn>
                <a:cxn ang="0">
                  <a:pos x="11824" y="8454"/>
                </a:cxn>
                <a:cxn ang="0">
                  <a:pos x="12097" y="7604"/>
                </a:cxn>
                <a:cxn ang="0">
                  <a:pos x="12244" y="6730"/>
                </a:cxn>
                <a:cxn ang="0">
                  <a:pos x="12266" y="5845"/>
                </a:cxn>
                <a:cxn ang="0">
                  <a:pos x="12160" y="4965"/>
                </a:cxn>
                <a:cxn ang="0">
                  <a:pos x="11930" y="4105"/>
                </a:cxn>
                <a:cxn ang="0">
                  <a:pos x="11572" y="3281"/>
                </a:cxn>
                <a:cxn ang="0">
                  <a:pos x="11089" y="2505"/>
                </a:cxn>
                <a:cxn ang="0">
                  <a:pos x="10479" y="1795"/>
                </a:cxn>
                <a:cxn ang="0">
                  <a:pos x="9768" y="1185"/>
                </a:cxn>
                <a:cxn ang="0">
                  <a:pos x="8994" y="701"/>
                </a:cxn>
                <a:cxn ang="0">
                  <a:pos x="8169" y="343"/>
                </a:cxn>
                <a:cxn ang="0">
                  <a:pos x="7311" y="112"/>
                </a:cxn>
                <a:cxn ang="0">
                  <a:pos x="6432" y="7"/>
                </a:cxn>
                <a:cxn ang="0">
                  <a:pos x="5547" y="27"/>
                </a:cxn>
                <a:cxn ang="0">
                  <a:pos x="4672" y="176"/>
                </a:cxn>
                <a:cxn ang="0">
                  <a:pos x="3824" y="448"/>
                </a:cxn>
                <a:cxn ang="0">
                  <a:pos x="3014" y="849"/>
                </a:cxn>
                <a:cxn ang="0">
                  <a:pos x="2259" y="1374"/>
                </a:cxn>
                <a:cxn ang="0">
                  <a:pos x="1577" y="2023"/>
                </a:cxn>
                <a:cxn ang="0">
                  <a:pos x="1009" y="2757"/>
                </a:cxn>
                <a:cxn ang="0">
                  <a:pos x="567" y="3550"/>
                </a:cxn>
                <a:cxn ang="0">
                  <a:pos x="252" y="4388"/>
                </a:cxn>
                <a:cxn ang="0">
                  <a:pos x="63" y="5257"/>
                </a:cxn>
                <a:cxn ang="0">
                  <a:pos x="0" y="6140"/>
                </a:cxn>
                <a:cxn ang="0">
                  <a:pos x="63" y="7023"/>
                </a:cxn>
                <a:cxn ang="0">
                  <a:pos x="252" y="7890"/>
                </a:cxn>
                <a:cxn ang="0">
                  <a:pos x="567" y="8729"/>
                </a:cxn>
                <a:cxn ang="0">
                  <a:pos x="1009" y="9523"/>
                </a:cxn>
                <a:cxn ang="0">
                  <a:pos x="1577" y="10257"/>
                </a:cxn>
                <a:cxn ang="0">
                  <a:pos x="2259" y="10906"/>
                </a:cxn>
                <a:cxn ang="0">
                  <a:pos x="3014" y="11431"/>
                </a:cxn>
                <a:cxn ang="0">
                  <a:pos x="3824" y="11831"/>
                </a:cxn>
                <a:cxn ang="0">
                  <a:pos x="4672" y="12104"/>
                </a:cxn>
                <a:cxn ang="0">
                  <a:pos x="5547" y="12251"/>
                </a:cxn>
                <a:cxn ang="0">
                  <a:pos x="6432" y="12273"/>
                </a:cxn>
                <a:cxn ang="0">
                  <a:pos x="7311" y="12167"/>
                </a:cxn>
                <a:cxn ang="0">
                  <a:pos x="8169" y="11937"/>
                </a:cxn>
                <a:cxn ang="0">
                  <a:pos x="8994" y="11579"/>
                </a:cxn>
                <a:cxn ang="0">
                  <a:pos x="9768" y="11095"/>
                </a:cxn>
                <a:cxn ang="0">
                  <a:pos x="10479" y="10485"/>
                </a:cxn>
              </a:cxnLst>
              <a:rect l="0" t="0" r="r" b="b"/>
              <a:pathLst>
                <a:path w="12273" h="12280">
                  <a:moveTo>
                    <a:pt x="10479" y="10485"/>
                  </a:moveTo>
                  <a:lnTo>
                    <a:pt x="10696" y="10257"/>
                  </a:lnTo>
                  <a:lnTo>
                    <a:pt x="10899" y="10020"/>
                  </a:lnTo>
                  <a:lnTo>
                    <a:pt x="11089" y="9774"/>
                  </a:lnTo>
                  <a:lnTo>
                    <a:pt x="11264" y="9523"/>
                  </a:lnTo>
                  <a:lnTo>
                    <a:pt x="11425" y="9264"/>
                  </a:lnTo>
                  <a:lnTo>
                    <a:pt x="11572" y="8999"/>
                  </a:lnTo>
                  <a:lnTo>
                    <a:pt x="11705" y="8729"/>
                  </a:lnTo>
                  <a:lnTo>
                    <a:pt x="11824" y="8454"/>
                  </a:lnTo>
                  <a:lnTo>
                    <a:pt x="11930" y="8174"/>
                  </a:lnTo>
                  <a:lnTo>
                    <a:pt x="12021" y="7890"/>
                  </a:lnTo>
                  <a:lnTo>
                    <a:pt x="12097" y="7604"/>
                  </a:lnTo>
                  <a:lnTo>
                    <a:pt x="12160" y="7315"/>
                  </a:lnTo>
                  <a:lnTo>
                    <a:pt x="12210" y="7023"/>
                  </a:lnTo>
                  <a:lnTo>
                    <a:pt x="12244" y="6730"/>
                  </a:lnTo>
                  <a:lnTo>
                    <a:pt x="12266" y="6435"/>
                  </a:lnTo>
                  <a:lnTo>
                    <a:pt x="12273" y="6140"/>
                  </a:lnTo>
                  <a:lnTo>
                    <a:pt x="12266" y="5845"/>
                  </a:lnTo>
                  <a:lnTo>
                    <a:pt x="12244" y="5550"/>
                  </a:lnTo>
                  <a:lnTo>
                    <a:pt x="12210" y="5257"/>
                  </a:lnTo>
                  <a:lnTo>
                    <a:pt x="12160" y="4965"/>
                  </a:lnTo>
                  <a:lnTo>
                    <a:pt x="12097" y="4675"/>
                  </a:lnTo>
                  <a:lnTo>
                    <a:pt x="12021" y="4388"/>
                  </a:lnTo>
                  <a:lnTo>
                    <a:pt x="11930" y="4105"/>
                  </a:lnTo>
                  <a:lnTo>
                    <a:pt x="11824" y="3826"/>
                  </a:lnTo>
                  <a:lnTo>
                    <a:pt x="11705" y="3550"/>
                  </a:lnTo>
                  <a:lnTo>
                    <a:pt x="11572" y="3281"/>
                  </a:lnTo>
                  <a:lnTo>
                    <a:pt x="11425" y="3016"/>
                  </a:lnTo>
                  <a:lnTo>
                    <a:pt x="11264" y="2757"/>
                  </a:lnTo>
                  <a:lnTo>
                    <a:pt x="11089" y="2505"/>
                  </a:lnTo>
                  <a:lnTo>
                    <a:pt x="10899" y="2260"/>
                  </a:lnTo>
                  <a:lnTo>
                    <a:pt x="10696" y="2023"/>
                  </a:lnTo>
                  <a:lnTo>
                    <a:pt x="10479" y="1795"/>
                  </a:lnTo>
                  <a:lnTo>
                    <a:pt x="10251" y="1578"/>
                  </a:lnTo>
                  <a:lnTo>
                    <a:pt x="10014" y="1374"/>
                  </a:lnTo>
                  <a:lnTo>
                    <a:pt x="9768" y="1185"/>
                  </a:lnTo>
                  <a:lnTo>
                    <a:pt x="9517" y="1010"/>
                  </a:lnTo>
                  <a:lnTo>
                    <a:pt x="9259" y="849"/>
                  </a:lnTo>
                  <a:lnTo>
                    <a:pt x="8994" y="701"/>
                  </a:lnTo>
                  <a:lnTo>
                    <a:pt x="8724" y="567"/>
                  </a:lnTo>
                  <a:lnTo>
                    <a:pt x="8449" y="448"/>
                  </a:lnTo>
                  <a:lnTo>
                    <a:pt x="8169" y="343"/>
                  </a:lnTo>
                  <a:lnTo>
                    <a:pt x="7886" y="252"/>
                  </a:lnTo>
                  <a:lnTo>
                    <a:pt x="7599" y="176"/>
                  </a:lnTo>
                  <a:lnTo>
                    <a:pt x="7311" y="112"/>
                  </a:lnTo>
                  <a:lnTo>
                    <a:pt x="7019" y="63"/>
                  </a:lnTo>
                  <a:lnTo>
                    <a:pt x="6726" y="27"/>
                  </a:lnTo>
                  <a:lnTo>
                    <a:pt x="6432" y="7"/>
                  </a:lnTo>
                  <a:lnTo>
                    <a:pt x="6136" y="0"/>
                  </a:lnTo>
                  <a:lnTo>
                    <a:pt x="5841" y="7"/>
                  </a:lnTo>
                  <a:lnTo>
                    <a:pt x="5547" y="27"/>
                  </a:lnTo>
                  <a:lnTo>
                    <a:pt x="5254" y="63"/>
                  </a:lnTo>
                  <a:lnTo>
                    <a:pt x="4962" y="112"/>
                  </a:lnTo>
                  <a:lnTo>
                    <a:pt x="4672" y="176"/>
                  </a:lnTo>
                  <a:lnTo>
                    <a:pt x="4386" y="252"/>
                  </a:lnTo>
                  <a:lnTo>
                    <a:pt x="4103" y="343"/>
                  </a:lnTo>
                  <a:lnTo>
                    <a:pt x="3824" y="448"/>
                  </a:lnTo>
                  <a:lnTo>
                    <a:pt x="3548" y="567"/>
                  </a:lnTo>
                  <a:lnTo>
                    <a:pt x="3279" y="701"/>
                  </a:lnTo>
                  <a:lnTo>
                    <a:pt x="3014" y="849"/>
                  </a:lnTo>
                  <a:lnTo>
                    <a:pt x="2755" y="1010"/>
                  </a:lnTo>
                  <a:lnTo>
                    <a:pt x="2503" y="1185"/>
                  </a:lnTo>
                  <a:lnTo>
                    <a:pt x="2259" y="1374"/>
                  </a:lnTo>
                  <a:lnTo>
                    <a:pt x="2022" y="1578"/>
                  </a:lnTo>
                  <a:lnTo>
                    <a:pt x="1794" y="1795"/>
                  </a:lnTo>
                  <a:lnTo>
                    <a:pt x="1577" y="2023"/>
                  </a:lnTo>
                  <a:lnTo>
                    <a:pt x="1374" y="2260"/>
                  </a:lnTo>
                  <a:lnTo>
                    <a:pt x="1184" y="2505"/>
                  </a:lnTo>
                  <a:lnTo>
                    <a:pt x="1009" y="2757"/>
                  </a:lnTo>
                  <a:lnTo>
                    <a:pt x="848" y="3016"/>
                  </a:lnTo>
                  <a:lnTo>
                    <a:pt x="701" y="3281"/>
                  </a:lnTo>
                  <a:lnTo>
                    <a:pt x="567" y="3550"/>
                  </a:lnTo>
                  <a:lnTo>
                    <a:pt x="448" y="3826"/>
                  </a:lnTo>
                  <a:lnTo>
                    <a:pt x="343" y="4105"/>
                  </a:lnTo>
                  <a:lnTo>
                    <a:pt x="252" y="4388"/>
                  </a:lnTo>
                  <a:lnTo>
                    <a:pt x="175" y="4675"/>
                  </a:lnTo>
                  <a:lnTo>
                    <a:pt x="112" y="4965"/>
                  </a:lnTo>
                  <a:lnTo>
                    <a:pt x="63" y="5257"/>
                  </a:lnTo>
                  <a:lnTo>
                    <a:pt x="27" y="5550"/>
                  </a:lnTo>
                  <a:lnTo>
                    <a:pt x="7" y="5845"/>
                  </a:lnTo>
                  <a:lnTo>
                    <a:pt x="0" y="6140"/>
                  </a:lnTo>
                  <a:lnTo>
                    <a:pt x="7" y="6435"/>
                  </a:lnTo>
                  <a:lnTo>
                    <a:pt x="27" y="6730"/>
                  </a:lnTo>
                  <a:lnTo>
                    <a:pt x="63" y="7023"/>
                  </a:lnTo>
                  <a:lnTo>
                    <a:pt x="112" y="7315"/>
                  </a:lnTo>
                  <a:lnTo>
                    <a:pt x="175" y="7604"/>
                  </a:lnTo>
                  <a:lnTo>
                    <a:pt x="252" y="7890"/>
                  </a:lnTo>
                  <a:lnTo>
                    <a:pt x="343" y="8174"/>
                  </a:lnTo>
                  <a:lnTo>
                    <a:pt x="448" y="8454"/>
                  </a:lnTo>
                  <a:lnTo>
                    <a:pt x="567" y="8729"/>
                  </a:lnTo>
                  <a:lnTo>
                    <a:pt x="701" y="8999"/>
                  </a:lnTo>
                  <a:lnTo>
                    <a:pt x="848" y="9264"/>
                  </a:lnTo>
                  <a:lnTo>
                    <a:pt x="1009" y="9523"/>
                  </a:lnTo>
                  <a:lnTo>
                    <a:pt x="1184" y="9774"/>
                  </a:lnTo>
                  <a:lnTo>
                    <a:pt x="1374" y="10020"/>
                  </a:lnTo>
                  <a:lnTo>
                    <a:pt x="1577" y="10257"/>
                  </a:lnTo>
                  <a:lnTo>
                    <a:pt x="1794" y="10485"/>
                  </a:lnTo>
                  <a:lnTo>
                    <a:pt x="2022" y="10702"/>
                  </a:lnTo>
                  <a:lnTo>
                    <a:pt x="2259" y="10906"/>
                  </a:lnTo>
                  <a:lnTo>
                    <a:pt x="2503" y="11095"/>
                  </a:lnTo>
                  <a:lnTo>
                    <a:pt x="2755" y="11270"/>
                  </a:lnTo>
                  <a:lnTo>
                    <a:pt x="3014" y="11431"/>
                  </a:lnTo>
                  <a:lnTo>
                    <a:pt x="3279" y="11579"/>
                  </a:lnTo>
                  <a:lnTo>
                    <a:pt x="3548" y="11712"/>
                  </a:lnTo>
                  <a:lnTo>
                    <a:pt x="3824" y="11831"/>
                  </a:lnTo>
                  <a:lnTo>
                    <a:pt x="4103" y="11937"/>
                  </a:lnTo>
                  <a:lnTo>
                    <a:pt x="4386" y="12028"/>
                  </a:lnTo>
                  <a:lnTo>
                    <a:pt x="4672" y="12104"/>
                  </a:lnTo>
                  <a:lnTo>
                    <a:pt x="4962" y="12167"/>
                  </a:lnTo>
                  <a:lnTo>
                    <a:pt x="5254" y="12217"/>
                  </a:lnTo>
                  <a:lnTo>
                    <a:pt x="5547" y="12251"/>
                  </a:lnTo>
                  <a:lnTo>
                    <a:pt x="5841" y="12273"/>
                  </a:lnTo>
                  <a:lnTo>
                    <a:pt x="6136" y="12280"/>
                  </a:lnTo>
                  <a:lnTo>
                    <a:pt x="6432" y="12273"/>
                  </a:lnTo>
                  <a:lnTo>
                    <a:pt x="6726" y="12251"/>
                  </a:lnTo>
                  <a:lnTo>
                    <a:pt x="7019" y="12217"/>
                  </a:lnTo>
                  <a:lnTo>
                    <a:pt x="7311" y="12167"/>
                  </a:lnTo>
                  <a:lnTo>
                    <a:pt x="7599" y="12104"/>
                  </a:lnTo>
                  <a:lnTo>
                    <a:pt x="7886" y="12028"/>
                  </a:lnTo>
                  <a:lnTo>
                    <a:pt x="8169" y="11937"/>
                  </a:lnTo>
                  <a:lnTo>
                    <a:pt x="8449" y="11831"/>
                  </a:lnTo>
                  <a:lnTo>
                    <a:pt x="8724" y="11712"/>
                  </a:lnTo>
                  <a:lnTo>
                    <a:pt x="8994" y="11579"/>
                  </a:lnTo>
                  <a:lnTo>
                    <a:pt x="9259" y="11431"/>
                  </a:lnTo>
                  <a:lnTo>
                    <a:pt x="9517" y="11270"/>
                  </a:lnTo>
                  <a:lnTo>
                    <a:pt x="9768" y="11095"/>
                  </a:lnTo>
                  <a:lnTo>
                    <a:pt x="10014" y="10906"/>
                  </a:lnTo>
                  <a:lnTo>
                    <a:pt x="10251" y="10702"/>
                  </a:lnTo>
                  <a:lnTo>
                    <a:pt x="10479" y="10485"/>
                  </a:lnTo>
                </a:path>
              </a:pathLst>
            </a:custGeom>
            <a:solidFill>
              <a:schemeClr val="tx2"/>
            </a:solidFill>
            <a:ln w="1">
              <a:noFill/>
              <a:prstDash val="solid"/>
              <a:round/>
              <a:headEnd/>
              <a:tailEnd/>
            </a:ln>
          </p:spPr>
          <p:txBody>
            <a:bodyPr vert="horz" wrap="square" lIns="91440" tIns="45720" rIns="91440" bIns="45720" numCol="1" anchor="t" anchorCtr="0" compatLnSpc="1">
              <a:prstTxWarp prst="textNoShape">
                <a:avLst/>
              </a:prstTxWarp>
            </a:bodyPr>
            <a:lstStyle/>
            <a:p>
              <a:pPr defTabSz="1219078">
                <a:defRPr/>
              </a:pPr>
              <a:endParaRPr lang="ar-SA" sz="2400" kern="0">
                <a:solidFill>
                  <a:sysClr val="windowText" lastClr="000000"/>
                </a:solidFill>
              </a:endParaRPr>
            </a:p>
          </p:txBody>
        </p:sp>
        <p:sp>
          <p:nvSpPr>
            <p:cNvPr id="24" name="Freeform 11"/>
            <p:cNvSpPr>
              <a:spLocks/>
            </p:cNvSpPr>
            <p:nvPr/>
          </p:nvSpPr>
          <p:spPr bwMode="auto">
            <a:xfrm>
              <a:off x="3578225" y="2008188"/>
              <a:ext cx="1651000" cy="1652587"/>
            </a:xfrm>
            <a:custGeom>
              <a:avLst/>
              <a:gdLst/>
              <a:ahLst/>
              <a:cxnLst>
                <a:cxn ang="0">
                  <a:pos x="9237" y="8491"/>
                </a:cxn>
                <a:cxn ang="0">
                  <a:pos x="9682" y="7851"/>
                </a:cxn>
                <a:cxn ang="0">
                  <a:pos x="10021" y="7164"/>
                </a:cxn>
                <a:cxn ang="0">
                  <a:pos x="10252" y="6445"/>
                </a:cxn>
                <a:cxn ang="0">
                  <a:pos x="10376" y="5704"/>
                </a:cxn>
                <a:cxn ang="0">
                  <a:pos x="10395" y="4954"/>
                </a:cxn>
                <a:cxn ang="0">
                  <a:pos x="10305" y="4209"/>
                </a:cxn>
                <a:cxn ang="0">
                  <a:pos x="10109" y="3479"/>
                </a:cxn>
                <a:cxn ang="0">
                  <a:pos x="9807" y="2781"/>
                </a:cxn>
                <a:cxn ang="0">
                  <a:pos x="9397" y="2124"/>
                </a:cxn>
                <a:cxn ang="0">
                  <a:pos x="8880" y="1521"/>
                </a:cxn>
                <a:cxn ang="0">
                  <a:pos x="8279" y="1005"/>
                </a:cxn>
                <a:cxn ang="0">
                  <a:pos x="7622" y="595"/>
                </a:cxn>
                <a:cxn ang="0">
                  <a:pos x="6923" y="292"/>
                </a:cxn>
                <a:cxn ang="0">
                  <a:pos x="6195" y="95"/>
                </a:cxn>
                <a:cxn ang="0">
                  <a:pos x="5450" y="7"/>
                </a:cxn>
                <a:cxn ang="0">
                  <a:pos x="4701" y="24"/>
                </a:cxn>
                <a:cxn ang="0">
                  <a:pos x="3960" y="149"/>
                </a:cxn>
                <a:cxn ang="0">
                  <a:pos x="3240" y="381"/>
                </a:cxn>
                <a:cxn ang="0">
                  <a:pos x="2555" y="720"/>
                </a:cxn>
                <a:cxn ang="0">
                  <a:pos x="1915" y="1165"/>
                </a:cxn>
                <a:cxn ang="0">
                  <a:pos x="1336" y="1716"/>
                </a:cxn>
                <a:cxn ang="0">
                  <a:pos x="855" y="2337"/>
                </a:cxn>
                <a:cxn ang="0">
                  <a:pos x="481" y="3010"/>
                </a:cxn>
                <a:cxn ang="0">
                  <a:pos x="214" y="3720"/>
                </a:cxn>
                <a:cxn ang="0">
                  <a:pos x="54" y="4455"/>
                </a:cxn>
                <a:cxn ang="0">
                  <a:pos x="0" y="5204"/>
                </a:cxn>
                <a:cxn ang="0">
                  <a:pos x="54" y="5952"/>
                </a:cxn>
                <a:cxn ang="0">
                  <a:pos x="214" y="6687"/>
                </a:cxn>
                <a:cxn ang="0">
                  <a:pos x="481" y="7398"/>
                </a:cxn>
                <a:cxn ang="0">
                  <a:pos x="855" y="8070"/>
                </a:cxn>
                <a:cxn ang="0">
                  <a:pos x="1336" y="8692"/>
                </a:cxn>
                <a:cxn ang="0">
                  <a:pos x="1915" y="9243"/>
                </a:cxn>
                <a:cxn ang="0">
                  <a:pos x="2555" y="9688"/>
                </a:cxn>
                <a:cxn ang="0">
                  <a:pos x="3240" y="10027"/>
                </a:cxn>
                <a:cxn ang="0">
                  <a:pos x="3960" y="10258"/>
                </a:cxn>
                <a:cxn ang="0">
                  <a:pos x="4701" y="10383"/>
                </a:cxn>
                <a:cxn ang="0">
                  <a:pos x="5450" y="10401"/>
                </a:cxn>
                <a:cxn ang="0">
                  <a:pos x="6195" y="10312"/>
                </a:cxn>
                <a:cxn ang="0">
                  <a:pos x="6923" y="10116"/>
                </a:cxn>
                <a:cxn ang="0">
                  <a:pos x="7622" y="9813"/>
                </a:cxn>
                <a:cxn ang="0">
                  <a:pos x="8279" y="9403"/>
                </a:cxn>
                <a:cxn ang="0">
                  <a:pos x="8880" y="8886"/>
                </a:cxn>
              </a:cxnLst>
              <a:rect l="0" t="0" r="r" b="b"/>
              <a:pathLst>
                <a:path w="10400" h="10407">
                  <a:moveTo>
                    <a:pt x="8880" y="8886"/>
                  </a:moveTo>
                  <a:lnTo>
                    <a:pt x="9064" y="8692"/>
                  </a:lnTo>
                  <a:lnTo>
                    <a:pt x="9237" y="8491"/>
                  </a:lnTo>
                  <a:lnTo>
                    <a:pt x="9397" y="8284"/>
                  </a:lnTo>
                  <a:lnTo>
                    <a:pt x="9545" y="8070"/>
                  </a:lnTo>
                  <a:lnTo>
                    <a:pt x="9682" y="7851"/>
                  </a:lnTo>
                  <a:lnTo>
                    <a:pt x="9807" y="7627"/>
                  </a:lnTo>
                  <a:lnTo>
                    <a:pt x="9919" y="7398"/>
                  </a:lnTo>
                  <a:lnTo>
                    <a:pt x="10021" y="7164"/>
                  </a:lnTo>
                  <a:lnTo>
                    <a:pt x="10109" y="6927"/>
                  </a:lnTo>
                  <a:lnTo>
                    <a:pt x="10186" y="6687"/>
                  </a:lnTo>
                  <a:lnTo>
                    <a:pt x="10252" y="6445"/>
                  </a:lnTo>
                  <a:lnTo>
                    <a:pt x="10305" y="6199"/>
                  </a:lnTo>
                  <a:lnTo>
                    <a:pt x="10347" y="5952"/>
                  </a:lnTo>
                  <a:lnTo>
                    <a:pt x="10376" y="5704"/>
                  </a:lnTo>
                  <a:lnTo>
                    <a:pt x="10395" y="5454"/>
                  </a:lnTo>
                  <a:lnTo>
                    <a:pt x="10400" y="5204"/>
                  </a:lnTo>
                  <a:lnTo>
                    <a:pt x="10395" y="4954"/>
                  </a:lnTo>
                  <a:lnTo>
                    <a:pt x="10376" y="4704"/>
                  </a:lnTo>
                  <a:lnTo>
                    <a:pt x="10347" y="4455"/>
                  </a:lnTo>
                  <a:lnTo>
                    <a:pt x="10305" y="4209"/>
                  </a:lnTo>
                  <a:lnTo>
                    <a:pt x="10252" y="3963"/>
                  </a:lnTo>
                  <a:lnTo>
                    <a:pt x="10186" y="3720"/>
                  </a:lnTo>
                  <a:lnTo>
                    <a:pt x="10109" y="3479"/>
                  </a:lnTo>
                  <a:lnTo>
                    <a:pt x="10021" y="3243"/>
                  </a:lnTo>
                  <a:lnTo>
                    <a:pt x="9919" y="3010"/>
                  </a:lnTo>
                  <a:lnTo>
                    <a:pt x="9807" y="2781"/>
                  </a:lnTo>
                  <a:lnTo>
                    <a:pt x="9682" y="2557"/>
                  </a:lnTo>
                  <a:lnTo>
                    <a:pt x="9545" y="2337"/>
                  </a:lnTo>
                  <a:lnTo>
                    <a:pt x="9397" y="2124"/>
                  </a:lnTo>
                  <a:lnTo>
                    <a:pt x="9237" y="1916"/>
                  </a:lnTo>
                  <a:lnTo>
                    <a:pt x="9064" y="1716"/>
                  </a:lnTo>
                  <a:lnTo>
                    <a:pt x="8880" y="1521"/>
                  </a:lnTo>
                  <a:lnTo>
                    <a:pt x="8686" y="1337"/>
                  </a:lnTo>
                  <a:lnTo>
                    <a:pt x="8485" y="1165"/>
                  </a:lnTo>
                  <a:lnTo>
                    <a:pt x="8279" y="1005"/>
                  </a:lnTo>
                  <a:lnTo>
                    <a:pt x="8065" y="856"/>
                  </a:lnTo>
                  <a:lnTo>
                    <a:pt x="7846" y="720"/>
                  </a:lnTo>
                  <a:lnTo>
                    <a:pt x="7622" y="595"/>
                  </a:lnTo>
                  <a:lnTo>
                    <a:pt x="7393" y="482"/>
                  </a:lnTo>
                  <a:lnTo>
                    <a:pt x="7160" y="381"/>
                  </a:lnTo>
                  <a:lnTo>
                    <a:pt x="6923" y="292"/>
                  </a:lnTo>
                  <a:lnTo>
                    <a:pt x="6683" y="214"/>
                  </a:lnTo>
                  <a:lnTo>
                    <a:pt x="6441" y="149"/>
                  </a:lnTo>
                  <a:lnTo>
                    <a:pt x="6195" y="95"/>
                  </a:lnTo>
                  <a:lnTo>
                    <a:pt x="5948" y="54"/>
                  </a:lnTo>
                  <a:lnTo>
                    <a:pt x="5700" y="24"/>
                  </a:lnTo>
                  <a:lnTo>
                    <a:pt x="5450" y="7"/>
                  </a:lnTo>
                  <a:lnTo>
                    <a:pt x="5200" y="0"/>
                  </a:lnTo>
                  <a:lnTo>
                    <a:pt x="4951" y="7"/>
                  </a:lnTo>
                  <a:lnTo>
                    <a:pt x="4701" y="24"/>
                  </a:lnTo>
                  <a:lnTo>
                    <a:pt x="4452" y="54"/>
                  </a:lnTo>
                  <a:lnTo>
                    <a:pt x="4206" y="95"/>
                  </a:lnTo>
                  <a:lnTo>
                    <a:pt x="3960" y="149"/>
                  </a:lnTo>
                  <a:lnTo>
                    <a:pt x="3717" y="214"/>
                  </a:lnTo>
                  <a:lnTo>
                    <a:pt x="3477" y="292"/>
                  </a:lnTo>
                  <a:lnTo>
                    <a:pt x="3240" y="381"/>
                  </a:lnTo>
                  <a:lnTo>
                    <a:pt x="3008" y="482"/>
                  </a:lnTo>
                  <a:lnTo>
                    <a:pt x="2778" y="595"/>
                  </a:lnTo>
                  <a:lnTo>
                    <a:pt x="2555" y="720"/>
                  </a:lnTo>
                  <a:lnTo>
                    <a:pt x="2335" y="856"/>
                  </a:lnTo>
                  <a:lnTo>
                    <a:pt x="2122" y="1005"/>
                  </a:lnTo>
                  <a:lnTo>
                    <a:pt x="1915" y="1165"/>
                  </a:lnTo>
                  <a:lnTo>
                    <a:pt x="1714" y="1337"/>
                  </a:lnTo>
                  <a:lnTo>
                    <a:pt x="1520" y="1521"/>
                  </a:lnTo>
                  <a:lnTo>
                    <a:pt x="1336" y="1716"/>
                  </a:lnTo>
                  <a:lnTo>
                    <a:pt x="1164" y="1916"/>
                  </a:lnTo>
                  <a:lnTo>
                    <a:pt x="1004" y="2124"/>
                  </a:lnTo>
                  <a:lnTo>
                    <a:pt x="855" y="2337"/>
                  </a:lnTo>
                  <a:lnTo>
                    <a:pt x="719" y="2557"/>
                  </a:lnTo>
                  <a:lnTo>
                    <a:pt x="594" y="2781"/>
                  </a:lnTo>
                  <a:lnTo>
                    <a:pt x="481" y="3010"/>
                  </a:lnTo>
                  <a:lnTo>
                    <a:pt x="380" y="3243"/>
                  </a:lnTo>
                  <a:lnTo>
                    <a:pt x="292" y="3479"/>
                  </a:lnTo>
                  <a:lnTo>
                    <a:pt x="214" y="3720"/>
                  </a:lnTo>
                  <a:lnTo>
                    <a:pt x="149" y="3963"/>
                  </a:lnTo>
                  <a:lnTo>
                    <a:pt x="95" y="4209"/>
                  </a:lnTo>
                  <a:lnTo>
                    <a:pt x="54" y="4455"/>
                  </a:lnTo>
                  <a:lnTo>
                    <a:pt x="23" y="4704"/>
                  </a:lnTo>
                  <a:lnTo>
                    <a:pt x="6" y="4954"/>
                  </a:lnTo>
                  <a:lnTo>
                    <a:pt x="0" y="5204"/>
                  </a:lnTo>
                  <a:lnTo>
                    <a:pt x="6" y="5454"/>
                  </a:lnTo>
                  <a:lnTo>
                    <a:pt x="23" y="5704"/>
                  </a:lnTo>
                  <a:lnTo>
                    <a:pt x="54" y="5952"/>
                  </a:lnTo>
                  <a:lnTo>
                    <a:pt x="95" y="6199"/>
                  </a:lnTo>
                  <a:lnTo>
                    <a:pt x="149" y="6445"/>
                  </a:lnTo>
                  <a:lnTo>
                    <a:pt x="214" y="6687"/>
                  </a:lnTo>
                  <a:lnTo>
                    <a:pt x="292" y="6927"/>
                  </a:lnTo>
                  <a:lnTo>
                    <a:pt x="380" y="7164"/>
                  </a:lnTo>
                  <a:lnTo>
                    <a:pt x="481" y="7398"/>
                  </a:lnTo>
                  <a:lnTo>
                    <a:pt x="594" y="7627"/>
                  </a:lnTo>
                  <a:lnTo>
                    <a:pt x="719" y="7851"/>
                  </a:lnTo>
                  <a:lnTo>
                    <a:pt x="855" y="8070"/>
                  </a:lnTo>
                  <a:lnTo>
                    <a:pt x="1004" y="8284"/>
                  </a:lnTo>
                  <a:lnTo>
                    <a:pt x="1164" y="8491"/>
                  </a:lnTo>
                  <a:lnTo>
                    <a:pt x="1336" y="8692"/>
                  </a:lnTo>
                  <a:lnTo>
                    <a:pt x="1520" y="8886"/>
                  </a:lnTo>
                  <a:lnTo>
                    <a:pt x="1714" y="9070"/>
                  </a:lnTo>
                  <a:lnTo>
                    <a:pt x="1915" y="9243"/>
                  </a:lnTo>
                  <a:lnTo>
                    <a:pt x="2122" y="9403"/>
                  </a:lnTo>
                  <a:lnTo>
                    <a:pt x="2335" y="9551"/>
                  </a:lnTo>
                  <a:lnTo>
                    <a:pt x="2555" y="9688"/>
                  </a:lnTo>
                  <a:lnTo>
                    <a:pt x="2778" y="9813"/>
                  </a:lnTo>
                  <a:lnTo>
                    <a:pt x="3008" y="9925"/>
                  </a:lnTo>
                  <a:lnTo>
                    <a:pt x="3240" y="10027"/>
                  </a:lnTo>
                  <a:lnTo>
                    <a:pt x="3477" y="10116"/>
                  </a:lnTo>
                  <a:lnTo>
                    <a:pt x="3717" y="10192"/>
                  </a:lnTo>
                  <a:lnTo>
                    <a:pt x="3960" y="10258"/>
                  </a:lnTo>
                  <a:lnTo>
                    <a:pt x="4206" y="10312"/>
                  </a:lnTo>
                  <a:lnTo>
                    <a:pt x="4452" y="10354"/>
                  </a:lnTo>
                  <a:lnTo>
                    <a:pt x="4701" y="10383"/>
                  </a:lnTo>
                  <a:lnTo>
                    <a:pt x="4951" y="10401"/>
                  </a:lnTo>
                  <a:lnTo>
                    <a:pt x="5200" y="10407"/>
                  </a:lnTo>
                  <a:lnTo>
                    <a:pt x="5450" y="10401"/>
                  </a:lnTo>
                  <a:lnTo>
                    <a:pt x="5700" y="10383"/>
                  </a:lnTo>
                  <a:lnTo>
                    <a:pt x="5948" y="10354"/>
                  </a:lnTo>
                  <a:lnTo>
                    <a:pt x="6195" y="10312"/>
                  </a:lnTo>
                  <a:lnTo>
                    <a:pt x="6441" y="10258"/>
                  </a:lnTo>
                  <a:lnTo>
                    <a:pt x="6683" y="10192"/>
                  </a:lnTo>
                  <a:lnTo>
                    <a:pt x="6923" y="10116"/>
                  </a:lnTo>
                  <a:lnTo>
                    <a:pt x="7160" y="10027"/>
                  </a:lnTo>
                  <a:lnTo>
                    <a:pt x="7393" y="9925"/>
                  </a:lnTo>
                  <a:lnTo>
                    <a:pt x="7622" y="9813"/>
                  </a:lnTo>
                  <a:lnTo>
                    <a:pt x="7846" y="9688"/>
                  </a:lnTo>
                  <a:lnTo>
                    <a:pt x="8065" y="9551"/>
                  </a:lnTo>
                  <a:lnTo>
                    <a:pt x="8279" y="9403"/>
                  </a:lnTo>
                  <a:lnTo>
                    <a:pt x="8485" y="9243"/>
                  </a:lnTo>
                  <a:lnTo>
                    <a:pt x="8686" y="9070"/>
                  </a:lnTo>
                  <a:lnTo>
                    <a:pt x="8880" y="8886"/>
                  </a:lnTo>
                </a:path>
              </a:pathLst>
            </a:custGeom>
            <a:gradFill flip="none" rotWithShape="1">
              <a:gsLst>
                <a:gs pos="0">
                  <a:srgbClr val="FFFFFF"/>
                </a:gs>
                <a:gs pos="50000">
                  <a:srgbClr val="FFFFFF"/>
                </a:gs>
                <a:gs pos="100000">
                  <a:srgbClr val="FFFFFF">
                    <a:lumMod val="85000"/>
                  </a:srgbClr>
                </a:gs>
              </a:gsLst>
              <a:path path="circle">
                <a:fillToRect l="50000" t="50000" r="50000" b="50000"/>
              </a:path>
              <a:tileRect/>
            </a:gradFill>
            <a:ln w="1">
              <a:noFill/>
              <a:prstDash val="solid"/>
              <a:round/>
              <a:headEnd/>
              <a:tailEnd/>
            </a:ln>
          </p:spPr>
          <p:txBody>
            <a:bodyPr vert="horz" wrap="square" lIns="91440" tIns="45720" rIns="91440" bIns="45720" numCol="1" anchor="t" anchorCtr="0" compatLnSpc="1">
              <a:prstTxWarp prst="textNoShape">
                <a:avLst/>
              </a:prstTxWarp>
            </a:bodyPr>
            <a:lstStyle/>
            <a:p>
              <a:pPr defTabSz="1219078">
                <a:defRPr/>
              </a:pPr>
              <a:endParaRPr lang="ar-SA" sz="2400" kern="0">
                <a:solidFill>
                  <a:sysClr val="windowText" lastClr="000000"/>
                </a:solidFill>
              </a:endParaRPr>
            </a:p>
          </p:txBody>
        </p:sp>
      </p:grpSp>
      <p:grpSp>
        <p:nvGrpSpPr>
          <p:cNvPr id="25" name="Group 136"/>
          <p:cNvGrpSpPr/>
          <p:nvPr/>
        </p:nvGrpSpPr>
        <p:grpSpPr>
          <a:xfrm>
            <a:off x="1977267" y="2414141"/>
            <a:ext cx="888254" cy="888369"/>
            <a:chOff x="5588000" y="1962150"/>
            <a:chExt cx="406400" cy="406400"/>
          </a:xfrm>
          <a:solidFill>
            <a:schemeClr val="tx2"/>
          </a:solidFill>
        </p:grpSpPr>
        <p:sp>
          <p:nvSpPr>
            <p:cNvPr id="26" name="Freeform 106"/>
            <p:cNvSpPr>
              <a:spLocks noEditPoints="1"/>
            </p:cNvSpPr>
            <p:nvPr/>
          </p:nvSpPr>
          <p:spPr bwMode="auto">
            <a:xfrm>
              <a:off x="5588000" y="1962150"/>
              <a:ext cx="406400" cy="406400"/>
            </a:xfrm>
            <a:custGeom>
              <a:avLst/>
              <a:gdLst/>
              <a:ahLst/>
              <a:cxnLst>
                <a:cxn ang="0">
                  <a:pos x="214" y="86"/>
                </a:cxn>
                <a:cxn ang="0">
                  <a:pos x="230" y="54"/>
                </a:cxn>
                <a:cxn ang="0">
                  <a:pos x="210" y="30"/>
                </a:cxn>
                <a:cxn ang="0">
                  <a:pos x="194" y="26"/>
                </a:cxn>
                <a:cxn ang="0">
                  <a:pos x="160" y="38"/>
                </a:cxn>
                <a:cxn ang="0">
                  <a:pos x="150" y="4"/>
                </a:cxn>
                <a:cxn ang="0">
                  <a:pos x="118" y="0"/>
                </a:cxn>
                <a:cxn ang="0">
                  <a:pos x="102" y="12"/>
                </a:cxn>
                <a:cxn ang="0">
                  <a:pos x="66" y="28"/>
                </a:cxn>
                <a:cxn ang="0">
                  <a:pos x="56" y="26"/>
                </a:cxn>
                <a:cxn ang="0">
                  <a:pos x="30" y="46"/>
                </a:cxn>
                <a:cxn ang="0">
                  <a:pos x="28" y="66"/>
                </a:cxn>
                <a:cxn ang="0">
                  <a:pos x="12" y="102"/>
                </a:cxn>
                <a:cxn ang="0">
                  <a:pos x="0" y="112"/>
                </a:cxn>
                <a:cxn ang="0">
                  <a:pos x="0" y="144"/>
                </a:cxn>
                <a:cxn ang="0">
                  <a:pos x="38" y="160"/>
                </a:cxn>
                <a:cxn ang="0">
                  <a:pos x="28" y="190"/>
                </a:cxn>
                <a:cxn ang="0">
                  <a:pos x="30" y="210"/>
                </a:cxn>
                <a:cxn ang="0">
                  <a:pos x="56" y="230"/>
                </a:cxn>
                <a:cxn ang="0">
                  <a:pos x="86" y="214"/>
                </a:cxn>
                <a:cxn ang="0">
                  <a:pos x="102" y="244"/>
                </a:cxn>
                <a:cxn ang="0">
                  <a:pos x="118" y="256"/>
                </a:cxn>
                <a:cxn ang="0">
                  <a:pos x="150" y="252"/>
                </a:cxn>
                <a:cxn ang="0">
                  <a:pos x="160" y="218"/>
                </a:cxn>
                <a:cxn ang="0">
                  <a:pos x="194" y="230"/>
                </a:cxn>
                <a:cxn ang="0">
                  <a:pos x="210" y="226"/>
                </a:cxn>
                <a:cxn ang="0">
                  <a:pos x="230" y="202"/>
                </a:cxn>
                <a:cxn ang="0">
                  <a:pos x="214" y="170"/>
                </a:cxn>
                <a:cxn ang="0">
                  <a:pos x="248" y="152"/>
                </a:cxn>
                <a:cxn ang="0">
                  <a:pos x="256" y="118"/>
                </a:cxn>
                <a:cxn ang="0">
                  <a:pos x="248" y="104"/>
                </a:cxn>
                <a:cxn ang="0">
                  <a:pos x="208" y="148"/>
                </a:cxn>
                <a:cxn ang="0">
                  <a:pos x="200" y="162"/>
                </a:cxn>
                <a:cxn ang="0">
                  <a:pos x="200" y="214"/>
                </a:cxn>
                <a:cxn ang="0">
                  <a:pos x="170" y="198"/>
                </a:cxn>
                <a:cxn ang="0">
                  <a:pos x="154" y="204"/>
                </a:cxn>
                <a:cxn ang="0">
                  <a:pos x="138" y="240"/>
                </a:cxn>
                <a:cxn ang="0">
                  <a:pos x="108" y="208"/>
                </a:cxn>
                <a:cxn ang="0">
                  <a:pos x="94" y="200"/>
                </a:cxn>
                <a:cxn ang="0">
                  <a:pos x="78" y="202"/>
                </a:cxn>
                <a:cxn ang="0">
                  <a:pos x="54" y="178"/>
                </a:cxn>
                <a:cxn ang="0">
                  <a:pos x="52" y="154"/>
                </a:cxn>
                <a:cxn ang="0">
                  <a:pos x="16" y="138"/>
                </a:cxn>
                <a:cxn ang="0">
                  <a:pos x="48" y="108"/>
                </a:cxn>
                <a:cxn ang="0">
                  <a:pos x="56" y="94"/>
                </a:cxn>
                <a:cxn ang="0">
                  <a:pos x="56" y="42"/>
                </a:cxn>
                <a:cxn ang="0">
                  <a:pos x="86" y="58"/>
                </a:cxn>
                <a:cxn ang="0">
                  <a:pos x="102" y="52"/>
                </a:cxn>
                <a:cxn ang="0">
                  <a:pos x="118" y="16"/>
                </a:cxn>
                <a:cxn ang="0">
                  <a:pos x="148" y="48"/>
                </a:cxn>
                <a:cxn ang="0">
                  <a:pos x="162" y="56"/>
                </a:cxn>
                <a:cxn ang="0">
                  <a:pos x="178" y="54"/>
                </a:cxn>
                <a:cxn ang="0">
                  <a:pos x="202" y="78"/>
                </a:cxn>
                <a:cxn ang="0">
                  <a:pos x="204" y="102"/>
                </a:cxn>
                <a:cxn ang="0">
                  <a:pos x="240" y="118"/>
                </a:cxn>
              </a:cxnLst>
              <a:rect l="0" t="0" r="r" b="b"/>
              <a:pathLst>
                <a:path w="256" h="256">
                  <a:moveTo>
                    <a:pt x="244" y="102"/>
                  </a:moveTo>
                  <a:lnTo>
                    <a:pt x="218" y="96"/>
                  </a:lnTo>
                  <a:lnTo>
                    <a:pt x="218" y="96"/>
                  </a:lnTo>
                  <a:lnTo>
                    <a:pt x="214" y="86"/>
                  </a:lnTo>
                  <a:lnTo>
                    <a:pt x="228" y="66"/>
                  </a:lnTo>
                  <a:lnTo>
                    <a:pt x="228" y="66"/>
                  </a:lnTo>
                  <a:lnTo>
                    <a:pt x="230" y="60"/>
                  </a:lnTo>
                  <a:lnTo>
                    <a:pt x="230" y="54"/>
                  </a:lnTo>
                  <a:lnTo>
                    <a:pt x="230" y="50"/>
                  </a:lnTo>
                  <a:lnTo>
                    <a:pt x="226" y="46"/>
                  </a:lnTo>
                  <a:lnTo>
                    <a:pt x="210" y="30"/>
                  </a:lnTo>
                  <a:lnTo>
                    <a:pt x="210" y="30"/>
                  </a:lnTo>
                  <a:lnTo>
                    <a:pt x="206" y="26"/>
                  </a:lnTo>
                  <a:lnTo>
                    <a:pt x="200" y="26"/>
                  </a:lnTo>
                  <a:lnTo>
                    <a:pt x="200" y="26"/>
                  </a:lnTo>
                  <a:lnTo>
                    <a:pt x="194" y="26"/>
                  </a:lnTo>
                  <a:lnTo>
                    <a:pt x="190" y="28"/>
                  </a:lnTo>
                  <a:lnTo>
                    <a:pt x="170" y="42"/>
                  </a:lnTo>
                  <a:lnTo>
                    <a:pt x="170" y="42"/>
                  </a:lnTo>
                  <a:lnTo>
                    <a:pt x="160" y="38"/>
                  </a:lnTo>
                  <a:lnTo>
                    <a:pt x="154" y="12"/>
                  </a:lnTo>
                  <a:lnTo>
                    <a:pt x="154" y="12"/>
                  </a:lnTo>
                  <a:lnTo>
                    <a:pt x="152" y="8"/>
                  </a:lnTo>
                  <a:lnTo>
                    <a:pt x="150" y="4"/>
                  </a:lnTo>
                  <a:lnTo>
                    <a:pt x="144" y="0"/>
                  </a:lnTo>
                  <a:lnTo>
                    <a:pt x="138" y="0"/>
                  </a:lnTo>
                  <a:lnTo>
                    <a:pt x="118" y="0"/>
                  </a:lnTo>
                  <a:lnTo>
                    <a:pt x="118" y="0"/>
                  </a:lnTo>
                  <a:lnTo>
                    <a:pt x="112" y="0"/>
                  </a:lnTo>
                  <a:lnTo>
                    <a:pt x="106" y="4"/>
                  </a:lnTo>
                  <a:lnTo>
                    <a:pt x="104" y="8"/>
                  </a:lnTo>
                  <a:lnTo>
                    <a:pt x="102" y="12"/>
                  </a:lnTo>
                  <a:lnTo>
                    <a:pt x="96" y="38"/>
                  </a:lnTo>
                  <a:lnTo>
                    <a:pt x="96" y="38"/>
                  </a:lnTo>
                  <a:lnTo>
                    <a:pt x="86" y="42"/>
                  </a:lnTo>
                  <a:lnTo>
                    <a:pt x="66" y="28"/>
                  </a:lnTo>
                  <a:lnTo>
                    <a:pt x="66" y="28"/>
                  </a:lnTo>
                  <a:lnTo>
                    <a:pt x="62" y="26"/>
                  </a:lnTo>
                  <a:lnTo>
                    <a:pt x="56" y="26"/>
                  </a:lnTo>
                  <a:lnTo>
                    <a:pt x="56" y="26"/>
                  </a:lnTo>
                  <a:lnTo>
                    <a:pt x="50" y="26"/>
                  </a:lnTo>
                  <a:lnTo>
                    <a:pt x="46" y="30"/>
                  </a:lnTo>
                  <a:lnTo>
                    <a:pt x="30" y="46"/>
                  </a:lnTo>
                  <a:lnTo>
                    <a:pt x="30" y="46"/>
                  </a:lnTo>
                  <a:lnTo>
                    <a:pt x="26" y="50"/>
                  </a:lnTo>
                  <a:lnTo>
                    <a:pt x="26" y="54"/>
                  </a:lnTo>
                  <a:lnTo>
                    <a:pt x="26" y="60"/>
                  </a:lnTo>
                  <a:lnTo>
                    <a:pt x="28" y="66"/>
                  </a:lnTo>
                  <a:lnTo>
                    <a:pt x="42" y="86"/>
                  </a:lnTo>
                  <a:lnTo>
                    <a:pt x="42" y="86"/>
                  </a:lnTo>
                  <a:lnTo>
                    <a:pt x="38" y="96"/>
                  </a:lnTo>
                  <a:lnTo>
                    <a:pt x="12" y="102"/>
                  </a:lnTo>
                  <a:lnTo>
                    <a:pt x="12" y="102"/>
                  </a:lnTo>
                  <a:lnTo>
                    <a:pt x="8" y="104"/>
                  </a:lnTo>
                  <a:lnTo>
                    <a:pt x="4" y="106"/>
                  </a:lnTo>
                  <a:lnTo>
                    <a:pt x="0" y="112"/>
                  </a:lnTo>
                  <a:lnTo>
                    <a:pt x="0" y="118"/>
                  </a:lnTo>
                  <a:lnTo>
                    <a:pt x="0" y="138"/>
                  </a:lnTo>
                  <a:lnTo>
                    <a:pt x="0" y="138"/>
                  </a:lnTo>
                  <a:lnTo>
                    <a:pt x="0" y="144"/>
                  </a:lnTo>
                  <a:lnTo>
                    <a:pt x="4" y="150"/>
                  </a:lnTo>
                  <a:lnTo>
                    <a:pt x="8" y="152"/>
                  </a:lnTo>
                  <a:lnTo>
                    <a:pt x="12" y="154"/>
                  </a:lnTo>
                  <a:lnTo>
                    <a:pt x="38" y="160"/>
                  </a:lnTo>
                  <a:lnTo>
                    <a:pt x="38" y="160"/>
                  </a:lnTo>
                  <a:lnTo>
                    <a:pt x="42" y="170"/>
                  </a:lnTo>
                  <a:lnTo>
                    <a:pt x="28" y="190"/>
                  </a:lnTo>
                  <a:lnTo>
                    <a:pt x="28" y="190"/>
                  </a:lnTo>
                  <a:lnTo>
                    <a:pt x="26" y="196"/>
                  </a:lnTo>
                  <a:lnTo>
                    <a:pt x="26" y="202"/>
                  </a:lnTo>
                  <a:lnTo>
                    <a:pt x="26" y="206"/>
                  </a:lnTo>
                  <a:lnTo>
                    <a:pt x="30" y="210"/>
                  </a:lnTo>
                  <a:lnTo>
                    <a:pt x="46" y="226"/>
                  </a:lnTo>
                  <a:lnTo>
                    <a:pt x="46" y="226"/>
                  </a:lnTo>
                  <a:lnTo>
                    <a:pt x="50" y="230"/>
                  </a:lnTo>
                  <a:lnTo>
                    <a:pt x="56" y="230"/>
                  </a:lnTo>
                  <a:lnTo>
                    <a:pt x="56" y="230"/>
                  </a:lnTo>
                  <a:lnTo>
                    <a:pt x="62" y="230"/>
                  </a:lnTo>
                  <a:lnTo>
                    <a:pt x="66" y="228"/>
                  </a:lnTo>
                  <a:lnTo>
                    <a:pt x="86" y="214"/>
                  </a:lnTo>
                  <a:lnTo>
                    <a:pt x="86" y="214"/>
                  </a:lnTo>
                  <a:lnTo>
                    <a:pt x="96" y="218"/>
                  </a:lnTo>
                  <a:lnTo>
                    <a:pt x="102" y="244"/>
                  </a:lnTo>
                  <a:lnTo>
                    <a:pt x="102" y="244"/>
                  </a:lnTo>
                  <a:lnTo>
                    <a:pt x="104" y="248"/>
                  </a:lnTo>
                  <a:lnTo>
                    <a:pt x="106" y="252"/>
                  </a:lnTo>
                  <a:lnTo>
                    <a:pt x="112" y="256"/>
                  </a:lnTo>
                  <a:lnTo>
                    <a:pt x="118" y="256"/>
                  </a:lnTo>
                  <a:lnTo>
                    <a:pt x="138" y="256"/>
                  </a:lnTo>
                  <a:lnTo>
                    <a:pt x="138" y="256"/>
                  </a:lnTo>
                  <a:lnTo>
                    <a:pt x="144" y="256"/>
                  </a:lnTo>
                  <a:lnTo>
                    <a:pt x="150" y="252"/>
                  </a:lnTo>
                  <a:lnTo>
                    <a:pt x="152" y="248"/>
                  </a:lnTo>
                  <a:lnTo>
                    <a:pt x="154" y="244"/>
                  </a:lnTo>
                  <a:lnTo>
                    <a:pt x="160" y="218"/>
                  </a:lnTo>
                  <a:lnTo>
                    <a:pt x="160" y="218"/>
                  </a:lnTo>
                  <a:lnTo>
                    <a:pt x="170" y="214"/>
                  </a:lnTo>
                  <a:lnTo>
                    <a:pt x="190" y="228"/>
                  </a:lnTo>
                  <a:lnTo>
                    <a:pt x="190" y="228"/>
                  </a:lnTo>
                  <a:lnTo>
                    <a:pt x="194" y="230"/>
                  </a:lnTo>
                  <a:lnTo>
                    <a:pt x="200" y="230"/>
                  </a:lnTo>
                  <a:lnTo>
                    <a:pt x="200" y="230"/>
                  </a:lnTo>
                  <a:lnTo>
                    <a:pt x="206" y="230"/>
                  </a:lnTo>
                  <a:lnTo>
                    <a:pt x="210" y="226"/>
                  </a:lnTo>
                  <a:lnTo>
                    <a:pt x="226" y="210"/>
                  </a:lnTo>
                  <a:lnTo>
                    <a:pt x="226" y="210"/>
                  </a:lnTo>
                  <a:lnTo>
                    <a:pt x="230" y="206"/>
                  </a:lnTo>
                  <a:lnTo>
                    <a:pt x="230" y="202"/>
                  </a:lnTo>
                  <a:lnTo>
                    <a:pt x="230" y="196"/>
                  </a:lnTo>
                  <a:lnTo>
                    <a:pt x="228" y="190"/>
                  </a:lnTo>
                  <a:lnTo>
                    <a:pt x="214" y="170"/>
                  </a:lnTo>
                  <a:lnTo>
                    <a:pt x="214" y="170"/>
                  </a:lnTo>
                  <a:lnTo>
                    <a:pt x="218" y="160"/>
                  </a:lnTo>
                  <a:lnTo>
                    <a:pt x="244" y="154"/>
                  </a:lnTo>
                  <a:lnTo>
                    <a:pt x="244" y="154"/>
                  </a:lnTo>
                  <a:lnTo>
                    <a:pt x="248" y="152"/>
                  </a:lnTo>
                  <a:lnTo>
                    <a:pt x="252" y="150"/>
                  </a:lnTo>
                  <a:lnTo>
                    <a:pt x="256" y="144"/>
                  </a:lnTo>
                  <a:lnTo>
                    <a:pt x="256" y="138"/>
                  </a:lnTo>
                  <a:lnTo>
                    <a:pt x="256" y="118"/>
                  </a:lnTo>
                  <a:lnTo>
                    <a:pt x="256" y="118"/>
                  </a:lnTo>
                  <a:lnTo>
                    <a:pt x="256" y="112"/>
                  </a:lnTo>
                  <a:lnTo>
                    <a:pt x="252" y="106"/>
                  </a:lnTo>
                  <a:lnTo>
                    <a:pt x="248" y="104"/>
                  </a:lnTo>
                  <a:lnTo>
                    <a:pt x="244" y="102"/>
                  </a:lnTo>
                  <a:close/>
                  <a:moveTo>
                    <a:pt x="216" y="144"/>
                  </a:moveTo>
                  <a:lnTo>
                    <a:pt x="216" y="144"/>
                  </a:lnTo>
                  <a:lnTo>
                    <a:pt x="208" y="148"/>
                  </a:lnTo>
                  <a:lnTo>
                    <a:pt x="204" y="154"/>
                  </a:lnTo>
                  <a:lnTo>
                    <a:pt x="204" y="154"/>
                  </a:lnTo>
                  <a:lnTo>
                    <a:pt x="200" y="162"/>
                  </a:lnTo>
                  <a:lnTo>
                    <a:pt x="200" y="162"/>
                  </a:lnTo>
                  <a:lnTo>
                    <a:pt x="198" y="170"/>
                  </a:lnTo>
                  <a:lnTo>
                    <a:pt x="202" y="178"/>
                  </a:lnTo>
                  <a:lnTo>
                    <a:pt x="214" y="200"/>
                  </a:lnTo>
                  <a:lnTo>
                    <a:pt x="200" y="214"/>
                  </a:lnTo>
                  <a:lnTo>
                    <a:pt x="178" y="202"/>
                  </a:lnTo>
                  <a:lnTo>
                    <a:pt x="178" y="202"/>
                  </a:lnTo>
                  <a:lnTo>
                    <a:pt x="174" y="198"/>
                  </a:lnTo>
                  <a:lnTo>
                    <a:pt x="170" y="198"/>
                  </a:lnTo>
                  <a:lnTo>
                    <a:pt x="170" y="198"/>
                  </a:lnTo>
                  <a:lnTo>
                    <a:pt x="162" y="200"/>
                  </a:lnTo>
                  <a:lnTo>
                    <a:pt x="162" y="200"/>
                  </a:lnTo>
                  <a:lnTo>
                    <a:pt x="154" y="204"/>
                  </a:lnTo>
                  <a:lnTo>
                    <a:pt x="154" y="204"/>
                  </a:lnTo>
                  <a:lnTo>
                    <a:pt x="148" y="208"/>
                  </a:lnTo>
                  <a:lnTo>
                    <a:pt x="144" y="216"/>
                  </a:lnTo>
                  <a:lnTo>
                    <a:pt x="138" y="240"/>
                  </a:lnTo>
                  <a:lnTo>
                    <a:pt x="118" y="240"/>
                  </a:lnTo>
                  <a:lnTo>
                    <a:pt x="112" y="216"/>
                  </a:lnTo>
                  <a:lnTo>
                    <a:pt x="112" y="216"/>
                  </a:lnTo>
                  <a:lnTo>
                    <a:pt x="108" y="208"/>
                  </a:lnTo>
                  <a:lnTo>
                    <a:pt x="102" y="204"/>
                  </a:lnTo>
                  <a:lnTo>
                    <a:pt x="102" y="204"/>
                  </a:lnTo>
                  <a:lnTo>
                    <a:pt x="94" y="200"/>
                  </a:lnTo>
                  <a:lnTo>
                    <a:pt x="94" y="200"/>
                  </a:lnTo>
                  <a:lnTo>
                    <a:pt x="86" y="198"/>
                  </a:lnTo>
                  <a:lnTo>
                    <a:pt x="86" y="198"/>
                  </a:lnTo>
                  <a:lnTo>
                    <a:pt x="82" y="198"/>
                  </a:lnTo>
                  <a:lnTo>
                    <a:pt x="78" y="202"/>
                  </a:lnTo>
                  <a:lnTo>
                    <a:pt x="56" y="214"/>
                  </a:lnTo>
                  <a:lnTo>
                    <a:pt x="42" y="200"/>
                  </a:lnTo>
                  <a:lnTo>
                    <a:pt x="54" y="178"/>
                  </a:lnTo>
                  <a:lnTo>
                    <a:pt x="54" y="178"/>
                  </a:lnTo>
                  <a:lnTo>
                    <a:pt x="58" y="170"/>
                  </a:lnTo>
                  <a:lnTo>
                    <a:pt x="56" y="162"/>
                  </a:lnTo>
                  <a:lnTo>
                    <a:pt x="56" y="162"/>
                  </a:lnTo>
                  <a:lnTo>
                    <a:pt x="52" y="154"/>
                  </a:lnTo>
                  <a:lnTo>
                    <a:pt x="52" y="154"/>
                  </a:lnTo>
                  <a:lnTo>
                    <a:pt x="48" y="148"/>
                  </a:lnTo>
                  <a:lnTo>
                    <a:pt x="40" y="144"/>
                  </a:lnTo>
                  <a:lnTo>
                    <a:pt x="16" y="138"/>
                  </a:lnTo>
                  <a:lnTo>
                    <a:pt x="16" y="118"/>
                  </a:lnTo>
                  <a:lnTo>
                    <a:pt x="40" y="112"/>
                  </a:lnTo>
                  <a:lnTo>
                    <a:pt x="40" y="112"/>
                  </a:lnTo>
                  <a:lnTo>
                    <a:pt x="48" y="108"/>
                  </a:lnTo>
                  <a:lnTo>
                    <a:pt x="52" y="102"/>
                  </a:lnTo>
                  <a:lnTo>
                    <a:pt x="52" y="102"/>
                  </a:lnTo>
                  <a:lnTo>
                    <a:pt x="56" y="94"/>
                  </a:lnTo>
                  <a:lnTo>
                    <a:pt x="56" y="94"/>
                  </a:lnTo>
                  <a:lnTo>
                    <a:pt x="58" y="86"/>
                  </a:lnTo>
                  <a:lnTo>
                    <a:pt x="54" y="78"/>
                  </a:lnTo>
                  <a:lnTo>
                    <a:pt x="42" y="56"/>
                  </a:lnTo>
                  <a:lnTo>
                    <a:pt x="56" y="42"/>
                  </a:lnTo>
                  <a:lnTo>
                    <a:pt x="78" y="54"/>
                  </a:lnTo>
                  <a:lnTo>
                    <a:pt x="78" y="54"/>
                  </a:lnTo>
                  <a:lnTo>
                    <a:pt x="82" y="58"/>
                  </a:lnTo>
                  <a:lnTo>
                    <a:pt x="86" y="58"/>
                  </a:lnTo>
                  <a:lnTo>
                    <a:pt x="86" y="58"/>
                  </a:lnTo>
                  <a:lnTo>
                    <a:pt x="94" y="56"/>
                  </a:lnTo>
                  <a:lnTo>
                    <a:pt x="94" y="56"/>
                  </a:lnTo>
                  <a:lnTo>
                    <a:pt x="102" y="52"/>
                  </a:lnTo>
                  <a:lnTo>
                    <a:pt x="102" y="52"/>
                  </a:lnTo>
                  <a:lnTo>
                    <a:pt x="108" y="48"/>
                  </a:lnTo>
                  <a:lnTo>
                    <a:pt x="112" y="40"/>
                  </a:lnTo>
                  <a:lnTo>
                    <a:pt x="118" y="16"/>
                  </a:lnTo>
                  <a:lnTo>
                    <a:pt x="138" y="16"/>
                  </a:lnTo>
                  <a:lnTo>
                    <a:pt x="144" y="40"/>
                  </a:lnTo>
                  <a:lnTo>
                    <a:pt x="144" y="40"/>
                  </a:lnTo>
                  <a:lnTo>
                    <a:pt x="148" y="48"/>
                  </a:lnTo>
                  <a:lnTo>
                    <a:pt x="154" y="52"/>
                  </a:lnTo>
                  <a:lnTo>
                    <a:pt x="154" y="52"/>
                  </a:lnTo>
                  <a:lnTo>
                    <a:pt x="162" y="56"/>
                  </a:lnTo>
                  <a:lnTo>
                    <a:pt x="162" y="56"/>
                  </a:lnTo>
                  <a:lnTo>
                    <a:pt x="170" y="58"/>
                  </a:lnTo>
                  <a:lnTo>
                    <a:pt x="170" y="58"/>
                  </a:lnTo>
                  <a:lnTo>
                    <a:pt x="174" y="58"/>
                  </a:lnTo>
                  <a:lnTo>
                    <a:pt x="178" y="54"/>
                  </a:lnTo>
                  <a:lnTo>
                    <a:pt x="200" y="42"/>
                  </a:lnTo>
                  <a:lnTo>
                    <a:pt x="214" y="56"/>
                  </a:lnTo>
                  <a:lnTo>
                    <a:pt x="202" y="78"/>
                  </a:lnTo>
                  <a:lnTo>
                    <a:pt x="202" y="78"/>
                  </a:lnTo>
                  <a:lnTo>
                    <a:pt x="198" y="86"/>
                  </a:lnTo>
                  <a:lnTo>
                    <a:pt x="200" y="94"/>
                  </a:lnTo>
                  <a:lnTo>
                    <a:pt x="200" y="94"/>
                  </a:lnTo>
                  <a:lnTo>
                    <a:pt x="204" y="102"/>
                  </a:lnTo>
                  <a:lnTo>
                    <a:pt x="204" y="102"/>
                  </a:lnTo>
                  <a:lnTo>
                    <a:pt x="208" y="108"/>
                  </a:lnTo>
                  <a:lnTo>
                    <a:pt x="216" y="112"/>
                  </a:lnTo>
                  <a:lnTo>
                    <a:pt x="240" y="118"/>
                  </a:lnTo>
                  <a:lnTo>
                    <a:pt x="240" y="138"/>
                  </a:lnTo>
                  <a:lnTo>
                    <a:pt x="216" y="1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219078">
                <a:defRPr/>
              </a:pPr>
              <a:endParaRPr lang="ar-SA" sz="2400" kern="0">
                <a:solidFill>
                  <a:schemeClr val="tx1">
                    <a:lumMod val="50000"/>
                    <a:lumOff val="50000"/>
                  </a:schemeClr>
                </a:solidFill>
              </a:endParaRPr>
            </a:p>
          </p:txBody>
        </p:sp>
        <p:sp>
          <p:nvSpPr>
            <p:cNvPr id="27" name="Freeform 109"/>
            <p:cNvSpPr>
              <a:spLocks noEditPoints="1"/>
            </p:cNvSpPr>
            <p:nvPr/>
          </p:nvSpPr>
          <p:spPr bwMode="auto">
            <a:xfrm>
              <a:off x="5702300" y="2076450"/>
              <a:ext cx="177800" cy="177800"/>
            </a:xfrm>
            <a:custGeom>
              <a:avLst/>
              <a:gdLst/>
              <a:ahLst/>
              <a:cxnLst>
                <a:cxn ang="0">
                  <a:pos x="56" y="0"/>
                </a:cxn>
                <a:cxn ang="0">
                  <a:pos x="34" y="4"/>
                </a:cxn>
                <a:cxn ang="0">
                  <a:pos x="16" y="16"/>
                </a:cxn>
                <a:cxn ang="0">
                  <a:pos x="4" y="34"/>
                </a:cxn>
                <a:cxn ang="0">
                  <a:pos x="0" y="56"/>
                </a:cxn>
                <a:cxn ang="0">
                  <a:pos x="2" y="68"/>
                </a:cxn>
                <a:cxn ang="0">
                  <a:pos x="10" y="88"/>
                </a:cxn>
                <a:cxn ang="0">
                  <a:pos x="24" y="102"/>
                </a:cxn>
                <a:cxn ang="0">
                  <a:pos x="44" y="110"/>
                </a:cxn>
                <a:cxn ang="0">
                  <a:pos x="56" y="112"/>
                </a:cxn>
                <a:cxn ang="0">
                  <a:pos x="78" y="108"/>
                </a:cxn>
                <a:cxn ang="0">
                  <a:pos x="96" y="96"/>
                </a:cxn>
                <a:cxn ang="0">
                  <a:pos x="108" y="78"/>
                </a:cxn>
                <a:cxn ang="0">
                  <a:pos x="112" y="56"/>
                </a:cxn>
                <a:cxn ang="0">
                  <a:pos x="110" y="44"/>
                </a:cxn>
                <a:cxn ang="0">
                  <a:pos x="102" y="24"/>
                </a:cxn>
                <a:cxn ang="0">
                  <a:pos x="88" y="10"/>
                </a:cxn>
                <a:cxn ang="0">
                  <a:pos x="68" y="2"/>
                </a:cxn>
                <a:cxn ang="0">
                  <a:pos x="56" y="104"/>
                </a:cxn>
                <a:cxn ang="0">
                  <a:pos x="46" y="104"/>
                </a:cxn>
                <a:cxn ang="0">
                  <a:pos x="28" y="96"/>
                </a:cxn>
                <a:cxn ang="0">
                  <a:pos x="16" y="84"/>
                </a:cxn>
                <a:cxn ang="0">
                  <a:pos x="8" y="66"/>
                </a:cxn>
                <a:cxn ang="0">
                  <a:pos x="8" y="56"/>
                </a:cxn>
                <a:cxn ang="0">
                  <a:pos x="10" y="36"/>
                </a:cxn>
                <a:cxn ang="0">
                  <a:pos x="22" y="22"/>
                </a:cxn>
                <a:cxn ang="0">
                  <a:pos x="36" y="10"/>
                </a:cxn>
                <a:cxn ang="0">
                  <a:pos x="56" y="6"/>
                </a:cxn>
                <a:cxn ang="0">
                  <a:pos x="66" y="8"/>
                </a:cxn>
                <a:cxn ang="0">
                  <a:pos x="84" y="16"/>
                </a:cxn>
                <a:cxn ang="0">
                  <a:pos x="96" y="28"/>
                </a:cxn>
                <a:cxn ang="0">
                  <a:pos x="104" y="46"/>
                </a:cxn>
                <a:cxn ang="0">
                  <a:pos x="106" y="56"/>
                </a:cxn>
                <a:cxn ang="0">
                  <a:pos x="102" y="76"/>
                </a:cxn>
                <a:cxn ang="0">
                  <a:pos x="90" y="90"/>
                </a:cxn>
                <a:cxn ang="0">
                  <a:pos x="76" y="102"/>
                </a:cxn>
                <a:cxn ang="0">
                  <a:pos x="56" y="104"/>
                </a:cxn>
              </a:cxnLst>
              <a:rect l="0" t="0" r="r" b="b"/>
              <a:pathLst>
                <a:path w="112" h="112">
                  <a:moveTo>
                    <a:pt x="56" y="0"/>
                  </a:moveTo>
                  <a:lnTo>
                    <a:pt x="56" y="0"/>
                  </a:lnTo>
                  <a:lnTo>
                    <a:pt x="44" y="2"/>
                  </a:lnTo>
                  <a:lnTo>
                    <a:pt x="34" y="4"/>
                  </a:lnTo>
                  <a:lnTo>
                    <a:pt x="24" y="10"/>
                  </a:lnTo>
                  <a:lnTo>
                    <a:pt x="16" y="16"/>
                  </a:lnTo>
                  <a:lnTo>
                    <a:pt x="10" y="24"/>
                  </a:lnTo>
                  <a:lnTo>
                    <a:pt x="4" y="34"/>
                  </a:lnTo>
                  <a:lnTo>
                    <a:pt x="2" y="44"/>
                  </a:lnTo>
                  <a:lnTo>
                    <a:pt x="0" y="56"/>
                  </a:lnTo>
                  <a:lnTo>
                    <a:pt x="0" y="56"/>
                  </a:lnTo>
                  <a:lnTo>
                    <a:pt x="2" y="68"/>
                  </a:lnTo>
                  <a:lnTo>
                    <a:pt x="4" y="78"/>
                  </a:lnTo>
                  <a:lnTo>
                    <a:pt x="10" y="88"/>
                  </a:lnTo>
                  <a:lnTo>
                    <a:pt x="16" y="96"/>
                  </a:lnTo>
                  <a:lnTo>
                    <a:pt x="24" y="102"/>
                  </a:lnTo>
                  <a:lnTo>
                    <a:pt x="34" y="108"/>
                  </a:lnTo>
                  <a:lnTo>
                    <a:pt x="44" y="110"/>
                  </a:lnTo>
                  <a:lnTo>
                    <a:pt x="56" y="112"/>
                  </a:lnTo>
                  <a:lnTo>
                    <a:pt x="56" y="112"/>
                  </a:lnTo>
                  <a:lnTo>
                    <a:pt x="68" y="110"/>
                  </a:lnTo>
                  <a:lnTo>
                    <a:pt x="78" y="108"/>
                  </a:lnTo>
                  <a:lnTo>
                    <a:pt x="88" y="102"/>
                  </a:lnTo>
                  <a:lnTo>
                    <a:pt x="96" y="96"/>
                  </a:lnTo>
                  <a:lnTo>
                    <a:pt x="102" y="88"/>
                  </a:lnTo>
                  <a:lnTo>
                    <a:pt x="108" y="78"/>
                  </a:lnTo>
                  <a:lnTo>
                    <a:pt x="110" y="68"/>
                  </a:lnTo>
                  <a:lnTo>
                    <a:pt x="112" y="56"/>
                  </a:lnTo>
                  <a:lnTo>
                    <a:pt x="112" y="56"/>
                  </a:lnTo>
                  <a:lnTo>
                    <a:pt x="110" y="44"/>
                  </a:lnTo>
                  <a:lnTo>
                    <a:pt x="108" y="34"/>
                  </a:lnTo>
                  <a:lnTo>
                    <a:pt x="102" y="24"/>
                  </a:lnTo>
                  <a:lnTo>
                    <a:pt x="96" y="16"/>
                  </a:lnTo>
                  <a:lnTo>
                    <a:pt x="88" y="10"/>
                  </a:lnTo>
                  <a:lnTo>
                    <a:pt x="78" y="4"/>
                  </a:lnTo>
                  <a:lnTo>
                    <a:pt x="68" y="2"/>
                  </a:lnTo>
                  <a:lnTo>
                    <a:pt x="56" y="0"/>
                  </a:lnTo>
                  <a:close/>
                  <a:moveTo>
                    <a:pt x="56" y="104"/>
                  </a:moveTo>
                  <a:lnTo>
                    <a:pt x="56" y="104"/>
                  </a:lnTo>
                  <a:lnTo>
                    <a:pt x="46" y="104"/>
                  </a:lnTo>
                  <a:lnTo>
                    <a:pt x="36" y="102"/>
                  </a:lnTo>
                  <a:lnTo>
                    <a:pt x="28" y="96"/>
                  </a:lnTo>
                  <a:lnTo>
                    <a:pt x="22" y="90"/>
                  </a:lnTo>
                  <a:lnTo>
                    <a:pt x="16" y="84"/>
                  </a:lnTo>
                  <a:lnTo>
                    <a:pt x="10" y="76"/>
                  </a:lnTo>
                  <a:lnTo>
                    <a:pt x="8" y="66"/>
                  </a:lnTo>
                  <a:lnTo>
                    <a:pt x="8" y="56"/>
                  </a:lnTo>
                  <a:lnTo>
                    <a:pt x="8" y="56"/>
                  </a:lnTo>
                  <a:lnTo>
                    <a:pt x="8" y="46"/>
                  </a:lnTo>
                  <a:lnTo>
                    <a:pt x="10" y="36"/>
                  </a:lnTo>
                  <a:lnTo>
                    <a:pt x="16" y="28"/>
                  </a:lnTo>
                  <a:lnTo>
                    <a:pt x="22" y="22"/>
                  </a:lnTo>
                  <a:lnTo>
                    <a:pt x="28" y="16"/>
                  </a:lnTo>
                  <a:lnTo>
                    <a:pt x="36" y="10"/>
                  </a:lnTo>
                  <a:lnTo>
                    <a:pt x="46" y="8"/>
                  </a:lnTo>
                  <a:lnTo>
                    <a:pt x="56" y="6"/>
                  </a:lnTo>
                  <a:lnTo>
                    <a:pt x="56" y="6"/>
                  </a:lnTo>
                  <a:lnTo>
                    <a:pt x="66" y="8"/>
                  </a:lnTo>
                  <a:lnTo>
                    <a:pt x="76" y="10"/>
                  </a:lnTo>
                  <a:lnTo>
                    <a:pt x="84" y="16"/>
                  </a:lnTo>
                  <a:lnTo>
                    <a:pt x="90" y="22"/>
                  </a:lnTo>
                  <a:lnTo>
                    <a:pt x="96" y="28"/>
                  </a:lnTo>
                  <a:lnTo>
                    <a:pt x="102" y="36"/>
                  </a:lnTo>
                  <a:lnTo>
                    <a:pt x="104" y="46"/>
                  </a:lnTo>
                  <a:lnTo>
                    <a:pt x="106" y="56"/>
                  </a:lnTo>
                  <a:lnTo>
                    <a:pt x="106" y="56"/>
                  </a:lnTo>
                  <a:lnTo>
                    <a:pt x="104" y="66"/>
                  </a:lnTo>
                  <a:lnTo>
                    <a:pt x="102" y="76"/>
                  </a:lnTo>
                  <a:lnTo>
                    <a:pt x="96" y="84"/>
                  </a:lnTo>
                  <a:lnTo>
                    <a:pt x="90" y="90"/>
                  </a:lnTo>
                  <a:lnTo>
                    <a:pt x="84" y="96"/>
                  </a:lnTo>
                  <a:lnTo>
                    <a:pt x="76" y="102"/>
                  </a:lnTo>
                  <a:lnTo>
                    <a:pt x="66" y="104"/>
                  </a:lnTo>
                  <a:lnTo>
                    <a:pt x="56" y="10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219078">
                <a:defRPr/>
              </a:pPr>
              <a:endParaRPr lang="ar-SA" sz="2400" kern="0">
                <a:solidFill>
                  <a:schemeClr val="tx1">
                    <a:lumMod val="50000"/>
                    <a:lumOff val="50000"/>
                  </a:schemeClr>
                </a:solidFill>
              </a:endParaRPr>
            </a:p>
          </p:txBody>
        </p:sp>
        <p:sp>
          <p:nvSpPr>
            <p:cNvPr id="28" name="Freeform 112"/>
            <p:cNvSpPr>
              <a:spLocks noEditPoints="1"/>
            </p:cNvSpPr>
            <p:nvPr/>
          </p:nvSpPr>
          <p:spPr bwMode="auto">
            <a:xfrm>
              <a:off x="5740400" y="2114550"/>
              <a:ext cx="101600" cy="101600"/>
            </a:xfrm>
            <a:custGeom>
              <a:avLst/>
              <a:gdLst/>
              <a:ahLst/>
              <a:cxnLst>
                <a:cxn ang="0">
                  <a:pos x="32" y="0"/>
                </a:cxn>
                <a:cxn ang="0">
                  <a:pos x="32" y="0"/>
                </a:cxn>
                <a:cxn ang="0">
                  <a:pos x="26" y="0"/>
                </a:cxn>
                <a:cxn ang="0">
                  <a:pos x="20" y="2"/>
                </a:cxn>
                <a:cxn ang="0">
                  <a:pos x="10" y="10"/>
                </a:cxn>
                <a:cxn ang="0">
                  <a:pos x="2" y="20"/>
                </a:cxn>
                <a:cxn ang="0">
                  <a:pos x="0" y="26"/>
                </a:cxn>
                <a:cxn ang="0">
                  <a:pos x="0" y="32"/>
                </a:cxn>
                <a:cxn ang="0">
                  <a:pos x="0" y="32"/>
                </a:cxn>
                <a:cxn ang="0">
                  <a:pos x="0" y="38"/>
                </a:cxn>
                <a:cxn ang="0">
                  <a:pos x="2" y="44"/>
                </a:cxn>
                <a:cxn ang="0">
                  <a:pos x="10" y="54"/>
                </a:cxn>
                <a:cxn ang="0">
                  <a:pos x="20" y="62"/>
                </a:cxn>
                <a:cxn ang="0">
                  <a:pos x="26" y="64"/>
                </a:cxn>
                <a:cxn ang="0">
                  <a:pos x="32" y="64"/>
                </a:cxn>
                <a:cxn ang="0">
                  <a:pos x="32" y="64"/>
                </a:cxn>
                <a:cxn ang="0">
                  <a:pos x="38" y="64"/>
                </a:cxn>
                <a:cxn ang="0">
                  <a:pos x="44" y="62"/>
                </a:cxn>
                <a:cxn ang="0">
                  <a:pos x="54" y="54"/>
                </a:cxn>
                <a:cxn ang="0">
                  <a:pos x="62" y="44"/>
                </a:cxn>
                <a:cxn ang="0">
                  <a:pos x="64" y="38"/>
                </a:cxn>
                <a:cxn ang="0">
                  <a:pos x="64" y="32"/>
                </a:cxn>
                <a:cxn ang="0">
                  <a:pos x="64" y="32"/>
                </a:cxn>
                <a:cxn ang="0">
                  <a:pos x="64" y="26"/>
                </a:cxn>
                <a:cxn ang="0">
                  <a:pos x="62" y="20"/>
                </a:cxn>
                <a:cxn ang="0">
                  <a:pos x="54" y="10"/>
                </a:cxn>
                <a:cxn ang="0">
                  <a:pos x="44" y="2"/>
                </a:cxn>
                <a:cxn ang="0">
                  <a:pos x="38" y="0"/>
                </a:cxn>
                <a:cxn ang="0">
                  <a:pos x="32" y="0"/>
                </a:cxn>
                <a:cxn ang="0">
                  <a:pos x="32" y="56"/>
                </a:cxn>
                <a:cxn ang="0">
                  <a:pos x="32" y="56"/>
                </a:cxn>
                <a:cxn ang="0">
                  <a:pos x="22" y="54"/>
                </a:cxn>
                <a:cxn ang="0">
                  <a:pos x="16" y="48"/>
                </a:cxn>
                <a:cxn ang="0">
                  <a:pos x="10" y="42"/>
                </a:cxn>
                <a:cxn ang="0">
                  <a:pos x="8" y="32"/>
                </a:cxn>
                <a:cxn ang="0">
                  <a:pos x="8" y="32"/>
                </a:cxn>
                <a:cxn ang="0">
                  <a:pos x="10" y="22"/>
                </a:cxn>
                <a:cxn ang="0">
                  <a:pos x="16" y="16"/>
                </a:cxn>
                <a:cxn ang="0">
                  <a:pos x="22" y="10"/>
                </a:cxn>
                <a:cxn ang="0">
                  <a:pos x="32" y="8"/>
                </a:cxn>
                <a:cxn ang="0">
                  <a:pos x="32" y="8"/>
                </a:cxn>
                <a:cxn ang="0">
                  <a:pos x="42" y="10"/>
                </a:cxn>
                <a:cxn ang="0">
                  <a:pos x="48" y="16"/>
                </a:cxn>
                <a:cxn ang="0">
                  <a:pos x="54" y="22"/>
                </a:cxn>
                <a:cxn ang="0">
                  <a:pos x="56" y="32"/>
                </a:cxn>
                <a:cxn ang="0">
                  <a:pos x="56" y="32"/>
                </a:cxn>
                <a:cxn ang="0">
                  <a:pos x="54" y="42"/>
                </a:cxn>
                <a:cxn ang="0">
                  <a:pos x="48" y="48"/>
                </a:cxn>
                <a:cxn ang="0">
                  <a:pos x="42" y="54"/>
                </a:cxn>
                <a:cxn ang="0">
                  <a:pos x="32" y="56"/>
                </a:cxn>
              </a:cxnLst>
              <a:rect l="0" t="0" r="r" b="b"/>
              <a:pathLst>
                <a:path w="64" h="64">
                  <a:moveTo>
                    <a:pt x="32" y="0"/>
                  </a:moveTo>
                  <a:lnTo>
                    <a:pt x="32" y="0"/>
                  </a:lnTo>
                  <a:lnTo>
                    <a:pt x="26" y="0"/>
                  </a:lnTo>
                  <a:lnTo>
                    <a:pt x="20" y="2"/>
                  </a:lnTo>
                  <a:lnTo>
                    <a:pt x="10" y="10"/>
                  </a:lnTo>
                  <a:lnTo>
                    <a:pt x="2" y="20"/>
                  </a:lnTo>
                  <a:lnTo>
                    <a:pt x="0" y="26"/>
                  </a:lnTo>
                  <a:lnTo>
                    <a:pt x="0" y="32"/>
                  </a:lnTo>
                  <a:lnTo>
                    <a:pt x="0" y="32"/>
                  </a:lnTo>
                  <a:lnTo>
                    <a:pt x="0" y="38"/>
                  </a:lnTo>
                  <a:lnTo>
                    <a:pt x="2" y="44"/>
                  </a:lnTo>
                  <a:lnTo>
                    <a:pt x="10" y="54"/>
                  </a:lnTo>
                  <a:lnTo>
                    <a:pt x="20" y="62"/>
                  </a:lnTo>
                  <a:lnTo>
                    <a:pt x="26" y="64"/>
                  </a:lnTo>
                  <a:lnTo>
                    <a:pt x="32" y="64"/>
                  </a:lnTo>
                  <a:lnTo>
                    <a:pt x="32" y="64"/>
                  </a:lnTo>
                  <a:lnTo>
                    <a:pt x="38" y="64"/>
                  </a:lnTo>
                  <a:lnTo>
                    <a:pt x="44" y="62"/>
                  </a:lnTo>
                  <a:lnTo>
                    <a:pt x="54" y="54"/>
                  </a:lnTo>
                  <a:lnTo>
                    <a:pt x="62" y="44"/>
                  </a:lnTo>
                  <a:lnTo>
                    <a:pt x="64" y="38"/>
                  </a:lnTo>
                  <a:lnTo>
                    <a:pt x="64" y="32"/>
                  </a:lnTo>
                  <a:lnTo>
                    <a:pt x="64" y="32"/>
                  </a:lnTo>
                  <a:lnTo>
                    <a:pt x="64" y="26"/>
                  </a:lnTo>
                  <a:lnTo>
                    <a:pt x="62" y="20"/>
                  </a:lnTo>
                  <a:lnTo>
                    <a:pt x="54" y="10"/>
                  </a:lnTo>
                  <a:lnTo>
                    <a:pt x="44" y="2"/>
                  </a:lnTo>
                  <a:lnTo>
                    <a:pt x="38" y="0"/>
                  </a:lnTo>
                  <a:lnTo>
                    <a:pt x="32" y="0"/>
                  </a:lnTo>
                  <a:close/>
                  <a:moveTo>
                    <a:pt x="32" y="56"/>
                  </a:moveTo>
                  <a:lnTo>
                    <a:pt x="32" y="56"/>
                  </a:lnTo>
                  <a:lnTo>
                    <a:pt x="22" y="54"/>
                  </a:lnTo>
                  <a:lnTo>
                    <a:pt x="16" y="48"/>
                  </a:lnTo>
                  <a:lnTo>
                    <a:pt x="10" y="42"/>
                  </a:lnTo>
                  <a:lnTo>
                    <a:pt x="8" y="32"/>
                  </a:lnTo>
                  <a:lnTo>
                    <a:pt x="8" y="32"/>
                  </a:lnTo>
                  <a:lnTo>
                    <a:pt x="10" y="22"/>
                  </a:lnTo>
                  <a:lnTo>
                    <a:pt x="16" y="16"/>
                  </a:lnTo>
                  <a:lnTo>
                    <a:pt x="22" y="10"/>
                  </a:lnTo>
                  <a:lnTo>
                    <a:pt x="32" y="8"/>
                  </a:lnTo>
                  <a:lnTo>
                    <a:pt x="32" y="8"/>
                  </a:lnTo>
                  <a:lnTo>
                    <a:pt x="42" y="10"/>
                  </a:lnTo>
                  <a:lnTo>
                    <a:pt x="48" y="16"/>
                  </a:lnTo>
                  <a:lnTo>
                    <a:pt x="54" y="22"/>
                  </a:lnTo>
                  <a:lnTo>
                    <a:pt x="56" y="32"/>
                  </a:lnTo>
                  <a:lnTo>
                    <a:pt x="56" y="32"/>
                  </a:lnTo>
                  <a:lnTo>
                    <a:pt x="54" y="42"/>
                  </a:lnTo>
                  <a:lnTo>
                    <a:pt x="48" y="48"/>
                  </a:lnTo>
                  <a:lnTo>
                    <a:pt x="42" y="54"/>
                  </a:lnTo>
                  <a:lnTo>
                    <a:pt x="32" y="5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219078">
                <a:defRPr/>
              </a:pPr>
              <a:endParaRPr lang="ar-SA" sz="2400" kern="0">
                <a:solidFill>
                  <a:schemeClr val="tx1">
                    <a:lumMod val="50000"/>
                    <a:lumOff val="50000"/>
                  </a:schemeClr>
                </a:solidFill>
              </a:endParaRPr>
            </a:p>
          </p:txBody>
        </p:sp>
      </p:grpSp>
      <p:sp>
        <p:nvSpPr>
          <p:cNvPr id="29" name="矩形 1"/>
          <p:cNvSpPr>
            <a:spLocks noChangeArrowheads="1"/>
          </p:cNvSpPr>
          <p:nvPr/>
        </p:nvSpPr>
        <p:spPr bwMode="auto">
          <a:xfrm>
            <a:off x="1312166" y="3255677"/>
            <a:ext cx="2176643" cy="94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a:t>
            </a:r>
          </a:p>
        </p:txBody>
      </p:sp>
      <p:sp>
        <p:nvSpPr>
          <p:cNvPr id="30" name="矩形 29"/>
          <p:cNvSpPr/>
          <p:nvPr/>
        </p:nvSpPr>
        <p:spPr>
          <a:xfrm>
            <a:off x="6959985" y="1604798"/>
            <a:ext cx="4031923" cy="2400267"/>
          </a:xfrm>
          <a:prstGeom prst="rect">
            <a:avLst/>
          </a:prstGeom>
          <a:blipFill>
            <a:blip r:embed="rId2"/>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31" name="组合 30"/>
          <p:cNvGrpSpPr/>
          <p:nvPr/>
        </p:nvGrpSpPr>
        <p:grpSpPr>
          <a:xfrm>
            <a:off x="6959985" y="4278037"/>
            <a:ext cx="4031923" cy="572141"/>
            <a:chOff x="1043608" y="3034894"/>
            <a:chExt cx="3024336" cy="429106"/>
          </a:xfrm>
        </p:grpSpPr>
        <p:sp>
          <p:nvSpPr>
            <p:cNvPr id="32" name="矩形 31"/>
            <p:cNvSpPr/>
            <p:nvPr/>
          </p:nvSpPr>
          <p:spPr>
            <a:xfrm>
              <a:off x="1043608" y="3034894"/>
              <a:ext cx="3024336" cy="429106"/>
            </a:xfrm>
            <a:prstGeom prst="rect">
              <a:avLst/>
            </a:prstGeom>
            <a:solidFill>
              <a:schemeClr val="accent1"/>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endParaRPr>
            </a:p>
          </p:txBody>
        </p:sp>
        <p:sp>
          <p:nvSpPr>
            <p:cNvPr id="33" name="TextBox 32"/>
            <p:cNvSpPr txBox="1"/>
            <p:nvPr/>
          </p:nvSpPr>
          <p:spPr>
            <a:xfrm>
              <a:off x="2099561" y="3095558"/>
              <a:ext cx="880404" cy="288541"/>
            </a:xfrm>
            <a:prstGeom prst="rect">
              <a:avLst/>
            </a:prstGeom>
            <a:noFill/>
          </p:spPr>
          <p:txBody>
            <a:bodyPr wrap="none" rtlCol="0">
              <a:spAutoFit/>
            </a:bodyPr>
            <a:lstStyle/>
            <a:p>
              <a:r>
                <a:rPr lang="en-US" altLang="zh-CN" sz="1900" dirty="0">
                  <a:solidFill>
                    <a:schemeClr val="bg1"/>
                  </a:solidFill>
                  <a:latin typeface="Impact" pitchFamily="34" charset="0"/>
                </a:rPr>
                <a:t>KEY WORD</a:t>
              </a:r>
              <a:endParaRPr lang="zh-CN" altLang="en-US" sz="1900" dirty="0">
                <a:solidFill>
                  <a:schemeClr val="bg1"/>
                </a:solidFill>
                <a:latin typeface="Impact" pitchFamily="34" charset="0"/>
              </a:endParaRPr>
            </a:p>
          </p:txBody>
        </p:sp>
      </p:grpSp>
      <p:sp>
        <p:nvSpPr>
          <p:cNvPr id="34" name="矩形 1"/>
          <p:cNvSpPr>
            <a:spLocks noChangeArrowheads="1"/>
          </p:cNvSpPr>
          <p:nvPr/>
        </p:nvSpPr>
        <p:spPr bwMode="auto">
          <a:xfrm>
            <a:off x="6959986" y="4981431"/>
            <a:ext cx="4031922" cy="1559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随着计算机技术的发展及印刷技术进步，平面设计在视觉感观领域的表现也越来越丰富，这真正的对今天的平面设计的。随着计算机技术的发展及印刷技术进步，平面设计在视觉感观领域的表现也越来越丰富，这真正的对今天的平。</a:t>
            </a:r>
          </a:p>
        </p:txBody>
      </p:sp>
      <p:cxnSp>
        <p:nvCxnSpPr>
          <p:cNvPr id="35" name="直接连接符 34"/>
          <p:cNvCxnSpPr/>
          <p:nvPr/>
        </p:nvCxnSpPr>
        <p:spPr>
          <a:xfrm>
            <a:off x="5904004" y="1412776"/>
            <a:ext cx="0" cy="5184576"/>
          </a:xfrm>
          <a:prstGeom prst="line">
            <a:avLst/>
          </a:prstGeom>
          <a:solidFill>
            <a:schemeClr val="tx2"/>
          </a:solidFill>
          <a:ln w="1">
            <a:solidFill>
              <a:schemeClr val="tx2"/>
            </a:solidFill>
            <a:prstDash val="sysDash"/>
            <a:round/>
            <a:headEnd type="oval"/>
            <a:tailEnd type="oval"/>
          </a:ln>
        </p:spPr>
      </p:cxn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extLst>
      <p:ext uri="{BB962C8B-B14F-4D97-AF65-F5344CB8AC3E}">
        <p14:creationId xmlns:p14="http://schemas.microsoft.com/office/powerpoint/2010/main" val="35335169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2" presetClass="entr" presetSubtype="1" decel="4750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400" fill="hold"/>
                                            <p:tgtEl>
                                              <p:spTgt spid="31"/>
                                            </p:tgtEl>
                                            <p:attrNameLst>
                                              <p:attrName>ppt_x</p:attrName>
                                            </p:attrNameLst>
                                          </p:cBhvr>
                                          <p:tavLst>
                                            <p:tav tm="0">
                                              <p:val>
                                                <p:strVal val="#ppt_x"/>
                                              </p:val>
                                            </p:tav>
                                            <p:tav tm="100000">
                                              <p:val>
                                                <p:strVal val="#ppt_x"/>
                                              </p:val>
                                            </p:tav>
                                          </p:tavLst>
                                        </p:anim>
                                        <p:anim calcmode="lin" valueType="num">
                                          <p:cBhvr additive="base">
                                            <p:cTn id="12" dur="400" fill="hold"/>
                                            <p:tgtEl>
                                              <p:spTgt spid="31"/>
                                            </p:tgtEl>
                                            <p:attrNameLst>
                                              <p:attrName>ppt_y</p:attrName>
                                            </p:attrNameLst>
                                          </p:cBhvr>
                                          <p:tavLst>
                                            <p:tav tm="0">
                                              <p:val>
                                                <p:strVal val="0-#ppt_h/2"/>
                                              </p:val>
                                            </p:tav>
                                            <p:tav tm="100000">
                                              <p:val>
                                                <p:strVal val="#ppt_y"/>
                                              </p:val>
                                            </p:tav>
                                          </p:tavLst>
                                        </p:anim>
                                      </p:childTnLst>
                                    </p:cTn>
                                  </p:par>
                                </p:childTnLst>
                              </p:cTn>
                            </p:par>
                            <p:par>
                              <p:cTn id="13" fill="hold">
                                <p:stCondLst>
                                  <p:cond delay="900"/>
                                </p:stCondLst>
                                <p:childTnLst>
                                  <p:par>
                                    <p:cTn id="14" presetID="2" presetClass="entr" presetSubtype="2" fill="hold" grpId="0" nodeType="afterEffect" p14:presetBounceEnd="50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0000">
                                          <p:cBhvr additive="base">
                                            <p:cTn id="16" dur="300" fill="hold"/>
                                            <p:tgtEl>
                                              <p:spTgt spid="34"/>
                                            </p:tgtEl>
                                            <p:attrNameLst>
                                              <p:attrName>ppt_x</p:attrName>
                                            </p:attrNameLst>
                                          </p:cBhvr>
                                          <p:tavLst>
                                            <p:tav tm="0">
                                              <p:val>
                                                <p:strVal val="1+#ppt_w/2"/>
                                              </p:val>
                                            </p:tav>
                                            <p:tav tm="100000">
                                              <p:val>
                                                <p:strVal val="#ppt_x"/>
                                              </p:val>
                                            </p:tav>
                                          </p:tavLst>
                                        </p:anim>
                                        <p:anim calcmode="lin" valueType="num" p14:bounceEnd="50000">
                                          <p:cBhvr additive="base">
                                            <p:cTn id="17" dur="300" fill="hold"/>
                                            <p:tgtEl>
                                              <p:spTgt spid="34"/>
                                            </p:tgtEl>
                                            <p:attrNameLst>
                                              <p:attrName>ppt_y</p:attrName>
                                            </p:attrNameLst>
                                          </p:cBhvr>
                                          <p:tavLst>
                                            <p:tav tm="0">
                                              <p:val>
                                                <p:strVal val="#ppt_y"/>
                                              </p:val>
                                            </p:tav>
                                            <p:tav tm="100000">
                                              <p:val>
                                                <p:strVal val="#ppt_y"/>
                                              </p:val>
                                            </p:tav>
                                          </p:tavLst>
                                        </p:anim>
                                      </p:childTnLst>
                                    </p:cTn>
                                  </p:par>
                                </p:childTnLst>
                              </p:cTn>
                            </p:par>
                            <p:par>
                              <p:cTn id="18" fill="hold">
                                <p:stCondLst>
                                  <p:cond delay="1200"/>
                                </p:stCondLst>
                                <p:childTnLst>
                                  <p:par>
                                    <p:cTn id="19" presetID="2" presetClass="entr" presetSubtype="2"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300" fill="hold"/>
                                            <p:tgtEl>
                                              <p:spTgt spid="35"/>
                                            </p:tgtEl>
                                            <p:attrNameLst>
                                              <p:attrName>ppt_x</p:attrName>
                                            </p:attrNameLst>
                                          </p:cBhvr>
                                          <p:tavLst>
                                            <p:tav tm="0">
                                              <p:val>
                                                <p:strVal val="1+#ppt_w/2"/>
                                              </p:val>
                                            </p:tav>
                                            <p:tav tm="100000">
                                              <p:val>
                                                <p:strVal val="#ppt_x"/>
                                              </p:val>
                                            </p:tav>
                                          </p:tavLst>
                                        </p:anim>
                                        <p:anim calcmode="lin" valueType="num">
                                          <p:cBhvr additive="base">
                                            <p:cTn id="22" dur="300" fill="hold"/>
                                            <p:tgtEl>
                                              <p:spTgt spid="3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par>
                                    <p:cTn id="33" presetID="2" presetClass="entr" presetSubtype="2" fill="hold" grpId="0" nodeType="withEffect" p14:presetBounceEnd="50000">
                                      <p:stCondLst>
                                        <p:cond delay="300"/>
                                      </p:stCondLst>
                                      <p:childTnLst>
                                        <p:set>
                                          <p:cBhvr>
                                            <p:cTn id="34" dur="1" fill="hold">
                                              <p:stCondLst>
                                                <p:cond delay="0"/>
                                              </p:stCondLst>
                                            </p:cTn>
                                            <p:tgtEl>
                                              <p:spTgt spid="29"/>
                                            </p:tgtEl>
                                            <p:attrNameLst>
                                              <p:attrName>style.visibility</p:attrName>
                                            </p:attrNameLst>
                                          </p:cBhvr>
                                          <p:to>
                                            <p:strVal val="visible"/>
                                          </p:to>
                                        </p:set>
                                        <p:anim calcmode="lin" valueType="num" p14:bounceEnd="50000">
                                          <p:cBhvr additive="base">
                                            <p:cTn id="35" dur="3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36" dur="3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2" presetClass="entr" presetSubtype="1" decel="4750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400" fill="hold"/>
                                            <p:tgtEl>
                                              <p:spTgt spid="31"/>
                                            </p:tgtEl>
                                            <p:attrNameLst>
                                              <p:attrName>ppt_x</p:attrName>
                                            </p:attrNameLst>
                                          </p:cBhvr>
                                          <p:tavLst>
                                            <p:tav tm="0">
                                              <p:val>
                                                <p:strVal val="#ppt_x"/>
                                              </p:val>
                                            </p:tav>
                                            <p:tav tm="100000">
                                              <p:val>
                                                <p:strVal val="#ppt_x"/>
                                              </p:val>
                                            </p:tav>
                                          </p:tavLst>
                                        </p:anim>
                                        <p:anim calcmode="lin" valueType="num">
                                          <p:cBhvr additive="base">
                                            <p:cTn id="12" dur="400" fill="hold"/>
                                            <p:tgtEl>
                                              <p:spTgt spid="31"/>
                                            </p:tgtEl>
                                            <p:attrNameLst>
                                              <p:attrName>ppt_y</p:attrName>
                                            </p:attrNameLst>
                                          </p:cBhvr>
                                          <p:tavLst>
                                            <p:tav tm="0">
                                              <p:val>
                                                <p:strVal val="0-#ppt_h/2"/>
                                              </p:val>
                                            </p:tav>
                                            <p:tav tm="100000">
                                              <p:val>
                                                <p:strVal val="#ppt_y"/>
                                              </p:val>
                                            </p:tav>
                                          </p:tavLst>
                                        </p:anim>
                                      </p:childTnLst>
                                    </p:cTn>
                                  </p:par>
                                </p:childTnLst>
                              </p:cTn>
                            </p:par>
                            <p:par>
                              <p:cTn id="13" fill="hold">
                                <p:stCondLst>
                                  <p:cond delay="900"/>
                                </p:stCondLst>
                                <p:childTnLst>
                                  <p:par>
                                    <p:cTn id="14" presetID="2" presetClass="entr" presetSubtype="2"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300" fill="hold"/>
                                            <p:tgtEl>
                                              <p:spTgt spid="34"/>
                                            </p:tgtEl>
                                            <p:attrNameLst>
                                              <p:attrName>ppt_x</p:attrName>
                                            </p:attrNameLst>
                                          </p:cBhvr>
                                          <p:tavLst>
                                            <p:tav tm="0">
                                              <p:val>
                                                <p:strVal val="1+#ppt_w/2"/>
                                              </p:val>
                                            </p:tav>
                                            <p:tav tm="100000">
                                              <p:val>
                                                <p:strVal val="#ppt_x"/>
                                              </p:val>
                                            </p:tav>
                                          </p:tavLst>
                                        </p:anim>
                                        <p:anim calcmode="lin" valueType="num">
                                          <p:cBhvr additive="base">
                                            <p:cTn id="17" dur="300" fill="hold"/>
                                            <p:tgtEl>
                                              <p:spTgt spid="34"/>
                                            </p:tgtEl>
                                            <p:attrNameLst>
                                              <p:attrName>ppt_y</p:attrName>
                                            </p:attrNameLst>
                                          </p:cBhvr>
                                          <p:tavLst>
                                            <p:tav tm="0">
                                              <p:val>
                                                <p:strVal val="#ppt_y"/>
                                              </p:val>
                                            </p:tav>
                                            <p:tav tm="100000">
                                              <p:val>
                                                <p:strVal val="#ppt_y"/>
                                              </p:val>
                                            </p:tav>
                                          </p:tavLst>
                                        </p:anim>
                                      </p:childTnLst>
                                    </p:cTn>
                                  </p:par>
                                </p:childTnLst>
                              </p:cTn>
                            </p:par>
                            <p:par>
                              <p:cTn id="18" fill="hold">
                                <p:stCondLst>
                                  <p:cond delay="1200"/>
                                </p:stCondLst>
                                <p:childTnLst>
                                  <p:par>
                                    <p:cTn id="19" presetID="2" presetClass="entr" presetSubtype="2"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300" fill="hold"/>
                                            <p:tgtEl>
                                              <p:spTgt spid="35"/>
                                            </p:tgtEl>
                                            <p:attrNameLst>
                                              <p:attrName>ppt_x</p:attrName>
                                            </p:attrNameLst>
                                          </p:cBhvr>
                                          <p:tavLst>
                                            <p:tav tm="0">
                                              <p:val>
                                                <p:strVal val="1+#ppt_w/2"/>
                                              </p:val>
                                            </p:tav>
                                            <p:tav tm="100000">
                                              <p:val>
                                                <p:strVal val="#ppt_x"/>
                                              </p:val>
                                            </p:tav>
                                          </p:tavLst>
                                        </p:anim>
                                        <p:anim calcmode="lin" valueType="num">
                                          <p:cBhvr additive="base">
                                            <p:cTn id="22" dur="300" fill="hold"/>
                                            <p:tgtEl>
                                              <p:spTgt spid="3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par>
                                    <p:cTn id="33" presetID="2" presetClass="entr" presetSubtype="2" fill="hold" grpId="0" nodeType="withEffect">
                                      <p:stCondLst>
                                        <p:cond delay="30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300" fill="hold"/>
                                            <p:tgtEl>
                                              <p:spTgt spid="29"/>
                                            </p:tgtEl>
                                            <p:attrNameLst>
                                              <p:attrName>ppt_x</p:attrName>
                                            </p:attrNameLst>
                                          </p:cBhvr>
                                          <p:tavLst>
                                            <p:tav tm="0">
                                              <p:val>
                                                <p:strVal val="1+#ppt_w/2"/>
                                              </p:val>
                                            </p:tav>
                                            <p:tav tm="100000">
                                              <p:val>
                                                <p:strVal val="#ppt_x"/>
                                              </p:val>
                                            </p:tav>
                                          </p:tavLst>
                                        </p:anim>
                                        <p:anim calcmode="lin" valueType="num">
                                          <p:cBhvr additive="base">
                                            <p:cTn id="36" dur="3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P spid="34"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92"/>
          <p:cNvSpPr txBox="1">
            <a:spLocks noChangeArrowheads="1"/>
          </p:cNvSpPr>
          <p:nvPr>
            <p:custDataLst>
              <p:tags r:id="rId1"/>
            </p:custDataLst>
          </p:nvPr>
        </p:nvSpPr>
        <p:spPr bwMode="auto">
          <a:xfrm>
            <a:off x="4328777" y="2394447"/>
            <a:ext cx="858130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6600" b="1" dirty="0" smtClean="0">
                <a:solidFill>
                  <a:srgbClr val="358B85"/>
                </a:solidFill>
                <a:latin typeface="微软雅黑" panose="020B0503020204020204" pitchFamily="34" charset="-122"/>
                <a:ea typeface="微软雅黑" panose="020B0503020204020204" pitchFamily="34" charset="-122"/>
              </a:rPr>
              <a:t>谢谢观看</a:t>
            </a:r>
            <a:endParaRPr lang="zh-CN" altLang="en-US" sz="6600" b="1" dirty="0">
              <a:solidFill>
                <a:srgbClr val="358B85"/>
              </a:solidFill>
              <a:latin typeface="微软雅黑" panose="020B0503020204020204" pitchFamily="34" charset="-122"/>
              <a:ea typeface="微软雅黑" panose="020B0503020204020204" pitchFamily="34" charset="-122"/>
            </a:endParaRPr>
          </a:p>
        </p:txBody>
      </p:sp>
      <p:sp>
        <p:nvSpPr>
          <p:cNvPr id="3" name="PA_文本框 36"/>
          <p:cNvSpPr txBox="1">
            <a:spLocks noChangeArrowheads="1"/>
          </p:cNvSpPr>
          <p:nvPr>
            <p:custDataLst>
              <p:tags r:id="rId2"/>
            </p:custDataLst>
          </p:nvPr>
        </p:nvSpPr>
        <p:spPr bwMode="auto">
          <a:xfrm>
            <a:off x="4836777" y="3502443"/>
            <a:ext cx="75961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800" dirty="0">
                <a:solidFill>
                  <a:srgbClr val="358B85"/>
                </a:solidFill>
                <a:latin typeface="Arial" panose="020B0604020202020204" pitchFamily="34" charset="0"/>
                <a:ea typeface="微软雅黑" panose="020B0503020204020204" pitchFamily="34" charset="-122"/>
                <a:cs typeface="Arial" panose="020B0604020202020204" pitchFamily="34" charset="0"/>
              </a:rPr>
              <a:t>THE PROFESSIONNAL BUSINESS TEMPALTE</a:t>
            </a:r>
            <a:endParaRPr lang="zh-CN" altLang="en-US" sz="1800" dirty="0">
              <a:solidFill>
                <a:srgbClr val="358B85"/>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00333844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65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AutoShape 1"/>
          <p:cNvSpPr>
            <a:spLocks/>
          </p:cNvSpPr>
          <p:nvPr/>
        </p:nvSpPr>
        <p:spPr bwMode="auto">
          <a:xfrm>
            <a:off x="1234121" y="2711293"/>
            <a:ext cx="2253957" cy="2255837"/>
          </a:xfrm>
          <a:custGeom>
            <a:avLst/>
            <a:gdLst>
              <a:gd name="T0" fmla="*/ 2254135 w 19679"/>
              <a:gd name="T1" fmla="*/ 2476045 h 19679"/>
              <a:gd name="T2" fmla="*/ 2254135 w 19679"/>
              <a:gd name="T3" fmla="*/ 2476045 h 19679"/>
              <a:gd name="T4" fmla="*/ 2254135 w 19679"/>
              <a:gd name="T5" fmla="*/ 2476045 h 19679"/>
              <a:gd name="T6" fmla="*/ 2254135 w 19679"/>
              <a:gd name="T7" fmla="*/ 247604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a:extLst/>
        </p:spPr>
        <p:txBody>
          <a:bodyPr lIns="22854" tIns="22854" rIns="22854" bIns="22854" anchor="ctr"/>
          <a:lstStyle/>
          <a:p>
            <a:endParaRPr lang="zh-CN" altLang="en-US"/>
          </a:p>
        </p:txBody>
      </p:sp>
      <p:sp>
        <p:nvSpPr>
          <p:cNvPr id="30722" name="AutoShape 2"/>
          <p:cNvSpPr>
            <a:spLocks/>
          </p:cNvSpPr>
          <p:nvPr/>
        </p:nvSpPr>
        <p:spPr bwMode="auto">
          <a:xfrm>
            <a:off x="1734914" y="3208973"/>
            <a:ext cx="1240469" cy="7556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lstStyle/>
          <a:p>
            <a:pPr defTabSz="457086"/>
            <a:r>
              <a:rPr lang="es-ES" altLang="zh-CN" sz="3100" dirty="0">
                <a:solidFill>
                  <a:schemeClr val="tx1">
                    <a:lumMod val="10000"/>
                    <a:lumOff val="90000"/>
                  </a:schemeClr>
                </a:solidFill>
                <a:latin typeface="Lato" charset="0"/>
                <a:sym typeface="Lato" charset="0"/>
              </a:rPr>
              <a:t>70%</a:t>
            </a:r>
            <a:endParaRPr lang="es-ES" altLang="zh-CN" dirty="0">
              <a:solidFill>
                <a:schemeClr val="tx1">
                  <a:lumMod val="10000"/>
                  <a:lumOff val="90000"/>
                </a:schemeClr>
              </a:solidFill>
            </a:endParaRPr>
          </a:p>
        </p:txBody>
      </p:sp>
      <p:sp>
        <p:nvSpPr>
          <p:cNvPr id="30723" name="AutoShape 3"/>
          <p:cNvSpPr>
            <a:spLocks/>
          </p:cNvSpPr>
          <p:nvPr/>
        </p:nvSpPr>
        <p:spPr bwMode="auto">
          <a:xfrm>
            <a:off x="1726976" y="3825717"/>
            <a:ext cx="1239676" cy="561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dirty="0">
                <a:solidFill>
                  <a:schemeClr val="bg1"/>
                </a:solidFill>
              </a:rPr>
              <a:t>添加文字</a:t>
            </a:r>
            <a:endParaRPr lang="es-ES" altLang="zh-CN" dirty="0">
              <a:solidFill>
                <a:schemeClr val="bg1"/>
              </a:solidFill>
            </a:endParaRPr>
          </a:p>
        </p:txBody>
      </p:sp>
      <p:sp>
        <p:nvSpPr>
          <p:cNvPr id="30724" name="AutoShape 4"/>
          <p:cNvSpPr>
            <a:spLocks/>
          </p:cNvSpPr>
          <p:nvPr/>
        </p:nvSpPr>
        <p:spPr bwMode="auto">
          <a:xfrm>
            <a:off x="3801570" y="2704149"/>
            <a:ext cx="2253957" cy="2255837"/>
          </a:xfrm>
          <a:custGeom>
            <a:avLst/>
            <a:gdLst>
              <a:gd name="T0" fmla="*/ 2254135 w 19679"/>
              <a:gd name="T1" fmla="*/ 2476045 h 19679"/>
              <a:gd name="T2" fmla="*/ 2254135 w 19679"/>
              <a:gd name="T3" fmla="*/ 2476045 h 19679"/>
              <a:gd name="T4" fmla="*/ 2254135 w 19679"/>
              <a:gd name="T5" fmla="*/ 2476045 h 19679"/>
              <a:gd name="T6" fmla="*/ 2254135 w 19679"/>
              <a:gd name="T7" fmla="*/ 247604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a:noFill/>
          </a:ln>
          <a:effectLst/>
          <a:extLst/>
        </p:spPr>
        <p:txBody>
          <a:bodyPr lIns="22854" tIns="22854" rIns="22854" bIns="22854" anchor="ctr"/>
          <a:lstStyle/>
          <a:p>
            <a:endParaRPr lang="zh-CN" altLang="en-US"/>
          </a:p>
        </p:txBody>
      </p:sp>
      <p:sp>
        <p:nvSpPr>
          <p:cNvPr id="30725" name="AutoShape 5"/>
          <p:cNvSpPr>
            <a:spLocks/>
          </p:cNvSpPr>
          <p:nvPr/>
        </p:nvSpPr>
        <p:spPr bwMode="auto">
          <a:xfrm>
            <a:off x="4320613" y="3205004"/>
            <a:ext cx="1239676" cy="756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lstStyle/>
          <a:p>
            <a:pPr defTabSz="457086"/>
            <a:r>
              <a:rPr lang="es-ES" altLang="zh-CN" sz="3100" dirty="0">
                <a:solidFill>
                  <a:schemeClr val="tx1">
                    <a:lumMod val="10000"/>
                    <a:lumOff val="90000"/>
                  </a:schemeClr>
                </a:solidFill>
                <a:latin typeface="Lato" charset="0"/>
                <a:sym typeface="Lato" charset="0"/>
              </a:rPr>
              <a:t>80%</a:t>
            </a:r>
            <a:endParaRPr lang="es-ES" altLang="zh-CN" dirty="0">
              <a:solidFill>
                <a:schemeClr val="tx1">
                  <a:lumMod val="10000"/>
                  <a:lumOff val="90000"/>
                </a:schemeClr>
              </a:solidFill>
            </a:endParaRPr>
          </a:p>
        </p:txBody>
      </p:sp>
      <p:sp>
        <p:nvSpPr>
          <p:cNvPr id="30726" name="AutoShape 6"/>
          <p:cNvSpPr>
            <a:spLocks/>
          </p:cNvSpPr>
          <p:nvPr/>
        </p:nvSpPr>
        <p:spPr bwMode="auto">
          <a:xfrm>
            <a:off x="4311883" y="3825717"/>
            <a:ext cx="1239676" cy="5611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dirty="0">
                <a:solidFill>
                  <a:schemeClr val="bg1"/>
                </a:solidFill>
              </a:rPr>
              <a:t>添加文字</a:t>
            </a:r>
            <a:endParaRPr lang="es-ES" altLang="zh-CN" dirty="0">
              <a:solidFill>
                <a:schemeClr val="bg1"/>
              </a:solidFill>
            </a:endParaRPr>
          </a:p>
        </p:txBody>
      </p:sp>
      <p:sp>
        <p:nvSpPr>
          <p:cNvPr id="30727" name="AutoShape 7"/>
          <p:cNvSpPr>
            <a:spLocks/>
          </p:cNvSpPr>
          <p:nvPr/>
        </p:nvSpPr>
        <p:spPr bwMode="auto">
          <a:xfrm>
            <a:off x="6348381" y="2697004"/>
            <a:ext cx="2253957" cy="2256631"/>
          </a:xfrm>
          <a:custGeom>
            <a:avLst/>
            <a:gdLst>
              <a:gd name="T0" fmla="*/ 2254135 w 19679"/>
              <a:gd name="T1" fmla="*/ 2476916 h 19679"/>
              <a:gd name="T2" fmla="*/ 2254135 w 19679"/>
              <a:gd name="T3" fmla="*/ 2476916 h 19679"/>
              <a:gd name="T4" fmla="*/ 2254135 w 19679"/>
              <a:gd name="T5" fmla="*/ 2476916 h 19679"/>
              <a:gd name="T6" fmla="*/ 2254135 w 19679"/>
              <a:gd name="T7" fmla="*/ 247691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a:noFill/>
          </a:ln>
          <a:effectLst/>
          <a:extLst/>
        </p:spPr>
        <p:txBody>
          <a:bodyPr lIns="22854" tIns="22854" rIns="22854" bIns="22854" anchor="ctr"/>
          <a:lstStyle/>
          <a:p>
            <a:endParaRPr lang="zh-CN" altLang="en-US"/>
          </a:p>
        </p:txBody>
      </p:sp>
      <p:sp>
        <p:nvSpPr>
          <p:cNvPr id="30728" name="AutoShape 8"/>
          <p:cNvSpPr>
            <a:spLocks/>
          </p:cNvSpPr>
          <p:nvPr/>
        </p:nvSpPr>
        <p:spPr bwMode="auto">
          <a:xfrm>
            <a:off x="6867426" y="3205004"/>
            <a:ext cx="1240471" cy="756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lstStyle/>
          <a:p>
            <a:pPr defTabSz="457086"/>
            <a:r>
              <a:rPr lang="es-ES" altLang="zh-CN" sz="3100" dirty="0">
                <a:solidFill>
                  <a:schemeClr val="tx1">
                    <a:lumMod val="10000"/>
                    <a:lumOff val="90000"/>
                  </a:schemeClr>
                </a:solidFill>
                <a:latin typeface="Lato" charset="0"/>
                <a:sym typeface="Lato" charset="0"/>
              </a:rPr>
              <a:t>90%</a:t>
            </a:r>
            <a:endParaRPr lang="es-ES" altLang="zh-CN" dirty="0">
              <a:solidFill>
                <a:schemeClr val="tx1">
                  <a:lumMod val="10000"/>
                  <a:lumOff val="90000"/>
                </a:schemeClr>
              </a:solidFill>
            </a:endParaRPr>
          </a:p>
        </p:txBody>
      </p:sp>
      <p:sp>
        <p:nvSpPr>
          <p:cNvPr id="30729" name="AutoShape 9"/>
          <p:cNvSpPr>
            <a:spLocks/>
          </p:cNvSpPr>
          <p:nvPr/>
        </p:nvSpPr>
        <p:spPr bwMode="auto">
          <a:xfrm>
            <a:off x="6859489" y="3824923"/>
            <a:ext cx="1239676" cy="5619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dirty="0">
                <a:solidFill>
                  <a:schemeClr val="bg1"/>
                </a:solidFill>
              </a:rPr>
              <a:t>添加文字</a:t>
            </a:r>
            <a:endParaRPr lang="es-ES" altLang="zh-CN" dirty="0">
              <a:solidFill>
                <a:schemeClr val="bg1"/>
              </a:solidFill>
            </a:endParaRPr>
          </a:p>
        </p:txBody>
      </p:sp>
      <p:sp>
        <p:nvSpPr>
          <p:cNvPr id="30730" name="AutoShape 10"/>
          <p:cNvSpPr>
            <a:spLocks/>
          </p:cNvSpPr>
          <p:nvPr/>
        </p:nvSpPr>
        <p:spPr bwMode="auto">
          <a:xfrm>
            <a:off x="8692813" y="2690656"/>
            <a:ext cx="2253957" cy="2255837"/>
          </a:xfrm>
          <a:custGeom>
            <a:avLst/>
            <a:gdLst>
              <a:gd name="T0" fmla="*/ 2254135 w 19679"/>
              <a:gd name="T1" fmla="*/ 2476045 h 19679"/>
              <a:gd name="T2" fmla="*/ 2254135 w 19679"/>
              <a:gd name="T3" fmla="*/ 2476045 h 19679"/>
              <a:gd name="T4" fmla="*/ 2254135 w 19679"/>
              <a:gd name="T5" fmla="*/ 2476045 h 19679"/>
              <a:gd name="T6" fmla="*/ 2254135 w 19679"/>
              <a:gd name="T7" fmla="*/ 247604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a:noFill/>
          </a:ln>
          <a:effectLst/>
          <a:extLst/>
        </p:spPr>
        <p:txBody>
          <a:bodyPr lIns="22854" tIns="22854" rIns="22854" bIns="22854" anchor="ctr"/>
          <a:lstStyle/>
          <a:p>
            <a:endParaRPr lang="zh-CN" altLang="en-US"/>
          </a:p>
        </p:txBody>
      </p:sp>
      <p:sp>
        <p:nvSpPr>
          <p:cNvPr id="30731" name="AutoShape 11"/>
          <p:cNvSpPr>
            <a:spLocks/>
          </p:cNvSpPr>
          <p:nvPr/>
        </p:nvSpPr>
        <p:spPr bwMode="auto">
          <a:xfrm>
            <a:off x="9211858" y="3205004"/>
            <a:ext cx="1240471" cy="756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2854" tIns="22854" rIns="22854" bIns="22854"/>
          <a:lstStyle/>
          <a:p>
            <a:pPr defTabSz="457086"/>
            <a:r>
              <a:rPr lang="es-ES" altLang="zh-CN" sz="3100" dirty="0">
                <a:solidFill>
                  <a:schemeClr val="tx1">
                    <a:lumMod val="10000"/>
                    <a:lumOff val="90000"/>
                  </a:schemeClr>
                </a:solidFill>
                <a:latin typeface="Lato" charset="0"/>
                <a:sym typeface="Lato" charset="0"/>
              </a:rPr>
              <a:t>99%</a:t>
            </a:r>
            <a:endParaRPr lang="es-ES" altLang="zh-CN" dirty="0">
              <a:solidFill>
                <a:schemeClr val="tx1">
                  <a:lumMod val="10000"/>
                  <a:lumOff val="90000"/>
                </a:schemeClr>
              </a:solidFill>
            </a:endParaRPr>
          </a:p>
        </p:txBody>
      </p:sp>
      <p:sp>
        <p:nvSpPr>
          <p:cNvPr id="30732" name="AutoShape 12"/>
          <p:cNvSpPr>
            <a:spLocks/>
          </p:cNvSpPr>
          <p:nvPr/>
        </p:nvSpPr>
        <p:spPr bwMode="auto">
          <a:xfrm>
            <a:off x="9203921" y="3824923"/>
            <a:ext cx="1239676" cy="5619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dirty="0">
                <a:solidFill>
                  <a:schemeClr val="bg1"/>
                </a:solidFill>
              </a:rPr>
              <a:t>添加文字</a:t>
            </a:r>
            <a:endParaRPr lang="es-ES" altLang="zh-CN" dirty="0">
              <a:solidFill>
                <a:schemeClr val="bg1"/>
              </a:solidFill>
            </a:endParaRPr>
          </a:p>
        </p:txBody>
      </p:sp>
      <p:grpSp>
        <p:nvGrpSpPr>
          <p:cNvPr id="4" name="组合 3"/>
          <p:cNvGrpSpPr/>
          <p:nvPr/>
        </p:nvGrpSpPr>
        <p:grpSpPr>
          <a:xfrm>
            <a:off x="8164244" y="3344705"/>
            <a:ext cx="895234" cy="893763"/>
            <a:chOff x="6123384" y="2509302"/>
            <a:chExt cx="671513" cy="670529"/>
          </a:xfrm>
        </p:grpSpPr>
        <p:sp>
          <p:nvSpPr>
            <p:cNvPr id="30733" name="AutoShape 13"/>
            <p:cNvSpPr>
              <a:spLocks/>
            </p:cNvSpPr>
            <p:nvPr/>
          </p:nvSpPr>
          <p:spPr bwMode="auto">
            <a:xfrm>
              <a:off x="6123384" y="2509302"/>
              <a:ext cx="671513" cy="670529"/>
            </a:xfrm>
            <a:custGeom>
              <a:avLst/>
              <a:gdLst>
                <a:gd name="T0" fmla="*/ 895305 w 19679"/>
                <a:gd name="T1" fmla="*/ 981009 h 19679"/>
                <a:gd name="T2" fmla="*/ 895305 w 19679"/>
                <a:gd name="T3" fmla="*/ 981009 h 19679"/>
                <a:gd name="T4" fmla="*/ 895305 w 19679"/>
                <a:gd name="T5" fmla="*/ 981009 h 19679"/>
                <a:gd name="T6" fmla="*/ 895305 w 19679"/>
                <a:gd name="T7" fmla="*/ 98100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a:noFill/>
            </a:ln>
            <a:effectLst/>
            <a:extLst/>
          </p:spPr>
          <p:txBody>
            <a:bodyPr lIns="17145" tIns="17145" rIns="17145" bIns="17145" anchor="ctr"/>
            <a:lstStyle/>
            <a:p>
              <a:endParaRPr lang="zh-CN" altLang="en-US">
                <a:solidFill>
                  <a:schemeClr val="tx1">
                    <a:lumMod val="10000"/>
                    <a:lumOff val="90000"/>
                  </a:schemeClr>
                </a:solidFill>
              </a:endParaRPr>
            </a:p>
          </p:txBody>
        </p:sp>
        <p:sp>
          <p:nvSpPr>
            <p:cNvPr id="30734" name="AutoShape 14"/>
            <p:cNvSpPr>
              <a:spLocks/>
            </p:cNvSpPr>
            <p:nvPr/>
          </p:nvSpPr>
          <p:spPr bwMode="auto">
            <a:xfrm>
              <a:off x="6361509" y="2740950"/>
              <a:ext cx="206574" cy="172099"/>
            </a:xfrm>
            <a:custGeom>
              <a:avLst/>
              <a:gdLst>
                <a:gd name="T0" fmla="*/ 275432 w 21600"/>
                <a:gd name="T1" fmla="*/ 229394 h 21600"/>
                <a:gd name="T2" fmla="*/ 275432 w 21600"/>
                <a:gd name="T3" fmla="*/ 229394 h 21600"/>
                <a:gd name="T4" fmla="*/ 275432 w 21600"/>
                <a:gd name="T5" fmla="*/ 229394 h 21600"/>
                <a:gd name="T6" fmla="*/ 275432 w 21600"/>
                <a:gd name="T7" fmla="*/ 2293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10000"/>
                    <a:lumOff val="90000"/>
                  </a:schemeClr>
                </a:solidFill>
              </a:endParaRPr>
            </a:p>
          </p:txBody>
        </p:sp>
      </p:grpSp>
      <p:grpSp>
        <p:nvGrpSpPr>
          <p:cNvPr id="3" name="组合 2"/>
          <p:cNvGrpSpPr/>
          <p:nvPr/>
        </p:nvGrpSpPr>
        <p:grpSpPr>
          <a:xfrm>
            <a:off x="5794415" y="3351846"/>
            <a:ext cx="895234" cy="892970"/>
            <a:chOff x="4345781" y="2514661"/>
            <a:chExt cx="671513" cy="669934"/>
          </a:xfrm>
        </p:grpSpPr>
        <p:sp>
          <p:nvSpPr>
            <p:cNvPr id="30735" name="AutoShape 15"/>
            <p:cNvSpPr>
              <a:spLocks/>
            </p:cNvSpPr>
            <p:nvPr/>
          </p:nvSpPr>
          <p:spPr bwMode="auto">
            <a:xfrm>
              <a:off x="4345781" y="2514661"/>
              <a:ext cx="671513" cy="669934"/>
            </a:xfrm>
            <a:custGeom>
              <a:avLst/>
              <a:gdLst>
                <a:gd name="T0" fmla="*/ 895305 w 19679"/>
                <a:gd name="T1" fmla="*/ 980138 h 19679"/>
                <a:gd name="T2" fmla="*/ 895305 w 19679"/>
                <a:gd name="T3" fmla="*/ 980138 h 19679"/>
                <a:gd name="T4" fmla="*/ 895305 w 19679"/>
                <a:gd name="T5" fmla="*/ 980138 h 19679"/>
                <a:gd name="T6" fmla="*/ 895305 w 19679"/>
                <a:gd name="T7" fmla="*/ 98013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a:extLst/>
          </p:spPr>
          <p:txBody>
            <a:bodyPr lIns="17145" tIns="17145" rIns="17145" bIns="17145" anchor="ctr"/>
            <a:lstStyle/>
            <a:p>
              <a:endParaRPr lang="zh-CN" altLang="en-US">
                <a:solidFill>
                  <a:schemeClr val="tx1">
                    <a:lumMod val="10000"/>
                    <a:lumOff val="90000"/>
                  </a:schemeClr>
                </a:solidFill>
              </a:endParaRPr>
            </a:p>
          </p:txBody>
        </p:sp>
        <p:sp>
          <p:nvSpPr>
            <p:cNvPr id="30736" name="AutoShape 16"/>
            <p:cNvSpPr>
              <a:spLocks/>
            </p:cNvSpPr>
            <p:nvPr/>
          </p:nvSpPr>
          <p:spPr bwMode="auto">
            <a:xfrm>
              <a:off x="4579144" y="2745714"/>
              <a:ext cx="205383" cy="205446"/>
            </a:xfrm>
            <a:custGeom>
              <a:avLst/>
              <a:gdLst>
                <a:gd name="T0" fmla="*/ 273844 w 21600"/>
                <a:gd name="T1" fmla="*/ 273844 h 21600"/>
                <a:gd name="T2" fmla="*/ 273844 w 21600"/>
                <a:gd name="T3" fmla="*/ 273844 h 21600"/>
                <a:gd name="T4" fmla="*/ 273844 w 21600"/>
                <a:gd name="T5" fmla="*/ 273844 h 21600"/>
                <a:gd name="T6" fmla="*/ 273844 w 21600"/>
                <a:gd name="T7" fmla="*/ 2738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97" y="0"/>
                  </a:moveTo>
                  <a:cubicBezTo>
                    <a:pt x="19649" y="0"/>
                    <a:pt x="20287" y="264"/>
                    <a:pt x="20812" y="796"/>
                  </a:cubicBezTo>
                  <a:cubicBezTo>
                    <a:pt x="21335" y="1321"/>
                    <a:pt x="21600" y="1962"/>
                    <a:pt x="21600" y="2711"/>
                  </a:cubicBezTo>
                  <a:lnTo>
                    <a:pt x="21600" y="18882"/>
                  </a:lnTo>
                  <a:cubicBezTo>
                    <a:pt x="21600"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600"/>
                  </a:lnTo>
                  <a:lnTo>
                    <a:pt x="2684" y="21600"/>
                  </a:lnTo>
                  <a:cubicBezTo>
                    <a:pt x="2320" y="21600"/>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lnTo>
                    <a:pt x="18897" y="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10000"/>
                    <a:lumOff val="90000"/>
                  </a:schemeClr>
                </a:solidFill>
              </a:endParaRPr>
            </a:p>
          </p:txBody>
        </p:sp>
      </p:grpSp>
      <p:grpSp>
        <p:nvGrpSpPr>
          <p:cNvPr id="2" name="组合 1"/>
          <p:cNvGrpSpPr/>
          <p:nvPr/>
        </p:nvGrpSpPr>
        <p:grpSpPr>
          <a:xfrm>
            <a:off x="3190461" y="3358198"/>
            <a:ext cx="895234" cy="893763"/>
            <a:chOff x="2392561" y="2519425"/>
            <a:chExt cx="671513" cy="670529"/>
          </a:xfrm>
        </p:grpSpPr>
        <p:sp>
          <p:nvSpPr>
            <p:cNvPr id="30737" name="AutoShape 17"/>
            <p:cNvSpPr>
              <a:spLocks/>
            </p:cNvSpPr>
            <p:nvPr/>
          </p:nvSpPr>
          <p:spPr bwMode="auto">
            <a:xfrm>
              <a:off x="2392561" y="2519425"/>
              <a:ext cx="671513" cy="670529"/>
            </a:xfrm>
            <a:custGeom>
              <a:avLst/>
              <a:gdLst>
                <a:gd name="T0" fmla="*/ 895305 w 19679"/>
                <a:gd name="T1" fmla="*/ 981009 h 19679"/>
                <a:gd name="T2" fmla="*/ 895305 w 19679"/>
                <a:gd name="T3" fmla="*/ 981009 h 19679"/>
                <a:gd name="T4" fmla="*/ 895305 w 19679"/>
                <a:gd name="T5" fmla="*/ 981009 h 19679"/>
                <a:gd name="T6" fmla="*/ 895305 w 19679"/>
                <a:gd name="T7" fmla="*/ 98100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a:noFill/>
            </a:ln>
            <a:effectLst/>
            <a:extLst/>
          </p:spPr>
          <p:txBody>
            <a:bodyPr lIns="17145" tIns="17145" rIns="17145" bIns="17145" anchor="ctr"/>
            <a:lstStyle/>
            <a:p>
              <a:endParaRPr lang="zh-CN" altLang="en-US">
                <a:solidFill>
                  <a:schemeClr val="tx1">
                    <a:lumMod val="10000"/>
                    <a:lumOff val="90000"/>
                  </a:schemeClr>
                </a:solidFill>
              </a:endParaRPr>
            </a:p>
          </p:txBody>
        </p:sp>
        <p:sp>
          <p:nvSpPr>
            <p:cNvPr id="30738" name="AutoShape 18"/>
            <p:cNvSpPr>
              <a:spLocks/>
            </p:cNvSpPr>
            <p:nvPr/>
          </p:nvSpPr>
          <p:spPr bwMode="auto">
            <a:xfrm>
              <a:off x="2637234" y="2730827"/>
              <a:ext cx="206574" cy="206637"/>
            </a:xfrm>
            <a:custGeom>
              <a:avLst/>
              <a:gdLst>
                <a:gd name="T0" fmla="*/ 275432 w 21600"/>
                <a:gd name="T1" fmla="*/ 275431 h 21600"/>
                <a:gd name="T2" fmla="*/ 275432 w 21600"/>
                <a:gd name="T3" fmla="*/ 275431 h 21600"/>
                <a:gd name="T4" fmla="*/ 275432 w 21600"/>
                <a:gd name="T5" fmla="*/ 275431 h 21600"/>
                <a:gd name="T6" fmla="*/ 275432 w 21600"/>
                <a:gd name="T7" fmla="*/ 2754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1"/>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3"/>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7"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1"/>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10000"/>
                    <a:lumOff val="90000"/>
                  </a:schemeClr>
                </a:solidFill>
              </a:endParaRPr>
            </a:p>
          </p:txBody>
        </p:sp>
      </p:grpSp>
      <p:sp>
        <p:nvSpPr>
          <p:cNvPr id="30739" name="AutoShape 19"/>
          <p:cNvSpPr>
            <a:spLocks/>
          </p:cNvSpPr>
          <p:nvPr/>
        </p:nvSpPr>
        <p:spPr bwMode="auto">
          <a:xfrm>
            <a:off x="1361899" y="1877855"/>
            <a:ext cx="9406301" cy="4746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sp>
        <p:nvSpPr>
          <p:cNvPr id="30744" name="AutoShape 24"/>
          <p:cNvSpPr>
            <a:spLocks/>
          </p:cNvSpPr>
          <p:nvPr/>
        </p:nvSpPr>
        <p:spPr bwMode="auto">
          <a:xfrm>
            <a:off x="1361899" y="5797391"/>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9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a:p>
            <a:pPr>
              <a:lnSpc>
                <a:spcPct val="130000"/>
              </a:lnSpc>
              <a:spcAft>
                <a:spcPts val="800"/>
              </a:spcAft>
            </a:pPr>
            <a:endParaRPr lang="zh-CN" altLang="en-US" sz="900" dirty="0">
              <a:solidFill>
                <a:schemeClr val="tx1">
                  <a:lumMod val="50000"/>
                  <a:lumOff val="50000"/>
                </a:schemeClr>
              </a:solidFill>
              <a:ea typeface="微软雅黑" panose="020B0503020204020204" pitchFamily="34" charset="-122"/>
            </a:endParaRPr>
          </a:p>
        </p:txBody>
      </p:sp>
      <p:sp>
        <p:nvSpPr>
          <p:cNvPr id="30745" name="AutoShape 25"/>
          <p:cNvSpPr>
            <a:spLocks/>
          </p:cNvSpPr>
          <p:nvPr/>
        </p:nvSpPr>
        <p:spPr bwMode="auto">
          <a:xfrm>
            <a:off x="1365072" y="5488623"/>
            <a:ext cx="6236476" cy="3048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r>
              <a:rPr lang="zh-CN" altLang="en-US" sz="1600" dirty="0">
                <a:solidFill>
                  <a:schemeClr val="tx1">
                    <a:lumMod val="50000"/>
                    <a:lumOff val="50000"/>
                  </a:schemeClr>
                </a:solidFill>
                <a:ea typeface="微软雅黑" panose="020B0503020204020204" pitchFamily="34" charset="-122"/>
              </a:rPr>
              <a:t>在这里输入标题</a:t>
            </a:r>
            <a:endParaRPr lang="es-ES" altLang="zh-CN" sz="1600" dirty="0">
              <a:solidFill>
                <a:schemeClr val="tx1">
                  <a:lumMod val="50000"/>
                  <a:lumOff val="50000"/>
                </a:schemeClr>
              </a:solidFill>
              <a:ea typeface="微软雅黑" panose="020B0503020204020204" pitchFamily="34" charset="-122"/>
            </a:endParaRPr>
          </a:p>
        </p:txBody>
      </p:sp>
      <p:sp>
        <p:nvSpPr>
          <p:cNvPr id="5" name="标题 4"/>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42784922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739"/>
                                        </p:tgtEl>
                                        <p:attrNameLst>
                                          <p:attrName>style.visibility</p:attrName>
                                        </p:attrNameLst>
                                      </p:cBhvr>
                                      <p:to>
                                        <p:strVal val="visible"/>
                                      </p:to>
                                    </p:set>
                                    <p:animEffect transition="in" filter="wipe(left)">
                                      <p:cBhvr>
                                        <p:cTn id="7" dur="500"/>
                                        <p:tgtEl>
                                          <p:spTgt spid="30739"/>
                                        </p:tgtEl>
                                      </p:cBhvr>
                                    </p:animEffect>
                                  </p:childTnLst>
                                </p:cTn>
                              </p:par>
                            </p:childTnLst>
                          </p:cTn>
                        </p:par>
                        <p:par>
                          <p:cTn id="8" fill="hold">
                            <p:stCondLst>
                              <p:cond delay="500"/>
                            </p:stCondLst>
                            <p:childTnLst>
                              <p:par>
                                <p:cTn id="9" presetID="30" presetClass="entr" presetSubtype="0" fill="hold" grpId="0" nodeType="afterEffect">
                                  <p:stCondLst>
                                    <p:cond delay="0"/>
                                  </p:stCondLst>
                                  <p:childTnLst>
                                    <p:set>
                                      <p:cBhvr>
                                        <p:cTn id="10" dur="1" fill="hold">
                                          <p:stCondLst>
                                            <p:cond delay="0"/>
                                          </p:stCondLst>
                                        </p:cTn>
                                        <p:tgtEl>
                                          <p:spTgt spid="30722"/>
                                        </p:tgtEl>
                                        <p:attrNameLst>
                                          <p:attrName>style.visibility</p:attrName>
                                        </p:attrNameLst>
                                      </p:cBhvr>
                                      <p:to>
                                        <p:strVal val="visible"/>
                                      </p:to>
                                    </p:set>
                                    <p:animEffect transition="in" filter="fade">
                                      <p:cBhvr>
                                        <p:cTn id="11" dur="800" decel="100000"/>
                                        <p:tgtEl>
                                          <p:spTgt spid="30722"/>
                                        </p:tgtEl>
                                      </p:cBhvr>
                                    </p:animEffect>
                                    <p:anim calcmode="lin" valueType="num">
                                      <p:cBhvr>
                                        <p:cTn id="12" dur="800" decel="100000" fill="hold"/>
                                        <p:tgtEl>
                                          <p:spTgt spid="30722"/>
                                        </p:tgtEl>
                                        <p:attrNameLst>
                                          <p:attrName>style.rotation</p:attrName>
                                        </p:attrNameLst>
                                      </p:cBhvr>
                                      <p:tavLst>
                                        <p:tav tm="0">
                                          <p:val>
                                            <p:fltVal val="-90"/>
                                          </p:val>
                                        </p:tav>
                                        <p:tav tm="100000">
                                          <p:val>
                                            <p:fltVal val="0"/>
                                          </p:val>
                                        </p:tav>
                                      </p:tavLst>
                                    </p:anim>
                                    <p:anim calcmode="lin" valueType="num">
                                      <p:cBhvr>
                                        <p:cTn id="13" dur="800" decel="100000" fill="hold"/>
                                        <p:tgtEl>
                                          <p:spTgt spid="30722"/>
                                        </p:tgtEl>
                                        <p:attrNameLst>
                                          <p:attrName>ppt_x</p:attrName>
                                        </p:attrNameLst>
                                      </p:cBhvr>
                                      <p:tavLst>
                                        <p:tav tm="0">
                                          <p:val>
                                            <p:strVal val="#ppt_x+0.4"/>
                                          </p:val>
                                        </p:tav>
                                        <p:tav tm="100000">
                                          <p:val>
                                            <p:strVal val="#ppt_x-0.05"/>
                                          </p:val>
                                        </p:tav>
                                      </p:tavLst>
                                    </p:anim>
                                    <p:anim calcmode="lin" valueType="num">
                                      <p:cBhvr>
                                        <p:cTn id="14" dur="800" decel="100000" fill="hold"/>
                                        <p:tgtEl>
                                          <p:spTgt spid="30722"/>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30722"/>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30722"/>
                                        </p:tgtEl>
                                        <p:attrNameLst>
                                          <p:attrName>ppt_y</p:attrName>
                                        </p:attrNameLst>
                                      </p:cBhvr>
                                      <p:tavLst>
                                        <p:tav tm="0">
                                          <p:val>
                                            <p:strVal val="#ppt_y+0.1"/>
                                          </p:val>
                                        </p:tav>
                                        <p:tav tm="100000">
                                          <p:val>
                                            <p:strVal val="#ppt_y"/>
                                          </p:val>
                                        </p:tav>
                                      </p:tavLst>
                                    </p:anim>
                                  </p:childTnLst>
                                </p:cTn>
                              </p:par>
                              <p:par>
                                <p:cTn id="17" presetID="30" presetClass="entr" presetSubtype="0" fill="hold" grpId="0" nodeType="withEffect">
                                  <p:stCondLst>
                                    <p:cond delay="0"/>
                                  </p:stCondLst>
                                  <p:childTnLst>
                                    <p:set>
                                      <p:cBhvr>
                                        <p:cTn id="18" dur="1" fill="hold">
                                          <p:stCondLst>
                                            <p:cond delay="0"/>
                                          </p:stCondLst>
                                        </p:cTn>
                                        <p:tgtEl>
                                          <p:spTgt spid="30723"/>
                                        </p:tgtEl>
                                        <p:attrNameLst>
                                          <p:attrName>style.visibility</p:attrName>
                                        </p:attrNameLst>
                                      </p:cBhvr>
                                      <p:to>
                                        <p:strVal val="visible"/>
                                      </p:to>
                                    </p:set>
                                    <p:animEffect transition="in" filter="fade">
                                      <p:cBhvr>
                                        <p:cTn id="19" dur="800" decel="100000"/>
                                        <p:tgtEl>
                                          <p:spTgt spid="30723"/>
                                        </p:tgtEl>
                                      </p:cBhvr>
                                    </p:animEffect>
                                    <p:anim calcmode="lin" valueType="num">
                                      <p:cBhvr>
                                        <p:cTn id="20" dur="800" decel="100000" fill="hold"/>
                                        <p:tgtEl>
                                          <p:spTgt spid="30723"/>
                                        </p:tgtEl>
                                        <p:attrNameLst>
                                          <p:attrName>style.rotation</p:attrName>
                                        </p:attrNameLst>
                                      </p:cBhvr>
                                      <p:tavLst>
                                        <p:tav tm="0">
                                          <p:val>
                                            <p:fltVal val="-90"/>
                                          </p:val>
                                        </p:tav>
                                        <p:tav tm="100000">
                                          <p:val>
                                            <p:fltVal val="0"/>
                                          </p:val>
                                        </p:tav>
                                      </p:tavLst>
                                    </p:anim>
                                    <p:anim calcmode="lin" valueType="num">
                                      <p:cBhvr>
                                        <p:cTn id="21" dur="800" decel="100000" fill="hold"/>
                                        <p:tgtEl>
                                          <p:spTgt spid="30723"/>
                                        </p:tgtEl>
                                        <p:attrNameLst>
                                          <p:attrName>ppt_x</p:attrName>
                                        </p:attrNameLst>
                                      </p:cBhvr>
                                      <p:tavLst>
                                        <p:tav tm="0">
                                          <p:val>
                                            <p:strVal val="#ppt_x+0.4"/>
                                          </p:val>
                                        </p:tav>
                                        <p:tav tm="100000">
                                          <p:val>
                                            <p:strVal val="#ppt_x-0.05"/>
                                          </p:val>
                                        </p:tav>
                                      </p:tavLst>
                                    </p:anim>
                                    <p:anim calcmode="lin" valueType="num">
                                      <p:cBhvr>
                                        <p:cTn id="22" dur="800" decel="100000" fill="hold"/>
                                        <p:tgtEl>
                                          <p:spTgt spid="30723"/>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30723"/>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30723"/>
                                        </p:tgtEl>
                                        <p:attrNameLst>
                                          <p:attrName>ppt_y</p:attrName>
                                        </p:attrNameLst>
                                      </p:cBhvr>
                                      <p:tavLst>
                                        <p:tav tm="0">
                                          <p:val>
                                            <p:strVal val="#ppt_y+0.1"/>
                                          </p:val>
                                        </p:tav>
                                        <p:tav tm="100000">
                                          <p:val>
                                            <p:strVal val="#ppt_y"/>
                                          </p:val>
                                        </p:tav>
                                      </p:tavLst>
                                    </p:anim>
                                  </p:childTnLst>
                                </p:cTn>
                              </p:par>
                              <p:par>
                                <p:cTn id="25" presetID="30" presetClass="entr" presetSubtype="0" fill="hold" grpId="0" nodeType="withEffect">
                                  <p:stCondLst>
                                    <p:cond delay="0"/>
                                  </p:stCondLst>
                                  <p:childTnLst>
                                    <p:set>
                                      <p:cBhvr>
                                        <p:cTn id="26" dur="1" fill="hold">
                                          <p:stCondLst>
                                            <p:cond delay="0"/>
                                          </p:stCondLst>
                                        </p:cTn>
                                        <p:tgtEl>
                                          <p:spTgt spid="30721"/>
                                        </p:tgtEl>
                                        <p:attrNameLst>
                                          <p:attrName>style.visibility</p:attrName>
                                        </p:attrNameLst>
                                      </p:cBhvr>
                                      <p:to>
                                        <p:strVal val="visible"/>
                                      </p:to>
                                    </p:set>
                                    <p:animEffect transition="in" filter="fade">
                                      <p:cBhvr>
                                        <p:cTn id="27" dur="800" decel="100000"/>
                                        <p:tgtEl>
                                          <p:spTgt spid="30721"/>
                                        </p:tgtEl>
                                      </p:cBhvr>
                                    </p:animEffect>
                                    <p:anim calcmode="lin" valueType="num">
                                      <p:cBhvr>
                                        <p:cTn id="28" dur="800" decel="100000" fill="hold"/>
                                        <p:tgtEl>
                                          <p:spTgt spid="30721"/>
                                        </p:tgtEl>
                                        <p:attrNameLst>
                                          <p:attrName>style.rotation</p:attrName>
                                        </p:attrNameLst>
                                      </p:cBhvr>
                                      <p:tavLst>
                                        <p:tav tm="0">
                                          <p:val>
                                            <p:fltVal val="-90"/>
                                          </p:val>
                                        </p:tav>
                                        <p:tav tm="100000">
                                          <p:val>
                                            <p:fltVal val="0"/>
                                          </p:val>
                                        </p:tav>
                                      </p:tavLst>
                                    </p:anim>
                                    <p:anim calcmode="lin" valueType="num">
                                      <p:cBhvr>
                                        <p:cTn id="29" dur="800" decel="100000" fill="hold"/>
                                        <p:tgtEl>
                                          <p:spTgt spid="30721"/>
                                        </p:tgtEl>
                                        <p:attrNameLst>
                                          <p:attrName>ppt_x</p:attrName>
                                        </p:attrNameLst>
                                      </p:cBhvr>
                                      <p:tavLst>
                                        <p:tav tm="0">
                                          <p:val>
                                            <p:strVal val="#ppt_x+0.4"/>
                                          </p:val>
                                        </p:tav>
                                        <p:tav tm="100000">
                                          <p:val>
                                            <p:strVal val="#ppt_x-0.05"/>
                                          </p:val>
                                        </p:tav>
                                      </p:tavLst>
                                    </p:anim>
                                    <p:anim calcmode="lin" valueType="num">
                                      <p:cBhvr>
                                        <p:cTn id="30" dur="800" decel="100000" fill="hold"/>
                                        <p:tgtEl>
                                          <p:spTgt spid="30721"/>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30721"/>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30721"/>
                                        </p:tgtEl>
                                        <p:attrNameLst>
                                          <p:attrName>ppt_y</p:attrName>
                                        </p:attrNameLst>
                                      </p:cBhvr>
                                      <p:tavLst>
                                        <p:tav tm="0">
                                          <p:val>
                                            <p:strVal val="#ppt_y+0.1"/>
                                          </p:val>
                                        </p:tav>
                                        <p:tav tm="100000">
                                          <p:val>
                                            <p:strVal val="#ppt_y"/>
                                          </p:val>
                                        </p:tav>
                                      </p:tavLst>
                                    </p:anim>
                                  </p:childTnLst>
                                </p:cTn>
                              </p:par>
                            </p:childTnLst>
                          </p:cTn>
                        </p:par>
                        <p:par>
                          <p:cTn id="33" fill="hold">
                            <p:stCondLst>
                              <p:cond delay="1500"/>
                            </p:stCondLst>
                            <p:childTnLst>
                              <p:par>
                                <p:cTn id="34" presetID="12" presetClass="entr" presetSubtype="8"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p:tgtEl>
                                          <p:spTgt spid="2"/>
                                        </p:tgtEl>
                                        <p:attrNameLst>
                                          <p:attrName>ppt_x</p:attrName>
                                        </p:attrNameLst>
                                      </p:cBhvr>
                                      <p:tavLst>
                                        <p:tav tm="0">
                                          <p:val>
                                            <p:strVal val="#ppt_x-#ppt_w*1.125000"/>
                                          </p:val>
                                        </p:tav>
                                        <p:tav tm="100000">
                                          <p:val>
                                            <p:strVal val="#ppt_x"/>
                                          </p:val>
                                        </p:tav>
                                      </p:tavLst>
                                    </p:anim>
                                    <p:animEffect transition="in" filter="wipe(right)">
                                      <p:cBhvr>
                                        <p:cTn id="37" dur="500"/>
                                        <p:tgtEl>
                                          <p:spTgt spid="2"/>
                                        </p:tgtEl>
                                      </p:cBhvr>
                                    </p:animEffect>
                                  </p:childTnLst>
                                </p:cTn>
                              </p:par>
                            </p:childTnLst>
                          </p:cTn>
                        </p:par>
                        <p:par>
                          <p:cTn id="38" fill="hold">
                            <p:stCondLst>
                              <p:cond delay="2000"/>
                            </p:stCondLst>
                            <p:childTnLst>
                              <p:par>
                                <p:cTn id="39" presetID="30" presetClass="entr" presetSubtype="0" fill="hold" grpId="0" nodeType="afterEffect">
                                  <p:stCondLst>
                                    <p:cond delay="0"/>
                                  </p:stCondLst>
                                  <p:childTnLst>
                                    <p:set>
                                      <p:cBhvr>
                                        <p:cTn id="40" dur="1" fill="hold">
                                          <p:stCondLst>
                                            <p:cond delay="0"/>
                                          </p:stCondLst>
                                        </p:cTn>
                                        <p:tgtEl>
                                          <p:spTgt spid="30725"/>
                                        </p:tgtEl>
                                        <p:attrNameLst>
                                          <p:attrName>style.visibility</p:attrName>
                                        </p:attrNameLst>
                                      </p:cBhvr>
                                      <p:to>
                                        <p:strVal val="visible"/>
                                      </p:to>
                                    </p:set>
                                    <p:animEffect transition="in" filter="fade">
                                      <p:cBhvr>
                                        <p:cTn id="41" dur="800" decel="100000"/>
                                        <p:tgtEl>
                                          <p:spTgt spid="30725"/>
                                        </p:tgtEl>
                                      </p:cBhvr>
                                    </p:animEffect>
                                    <p:anim calcmode="lin" valueType="num">
                                      <p:cBhvr>
                                        <p:cTn id="42" dur="800" decel="100000" fill="hold"/>
                                        <p:tgtEl>
                                          <p:spTgt spid="30725"/>
                                        </p:tgtEl>
                                        <p:attrNameLst>
                                          <p:attrName>style.rotation</p:attrName>
                                        </p:attrNameLst>
                                      </p:cBhvr>
                                      <p:tavLst>
                                        <p:tav tm="0">
                                          <p:val>
                                            <p:fltVal val="-90"/>
                                          </p:val>
                                        </p:tav>
                                        <p:tav tm="100000">
                                          <p:val>
                                            <p:fltVal val="0"/>
                                          </p:val>
                                        </p:tav>
                                      </p:tavLst>
                                    </p:anim>
                                    <p:anim calcmode="lin" valueType="num">
                                      <p:cBhvr>
                                        <p:cTn id="43" dur="800" decel="100000" fill="hold"/>
                                        <p:tgtEl>
                                          <p:spTgt spid="30725"/>
                                        </p:tgtEl>
                                        <p:attrNameLst>
                                          <p:attrName>ppt_x</p:attrName>
                                        </p:attrNameLst>
                                      </p:cBhvr>
                                      <p:tavLst>
                                        <p:tav tm="0">
                                          <p:val>
                                            <p:strVal val="#ppt_x+0.4"/>
                                          </p:val>
                                        </p:tav>
                                        <p:tav tm="100000">
                                          <p:val>
                                            <p:strVal val="#ppt_x-0.05"/>
                                          </p:val>
                                        </p:tav>
                                      </p:tavLst>
                                    </p:anim>
                                    <p:anim calcmode="lin" valueType="num">
                                      <p:cBhvr>
                                        <p:cTn id="44" dur="800" decel="100000" fill="hold"/>
                                        <p:tgtEl>
                                          <p:spTgt spid="30725"/>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30725"/>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30725"/>
                                        </p:tgtEl>
                                        <p:attrNameLst>
                                          <p:attrName>ppt_y</p:attrName>
                                        </p:attrNameLst>
                                      </p:cBhvr>
                                      <p:tavLst>
                                        <p:tav tm="0">
                                          <p:val>
                                            <p:strVal val="#ppt_y+0.1"/>
                                          </p:val>
                                        </p:tav>
                                        <p:tav tm="100000">
                                          <p:val>
                                            <p:strVal val="#ppt_y"/>
                                          </p:val>
                                        </p:tav>
                                      </p:tavLst>
                                    </p:anim>
                                  </p:childTnLst>
                                </p:cTn>
                              </p:par>
                              <p:par>
                                <p:cTn id="47" presetID="30" presetClass="entr" presetSubtype="0" fill="hold" grpId="0" nodeType="withEffect">
                                  <p:stCondLst>
                                    <p:cond delay="0"/>
                                  </p:stCondLst>
                                  <p:childTnLst>
                                    <p:set>
                                      <p:cBhvr>
                                        <p:cTn id="48" dur="1" fill="hold">
                                          <p:stCondLst>
                                            <p:cond delay="0"/>
                                          </p:stCondLst>
                                        </p:cTn>
                                        <p:tgtEl>
                                          <p:spTgt spid="30726"/>
                                        </p:tgtEl>
                                        <p:attrNameLst>
                                          <p:attrName>style.visibility</p:attrName>
                                        </p:attrNameLst>
                                      </p:cBhvr>
                                      <p:to>
                                        <p:strVal val="visible"/>
                                      </p:to>
                                    </p:set>
                                    <p:animEffect transition="in" filter="fade">
                                      <p:cBhvr>
                                        <p:cTn id="49" dur="800" decel="100000"/>
                                        <p:tgtEl>
                                          <p:spTgt spid="30726"/>
                                        </p:tgtEl>
                                      </p:cBhvr>
                                    </p:animEffect>
                                    <p:anim calcmode="lin" valueType="num">
                                      <p:cBhvr>
                                        <p:cTn id="50" dur="800" decel="100000" fill="hold"/>
                                        <p:tgtEl>
                                          <p:spTgt spid="30726"/>
                                        </p:tgtEl>
                                        <p:attrNameLst>
                                          <p:attrName>style.rotation</p:attrName>
                                        </p:attrNameLst>
                                      </p:cBhvr>
                                      <p:tavLst>
                                        <p:tav tm="0">
                                          <p:val>
                                            <p:fltVal val="-90"/>
                                          </p:val>
                                        </p:tav>
                                        <p:tav tm="100000">
                                          <p:val>
                                            <p:fltVal val="0"/>
                                          </p:val>
                                        </p:tav>
                                      </p:tavLst>
                                    </p:anim>
                                    <p:anim calcmode="lin" valueType="num">
                                      <p:cBhvr>
                                        <p:cTn id="51" dur="800" decel="100000" fill="hold"/>
                                        <p:tgtEl>
                                          <p:spTgt spid="30726"/>
                                        </p:tgtEl>
                                        <p:attrNameLst>
                                          <p:attrName>ppt_x</p:attrName>
                                        </p:attrNameLst>
                                      </p:cBhvr>
                                      <p:tavLst>
                                        <p:tav tm="0">
                                          <p:val>
                                            <p:strVal val="#ppt_x+0.4"/>
                                          </p:val>
                                        </p:tav>
                                        <p:tav tm="100000">
                                          <p:val>
                                            <p:strVal val="#ppt_x-0.05"/>
                                          </p:val>
                                        </p:tav>
                                      </p:tavLst>
                                    </p:anim>
                                    <p:anim calcmode="lin" valueType="num">
                                      <p:cBhvr>
                                        <p:cTn id="52" dur="800" decel="100000" fill="hold"/>
                                        <p:tgtEl>
                                          <p:spTgt spid="30726"/>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30726"/>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30726"/>
                                        </p:tgtEl>
                                        <p:attrNameLst>
                                          <p:attrName>ppt_y</p:attrName>
                                        </p:attrNameLst>
                                      </p:cBhvr>
                                      <p:tavLst>
                                        <p:tav tm="0">
                                          <p:val>
                                            <p:strVal val="#ppt_y+0.1"/>
                                          </p:val>
                                        </p:tav>
                                        <p:tav tm="100000">
                                          <p:val>
                                            <p:strVal val="#ppt_y"/>
                                          </p:val>
                                        </p:tav>
                                      </p:tavLst>
                                    </p:anim>
                                  </p:childTnLst>
                                </p:cTn>
                              </p:par>
                              <p:par>
                                <p:cTn id="55" presetID="30" presetClass="entr" presetSubtype="0" fill="hold" grpId="0" nodeType="withEffect">
                                  <p:stCondLst>
                                    <p:cond delay="0"/>
                                  </p:stCondLst>
                                  <p:childTnLst>
                                    <p:set>
                                      <p:cBhvr>
                                        <p:cTn id="56" dur="1" fill="hold">
                                          <p:stCondLst>
                                            <p:cond delay="0"/>
                                          </p:stCondLst>
                                        </p:cTn>
                                        <p:tgtEl>
                                          <p:spTgt spid="30724"/>
                                        </p:tgtEl>
                                        <p:attrNameLst>
                                          <p:attrName>style.visibility</p:attrName>
                                        </p:attrNameLst>
                                      </p:cBhvr>
                                      <p:to>
                                        <p:strVal val="visible"/>
                                      </p:to>
                                    </p:set>
                                    <p:animEffect transition="in" filter="fade">
                                      <p:cBhvr>
                                        <p:cTn id="57" dur="800" decel="100000"/>
                                        <p:tgtEl>
                                          <p:spTgt spid="30724"/>
                                        </p:tgtEl>
                                      </p:cBhvr>
                                    </p:animEffect>
                                    <p:anim calcmode="lin" valueType="num">
                                      <p:cBhvr>
                                        <p:cTn id="58" dur="800" decel="100000" fill="hold"/>
                                        <p:tgtEl>
                                          <p:spTgt spid="30724"/>
                                        </p:tgtEl>
                                        <p:attrNameLst>
                                          <p:attrName>style.rotation</p:attrName>
                                        </p:attrNameLst>
                                      </p:cBhvr>
                                      <p:tavLst>
                                        <p:tav tm="0">
                                          <p:val>
                                            <p:fltVal val="-90"/>
                                          </p:val>
                                        </p:tav>
                                        <p:tav tm="100000">
                                          <p:val>
                                            <p:fltVal val="0"/>
                                          </p:val>
                                        </p:tav>
                                      </p:tavLst>
                                    </p:anim>
                                    <p:anim calcmode="lin" valueType="num">
                                      <p:cBhvr>
                                        <p:cTn id="59" dur="800" decel="100000" fill="hold"/>
                                        <p:tgtEl>
                                          <p:spTgt spid="30724"/>
                                        </p:tgtEl>
                                        <p:attrNameLst>
                                          <p:attrName>ppt_x</p:attrName>
                                        </p:attrNameLst>
                                      </p:cBhvr>
                                      <p:tavLst>
                                        <p:tav tm="0">
                                          <p:val>
                                            <p:strVal val="#ppt_x+0.4"/>
                                          </p:val>
                                        </p:tav>
                                        <p:tav tm="100000">
                                          <p:val>
                                            <p:strVal val="#ppt_x-0.05"/>
                                          </p:val>
                                        </p:tav>
                                      </p:tavLst>
                                    </p:anim>
                                    <p:anim calcmode="lin" valueType="num">
                                      <p:cBhvr>
                                        <p:cTn id="60" dur="800" decel="100000" fill="hold"/>
                                        <p:tgtEl>
                                          <p:spTgt spid="30724"/>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30724"/>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30724"/>
                                        </p:tgtEl>
                                        <p:attrNameLst>
                                          <p:attrName>ppt_y</p:attrName>
                                        </p:attrNameLst>
                                      </p:cBhvr>
                                      <p:tavLst>
                                        <p:tav tm="0">
                                          <p:val>
                                            <p:strVal val="#ppt_y+0.1"/>
                                          </p:val>
                                        </p:tav>
                                        <p:tav tm="100000">
                                          <p:val>
                                            <p:strVal val="#ppt_y"/>
                                          </p:val>
                                        </p:tav>
                                      </p:tavLst>
                                    </p:anim>
                                  </p:childTnLst>
                                </p:cTn>
                              </p:par>
                            </p:childTnLst>
                          </p:cTn>
                        </p:par>
                        <p:par>
                          <p:cTn id="63" fill="hold">
                            <p:stCondLst>
                              <p:cond delay="3000"/>
                            </p:stCondLst>
                            <p:childTnLst>
                              <p:par>
                                <p:cTn id="64" presetID="12" presetClass="entr" presetSubtype="8" fill="hold" nodeType="after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additive="base">
                                        <p:cTn id="66" dur="500"/>
                                        <p:tgtEl>
                                          <p:spTgt spid="3"/>
                                        </p:tgtEl>
                                        <p:attrNameLst>
                                          <p:attrName>ppt_x</p:attrName>
                                        </p:attrNameLst>
                                      </p:cBhvr>
                                      <p:tavLst>
                                        <p:tav tm="0">
                                          <p:val>
                                            <p:strVal val="#ppt_x-#ppt_w*1.125000"/>
                                          </p:val>
                                        </p:tav>
                                        <p:tav tm="100000">
                                          <p:val>
                                            <p:strVal val="#ppt_x"/>
                                          </p:val>
                                        </p:tav>
                                      </p:tavLst>
                                    </p:anim>
                                    <p:animEffect transition="in" filter="wipe(right)">
                                      <p:cBhvr>
                                        <p:cTn id="67" dur="500"/>
                                        <p:tgtEl>
                                          <p:spTgt spid="3"/>
                                        </p:tgtEl>
                                      </p:cBhvr>
                                    </p:animEffect>
                                  </p:childTnLst>
                                </p:cTn>
                              </p:par>
                            </p:childTnLst>
                          </p:cTn>
                        </p:par>
                        <p:par>
                          <p:cTn id="68" fill="hold">
                            <p:stCondLst>
                              <p:cond delay="3500"/>
                            </p:stCondLst>
                            <p:childTnLst>
                              <p:par>
                                <p:cTn id="69" presetID="30" presetClass="entr" presetSubtype="0" fill="hold" grpId="0" nodeType="afterEffect">
                                  <p:stCondLst>
                                    <p:cond delay="0"/>
                                  </p:stCondLst>
                                  <p:childTnLst>
                                    <p:set>
                                      <p:cBhvr>
                                        <p:cTn id="70" dur="1" fill="hold">
                                          <p:stCondLst>
                                            <p:cond delay="0"/>
                                          </p:stCondLst>
                                        </p:cTn>
                                        <p:tgtEl>
                                          <p:spTgt spid="30729"/>
                                        </p:tgtEl>
                                        <p:attrNameLst>
                                          <p:attrName>style.visibility</p:attrName>
                                        </p:attrNameLst>
                                      </p:cBhvr>
                                      <p:to>
                                        <p:strVal val="visible"/>
                                      </p:to>
                                    </p:set>
                                    <p:animEffect transition="in" filter="fade">
                                      <p:cBhvr>
                                        <p:cTn id="71" dur="800" decel="100000"/>
                                        <p:tgtEl>
                                          <p:spTgt spid="30729"/>
                                        </p:tgtEl>
                                      </p:cBhvr>
                                    </p:animEffect>
                                    <p:anim calcmode="lin" valueType="num">
                                      <p:cBhvr>
                                        <p:cTn id="72" dur="800" decel="100000" fill="hold"/>
                                        <p:tgtEl>
                                          <p:spTgt spid="30729"/>
                                        </p:tgtEl>
                                        <p:attrNameLst>
                                          <p:attrName>style.rotation</p:attrName>
                                        </p:attrNameLst>
                                      </p:cBhvr>
                                      <p:tavLst>
                                        <p:tav tm="0">
                                          <p:val>
                                            <p:fltVal val="-90"/>
                                          </p:val>
                                        </p:tav>
                                        <p:tav tm="100000">
                                          <p:val>
                                            <p:fltVal val="0"/>
                                          </p:val>
                                        </p:tav>
                                      </p:tavLst>
                                    </p:anim>
                                    <p:anim calcmode="lin" valueType="num">
                                      <p:cBhvr>
                                        <p:cTn id="73" dur="800" decel="100000" fill="hold"/>
                                        <p:tgtEl>
                                          <p:spTgt spid="30729"/>
                                        </p:tgtEl>
                                        <p:attrNameLst>
                                          <p:attrName>ppt_x</p:attrName>
                                        </p:attrNameLst>
                                      </p:cBhvr>
                                      <p:tavLst>
                                        <p:tav tm="0">
                                          <p:val>
                                            <p:strVal val="#ppt_x+0.4"/>
                                          </p:val>
                                        </p:tav>
                                        <p:tav tm="100000">
                                          <p:val>
                                            <p:strVal val="#ppt_x-0.05"/>
                                          </p:val>
                                        </p:tav>
                                      </p:tavLst>
                                    </p:anim>
                                    <p:anim calcmode="lin" valueType="num">
                                      <p:cBhvr>
                                        <p:cTn id="74" dur="800" decel="100000" fill="hold"/>
                                        <p:tgtEl>
                                          <p:spTgt spid="30729"/>
                                        </p:tgtEl>
                                        <p:attrNameLst>
                                          <p:attrName>ppt_y</p:attrName>
                                        </p:attrNameLst>
                                      </p:cBhvr>
                                      <p:tavLst>
                                        <p:tav tm="0">
                                          <p:val>
                                            <p:strVal val="#ppt_y-0.4"/>
                                          </p:val>
                                        </p:tav>
                                        <p:tav tm="100000">
                                          <p:val>
                                            <p:strVal val="#ppt_y+0.1"/>
                                          </p:val>
                                        </p:tav>
                                      </p:tavLst>
                                    </p:anim>
                                    <p:anim calcmode="lin" valueType="num">
                                      <p:cBhvr>
                                        <p:cTn id="75" dur="200" accel="100000" fill="hold">
                                          <p:stCondLst>
                                            <p:cond delay="800"/>
                                          </p:stCondLst>
                                        </p:cTn>
                                        <p:tgtEl>
                                          <p:spTgt spid="30729"/>
                                        </p:tgtEl>
                                        <p:attrNameLst>
                                          <p:attrName>ppt_x</p:attrName>
                                        </p:attrNameLst>
                                      </p:cBhvr>
                                      <p:tavLst>
                                        <p:tav tm="0">
                                          <p:val>
                                            <p:strVal val="#ppt_x-0.05"/>
                                          </p:val>
                                        </p:tav>
                                        <p:tav tm="100000">
                                          <p:val>
                                            <p:strVal val="#ppt_x"/>
                                          </p:val>
                                        </p:tav>
                                      </p:tavLst>
                                    </p:anim>
                                    <p:anim calcmode="lin" valueType="num">
                                      <p:cBhvr>
                                        <p:cTn id="76" dur="200" accel="100000" fill="hold">
                                          <p:stCondLst>
                                            <p:cond delay="800"/>
                                          </p:stCondLst>
                                        </p:cTn>
                                        <p:tgtEl>
                                          <p:spTgt spid="30729"/>
                                        </p:tgtEl>
                                        <p:attrNameLst>
                                          <p:attrName>ppt_y</p:attrName>
                                        </p:attrNameLst>
                                      </p:cBhvr>
                                      <p:tavLst>
                                        <p:tav tm="0">
                                          <p:val>
                                            <p:strVal val="#ppt_y+0.1"/>
                                          </p:val>
                                        </p:tav>
                                        <p:tav tm="100000">
                                          <p:val>
                                            <p:strVal val="#ppt_y"/>
                                          </p:val>
                                        </p:tav>
                                      </p:tavLst>
                                    </p:anim>
                                  </p:childTnLst>
                                </p:cTn>
                              </p:par>
                              <p:par>
                                <p:cTn id="77" presetID="30" presetClass="entr" presetSubtype="0" fill="hold" grpId="0" nodeType="withEffect">
                                  <p:stCondLst>
                                    <p:cond delay="0"/>
                                  </p:stCondLst>
                                  <p:childTnLst>
                                    <p:set>
                                      <p:cBhvr>
                                        <p:cTn id="78" dur="1" fill="hold">
                                          <p:stCondLst>
                                            <p:cond delay="0"/>
                                          </p:stCondLst>
                                        </p:cTn>
                                        <p:tgtEl>
                                          <p:spTgt spid="30728"/>
                                        </p:tgtEl>
                                        <p:attrNameLst>
                                          <p:attrName>style.visibility</p:attrName>
                                        </p:attrNameLst>
                                      </p:cBhvr>
                                      <p:to>
                                        <p:strVal val="visible"/>
                                      </p:to>
                                    </p:set>
                                    <p:animEffect transition="in" filter="fade">
                                      <p:cBhvr>
                                        <p:cTn id="79" dur="800" decel="100000"/>
                                        <p:tgtEl>
                                          <p:spTgt spid="30728"/>
                                        </p:tgtEl>
                                      </p:cBhvr>
                                    </p:animEffect>
                                    <p:anim calcmode="lin" valueType="num">
                                      <p:cBhvr>
                                        <p:cTn id="80" dur="800" decel="100000" fill="hold"/>
                                        <p:tgtEl>
                                          <p:spTgt spid="30728"/>
                                        </p:tgtEl>
                                        <p:attrNameLst>
                                          <p:attrName>style.rotation</p:attrName>
                                        </p:attrNameLst>
                                      </p:cBhvr>
                                      <p:tavLst>
                                        <p:tav tm="0">
                                          <p:val>
                                            <p:fltVal val="-90"/>
                                          </p:val>
                                        </p:tav>
                                        <p:tav tm="100000">
                                          <p:val>
                                            <p:fltVal val="0"/>
                                          </p:val>
                                        </p:tav>
                                      </p:tavLst>
                                    </p:anim>
                                    <p:anim calcmode="lin" valueType="num">
                                      <p:cBhvr>
                                        <p:cTn id="81" dur="800" decel="100000" fill="hold"/>
                                        <p:tgtEl>
                                          <p:spTgt spid="30728"/>
                                        </p:tgtEl>
                                        <p:attrNameLst>
                                          <p:attrName>ppt_x</p:attrName>
                                        </p:attrNameLst>
                                      </p:cBhvr>
                                      <p:tavLst>
                                        <p:tav tm="0">
                                          <p:val>
                                            <p:strVal val="#ppt_x+0.4"/>
                                          </p:val>
                                        </p:tav>
                                        <p:tav tm="100000">
                                          <p:val>
                                            <p:strVal val="#ppt_x-0.05"/>
                                          </p:val>
                                        </p:tav>
                                      </p:tavLst>
                                    </p:anim>
                                    <p:anim calcmode="lin" valueType="num">
                                      <p:cBhvr>
                                        <p:cTn id="82" dur="800" decel="100000" fill="hold"/>
                                        <p:tgtEl>
                                          <p:spTgt spid="30728"/>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30728"/>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30728"/>
                                        </p:tgtEl>
                                        <p:attrNameLst>
                                          <p:attrName>ppt_y</p:attrName>
                                        </p:attrNameLst>
                                      </p:cBhvr>
                                      <p:tavLst>
                                        <p:tav tm="0">
                                          <p:val>
                                            <p:strVal val="#ppt_y+0.1"/>
                                          </p:val>
                                        </p:tav>
                                        <p:tav tm="100000">
                                          <p:val>
                                            <p:strVal val="#ppt_y"/>
                                          </p:val>
                                        </p:tav>
                                      </p:tavLst>
                                    </p:anim>
                                  </p:childTnLst>
                                </p:cTn>
                              </p:par>
                              <p:par>
                                <p:cTn id="85" presetID="30" presetClass="entr" presetSubtype="0" fill="hold" grpId="0" nodeType="withEffect">
                                  <p:stCondLst>
                                    <p:cond delay="0"/>
                                  </p:stCondLst>
                                  <p:childTnLst>
                                    <p:set>
                                      <p:cBhvr>
                                        <p:cTn id="86" dur="1" fill="hold">
                                          <p:stCondLst>
                                            <p:cond delay="0"/>
                                          </p:stCondLst>
                                        </p:cTn>
                                        <p:tgtEl>
                                          <p:spTgt spid="30727"/>
                                        </p:tgtEl>
                                        <p:attrNameLst>
                                          <p:attrName>style.visibility</p:attrName>
                                        </p:attrNameLst>
                                      </p:cBhvr>
                                      <p:to>
                                        <p:strVal val="visible"/>
                                      </p:to>
                                    </p:set>
                                    <p:animEffect transition="in" filter="fade">
                                      <p:cBhvr>
                                        <p:cTn id="87" dur="800" decel="100000"/>
                                        <p:tgtEl>
                                          <p:spTgt spid="30727"/>
                                        </p:tgtEl>
                                      </p:cBhvr>
                                    </p:animEffect>
                                    <p:anim calcmode="lin" valueType="num">
                                      <p:cBhvr>
                                        <p:cTn id="88" dur="800" decel="100000" fill="hold"/>
                                        <p:tgtEl>
                                          <p:spTgt spid="30727"/>
                                        </p:tgtEl>
                                        <p:attrNameLst>
                                          <p:attrName>style.rotation</p:attrName>
                                        </p:attrNameLst>
                                      </p:cBhvr>
                                      <p:tavLst>
                                        <p:tav tm="0">
                                          <p:val>
                                            <p:fltVal val="-90"/>
                                          </p:val>
                                        </p:tav>
                                        <p:tav tm="100000">
                                          <p:val>
                                            <p:fltVal val="0"/>
                                          </p:val>
                                        </p:tav>
                                      </p:tavLst>
                                    </p:anim>
                                    <p:anim calcmode="lin" valueType="num">
                                      <p:cBhvr>
                                        <p:cTn id="89" dur="800" decel="100000" fill="hold"/>
                                        <p:tgtEl>
                                          <p:spTgt spid="30727"/>
                                        </p:tgtEl>
                                        <p:attrNameLst>
                                          <p:attrName>ppt_x</p:attrName>
                                        </p:attrNameLst>
                                      </p:cBhvr>
                                      <p:tavLst>
                                        <p:tav tm="0">
                                          <p:val>
                                            <p:strVal val="#ppt_x+0.4"/>
                                          </p:val>
                                        </p:tav>
                                        <p:tav tm="100000">
                                          <p:val>
                                            <p:strVal val="#ppt_x-0.05"/>
                                          </p:val>
                                        </p:tav>
                                      </p:tavLst>
                                    </p:anim>
                                    <p:anim calcmode="lin" valueType="num">
                                      <p:cBhvr>
                                        <p:cTn id="90" dur="800" decel="100000" fill="hold"/>
                                        <p:tgtEl>
                                          <p:spTgt spid="30727"/>
                                        </p:tgtEl>
                                        <p:attrNameLst>
                                          <p:attrName>ppt_y</p:attrName>
                                        </p:attrNameLst>
                                      </p:cBhvr>
                                      <p:tavLst>
                                        <p:tav tm="0">
                                          <p:val>
                                            <p:strVal val="#ppt_y-0.4"/>
                                          </p:val>
                                        </p:tav>
                                        <p:tav tm="100000">
                                          <p:val>
                                            <p:strVal val="#ppt_y+0.1"/>
                                          </p:val>
                                        </p:tav>
                                      </p:tavLst>
                                    </p:anim>
                                    <p:anim calcmode="lin" valueType="num">
                                      <p:cBhvr>
                                        <p:cTn id="91" dur="200" accel="100000" fill="hold">
                                          <p:stCondLst>
                                            <p:cond delay="800"/>
                                          </p:stCondLst>
                                        </p:cTn>
                                        <p:tgtEl>
                                          <p:spTgt spid="30727"/>
                                        </p:tgtEl>
                                        <p:attrNameLst>
                                          <p:attrName>ppt_x</p:attrName>
                                        </p:attrNameLst>
                                      </p:cBhvr>
                                      <p:tavLst>
                                        <p:tav tm="0">
                                          <p:val>
                                            <p:strVal val="#ppt_x-0.05"/>
                                          </p:val>
                                        </p:tav>
                                        <p:tav tm="100000">
                                          <p:val>
                                            <p:strVal val="#ppt_x"/>
                                          </p:val>
                                        </p:tav>
                                      </p:tavLst>
                                    </p:anim>
                                    <p:anim calcmode="lin" valueType="num">
                                      <p:cBhvr>
                                        <p:cTn id="92" dur="200" accel="100000" fill="hold">
                                          <p:stCondLst>
                                            <p:cond delay="800"/>
                                          </p:stCondLst>
                                        </p:cTn>
                                        <p:tgtEl>
                                          <p:spTgt spid="30727"/>
                                        </p:tgtEl>
                                        <p:attrNameLst>
                                          <p:attrName>ppt_y</p:attrName>
                                        </p:attrNameLst>
                                      </p:cBhvr>
                                      <p:tavLst>
                                        <p:tav tm="0">
                                          <p:val>
                                            <p:strVal val="#ppt_y+0.1"/>
                                          </p:val>
                                        </p:tav>
                                        <p:tav tm="100000">
                                          <p:val>
                                            <p:strVal val="#ppt_y"/>
                                          </p:val>
                                        </p:tav>
                                      </p:tavLst>
                                    </p:anim>
                                  </p:childTnLst>
                                </p:cTn>
                              </p:par>
                            </p:childTnLst>
                          </p:cTn>
                        </p:par>
                        <p:par>
                          <p:cTn id="93" fill="hold">
                            <p:stCondLst>
                              <p:cond delay="4500"/>
                            </p:stCondLst>
                            <p:childTnLst>
                              <p:par>
                                <p:cTn id="94" presetID="12" presetClass="entr" presetSubtype="8" fill="hold" nodeType="afterEffect">
                                  <p:stCondLst>
                                    <p:cond delay="0"/>
                                  </p:stCondLst>
                                  <p:childTnLst>
                                    <p:set>
                                      <p:cBhvr>
                                        <p:cTn id="95" dur="1" fill="hold">
                                          <p:stCondLst>
                                            <p:cond delay="0"/>
                                          </p:stCondLst>
                                        </p:cTn>
                                        <p:tgtEl>
                                          <p:spTgt spid="4"/>
                                        </p:tgtEl>
                                        <p:attrNameLst>
                                          <p:attrName>style.visibility</p:attrName>
                                        </p:attrNameLst>
                                      </p:cBhvr>
                                      <p:to>
                                        <p:strVal val="visible"/>
                                      </p:to>
                                    </p:set>
                                    <p:anim calcmode="lin" valueType="num">
                                      <p:cBhvr additive="base">
                                        <p:cTn id="96" dur="500"/>
                                        <p:tgtEl>
                                          <p:spTgt spid="4"/>
                                        </p:tgtEl>
                                        <p:attrNameLst>
                                          <p:attrName>ppt_x</p:attrName>
                                        </p:attrNameLst>
                                      </p:cBhvr>
                                      <p:tavLst>
                                        <p:tav tm="0">
                                          <p:val>
                                            <p:strVal val="#ppt_x-#ppt_w*1.125000"/>
                                          </p:val>
                                        </p:tav>
                                        <p:tav tm="100000">
                                          <p:val>
                                            <p:strVal val="#ppt_x"/>
                                          </p:val>
                                        </p:tav>
                                      </p:tavLst>
                                    </p:anim>
                                    <p:animEffect transition="in" filter="wipe(right)">
                                      <p:cBhvr>
                                        <p:cTn id="97" dur="500"/>
                                        <p:tgtEl>
                                          <p:spTgt spid="4"/>
                                        </p:tgtEl>
                                      </p:cBhvr>
                                    </p:animEffect>
                                  </p:childTnLst>
                                </p:cTn>
                              </p:par>
                            </p:childTnLst>
                          </p:cTn>
                        </p:par>
                        <p:par>
                          <p:cTn id="98" fill="hold">
                            <p:stCondLst>
                              <p:cond delay="5000"/>
                            </p:stCondLst>
                            <p:childTnLst>
                              <p:par>
                                <p:cTn id="99" presetID="30" presetClass="entr" presetSubtype="0" fill="hold" grpId="0" nodeType="afterEffect">
                                  <p:stCondLst>
                                    <p:cond delay="0"/>
                                  </p:stCondLst>
                                  <p:childTnLst>
                                    <p:set>
                                      <p:cBhvr>
                                        <p:cTn id="100" dur="1" fill="hold">
                                          <p:stCondLst>
                                            <p:cond delay="0"/>
                                          </p:stCondLst>
                                        </p:cTn>
                                        <p:tgtEl>
                                          <p:spTgt spid="30731"/>
                                        </p:tgtEl>
                                        <p:attrNameLst>
                                          <p:attrName>style.visibility</p:attrName>
                                        </p:attrNameLst>
                                      </p:cBhvr>
                                      <p:to>
                                        <p:strVal val="visible"/>
                                      </p:to>
                                    </p:set>
                                    <p:animEffect transition="in" filter="fade">
                                      <p:cBhvr>
                                        <p:cTn id="101" dur="800" decel="100000"/>
                                        <p:tgtEl>
                                          <p:spTgt spid="30731"/>
                                        </p:tgtEl>
                                      </p:cBhvr>
                                    </p:animEffect>
                                    <p:anim calcmode="lin" valueType="num">
                                      <p:cBhvr>
                                        <p:cTn id="102" dur="800" decel="100000" fill="hold"/>
                                        <p:tgtEl>
                                          <p:spTgt spid="30731"/>
                                        </p:tgtEl>
                                        <p:attrNameLst>
                                          <p:attrName>style.rotation</p:attrName>
                                        </p:attrNameLst>
                                      </p:cBhvr>
                                      <p:tavLst>
                                        <p:tav tm="0">
                                          <p:val>
                                            <p:fltVal val="-90"/>
                                          </p:val>
                                        </p:tav>
                                        <p:tav tm="100000">
                                          <p:val>
                                            <p:fltVal val="0"/>
                                          </p:val>
                                        </p:tav>
                                      </p:tavLst>
                                    </p:anim>
                                    <p:anim calcmode="lin" valueType="num">
                                      <p:cBhvr>
                                        <p:cTn id="103" dur="800" decel="100000" fill="hold"/>
                                        <p:tgtEl>
                                          <p:spTgt spid="30731"/>
                                        </p:tgtEl>
                                        <p:attrNameLst>
                                          <p:attrName>ppt_x</p:attrName>
                                        </p:attrNameLst>
                                      </p:cBhvr>
                                      <p:tavLst>
                                        <p:tav tm="0">
                                          <p:val>
                                            <p:strVal val="#ppt_x+0.4"/>
                                          </p:val>
                                        </p:tav>
                                        <p:tav tm="100000">
                                          <p:val>
                                            <p:strVal val="#ppt_x-0.05"/>
                                          </p:val>
                                        </p:tav>
                                      </p:tavLst>
                                    </p:anim>
                                    <p:anim calcmode="lin" valueType="num">
                                      <p:cBhvr>
                                        <p:cTn id="104" dur="800" decel="100000" fill="hold"/>
                                        <p:tgtEl>
                                          <p:spTgt spid="30731"/>
                                        </p:tgtEl>
                                        <p:attrNameLst>
                                          <p:attrName>ppt_y</p:attrName>
                                        </p:attrNameLst>
                                      </p:cBhvr>
                                      <p:tavLst>
                                        <p:tav tm="0">
                                          <p:val>
                                            <p:strVal val="#ppt_y-0.4"/>
                                          </p:val>
                                        </p:tav>
                                        <p:tav tm="100000">
                                          <p:val>
                                            <p:strVal val="#ppt_y+0.1"/>
                                          </p:val>
                                        </p:tav>
                                      </p:tavLst>
                                    </p:anim>
                                    <p:anim calcmode="lin" valueType="num">
                                      <p:cBhvr>
                                        <p:cTn id="105" dur="200" accel="100000" fill="hold">
                                          <p:stCondLst>
                                            <p:cond delay="800"/>
                                          </p:stCondLst>
                                        </p:cTn>
                                        <p:tgtEl>
                                          <p:spTgt spid="30731"/>
                                        </p:tgtEl>
                                        <p:attrNameLst>
                                          <p:attrName>ppt_x</p:attrName>
                                        </p:attrNameLst>
                                      </p:cBhvr>
                                      <p:tavLst>
                                        <p:tav tm="0">
                                          <p:val>
                                            <p:strVal val="#ppt_x-0.05"/>
                                          </p:val>
                                        </p:tav>
                                        <p:tav tm="100000">
                                          <p:val>
                                            <p:strVal val="#ppt_x"/>
                                          </p:val>
                                        </p:tav>
                                      </p:tavLst>
                                    </p:anim>
                                    <p:anim calcmode="lin" valueType="num">
                                      <p:cBhvr>
                                        <p:cTn id="106" dur="200" accel="100000" fill="hold">
                                          <p:stCondLst>
                                            <p:cond delay="800"/>
                                          </p:stCondLst>
                                        </p:cTn>
                                        <p:tgtEl>
                                          <p:spTgt spid="30731"/>
                                        </p:tgtEl>
                                        <p:attrNameLst>
                                          <p:attrName>ppt_y</p:attrName>
                                        </p:attrNameLst>
                                      </p:cBhvr>
                                      <p:tavLst>
                                        <p:tav tm="0">
                                          <p:val>
                                            <p:strVal val="#ppt_y+0.1"/>
                                          </p:val>
                                        </p:tav>
                                        <p:tav tm="100000">
                                          <p:val>
                                            <p:strVal val="#ppt_y"/>
                                          </p:val>
                                        </p:tav>
                                      </p:tavLst>
                                    </p:anim>
                                  </p:childTnLst>
                                </p:cTn>
                              </p:par>
                              <p:par>
                                <p:cTn id="107" presetID="30" presetClass="entr" presetSubtype="0" fill="hold" grpId="0" nodeType="withEffect">
                                  <p:stCondLst>
                                    <p:cond delay="0"/>
                                  </p:stCondLst>
                                  <p:childTnLst>
                                    <p:set>
                                      <p:cBhvr>
                                        <p:cTn id="108" dur="1" fill="hold">
                                          <p:stCondLst>
                                            <p:cond delay="0"/>
                                          </p:stCondLst>
                                        </p:cTn>
                                        <p:tgtEl>
                                          <p:spTgt spid="30732"/>
                                        </p:tgtEl>
                                        <p:attrNameLst>
                                          <p:attrName>style.visibility</p:attrName>
                                        </p:attrNameLst>
                                      </p:cBhvr>
                                      <p:to>
                                        <p:strVal val="visible"/>
                                      </p:to>
                                    </p:set>
                                    <p:animEffect transition="in" filter="fade">
                                      <p:cBhvr>
                                        <p:cTn id="109" dur="800" decel="100000"/>
                                        <p:tgtEl>
                                          <p:spTgt spid="30732"/>
                                        </p:tgtEl>
                                      </p:cBhvr>
                                    </p:animEffect>
                                    <p:anim calcmode="lin" valueType="num">
                                      <p:cBhvr>
                                        <p:cTn id="110" dur="800" decel="100000" fill="hold"/>
                                        <p:tgtEl>
                                          <p:spTgt spid="30732"/>
                                        </p:tgtEl>
                                        <p:attrNameLst>
                                          <p:attrName>style.rotation</p:attrName>
                                        </p:attrNameLst>
                                      </p:cBhvr>
                                      <p:tavLst>
                                        <p:tav tm="0">
                                          <p:val>
                                            <p:fltVal val="-90"/>
                                          </p:val>
                                        </p:tav>
                                        <p:tav tm="100000">
                                          <p:val>
                                            <p:fltVal val="0"/>
                                          </p:val>
                                        </p:tav>
                                      </p:tavLst>
                                    </p:anim>
                                    <p:anim calcmode="lin" valueType="num">
                                      <p:cBhvr>
                                        <p:cTn id="111" dur="800" decel="100000" fill="hold"/>
                                        <p:tgtEl>
                                          <p:spTgt spid="30732"/>
                                        </p:tgtEl>
                                        <p:attrNameLst>
                                          <p:attrName>ppt_x</p:attrName>
                                        </p:attrNameLst>
                                      </p:cBhvr>
                                      <p:tavLst>
                                        <p:tav tm="0">
                                          <p:val>
                                            <p:strVal val="#ppt_x+0.4"/>
                                          </p:val>
                                        </p:tav>
                                        <p:tav tm="100000">
                                          <p:val>
                                            <p:strVal val="#ppt_x-0.05"/>
                                          </p:val>
                                        </p:tav>
                                      </p:tavLst>
                                    </p:anim>
                                    <p:anim calcmode="lin" valueType="num">
                                      <p:cBhvr>
                                        <p:cTn id="112" dur="800" decel="100000" fill="hold"/>
                                        <p:tgtEl>
                                          <p:spTgt spid="30732"/>
                                        </p:tgtEl>
                                        <p:attrNameLst>
                                          <p:attrName>ppt_y</p:attrName>
                                        </p:attrNameLst>
                                      </p:cBhvr>
                                      <p:tavLst>
                                        <p:tav tm="0">
                                          <p:val>
                                            <p:strVal val="#ppt_y-0.4"/>
                                          </p:val>
                                        </p:tav>
                                        <p:tav tm="100000">
                                          <p:val>
                                            <p:strVal val="#ppt_y+0.1"/>
                                          </p:val>
                                        </p:tav>
                                      </p:tavLst>
                                    </p:anim>
                                    <p:anim calcmode="lin" valueType="num">
                                      <p:cBhvr>
                                        <p:cTn id="113" dur="200" accel="100000" fill="hold">
                                          <p:stCondLst>
                                            <p:cond delay="800"/>
                                          </p:stCondLst>
                                        </p:cTn>
                                        <p:tgtEl>
                                          <p:spTgt spid="30732"/>
                                        </p:tgtEl>
                                        <p:attrNameLst>
                                          <p:attrName>ppt_x</p:attrName>
                                        </p:attrNameLst>
                                      </p:cBhvr>
                                      <p:tavLst>
                                        <p:tav tm="0">
                                          <p:val>
                                            <p:strVal val="#ppt_x-0.05"/>
                                          </p:val>
                                        </p:tav>
                                        <p:tav tm="100000">
                                          <p:val>
                                            <p:strVal val="#ppt_x"/>
                                          </p:val>
                                        </p:tav>
                                      </p:tavLst>
                                    </p:anim>
                                    <p:anim calcmode="lin" valueType="num">
                                      <p:cBhvr>
                                        <p:cTn id="114" dur="200" accel="100000" fill="hold">
                                          <p:stCondLst>
                                            <p:cond delay="800"/>
                                          </p:stCondLst>
                                        </p:cTn>
                                        <p:tgtEl>
                                          <p:spTgt spid="30732"/>
                                        </p:tgtEl>
                                        <p:attrNameLst>
                                          <p:attrName>ppt_y</p:attrName>
                                        </p:attrNameLst>
                                      </p:cBhvr>
                                      <p:tavLst>
                                        <p:tav tm="0">
                                          <p:val>
                                            <p:strVal val="#ppt_y+0.1"/>
                                          </p:val>
                                        </p:tav>
                                        <p:tav tm="100000">
                                          <p:val>
                                            <p:strVal val="#ppt_y"/>
                                          </p:val>
                                        </p:tav>
                                      </p:tavLst>
                                    </p:anim>
                                  </p:childTnLst>
                                </p:cTn>
                              </p:par>
                              <p:par>
                                <p:cTn id="115" presetID="30" presetClass="entr" presetSubtype="0" fill="hold" grpId="0" nodeType="withEffect">
                                  <p:stCondLst>
                                    <p:cond delay="0"/>
                                  </p:stCondLst>
                                  <p:childTnLst>
                                    <p:set>
                                      <p:cBhvr>
                                        <p:cTn id="116" dur="1" fill="hold">
                                          <p:stCondLst>
                                            <p:cond delay="0"/>
                                          </p:stCondLst>
                                        </p:cTn>
                                        <p:tgtEl>
                                          <p:spTgt spid="30730"/>
                                        </p:tgtEl>
                                        <p:attrNameLst>
                                          <p:attrName>style.visibility</p:attrName>
                                        </p:attrNameLst>
                                      </p:cBhvr>
                                      <p:to>
                                        <p:strVal val="visible"/>
                                      </p:to>
                                    </p:set>
                                    <p:animEffect transition="in" filter="fade">
                                      <p:cBhvr>
                                        <p:cTn id="117" dur="800" decel="100000"/>
                                        <p:tgtEl>
                                          <p:spTgt spid="30730"/>
                                        </p:tgtEl>
                                      </p:cBhvr>
                                    </p:animEffect>
                                    <p:anim calcmode="lin" valueType="num">
                                      <p:cBhvr>
                                        <p:cTn id="118" dur="800" decel="100000" fill="hold"/>
                                        <p:tgtEl>
                                          <p:spTgt spid="30730"/>
                                        </p:tgtEl>
                                        <p:attrNameLst>
                                          <p:attrName>style.rotation</p:attrName>
                                        </p:attrNameLst>
                                      </p:cBhvr>
                                      <p:tavLst>
                                        <p:tav tm="0">
                                          <p:val>
                                            <p:fltVal val="-90"/>
                                          </p:val>
                                        </p:tav>
                                        <p:tav tm="100000">
                                          <p:val>
                                            <p:fltVal val="0"/>
                                          </p:val>
                                        </p:tav>
                                      </p:tavLst>
                                    </p:anim>
                                    <p:anim calcmode="lin" valueType="num">
                                      <p:cBhvr>
                                        <p:cTn id="119" dur="800" decel="100000" fill="hold"/>
                                        <p:tgtEl>
                                          <p:spTgt spid="30730"/>
                                        </p:tgtEl>
                                        <p:attrNameLst>
                                          <p:attrName>ppt_x</p:attrName>
                                        </p:attrNameLst>
                                      </p:cBhvr>
                                      <p:tavLst>
                                        <p:tav tm="0">
                                          <p:val>
                                            <p:strVal val="#ppt_x+0.4"/>
                                          </p:val>
                                        </p:tav>
                                        <p:tav tm="100000">
                                          <p:val>
                                            <p:strVal val="#ppt_x-0.05"/>
                                          </p:val>
                                        </p:tav>
                                      </p:tavLst>
                                    </p:anim>
                                    <p:anim calcmode="lin" valueType="num">
                                      <p:cBhvr>
                                        <p:cTn id="120" dur="800" decel="100000" fill="hold"/>
                                        <p:tgtEl>
                                          <p:spTgt spid="30730"/>
                                        </p:tgtEl>
                                        <p:attrNameLst>
                                          <p:attrName>ppt_y</p:attrName>
                                        </p:attrNameLst>
                                      </p:cBhvr>
                                      <p:tavLst>
                                        <p:tav tm="0">
                                          <p:val>
                                            <p:strVal val="#ppt_y-0.4"/>
                                          </p:val>
                                        </p:tav>
                                        <p:tav tm="100000">
                                          <p:val>
                                            <p:strVal val="#ppt_y+0.1"/>
                                          </p:val>
                                        </p:tav>
                                      </p:tavLst>
                                    </p:anim>
                                    <p:anim calcmode="lin" valueType="num">
                                      <p:cBhvr>
                                        <p:cTn id="121" dur="200" accel="100000" fill="hold">
                                          <p:stCondLst>
                                            <p:cond delay="800"/>
                                          </p:stCondLst>
                                        </p:cTn>
                                        <p:tgtEl>
                                          <p:spTgt spid="30730"/>
                                        </p:tgtEl>
                                        <p:attrNameLst>
                                          <p:attrName>ppt_x</p:attrName>
                                        </p:attrNameLst>
                                      </p:cBhvr>
                                      <p:tavLst>
                                        <p:tav tm="0">
                                          <p:val>
                                            <p:strVal val="#ppt_x-0.05"/>
                                          </p:val>
                                        </p:tav>
                                        <p:tav tm="100000">
                                          <p:val>
                                            <p:strVal val="#ppt_x"/>
                                          </p:val>
                                        </p:tav>
                                      </p:tavLst>
                                    </p:anim>
                                    <p:anim calcmode="lin" valueType="num">
                                      <p:cBhvr>
                                        <p:cTn id="122" dur="200" accel="100000" fill="hold">
                                          <p:stCondLst>
                                            <p:cond delay="800"/>
                                          </p:stCondLst>
                                        </p:cTn>
                                        <p:tgtEl>
                                          <p:spTgt spid="30730"/>
                                        </p:tgtEl>
                                        <p:attrNameLst>
                                          <p:attrName>ppt_y</p:attrName>
                                        </p:attrNameLst>
                                      </p:cBhvr>
                                      <p:tavLst>
                                        <p:tav tm="0">
                                          <p:val>
                                            <p:strVal val="#ppt_y+0.1"/>
                                          </p:val>
                                        </p:tav>
                                        <p:tav tm="100000">
                                          <p:val>
                                            <p:strVal val="#ppt_y"/>
                                          </p:val>
                                        </p:tav>
                                      </p:tavLst>
                                    </p:anim>
                                  </p:childTnLst>
                                </p:cTn>
                              </p:par>
                            </p:childTnLst>
                          </p:cTn>
                        </p:par>
                        <p:par>
                          <p:cTn id="123" fill="hold">
                            <p:stCondLst>
                              <p:cond delay="6000"/>
                            </p:stCondLst>
                            <p:childTnLst>
                              <p:par>
                                <p:cTn id="124" presetID="2" presetClass="entr" presetSubtype="2" fill="hold" grpId="0" nodeType="afterEffect">
                                  <p:stCondLst>
                                    <p:cond delay="0"/>
                                  </p:stCondLst>
                                  <p:childTnLst>
                                    <p:set>
                                      <p:cBhvr>
                                        <p:cTn id="125" dur="1" fill="hold">
                                          <p:stCondLst>
                                            <p:cond delay="0"/>
                                          </p:stCondLst>
                                        </p:cTn>
                                        <p:tgtEl>
                                          <p:spTgt spid="30745"/>
                                        </p:tgtEl>
                                        <p:attrNameLst>
                                          <p:attrName>style.visibility</p:attrName>
                                        </p:attrNameLst>
                                      </p:cBhvr>
                                      <p:to>
                                        <p:strVal val="visible"/>
                                      </p:to>
                                    </p:set>
                                    <p:anim calcmode="lin" valueType="num">
                                      <p:cBhvr additive="base">
                                        <p:cTn id="126" dur="500" fill="hold"/>
                                        <p:tgtEl>
                                          <p:spTgt spid="30745"/>
                                        </p:tgtEl>
                                        <p:attrNameLst>
                                          <p:attrName>ppt_x</p:attrName>
                                        </p:attrNameLst>
                                      </p:cBhvr>
                                      <p:tavLst>
                                        <p:tav tm="0">
                                          <p:val>
                                            <p:strVal val="1+#ppt_w/2"/>
                                          </p:val>
                                        </p:tav>
                                        <p:tav tm="100000">
                                          <p:val>
                                            <p:strVal val="#ppt_x"/>
                                          </p:val>
                                        </p:tav>
                                      </p:tavLst>
                                    </p:anim>
                                    <p:anim calcmode="lin" valueType="num">
                                      <p:cBhvr additive="base">
                                        <p:cTn id="127" dur="500" fill="hold"/>
                                        <p:tgtEl>
                                          <p:spTgt spid="30745"/>
                                        </p:tgtEl>
                                        <p:attrNameLst>
                                          <p:attrName>ppt_y</p:attrName>
                                        </p:attrNameLst>
                                      </p:cBhvr>
                                      <p:tavLst>
                                        <p:tav tm="0">
                                          <p:val>
                                            <p:strVal val="#ppt_y"/>
                                          </p:val>
                                        </p:tav>
                                        <p:tav tm="100000">
                                          <p:val>
                                            <p:strVal val="#ppt_y"/>
                                          </p:val>
                                        </p:tav>
                                      </p:tavLst>
                                    </p:anim>
                                  </p:childTnLst>
                                </p:cTn>
                              </p:par>
                            </p:childTnLst>
                          </p:cTn>
                        </p:par>
                        <p:par>
                          <p:cTn id="128" fill="hold">
                            <p:stCondLst>
                              <p:cond delay="6500"/>
                            </p:stCondLst>
                            <p:childTnLst>
                              <p:par>
                                <p:cTn id="129" presetID="22" presetClass="entr" presetSubtype="8" fill="hold" grpId="0" nodeType="afterEffect">
                                  <p:stCondLst>
                                    <p:cond delay="0"/>
                                  </p:stCondLst>
                                  <p:childTnLst>
                                    <p:set>
                                      <p:cBhvr>
                                        <p:cTn id="130" dur="1" fill="hold">
                                          <p:stCondLst>
                                            <p:cond delay="0"/>
                                          </p:stCondLst>
                                        </p:cTn>
                                        <p:tgtEl>
                                          <p:spTgt spid="30744"/>
                                        </p:tgtEl>
                                        <p:attrNameLst>
                                          <p:attrName>style.visibility</p:attrName>
                                        </p:attrNameLst>
                                      </p:cBhvr>
                                      <p:to>
                                        <p:strVal val="visible"/>
                                      </p:to>
                                    </p:set>
                                    <p:animEffect transition="in" filter="wipe(left)">
                                      <p:cBhvr>
                                        <p:cTn id="131" dur="500"/>
                                        <p:tgtEl>
                                          <p:spTgt spid="30744"/>
                                        </p:tgtEl>
                                      </p:cBhvr>
                                    </p:animEffect>
                                  </p:childTnLst>
                                </p:cTn>
                              </p:par>
                            </p:childTnLst>
                          </p:cTn>
                        </p:par>
                        <p:par>
                          <p:cTn id="132" fill="hold">
                            <p:stCondLst>
                              <p:cond delay="7000"/>
                            </p:stCondLst>
                            <p:childTnLst>
                              <p:par>
                                <p:cTn id="133" presetID="26" presetClass="emph" presetSubtype="0" fill="hold" nodeType="afterEffect">
                                  <p:stCondLst>
                                    <p:cond delay="0"/>
                                  </p:stCondLst>
                                  <p:childTnLst>
                                    <p:animEffect transition="out" filter="fade">
                                      <p:cBhvr>
                                        <p:cTn id="134" dur="500" tmFilter="0, 0; .2, .5; .8, .5; 1, 0"/>
                                        <p:tgtEl>
                                          <p:spTgt spid="2"/>
                                        </p:tgtEl>
                                      </p:cBhvr>
                                    </p:animEffect>
                                    <p:animScale>
                                      <p:cBhvr>
                                        <p:cTn id="135" dur="250" autoRev="1" fill="hold"/>
                                        <p:tgtEl>
                                          <p:spTgt spid="2"/>
                                        </p:tgtEl>
                                      </p:cBhvr>
                                      <p:by x="105000" y="105000"/>
                                    </p:animScale>
                                  </p:childTnLst>
                                </p:cTn>
                              </p:par>
                            </p:childTnLst>
                          </p:cTn>
                        </p:par>
                        <p:par>
                          <p:cTn id="136" fill="hold">
                            <p:stCondLst>
                              <p:cond delay="7500"/>
                            </p:stCondLst>
                            <p:childTnLst>
                              <p:par>
                                <p:cTn id="137" presetID="26" presetClass="emph" presetSubtype="0" fill="hold" nodeType="afterEffect">
                                  <p:stCondLst>
                                    <p:cond delay="0"/>
                                  </p:stCondLst>
                                  <p:childTnLst>
                                    <p:animEffect transition="out" filter="fade">
                                      <p:cBhvr>
                                        <p:cTn id="138" dur="500" tmFilter="0, 0; .2, .5; .8, .5; 1, 0"/>
                                        <p:tgtEl>
                                          <p:spTgt spid="3"/>
                                        </p:tgtEl>
                                      </p:cBhvr>
                                    </p:animEffect>
                                    <p:animScale>
                                      <p:cBhvr>
                                        <p:cTn id="139" dur="250" autoRev="1" fill="hold"/>
                                        <p:tgtEl>
                                          <p:spTgt spid="3"/>
                                        </p:tgtEl>
                                      </p:cBhvr>
                                      <p:by x="105000" y="105000"/>
                                    </p:animScale>
                                  </p:childTnLst>
                                </p:cTn>
                              </p:par>
                            </p:childTnLst>
                          </p:cTn>
                        </p:par>
                        <p:par>
                          <p:cTn id="140" fill="hold">
                            <p:stCondLst>
                              <p:cond delay="8000"/>
                            </p:stCondLst>
                            <p:childTnLst>
                              <p:par>
                                <p:cTn id="141" presetID="26" presetClass="emph" presetSubtype="0" fill="hold" nodeType="afterEffect">
                                  <p:stCondLst>
                                    <p:cond delay="0"/>
                                  </p:stCondLst>
                                  <p:childTnLst>
                                    <p:animEffect transition="out" filter="fade">
                                      <p:cBhvr>
                                        <p:cTn id="142" dur="500" tmFilter="0, 0; .2, .5; .8, .5; 1, 0"/>
                                        <p:tgtEl>
                                          <p:spTgt spid="4"/>
                                        </p:tgtEl>
                                      </p:cBhvr>
                                    </p:animEffect>
                                    <p:animScale>
                                      <p:cBhvr>
                                        <p:cTn id="14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1" grpId="0" animBg="1"/>
      <p:bldP spid="30722" grpId="0"/>
      <p:bldP spid="30723" grpId="0"/>
      <p:bldP spid="30724" grpId="0" animBg="1"/>
      <p:bldP spid="30725" grpId="0"/>
      <p:bldP spid="30726" grpId="0"/>
      <p:bldP spid="30727" grpId="0" animBg="1"/>
      <p:bldP spid="30728" grpId="0"/>
      <p:bldP spid="30729" grpId="0"/>
      <p:bldP spid="30730" grpId="0" animBg="1"/>
      <p:bldP spid="30731" grpId="0"/>
      <p:bldP spid="30732" grpId="0"/>
      <p:bldP spid="30739" grpId="0"/>
      <p:bldP spid="30744" grpId="0"/>
      <p:bldP spid="30745"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37478" y="1629218"/>
            <a:ext cx="2322218" cy="2153023"/>
            <a:chOff x="1234918" y="2180481"/>
            <a:chExt cx="2040938" cy="1551259"/>
          </a:xfrm>
          <a:effectLst>
            <a:outerShdw blurRad="50800" dist="38100" dir="5400000" algn="t" rotWithShape="0">
              <a:prstClr val="black">
                <a:alpha val="40000"/>
              </a:prstClr>
            </a:outerShdw>
          </a:effectLst>
        </p:grpSpPr>
        <p:sp>
          <p:nvSpPr>
            <p:cNvPr id="25" name="矩形 24"/>
            <p:cNvSpPr/>
            <p:nvPr/>
          </p:nvSpPr>
          <p:spPr>
            <a:xfrm>
              <a:off x="1234918" y="2180481"/>
              <a:ext cx="2040938" cy="360040"/>
            </a:xfrm>
            <a:prstGeom prst="rect">
              <a:avLst/>
            </a:prstGeom>
            <a:solidFill>
              <a:schemeClr val="accent1"/>
            </a:solidFill>
            <a:ln w="25400" cap="flat" cmpd="sng" algn="ctr">
              <a:noFill/>
              <a:prstDash val="solid"/>
            </a:ln>
            <a:effectLst/>
          </p:spPr>
          <p:txBody>
            <a:bodyPr anchor="ctr"/>
            <a:lstStyle/>
            <a:p>
              <a:pPr lvl="0" algn="ctr">
                <a:lnSpc>
                  <a:spcPct val="120000"/>
                </a:lnSpc>
                <a:defRPr/>
              </a:pPr>
              <a:r>
                <a:rPr lang="zh-CN" altLang="en-US" sz="1400" b="1" kern="0" dirty="0">
                  <a:solidFill>
                    <a:sysClr val="window" lastClr="FFFFFF"/>
                  </a:solidFill>
                  <a:latin typeface="微软雅黑" pitchFamily="34" charset="-122"/>
                  <a:ea typeface="微软雅黑" pitchFamily="34" charset="-122"/>
                </a:rPr>
                <a:t>①点击在此添加标题内容</a:t>
              </a:r>
            </a:p>
          </p:txBody>
        </p:sp>
        <p:sp>
          <p:nvSpPr>
            <p:cNvPr id="26" name="矩形 25"/>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algn="just">
                <a:lnSpc>
                  <a:spcPts val="1733"/>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3629766" y="1629218"/>
            <a:ext cx="2322218" cy="2153023"/>
            <a:chOff x="1234918" y="2180481"/>
            <a:chExt cx="2040938" cy="1551259"/>
          </a:xfrm>
          <a:effectLst>
            <a:outerShdw blurRad="50800" dist="38100" dir="5400000" algn="t" rotWithShape="0">
              <a:prstClr val="black">
                <a:alpha val="40000"/>
              </a:prstClr>
            </a:outerShdw>
          </a:effectLst>
        </p:grpSpPr>
        <p:sp>
          <p:nvSpPr>
            <p:cNvPr id="23" name="矩形 22"/>
            <p:cNvSpPr/>
            <p:nvPr/>
          </p:nvSpPr>
          <p:spPr>
            <a:xfrm>
              <a:off x="1234918" y="2180481"/>
              <a:ext cx="2040938" cy="360040"/>
            </a:xfrm>
            <a:prstGeom prst="rect">
              <a:avLst/>
            </a:prstGeom>
            <a:solidFill>
              <a:schemeClr val="accent2"/>
            </a:solidFill>
            <a:ln w="25400" cap="flat" cmpd="sng" algn="ctr">
              <a:noFill/>
              <a:prstDash val="solid"/>
            </a:ln>
            <a:effectLst/>
          </p:spPr>
          <p:txBody>
            <a:bodyPr anchor="ctr"/>
            <a:lstStyle/>
            <a:p>
              <a:pPr lvl="0" algn="ctr">
                <a:lnSpc>
                  <a:spcPct val="120000"/>
                </a:lnSpc>
                <a:defRPr/>
              </a:pPr>
              <a:r>
                <a:rPr lang="zh-CN" altLang="en-US" sz="1400" b="1" kern="0" dirty="0">
                  <a:solidFill>
                    <a:sysClr val="window" lastClr="FFFFFF"/>
                  </a:solidFill>
                  <a:latin typeface="微软雅黑" pitchFamily="34" charset="-122"/>
                  <a:ea typeface="微软雅黑" pitchFamily="34" charset="-122"/>
                </a:rPr>
                <a:t>②点击在此添加标题内容</a:t>
              </a:r>
            </a:p>
          </p:txBody>
        </p:sp>
        <p:sp>
          <p:nvSpPr>
            <p:cNvPr id="24" name="矩形 23"/>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algn="just">
                <a:lnSpc>
                  <a:spcPts val="1733"/>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222054" y="1629218"/>
            <a:ext cx="2322218" cy="2153023"/>
            <a:chOff x="1234918" y="2180481"/>
            <a:chExt cx="2040938" cy="1551259"/>
          </a:xfrm>
          <a:effectLst>
            <a:outerShdw blurRad="50800" dist="38100" dir="5400000" algn="t" rotWithShape="0">
              <a:prstClr val="black">
                <a:alpha val="40000"/>
              </a:prstClr>
            </a:outerShdw>
          </a:effectLst>
        </p:grpSpPr>
        <p:sp>
          <p:nvSpPr>
            <p:cNvPr id="21" name="矩形 20"/>
            <p:cNvSpPr/>
            <p:nvPr/>
          </p:nvSpPr>
          <p:spPr>
            <a:xfrm>
              <a:off x="1234918" y="2180481"/>
              <a:ext cx="2040938" cy="360040"/>
            </a:xfrm>
            <a:prstGeom prst="rect">
              <a:avLst/>
            </a:prstGeom>
            <a:solidFill>
              <a:schemeClr val="accent1"/>
            </a:solidFill>
            <a:ln w="25400" cap="flat" cmpd="sng" algn="ctr">
              <a:noFill/>
              <a:prstDash val="solid"/>
            </a:ln>
            <a:effectLst/>
          </p:spPr>
          <p:txBody>
            <a:bodyPr anchor="ctr"/>
            <a:lstStyle/>
            <a:p>
              <a:pPr lvl="0" algn="ctr">
                <a:lnSpc>
                  <a:spcPct val="120000"/>
                </a:lnSpc>
                <a:defRPr/>
              </a:pPr>
              <a:r>
                <a:rPr lang="zh-CN" altLang="en-US" sz="1400" b="1" kern="0" dirty="0">
                  <a:solidFill>
                    <a:sysClr val="window" lastClr="FFFFFF"/>
                  </a:solidFill>
                  <a:latin typeface="微软雅黑" pitchFamily="34" charset="-122"/>
                  <a:ea typeface="微软雅黑" pitchFamily="34" charset="-122"/>
                </a:rPr>
                <a:t>③点击在此添加标题内容</a:t>
              </a:r>
            </a:p>
          </p:txBody>
        </p:sp>
        <p:sp>
          <p:nvSpPr>
            <p:cNvPr id="22" name="矩形 21"/>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algn="just">
                <a:lnSpc>
                  <a:spcPts val="1733"/>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8814342" y="1629218"/>
            <a:ext cx="2322218" cy="2153023"/>
            <a:chOff x="1234918" y="2180481"/>
            <a:chExt cx="2040938" cy="1551259"/>
          </a:xfrm>
          <a:effectLst>
            <a:outerShdw blurRad="50800" dist="38100" dir="5400000" algn="t" rotWithShape="0">
              <a:prstClr val="black">
                <a:alpha val="40000"/>
              </a:prstClr>
            </a:outerShdw>
          </a:effectLst>
        </p:grpSpPr>
        <p:sp>
          <p:nvSpPr>
            <p:cNvPr id="19" name="矩形 18"/>
            <p:cNvSpPr/>
            <p:nvPr/>
          </p:nvSpPr>
          <p:spPr>
            <a:xfrm>
              <a:off x="1234918" y="2180481"/>
              <a:ext cx="2040938" cy="360040"/>
            </a:xfrm>
            <a:prstGeom prst="rect">
              <a:avLst/>
            </a:prstGeom>
            <a:solidFill>
              <a:schemeClr val="accent2"/>
            </a:solidFill>
            <a:ln w="25400" cap="flat" cmpd="sng" algn="ctr">
              <a:noFill/>
              <a:prstDash val="solid"/>
            </a:ln>
            <a:effectLst/>
          </p:spPr>
          <p:txBody>
            <a:bodyPr anchor="ctr"/>
            <a:lstStyle/>
            <a:p>
              <a:pPr lvl="0" algn="ctr">
                <a:lnSpc>
                  <a:spcPct val="120000"/>
                </a:lnSpc>
                <a:defRPr/>
              </a:pPr>
              <a:r>
                <a:rPr lang="zh-CN" altLang="en-US" sz="1400" b="1" kern="0" dirty="0">
                  <a:solidFill>
                    <a:sysClr val="window" lastClr="FFFFFF"/>
                  </a:solidFill>
                  <a:latin typeface="微软雅黑" pitchFamily="34" charset="-122"/>
                  <a:ea typeface="微软雅黑" pitchFamily="34" charset="-122"/>
                </a:rPr>
                <a:t>④点击在此添加标题内容</a:t>
              </a:r>
            </a:p>
          </p:txBody>
        </p:sp>
        <p:sp>
          <p:nvSpPr>
            <p:cNvPr id="20" name="矩形 19"/>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algn="just">
                <a:lnSpc>
                  <a:spcPts val="1733"/>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037478" y="4082847"/>
            <a:ext cx="2322218" cy="2153023"/>
            <a:chOff x="1234918" y="2180481"/>
            <a:chExt cx="2040938" cy="1551259"/>
          </a:xfrm>
          <a:effectLst>
            <a:outerShdw blurRad="50800" dist="38100" dir="5400000" algn="t" rotWithShape="0">
              <a:prstClr val="black">
                <a:alpha val="40000"/>
              </a:prstClr>
            </a:outerShdw>
          </a:effectLst>
        </p:grpSpPr>
        <p:sp>
          <p:nvSpPr>
            <p:cNvPr id="17" name="矩形 16"/>
            <p:cNvSpPr/>
            <p:nvPr/>
          </p:nvSpPr>
          <p:spPr>
            <a:xfrm>
              <a:off x="1234918" y="2180481"/>
              <a:ext cx="2040938" cy="360040"/>
            </a:xfrm>
            <a:prstGeom prst="rect">
              <a:avLst/>
            </a:prstGeom>
            <a:solidFill>
              <a:schemeClr val="accent1"/>
            </a:solidFill>
            <a:ln w="25400" cap="flat" cmpd="sng" algn="ctr">
              <a:noFill/>
              <a:prstDash val="solid"/>
            </a:ln>
            <a:effectLst/>
          </p:spPr>
          <p:txBody>
            <a:bodyPr anchor="ctr"/>
            <a:lstStyle/>
            <a:p>
              <a:pPr lvl="0" algn="ctr">
                <a:lnSpc>
                  <a:spcPct val="120000"/>
                </a:lnSpc>
                <a:defRPr/>
              </a:pPr>
              <a:r>
                <a:rPr lang="zh-CN" altLang="en-US" sz="1400" b="1" kern="0" dirty="0">
                  <a:solidFill>
                    <a:sysClr val="window" lastClr="FFFFFF"/>
                  </a:solidFill>
                  <a:latin typeface="微软雅黑" pitchFamily="34" charset="-122"/>
                  <a:ea typeface="微软雅黑" pitchFamily="34" charset="-122"/>
                </a:rPr>
                <a:t>⑤点击在此添加标题内容</a:t>
              </a:r>
            </a:p>
          </p:txBody>
        </p:sp>
        <p:sp>
          <p:nvSpPr>
            <p:cNvPr id="18" name="矩形 17"/>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algn="just">
                <a:lnSpc>
                  <a:spcPts val="1733"/>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629766" y="4082847"/>
            <a:ext cx="2322218" cy="2153023"/>
            <a:chOff x="1234918" y="2180481"/>
            <a:chExt cx="2040938" cy="1551259"/>
          </a:xfrm>
          <a:effectLst>
            <a:outerShdw blurRad="50800" dist="38100" dir="5400000" algn="t" rotWithShape="0">
              <a:prstClr val="black">
                <a:alpha val="40000"/>
              </a:prstClr>
            </a:outerShdw>
          </a:effectLst>
        </p:grpSpPr>
        <p:sp>
          <p:nvSpPr>
            <p:cNvPr id="15" name="矩形 14"/>
            <p:cNvSpPr/>
            <p:nvPr/>
          </p:nvSpPr>
          <p:spPr>
            <a:xfrm>
              <a:off x="1234918" y="2180481"/>
              <a:ext cx="2040938" cy="360040"/>
            </a:xfrm>
            <a:prstGeom prst="rect">
              <a:avLst/>
            </a:prstGeom>
            <a:solidFill>
              <a:schemeClr val="accent2"/>
            </a:solidFill>
            <a:ln w="25400" cap="flat" cmpd="sng" algn="ctr">
              <a:noFill/>
              <a:prstDash val="solid"/>
            </a:ln>
            <a:effectLst/>
          </p:spPr>
          <p:txBody>
            <a:bodyPr anchor="ctr"/>
            <a:lstStyle/>
            <a:p>
              <a:pPr lvl="0" algn="ctr">
                <a:lnSpc>
                  <a:spcPct val="120000"/>
                </a:lnSpc>
                <a:defRPr/>
              </a:pPr>
              <a:r>
                <a:rPr lang="zh-CN" altLang="en-US" sz="1400" b="1" kern="0" dirty="0">
                  <a:solidFill>
                    <a:sysClr val="window" lastClr="FFFFFF"/>
                  </a:solidFill>
                  <a:latin typeface="微软雅黑" pitchFamily="34" charset="-122"/>
                  <a:ea typeface="微软雅黑" pitchFamily="34" charset="-122"/>
                </a:rPr>
                <a:t>⑥点击在此添加标题内容</a:t>
              </a:r>
            </a:p>
          </p:txBody>
        </p:sp>
        <p:sp>
          <p:nvSpPr>
            <p:cNvPr id="16" name="矩形 15"/>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algn="just">
                <a:lnSpc>
                  <a:spcPts val="1733"/>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6222054" y="4082847"/>
            <a:ext cx="2322218" cy="2153023"/>
            <a:chOff x="1234918" y="2180481"/>
            <a:chExt cx="2040938" cy="1551259"/>
          </a:xfrm>
          <a:effectLst>
            <a:outerShdw blurRad="50800" dist="38100" dir="5400000" algn="t" rotWithShape="0">
              <a:prstClr val="black">
                <a:alpha val="40000"/>
              </a:prstClr>
            </a:outerShdw>
          </a:effectLst>
        </p:grpSpPr>
        <p:sp>
          <p:nvSpPr>
            <p:cNvPr id="13" name="矩形 12"/>
            <p:cNvSpPr/>
            <p:nvPr/>
          </p:nvSpPr>
          <p:spPr>
            <a:xfrm>
              <a:off x="1234918" y="2180481"/>
              <a:ext cx="2040938" cy="360040"/>
            </a:xfrm>
            <a:prstGeom prst="rect">
              <a:avLst/>
            </a:prstGeom>
            <a:solidFill>
              <a:schemeClr val="accent1"/>
            </a:solidFill>
            <a:ln w="25400" cap="flat" cmpd="sng" algn="ctr">
              <a:noFill/>
              <a:prstDash val="solid"/>
            </a:ln>
            <a:effectLst/>
          </p:spPr>
          <p:txBody>
            <a:bodyPr anchor="ctr"/>
            <a:lstStyle/>
            <a:p>
              <a:pPr lvl="0" algn="ctr">
                <a:lnSpc>
                  <a:spcPct val="120000"/>
                </a:lnSpc>
                <a:defRPr/>
              </a:pPr>
              <a:r>
                <a:rPr lang="zh-CN" altLang="en-US" sz="1400" b="1" kern="0" dirty="0">
                  <a:solidFill>
                    <a:sysClr val="window" lastClr="FFFFFF"/>
                  </a:solidFill>
                  <a:latin typeface="微软雅黑" pitchFamily="34" charset="-122"/>
                  <a:ea typeface="微软雅黑" pitchFamily="34" charset="-122"/>
                </a:rPr>
                <a:t>⑦点击在此添加标题内容</a:t>
              </a:r>
            </a:p>
          </p:txBody>
        </p:sp>
        <p:sp>
          <p:nvSpPr>
            <p:cNvPr id="14" name="矩形 13"/>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algn="just">
                <a:lnSpc>
                  <a:spcPts val="1733"/>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8814342" y="4082847"/>
            <a:ext cx="2322218" cy="2153023"/>
            <a:chOff x="1234918" y="2180481"/>
            <a:chExt cx="2040938" cy="1551259"/>
          </a:xfrm>
          <a:effectLst>
            <a:outerShdw blurRad="50800" dist="38100" dir="5400000" algn="t" rotWithShape="0">
              <a:prstClr val="black">
                <a:alpha val="40000"/>
              </a:prstClr>
            </a:outerShdw>
          </a:effectLst>
        </p:grpSpPr>
        <p:sp>
          <p:nvSpPr>
            <p:cNvPr id="11" name="矩形 10"/>
            <p:cNvSpPr/>
            <p:nvPr/>
          </p:nvSpPr>
          <p:spPr>
            <a:xfrm>
              <a:off x="1234918" y="2180481"/>
              <a:ext cx="2040938" cy="360040"/>
            </a:xfrm>
            <a:prstGeom prst="rect">
              <a:avLst/>
            </a:prstGeom>
            <a:solidFill>
              <a:schemeClr val="accent2"/>
            </a:solidFill>
            <a:ln w="25400" cap="flat" cmpd="sng" algn="ctr">
              <a:noFill/>
              <a:prstDash val="solid"/>
            </a:ln>
            <a:effectLst/>
          </p:spPr>
          <p:txBody>
            <a:bodyPr anchor="ctr"/>
            <a:lstStyle/>
            <a:p>
              <a:pPr lvl="0" algn="ctr">
                <a:lnSpc>
                  <a:spcPct val="120000"/>
                </a:lnSpc>
                <a:defRPr/>
              </a:pPr>
              <a:r>
                <a:rPr lang="zh-CN" altLang="en-US" sz="1400" b="1" kern="0" dirty="0">
                  <a:solidFill>
                    <a:sysClr val="window" lastClr="FFFFFF"/>
                  </a:solidFill>
                  <a:latin typeface="微软雅黑" pitchFamily="34" charset="-122"/>
                  <a:ea typeface="微软雅黑" pitchFamily="34" charset="-122"/>
                </a:rPr>
                <a:t>⑧点击在此添加标题内容</a:t>
              </a:r>
            </a:p>
          </p:txBody>
        </p:sp>
        <p:sp>
          <p:nvSpPr>
            <p:cNvPr id="12" name="矩形 11"/>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algn="just">
                <a:lnSpc>
                  <a:spcPts val="1733"/>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extLst>
      <p:ext uri="{BB962C8B-B14F-4D97-AF65-F5344CB8AC3E}">
        <p14:creationId xmlns:p14="http://schemas.microsoft.com/office/powerpoint/2010/main" val="10707274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5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3"/>
                                        </p:tgtEl>
                                        <p:attrNameLst>
                                          <p:attrName>ppt_x</p:attrName>
                                          <p:attrName>ppt_y</p:attrName>
                                        </p:attrNameLst>
                                      </p:cBhvr>
                                    </p:animMotion>
                                    <p:animEffect transition="in" filter="fade">
                                      <p:cBhvr>
                                        <p:cTn id="9" dur="500"/>
                                        <p:tgtEl>
                                          <p:spTgt spid="3"/>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Scale>
                                      <p:cBhvr>
                                        <p:cTn id="13" dur="5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4"/>
                                        </p:tgtEl>
                                        <p:attrNameLst>
                                          <p:attrName>ppt_x</p:attrName>
                                          <p:attrName>ppt_y</p:attrName>
                                        </p:attrNameLst>
                                      </p:cBhvr>
                                    </p:animMotion>
                                    <p:animEffect transition="in" filter="fade">
                                      <p:cBhvr>
                                        <p:cTn id="15" dur="500"/>
                                        <p:tgtEl>
                                          <p:spTgt spid="4"/>
                                        </p:tgtEl>
                                      </p:cBhvr>
                                    </p:animEffect>
                                  </p:childTnLst>
                                </p:cTn>
                              </p:par>
                            </p:childTnLst>
                          </p:cTn>
                        </p:par>
                        <p:par>
                          <p:cTn id="16" fill="hold">
                            <p:stCondLst>
                              <p:cond delay="1000"/>
                            </p:stCondLst>
                            <p:childTnLst>
                              <p:par>
                                <p:cTn id="17" presetID="5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Scale>
                                      <p:cBhvr>
                                        <p:cTn id="19"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5"/>
                                        </p:tgtEl>
                                        <p:attrNameLst>
                                          <p:attrName>ppt_x</p:attrName>
                                          <p:attrName>ppt_y</p:attrName>
                                        </p:attrNameLst>
                                      </p:cBhvr>
                                    </p:animMotion>
                                    <p:animEffect transition="in" filter="fade">
                                      <p:cBhvr>
                                        <p:cTn id="21" dur="500"/>
                                        <p:tgtEl>
                                          <p:spTgt spid="5"/>
                                        </p:tgtEl>
                                      </p:cBhvr>
                                    </p:animEffect>
                                  </p:childTnLst>
                                </p:cTn>
                              </p:par>
                            </p:childTnLst>
                          </p:cTn>
                        </p:par>
                        <p:par>
                          <p:cTn id="22" fill="hold">
                            <p:stCondLst>
                              <p:cond delay="1500"/>
                            </p:stCondLst>
                            <p:childTnLst>
                              <p:par>
                                <p:cTn id="23" presetID="5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Scale>
                                      <p:cBhvr>
                                        <p:cTn id="25" dur="5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6"/>
                                        </p:tgtEl>
                                        <p:attrNameLst>
                                          <p:attrName>ppt_x</p:attrName>
                                          <p:attrName>ppt_y</p:attrName>
                                        </p:attrNameLst>
                                      </p:cBhvr>
                                    </p:animMotion>
                                    <p:animEffect transition="in" filter="fade">
                                      <p:cBhvr>
                                        <p:cTn id="27" dur="500"/>
                                        <p:tgtEl>
                                          <p:spTgt spid="6"/>
                                        </p:tgtEl>
                                      </p:cBhvr>
                                    </p:animEffect>
                                  </p:childTnLst>
                                </p:cTn>
                              </p:par>
                            </p:childTnLst>
                          </p:cTn>
                        </p:par>
                        <p:par>
                          <p:cTn id="28" fill="hold">
                            <p:stCondLst>
                              <p:cond delay="2000"/>
                            </p:stCondLst>
                            <p:childTnLst>
                              <p:par>
                                <p:cTn id="29" presetID="5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Scale>
                                      <p:cBhvr>
                                        <p:cTn id="31"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7"/>
                                        </p:tgtEl>
                                        <p:attrNameLst>
                                          <p:attrName>ppt_x</p:attrName>
                                          <p:attrName>ppt_y</p:attrName>
                                        </p:attrNameLst>
                                      </p:cBhvr>
                                    </p:animMotion>
                                    <p:animEffect transition="in" filter="fade">
                                      <p:cBhvr>
                                        <p:cTn id="33" dur="500"/>
                                        <p:tgtEl>
                                          <p:spTgt spid="7"/>
                                        </p:tgtEl>
                                      </p:cBhvr>
                                    </p:animEffect>
                                  </p:childTnLst>
                                </p:cTn>
                              </p:par>
                            </p:childTnLst>
                          </p:cTn>
                        </p:par>
                        <p:par>
                          <p:cTn id="34" fill="hold">
                            <p:stCondLst>
                              <p:cond delay="2500"/>
                            </p:stCondLst>
                            <p:childTnLst>
                              <p:par>
                                <p:cTn id="35" presetID="52"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Scale>
                                      <p:cBhvr>
                                        <p:cTn id="37" dur="5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8"/>
                                        </p:tgtEl>
                                        <p:attrNameLst>
                                          <p:attrName>ppt_x</p:attrName>
                                          <p:attrName>ppt_y</p:attrName>
                                        </p:attrNameLst>
                                      </p:cBhvr>
                                    </p:animMotion>
                                    <p:animEffect transition="in" filter="fade">
                                      <p:cBhvr>
                                        <p:cTn id="39" dur="500"/>
                                        <p:tgtEl>
                                          <p:spTgt spid="8"/>
                                        </p:tgtEl>
                                      </p:cBhvr>
                                    </p:animEffect>
                                  </p:childTnLst>
                                </p:cTn>
                              </p:par>
                            </p:childTnLst>
                          </p:cTn>
                        </p:par>
                        <p:par>
                          <p:cTn id="40" fill="hold">
                            <p:stCondLst>
                              <p:cond delay="3000"/>
                            </p:stCondLst>
                            <p:childTnLst>
                              <p:par>
                                <p:cTn id="41" presetID="52" presetClass="entr" presetSubtype="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Scale>
                                      <p:cBhvr>
                                        <p:cTn id="43" dur="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9"/>
                                        </p:tgtEl>
                                        <p:attrNameLst>
                                          <p:attrName>ppt_x</p:attrName>
                                          <p:attrName>ppt_y</p:attrName>
                                        </p:attrNameLst>
                                      </p:cBhvr>
                                    </p:animMotion>
                                    <p:animEffect transition="in" filter="fade">
                                      <p:cBhvr>
                                        <p:cTn id="45" dur="500"/>
                                        <p:tgtEl>
                                          <p:spTgt spid="9"/>
                                        </p:tgtEl>
                                      </p:cBhvr>
                                    </p:animEffect>
                                  </p:childTnLst>
                                </p:cTn>
                              </p:par>
                            </p:childTnLst>
                          </p:cTn>
                        </p:par>
                        <p:par>
                          <p:cTn id="46" fill="hold">
                            <p:stCondLst>
                              <p:cond delay="3500"/>
                            </p:stCondLst>
                            <p:childTnLst>
                              <p:par>
                                <p:cTn id="47" presetID="52" presetClass="entr" presetSubtype="0"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Scale>
                                      <p:cBhvr>
                                        <p:cTn id="49" dur="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10"/>
                                        </p:tgtEl>
                                        <p:attrNameLst>
                                          <p:attrName>ppt_x</p:attrName>
                                          <p:attrName>ppt_y</p:attrName>
                                        </p:attrNameLst>
                                      </p:cBhvr>
                                    </p:animMotion>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6"/>
          <p:cNvSpPr>
            <a:spLocks/>
          </p:cNvSpPr>
          <p:nvPr/>
        </p:nvSpPr>
        <p:spPr bwMode="auto">
          <a:xfrm>
            <a:off x="6083416" y="5322976"/>
            <a:ext cx="4285" cy="2118"/>
          </a:xfrm>
          <a:custGeom>
            <a:avLst/>
            <a:gdLst>
              <a:gd name="T0" fmla="*/ 2 w 4"/>
              <a:gd name="T1" fmla="*/ 0 h 4"/>
              <a:gd name="T2" fmla="*/ 4 w 4"/>
              <a:gd name="T3" fmla="*/ 4 h 4"/>
              <a:gd name="T4" fmla="*/ 0 w 4"/>
              <a:gd name="T5" fmla="*/ 4 h 4"/>
              <a:gd name="T6" fmla="*/ 2 w 4"/>
              <a:gd name="T7" fmla="*/ 0 h 4"/>
            </a:gdLst>
            <a:ahLst/>
            <a:cxnLst>
              <a:cxn ang="0">
                <a:pos x="T0" y="T1"/>
              </a:cxn>
              <a:cxn ang="0">
                <a:pos x="T2" y="T3"/>
              </a:cxn>
              <a:cxn ang="0">
                <a:pos x="T4" y="T5"/>
              </a:cxn>
              <a:cxn ang="0">
                <a:pos x="T6" y="T7"/>
              </a:cxn>
            </a:cxnLst>
            <a:rect l="0" t="0" r="r" b="b"/>
            <a:pathLst>
              <a:path w="4" h="4">
                <a:moveTo>
                  <a:pt x="2" y="0"/>
                </a:moveTo>
                <a:lnTo>
                  <a:pt x="4" y="4"/>
                </a:lnTo>
                <a:lnTo>
                  <a:pt x="0" y="4"/>
                </a:lnTo>
                <a:lnTo>
                  <a:pt x="2" y="0"/>
                </a:lnTo>
                <a:close/>
              </a:path>
            </a:pathLst>
          </a:custGeom>
          <a:solidFill>
            <a:srgbClr val="FFCA00"/>
          </a:solidFill>
          <a:ln w="0">
            <a:noFill/>
            <a:prstDash val="solid"/>
            <a:round/>
            <a:headEnd/>
            <a:tailEnd/>
          </a:ln>
        </p:spPr>
        <p:txBody>
          <a:bodyPr vert="horz" wrap="square" lIns="130894" tIns="65446" rIns="130894" bIns="65446" numCol="1" anchor="t" anchorCtr="0" compatLnSpc="1">
            <a:prstTxWarp prst="textNoShape">
              <a:avLst/>
            </a:prstTxWarp>
          </a:bodyPr>
          <a:lstStyle/>
          <a:p>
            <a:pPr algn="ctr" fontAlgn="base">
              <a:spcBef>
                <a:spcPct val="0"/>
              </a:spcBef>
              <a:spcAft>
                <a:spcPct val="0"/>
              </a:spcAft>
            </a:pPr>
            <a:endParaRPr lang="en-US" sz="2900">
              <a:solidFill>
                <a:srgbClr val="000000"/>
              </a:solidFill>
              <a:latin typeface="微软雅黑"/>
              <a:ea typeface="微软雅黑"/>
              <a:sym typeface="Gill Sans" charset="0"/>
            </a:endParaRPr>
          </a:p>
        </p:txBody>
      </p:sp>
      <p:sp>
        <p:nvSpPr>
          <p:cNvPr id="9" name="Freeform 46"/>
          <p:cNvSpPr>
            <a:spLocks/>
          </p:cNvSpPr>
          <p:nvPr/>
        </p:nvSpPr>
        <p:spPr bwMode="auto">
          <a:xfrm flipH="1">
            <a:off x="7500835" y="2097913"/>
            <a:ext cx="3547178" cy="15950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00">
              <a:solidFill>
                <a:srgbClr val="323232"/>
              </a:solidFill>
              <a:latin typeface="微软雅黑"/>
              <a:ea typeface="微软雅黑"/>
              <a:cs typeface="Open Sans Condensed Light" pitchFamily="34" charset="0"/>
              <a:sym typeface="Gill Sans" charset="0"/>
            </a:endParaRPr>
          </a:p>
        </p:txBody>
      </p:sp>
      <p:sp>
        <p:nvSpPr>
          <p:cNvPr id="10" name="Freeform 46"/>
          <p:cNvSpPr>
            <a:spLocks/>
          </p:cNvSpPr>
          <p:nvPr/>
        </p:nvSpPr>
        <p:spPr bwMode="auto">
          <a:xfrm flipH="1">
            <a:off x="7816875" y="3543048"/>
            <a:ext cx="3231139" cy="15950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00">
              <a:solidFill>
                <a:srgbClr val="323232"/>
              </a:solidFill>
              <a:latin typeface="微软雅黑"/>
              <a:ea typeface="微软雅黑"/>
              <a:cs typeface="Open Sans Condensed Light" pitchFamily="34" charset="0"/>
              <a:sym typeface="Gill Sans" charset="0"/>
            </a:endParaRPr>
          </a:p>
        </p:txBody>
      </p:sp>
      <p:sp>
        <p:nvSpPr>
          <p:cNvPr id="11" name="Freeform 46"/>
          <p:cNvSpPr>
            <a:spLocks/>
          </p:cNvSpPr>
          <p:nvPr/>
        </p:nvSpPr>
        <p:spPr bwMode="auto">
          <a:xfrm flipH="1">
            <a:off x="6953391" y="4606719"/>
            <a:ext cx="4094622" cy="15950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00">
              <a:solidFill>
                <a:srgbClr val="323232"/>
              </a:solidFill>
              <a:latin typeface="微软雅黑"/>
              <a:ea typeface="微软雅黑"/>
              <a:cs typeface="Open Sans Condensed Light" pitchFamily="34" charset="0"/>
              <a:sym typeface="Gill Sans" charset="0"/>
            </a:endParaRPr>
          </a:p>
        </p:txBody>
      </p:sp>
      <p:sp>
        <p:nvSpPr>
          <p:cNvPr id="12" name="Freeform 46"/>
          <p:cNvSpPr>
            <a:spLocks/>
          </p:cNvSpPr>
          <p:nvPr/>
        </p:nvSpPr>
        <p:spPr bwMode="auto">
          <a:xfrm>
            <a:off x="1258200" y="2582740"/>
            <a:ext cx="3642551" cy="15950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00">
              <a:solidFill>
                <a:srgbClr val="323232"/>
              </a:solidFill>
              <a:latin typeface="微软雅黑"/>
              <a:ea typeface="微软雅黑"/>
              <a:cs typeface="Open Sans Condensed Light" pitchFamily="34" charset="0"/>
              <a:sym typeface="Gill Sans" charset="0"/>
            </a:endParaRPr>
          </a:p>
        </p:txBody>
      </p:sp>
      <p:sp>
        <p:nvSpPr>
          <p:cNvPr id="13" name="Rectangle 37"/>
          <p:cNvSpPr>
            <a:spLocks/>
          </p:cNvSpPr>
          <p:nvPr/>
        </p:nvSpPr>
        <p:spPr bwMode="auto">
          <a:xfrm>
            <a:off x="1938517" y="2795083"/>
            <a:ext cx="2429714" cy="704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7F7F7F"/>
                </a:solidFill>
                <a:latin typeface="微软雅黑"/>
                <a:ea typeface="微软雅黑"/>
                <a:sym typeface="Gill Sans" charset="0"/>
              </a:rPr>
              <a:t>此处添加详细文本描述，建议与标题相关并符合整体语言风格，语言描述</a:t>
            </a:r>
            <a:endParaRPr lang="en-US" sz="1200" dirty="0">
              <a:solidFill>
                <a:srgbClr val="7F7F7F"/>
              </a:solidFill>
              <a:latin typeface="微软雅黑"/>
              <a:ea typeface="微软雅黑"/>
              <a:cs typeface="Lato Light" charset="0"/>
              <a:sym typeface="Lato Light" charset="0"/>
            </a:endParaRPr>
          </a:p>
        </p:txBody>
      </p:sp>
      <p:sp>
        <p:nvSpPr>
          <p:cNvPr id="14" name="Freeform 46"/>
          <p:cNvSpPr>
            <a:spLocks/>
          </p:cNvSpPr>
          <p:nvPr/>
        </p:nvSpPr>
        <p:spPr bwMode="auto">
          <a:xfrm>
            <a:off x="1258200" y="3622800"/>
            <a:ext cx="4470673" cy="15950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00">
              <a:solidFill>
                <a:srgbClr val="323232"/>
              </a:solidFill>
              <a:latin typeface="微软雅黑"/>
              <a:ea typeface="微软雅黑"/>
              <a:cs typeface="Open Sans Condensed Light" pitchFamily="34" charset="0"/>
              <a:sym typeface="Gill Sans" charset="0"/>
            </a:endParaRPr>
          </a:p>
        </p:txBody>
      </p:sp>
      <p:sp>
        <p:nvSpPr>
          <p:cNvPr id="15" name="Rectangle 37"/>
          <p:cNvSpPr>
            <a:spLocks/>
          </p:cNvSpPr>
          <p:nvPr/>
        </p:nvSpPr>
        <p:spPr bwMode="auto">
          <a:xfrm>
            <a:off x="1938517" y="3835141"/>
            <a:ext cx="2429714" cy="657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7F7F7F"/>
                </a:solidFill>
                <a:latin typeface="微软雅黑"/>
                <a:ea typeface="微软雅黑"/>
                <a:sym typeface="Gill Sans" charset="0"/>
              </a:rPr>
              <a:t>此处添加详细文本描述，建议与标题相关并符合整体语言风格，语言描述</a:t>
            </a:r>
            <a:endParaRPr lang="en-US" sz="1200" dirty="0">
              <a:solidFill>
                <a:srgbClr val="7F7F7F"/>
              </a:solidFill>
              <a:latin typeface="微软雅黑"/>
              <a:ea typeface="微软雅黑"/>
              <a:cs typeface="Lato Light" charset="0"/>
              <a:sym typeface="Lato Light" charset="0"/>
            </a:endParaRPr>
          </a:p>
        </p:txBody>
      </p:sp>
      <p:sp>
        <p:nvSpPr>
          <p:cNvPr id="16" name="Freeform 46"/>
          <p:cNvSpPr>
            <a:spLocks/>
          </p:cNvSpPr>
          <p:nvPr/>
        </p:nvSpPr>
        <p:spPr bwMode="auto">
          <a:xfrm flipV="1">
            <a:off x="1258196" y="5389227"/>
            <a:ext cx="3887542" cy="15950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00">
              <a:solidFill>
                <a:srgbClr val="323232"/>
              </a:solidFill>
              <a:latin typeface="微软雅黑"/>
              <a:ea typeface="微软雅黑"/>
              <a:cs typeface="Open Sans Condensed Light" pitchFamily="34" charset="0"/>
              <a:sym typeface="Gill Sans" charset="0"/>
            </a:endParaRPr>
          </a:p>
        </p:txBody>
      </p:sp>
      <p:sp>
        <p:nvSpPr>
          <p:cNvPr id="17" name="Rectangle 37"/>
          <p:cNvSpPr>
            <a:spLocks/>
          </p:cNvSpPr>
          <p:nvPr/>
        </p:nvSpPr>
        <p:spPr bwMode="auto">
          <a:xfrm>
            <a:off x="1938517" y="4750169"/>
            <a:ext cx="2429714" cy="639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7F7F7F"/>
                </a:solidFill>
                <a:latin typeface="微软雅黑"/>
                <a:ea typeface="微软雅黑"/>
                <a:sym typeface="Gill Sans" charset="0"/>
              </a:rPr>
              <a:t>此处添加详细文本描述，建议与标题相关并符合整体语言风格，语言描述</a:t>
            </a:r>
            <a:endParaRPr lang="en-US" sz="1200" dirty="0">
              <a:solidFill>
                <a:srgbClr val="7F7F7F"/>
              </a:solidFill>
              <a:latin typeface="微软雅黑"/>
              <a:ea typeface="微软雅黑"/>
              <a:cs typeface="Lato Light" charset="0"/>
              <a:sym typeface="Lato Light" charset="0"/>
            </a:endParaRPr>
          </a:p>
        </p:txBody>
      </p:sp>
      <p:grpSp>
        <p:nvGrpSpPr>
          <p:cNvPr id="18" name="Group 5"/>
          <p:cNvGrpSpPr/>
          <p:nvPr/>
        </p:nvGrpSpPr>
        <p:grpSpPr>
          <a:xfrm>
            <a:off x="1403601" y="2849216"/>
            <a:ext cx="403206" cy="352106"/>
            <a:chOff x="1079332" y="2203296"/>
            <a:chExt cx="298739" cy="264080"/>
          </a:xfrm>
        </p:grpSpPr>
        <p:sp>
          <p:nvSpPr>
            <p:cNvPr id="19" name="Oval 2"/>
            <p:cNvSpPr/>
            <p:nvPr/>
          </p:nvSpPr>
          <p:spPr bwMode="auto">
            <a:xfrm>
              <a:off x="1103804" y="2203296"/>
              <a:ext cx="264080" cy="264080"/>
            </a:xfrm>
            <a:prstGeom prst="ellipse">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8942"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20"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00" kern="0" dirty="0">
                  <a:solidFill>
                    <a:srgbClr val="FFFFFF"/>
                  </a:solidFill>
                  <a:latin typeface="微软雅黑"/>
                  <a:ea typeface="微软雅黑"/>
                  <a:cs typeface="Bebas Neue" charset="0"/>
                  <a:sym typeface="Bebas Neue" charset="0"/>
                </a:rPr>
                <a:t>1</a:t>
              </a:r>
            </a:p>
          </p:txBody>
        </p:sp>
      </p:grpSp>
      <p:grpSp>
        <p:nvGrpSpPr>
          <p:cNvPr id="21" name="Group 235"/>
          <p:cNvGrpSpPr/>
          <p:nvPr/>
        </p:nvGrpSpPr>
        <p:grpSpPr>
          <a:xfrm>
            <a:off x="1403601" y="3858492"/>
            <a:ext cx="403206" cy="352106"/>
            <a:chOff x="1079332" y="2203296"/>
            <a:chExt cx="298739" cy="264080"/>
          </a:xfrm>
        </p:grpSpPr>
        <p:sp>
          <p:nvSpPr>
            <p:cNvPr id="22" name="Oval 236"/>
            <p:cNvSpPr/>
            <p:nvPr/>
          </p:nvSpPr>
          <p:spPr bwMode="auto">
            <a:xfrm>
              <a:off x="1103804" y="2203296"/>
              <a:ext cx="264080" cy="264080"/>
            </a:xfrm>
            <a:prstGeom prst="ellipse">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8942"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23"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00" kern="0" dirty="0">
                  <a:solidFill>
                    <a:srgbClr val="FFFFFF"/>
                  </a:solidFill>
                  <a:latin typeface="微软雅黑"/>
                  <a:ea typeface="微软雅黑"/>
                  <a:cs typeface="Bebas Neue" charset="0"/>
                  <a:sym typeface="Bebas Neue" charset="0"/>
                </a:rPr>
                <a:t>2</a:t>
              </a:r>
            </a:p>
          </p:txBody>
        </p:sp>
      </p:grpSp>
      <p:grpSp>
        <p:nvGrpSpPr>
          <p:cNvPr id="24" name="Group 238"/>
          <p:cNvGrpSpPr/>
          <p:nvPr/>
        </p:nvGrpSpPr>
        <p:grpSpPr>
          <a:xfrm>
            <a:off x="1403601" y="4770353"/>
            <a:ext cx="403206" cy="352106"/>
            <a:chOff x="1079332" y="2203296"/>
            <a:chExt cx="298739" cy="264080"/>
          </a:xfrm>
        </p:grpSpPr>
        <p:sp>
          <p:nvSpPr>
            <p:cNvPr id="25" name="Oval 239"/>
            <p:cNvSpPr/>
            <p:nvPr/>
          </p:nvSpPr>
          <p:spPr bwMode="auto">
            <a:xfrm>
              <a:off x="1103804" y="2203296"/>
              <a:ext cx="264080" cy="264080"/>
            </a:xfrm>
            <a:prstGeom prst="ellipse">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8942"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26"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00" kern="0" dirty="0">
                  <a:solidFill>
                    <a:srgbClr val="FFFFFF"/>
                  </a:solidFill>
                  <a:latin typeface="微软雅黑"/>
                  <a:ea typeface="微软雅黑"/>
                  <a:cs typeface="Bebas Neue" charset="0"/>
                  <a:sym typeface="Bebas Neue" charset="0"/>
                </a:rPr>
                <a:t>3</a:t>
              </a:r>
            </a:p>
          </p:txBody>
        </p:sp>
      </p:grpSp>
      <p:sp>
        <p:nvSpPr>
          <p:cNvPr id="27" name="Rectangle 37"/>
          <p:cNvSpPr>
            <a:spLocks/>
          </p:cNvSpPr>
          <p:nvPr/>
        </p:nvSpPr>
        <p:spPr bwMode="auto">
          <a:xfrm>
            <a:off x="8286626" y="2253382"/>
            <a:ext cx="2107822" cy="586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200" dirty="0">
                <a:solidFill>
                  <a:srgbClr val="7F7F7F"/>
                </a:solidFill>
                <a:latin typeface="微软雅黑"/>
                <a:ea typeface="微软雅黑"/>
                <a:sym typeface="Gill Sans" charset="0"/>
              </a:rPr>
              <a:t>此处添加详细文本描述，建议与标题相关并符合整体语言风格 </a:t>
            </a:r>
            <a:endParaRPr lang="en-US" sz="1200" dirty="0">
              <a:solidFill>
                <a:srgbClr val="7F7F7F"/>
              </a:solidFill>
              <a:latin typeface="微软雅黑"/>
              <a:ea typeface="微软雅黑"/>
              <a:cs typeface="Lato Light" charset="0"/>
              <a:sym typeface="Lato Light" charset="0"/>
            </a:endParaRPr>
          </a:p>
        </p:txBody>
      </p:sp>
      <p:sp>
        <p:nvSpPr>
          <p:cNvPr id="28" name="Rectangle 37"/>
          <p:cNvSpPr>
            <a:spLocks/>
          </p:cNvSpPr>
          <p:nvPr/>
        </p:nvSpPr>
        <p:spPr bwMode="auto">
          <a:xfrm>
            <a:off x="8286626" y="3733542"/>
            <a:ext cx="2107822" cy="657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200" dirty="0">
                <a:solidFill>
                  <a:srgbClr val="7F7F7F"/>
                </a:solidFill>
                <a:latin typeface="微软雅黑"/>
                <a:ea typeface="微软雅黑"/>
                <a:sym typeface="Gill Sans" charset="0"/>
              </a:rPr>
              <a:t>此处添加详细文本描述，建议与标题相关并符合整体语言风格 </a:t>
            </a:r>
            <a:endParaRPr lang="en-US" sz="1200" dirty="0">
              <a:solidFill>
                <a:srgbClr val="7F7F7F"/>
              </a:solidFill>
              <a:latin typeface="微软雅黑"/>
              <a:ea typeface="微软雅黑"/>
              <a:cs typeface="Lato Light" charset="0"/>
              <a:sym typeface="Lato Light" charset="0"/>
            </a:endParaRPr>
          </a:p>
        </p:txBody>
      </p:sp>
      <p:sp>
        <p:nvSpPr>
          <p:cNvPr id="29" name="Rectangle 37"/>
          <p:cNvSpPr>
            <a:spLocks/>
          </p:cNvSpPr>
          <p:nvPr/>
        </p:nvSpPr>
        <p:spPr bwMode="auto">
          <a:xfrm>
            <a:off x="8286626" y="4839064"/>
            <a:ext cx="2107822" cy="639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200" dirty="0">
                <a:solidFill>
                  <a:srgbClr val="7F7F7F"/>
                </a:solidFill>
                <a:latin typeface="微软雅黑"/>
                <a:ea typeface="微软雅黑"/>
                <a:sym typeface="Gill Sans" charset="0"/>
              </a:rPr>
              <a:t>此处添加详细文本描述，建议与标题相关并符合整体语言风格 </a:t>
            </a:r>
            <a:endParaRPr lang="en-US" sz="1200" dirty="0">
              <a:solidFill>
                <a:srgbClr val="7F7F7F"/>
              </a:solidFill>
              <a:latin typeface="微软雅黑"/>
              <a:ea typeface="微软雅黑"/>
              <a:cs typeface="Lato Light" charset="0"/>
              <a:sym typeface="Lato Light" charset="0"/>
            </a:endParaRPr>
          </a:p>
        </p:txBody>
      </p:sp>
      <p:grpSp>
        <p:nvGrpSpPr>
          <p:cNvPr id="30" name="Group 244"/>
          <p:cNvGrpSpPr/>
          <p:nvPr/>
        </p:nvGrpSpPr>
        <p:grpSpPr>
          <a:xfrm>
            <a:off x="10481284" y="2307515"/>
            <a:ext cx="403206" cy="352106"/>
            <a:chOff x="1079332" y="2203296"/>
            <a:chExt cx="298739" cy="264080"/>
          </a:xfrm>
        </p:grpSpPr>
        <p:sp>
          <p:nvSpPr>
            <p:cNvPr id="31" name="Oval 245"/>
            <p:cNvSpPr/>
            <p:nvPr/>
          </p:nvSpPr>
          <p:spPr bwMode="auto">
            <a:xfrm>
              <a:off x="1103804" y="2203296"/>
              <a:ext cx="264080" cy="264080"/>
            </a:xfrm>
            <a:prstGeom prst="ellipse">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8942"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32"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00" kern="0" dirty="0">
                  <a:solidFill>
                    <a:srgbClr val="FFFFFF"/>
                  </a:solidFill>
                  <a:latin typeface="微软雅黑"/>
                  <a:ea typeface="微软雅黑"/>
                  <a:cs typeface="Bebas Neue" charset="0"/>
                  <a:sym typeface="Bebas Neue" charset="0"/>
                </a:rPr>
                <a:t>4</a:t>
              </a:r>
            </a:p>
          </p:txBody>
        </p:sp>
      </p:grpSp>
      <p:grpSp>
        <p:nvGrpSpPr>
          <p:cNvPr id="33" name="Group 247"/>
          <p:cNvGrpSpPr/>
          <p:nvPr/>
        </p:nvGrpSpPr>
        <p:grpSpPr>
          <a:xfrm>
            <a:off x="10481284" y="3756893"/>
            <a:ext cx="403206" cy="352106"/>
            <a:chOff x="1079332" y="2203296"/>
            <a:chExt cx="298739" cy="264080"/>
          </a:xfrm>
        </p:grpSpPr>
        <p:sp>
          <p:nvSpPr>
            <p:cNvPr id="34" name="Oval 248"/>
            <p:cNvSpPr/>
            <p:nvPr/>
          </p:nvSpPr>
          <p:spPr bwMode="auto">
            <a:xfrm>
              <a:off x="1103804" y="2203296"/>
              <a:ext cx="264080" cy="264080"/>
            </a:xfrm>
            <a:prstGeom prst="ellipse">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8942"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35"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00" kern="0" dirty="0">
                  <a:solidFill>
                    <a:srgbClr val="FFFFFF"/>
                  </a:solidFill>
                  <a:latin typeface="微软雅黑"/>
                  <a:ea typeface="微软雅黑"/>
                  <a:cs typeface="Bebas Neue" charset="0"/>
                  <a:sym typeface="Bebas Neue" charset="0"/>
                </a:rPr>
                <a:t>5</a:t>
              </a:r>
            </a:p>
          </p:txBody>
        </p:sp>
      </p:grpSp>
      <p:grpSp>
        <p:nvGrpSpPr>
          <p:cNvPr id="36" name="Group 250"/>
          <p:cNvGrpSpPr/>
          <p:nvPr/>
        </p:nvGrpSpPr>
        <p:grpSpPr>
          <a:xfrm>
            <a:off x="10481284" y="4859248"/>
            <a:ext cx="403206" cy="352106"/>
            <a:chOff x="1079332" y="2203296"/>
            <a:chExt cx="298739" cy="264080"/>
          </a:xfrm>
        </p:grpSpPr>
        <p:sp>
          <p:nvSpPr>
            <p:cNvPr id="37" name="Oval 251"/>
            <p:cNvSpPr/>
            <p:nvPr/>
          </p:nvSpPr>
          <p:spPr bwMode="auto">
            <a:xfrm>
              <a:off x="1103804" y="2203296"/>
              <a:ext cx="264080" cy="264080"/>
            </a:xfrm>
            <a:prstGeom prst="ellipse">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8942"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38"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00" kern="0" dirty="0">
                  <a:solidFill>
                    <a:srgbClr val="FFFFFF"/>
                  </a:solidFill>
                  <a:latin typeface="微软雅黑"/>
                  <a:ea typeface="微软雅黑"/>
                  <a:cs typeface="Bebas Neue" charset="0"/>
                  <a:sym typeface="Bebas Neue" charset="0"/>
                </a:rPr>
                <a:t>6</a:t>
              </a:r>
            </a:p>
          </p:txBody>
        </p:sp>
      </p:grpSp>
      <p:grpSp>
        <p:nvGrpSpPr>
          <p:cNvPr id="39" name="Group 6"/>
          <p:cNvGrpSpPr/>
          <p:nvPr/>
        </p:nvGrpSpPr>
        <p:grpSpPr>
          <a:xfrm>
            <a:off x="5785771" y="2895609"/>
            <a:ext cx="1111135" cy="947678"/>
            <a:chOff x="4326126" y="2238091"/>
            <a:chExt cx="823252" cy="710758"/>
          </a:xfrm>
        </p:grpSpPr>
        <p:grpSp>
          <p:nvGrpSpPr>
            <p:cNvPr id="40" name="Group 214"/>
            <p:cNvGrpSpPr/>
            <p:nvPr/>
          </p:nvGrpSpPr>
          <p:grpSpPr>
            <a:xfrm>
              <a:off x="4326126" y="2238091"/>
              <a:ext cx="823252" cy="710758"/>
              <a:chOff x="3755667" y="1931353"/>
              <a:chExt cx="680374" cy="587404"/>
            </a:xfrm>
          </p:grpSpPr>
          <p:sp>
            <p:nvSpPr>
              <p:cNvPr id="42"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43"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grpSp>
        <p:sp>
          <p:nvSpPr>
            <p:cNvPr id="41" name="Freeform 6"/>
            <p:cNvSpPr>
              <a:spLocks noEditPoints="1"/>
            </p:cNvSpPr>
            <p:nvPr/>
          </p:nvSpPr>
          <p:spPr bwMode="auto">
            <a:xfrm>
              <a:off x="4564534" y="2452577"/>
              <a:ext cx="325676" cy="291624"/>
            </a:xfrm>
            <a:custGeom>
              <a:avLst/>
              <a:gdLst>
                <a:gd name="T0" fmla="*/ 18 w 158"/>
                <a:gd name="T1" fmla="*/ 22 h 141"/>
                <a:gd name="T2" fmla="*/ 18 w 158"/>
                <a:gd name="T3" fmla="*/ 138 h 141"/>
                <a:gd name="T4" fmla="*/ 15 w 158"/>
                <a:gd name="T5" fmla="*/ 141 h 141"/>
                <a:gd name="T6" fmla="*/ 9 w 158"/>
                <a:gd name="T7" fmla="*/ 141 h 141"/>
                <a:gd name="T8" fmla="*/ 6 w 158"/>
                <a:gd name="T9" fmla="*/ 138 h 141"/>
                <a:gd name="T10" fmla="*/ 6 w 158"/>
                <a:gd name="T11" fmla="*/ 22 h 141"/>
                <a:gd name="T12" fmla="*/ 0 w 158"/>
                <a:gd name="T13" fmla="*/ 12 h 141"/>
                <a:gd name="T14" fmla="*/ 12 w 158"/>
                <a:gd name="T15" fmla="*/ 0 h 141"/>
                <a:gd name="T16" fmla="*/ 24 w 158"/>
                <a:gd name="T17" fmla="*/ 12 h 141"/>
                <a:gd name="T18" fmla="*/ 18 w 158"/>
                <a:gd name="T19" fmla="*/ 22 h 141"/>
                <a:gd name="T20" fmla="*/ 158 w 158"/>
                <a:gd name="T21" fmla="*/ 88 h 141"/>
                <a:gd name="T22" fmla="*/ 155 w 158"/>
                <a:gd name="T23" fmla="*/ 93 h 141"/>
                <a:gd name="T24" fmla="*/ 154 w 158"/>
                <a:gd name="T25" fmla="*/ 94 h 141"/>
                <a:gd name="T26" fmla="*/ 120 w 158"/>
                <a:gd name="T27" fmla="*/ 105 h 141"/>
                <a:gd name="T28" fmla="*/ 105 w 158"/>
                <a:gd name="T29" fmla="*/ 101 h 141"/>
                <a:gd name="T30" fmla="*/ 103 w 158"/>
                <a:gd name="T31" fmla="*/ 100 h 141"/>
                <a:gd name="T32" fmla="*/ 75 w 158"/>
                <a:gd name="T33" fmla="*/ 92 h 141"/>
                <a:gd name="T34" fmla="*/ 32 w 158"/>
                <a:gd name="T35" fmla="*/ 105 h 141"/>
                <a:gd name="T36" fmla="*/ 29 w 158"/>
                <a:gd name="T37" fmla="*/ 106 h 141"/>
                <a:gd name="T38" fmla="*/ 27 w 158"/>
                <a:gd name="T39" fmla="*/ 105 h 141"/>
                <a:gd name="T40" fmla="*/ 24 w 158"/>
                <a:gd name="T41" fmla="*/ 100 h 141"/>
                <a:gd name="T42" fmla="*/ 24 w 158"/>
                <a:gd name="T43" fmla="*/ 32 h 141"/>
                <a:gd name="T44" fmla="*/ 26 w 158"/>
                <a:gd name="T45" fmla="*/ 27 h 141"/>
                <a:gd name="T46" fmla="*/ 72 w 158"/>
                <a:gd name="T47" fmla="*/ 12 h 141"/>
                <a:gd name="T48" fmla="*/ 110 w 158"/>
                <a:gd name="T49" fmla="*/ 23 h 141"/>
                <a:gd name="T50" fmla="*/ 119 w 158"/>
                <a:gd name="T51" fmla="*/ 25 h 141"/>
                <a:gd name="T52" fmla="*/ 147 w 158"/>
                <a:gd name="T53" fmla="*/ 14 h 141"/>
                <a:gd name="T54" fmla="*/ 150 w 158"/>
                <a:gd name="T55" fmla="*/ 13 h 141"/>
                <a:gd name="T56" fmla="*/ 156 w 158"/>
                <a:gd name="T57" fmla="*/ 13 h 141"/>
                <a:gd name="T58" fmla="*/ 158 w 158"/>
                <a:gd name="T59" fmla="*/ 18 h 141"/>
                <a:gd name="T60" fmla="*/ 158 w 158"/>
                <a:gd name="T61" fmla="*/ 88 h 141"/>
                <a:gd name="T62" fmla="*/ 70 w 158"/>
                <a:gd name="T63" fmla="*/ 24 h 141"/>
                <a:gd name="T64" fmla="*/ 35 w 158"/>
                <a:gd name="T65" fmla="*/ 36 h 141"/>
                <a:gd name="T66" fmla="*/ 35 w 158"/>
                <a:gd name="T67" fmla="*/ 53 h 141"/>
                <a:gd name="T68" fmla="*/ 70 w 158"/>
                <a:gd name="T69" fmla="*/ 42 h 141"/>
                <a:gd name="T70" fmla="*/ 70 w 158"/>
                <a:gd name="T71" fmla="*/ 24 h 141"/>
                <a:gd name="T72" fmla="*/ 70 w 158"/>
                <a:gd name="T73" fmla="*/ 63 h 141"/>
                <a:gd name="T74" fmla="*/ 35 w 158"/>
                <a:gd name="T75" fmla="*/ 73 h 141"/>
                <a:gd name="T76" fmla="*/ 35 w 158"/>
                <a:gd name="T77" fmla="*/ 90 h 141"/>
                <a:gd name="T78" fmla="*/ 70 w 158"/>
                <a:gd name="T79" fmla="*/ 80 h 141"/>
                <a:gd name="T80" fmla="*/ 70 w 158"/>
                <a:gd name="T81" fmla="*/ 63 h 141"/>
                <a:gd name="T82" fmla="*/ 147 w 158"/>
                <a:gd name="T83" fmla="*/ 68 h 141"/>
                <a:gd name="T84" fmla="*/ 111 w 158"/>
                <a:gd name="T85" fmla="*/ 74 h 141"/>
                <a:gd name="T86" fmla="*/ 111 w 158"/>
                <a:gd name="T87" fmla="*/ 54 h 141"/>
                <a:gd name="T88" fmla="*/ 108 w 158"/>
                <a:gd name="T89" fmla="*/ 52 h 141"/>
                <a:gd name="T90" fmla="*/ 75 w 158"/>
                <a:gd name="T91" fmla="*/ 42 h 141"/>
                <a:gd name="T92" fmla="*/ 70 w 158"/>
                <a:gd name="T93" fmla="*/ 42 h 141"/>
                <a:gd name="T94" fmla="*/ 70 w 158"/>
                <a:gd name="T95" fmla="*/ 63 h 141"/>
                <a:gd name="T96" fmla="*/ 72 w 158"/>
                <a:gd name="T97" fmla="*/ 63 h 141"/>
                <a:gd name="T98" fmla="*/ 108 w 158"/>
                <a:gd name="T99" fmla="*/ 73 h 141"/>
                <a:gd name="T100" fmla="*/ 111 w 158"/>
                <a:gd name="T101" fmla="*/ 74 h 141"/>
                <a:gd name="T102" fmla="*/ 111 w 158"/>
                <a:gd name="T103" fmla="*/ 91 h 141"/>
                <a:gd name="T104" fmla="*/ 120 w 158"/>
                <a:gd name="T105" fmla="*/ 93 h 141"/>
                <a:gd name="T106" fmla="*/ 147 w 158"/>
                <a:gd name="T107" fmla="*/ 84 h 141"/>
                <a:gd name="T108" fmla="*/ 147 w 158"/>
                <a:gd name="T109" fmla="*/ 68 h 141"/>
                <a:gd name="T110" fmla="*/ 147 w 158"/>
                <a:gd name="T111" fmla="*/ 28 h 141"/>
                <a:gd name="T112" fmla="*/ 119 w 158"/>
                <a:gd name="T113" fmla="*/ 36 h 141"/>
                <a:gd name="T114" fmla="*/ 111 w 158"/>
                <a:gd name="T115" fmla="*/ 36 h 141"/>
                <a:gd name="T116" fmla="*/ 111 w 158"/>
                <a:gd name="T117" fmla="*/ 54 h 141"/>
                <a:gd name="T118" fmla="*/ 147 w 158"/>
                <a:gd name="T119" fmla="*/ 45 h 141"/>
                <a:gd name="T120" fmla="*/ 147 w 158"/>
                <a:gd name="T121" fmla="*/ 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8" h="141">
                  <a:moveTo>
                    <a:pt x="18" y="22"/>
                  </a:moveTo>
                  <a:cubicBezTo>
                    <a:pt x="18" y="138"/>
                    <a:pt x="18" y="138"/>
                    <a:pt x="18" y="138"/>
                  </a:cubicBezTo>
                  <a:cubicBezTo>
                    <a:pt x="18" y="140"/>
                    <a:pt x="16" y="141"/>
                    <a:pt x="15" y="141"/>
                  </a:cubicBezTo>
                  <a:cubicBezTo>
                    <a:pt x="9" y="141"/>
                    <a:pt x="9" y="141"/>
                    <a:pt x="9" y="141"/>
                  </a:cubicBezTo>
                  <a:cubicBezTo>
                    <a:pt x="7" y="141"/>
                    <a:pt x="6" y="140"/>
                    <a:pt x="6" y="138"/>
                  </a:cubicBezTo>
                  <a:cubicBezTo>
                    <a:pt x="6" y="22"/>
                    <a:pt x="6" y="22"/>
                    <a:pt x="6" y="22"/>
                  </a:cubicBezTo>
                  <a:cubicBezTo>
                    <a:pt x="3" y="20"/>
                    <a:pt x="0" y="16"/>
                    <a:pt x="0" y="12"/>
                  </a:cubicBezTo>
                  <a:cubicBezTo>
                    <a:pt x="0" y="6"/>
                    <a:pt x="5" y="0"/>
                    <a:pt x="12" y="0"/>
                  </a:cubicBezTo>
                  <a:cubicBezTo>
                    <a:pt x="18" y="0"/>
                    <a:pt x="24" y="6"/>
                    <a:pt x="24" y="12"/>
                  </a:cubicBezTo>
                  <a:cubicBezTo>
                    <a:pt x="24" y="16"/>
                    <a:pt x="21" y="20"/>
                    <a:pt x="18" y="22"/>
                  </a:cubicBezTo>
                  <a:close/>
                  <a:moveTo>
                    <a:pt x="158" y="88"/>
                  </a:moveTo>
                  <a:cubicBezTo>
                    <a:pt x="158" y="90"/>
                    <a:pt x="157" y="92"/>
                    <a:pt x="155" y="93"/>
                  </a:cubicBezTo>
                  <a:cubicBezTo>
                    <a:pt x="155" y="93"/>
                    <a:pt x="154" y="94"/>
                    <a:pt x="154" y="94"/>
                  </a:cubicBezTo>
                  <a:cubicBezTo>
                    <a:pt x="148" y="97"/>
                    <a:pt x="134" y="105"/>
                    <a:pt x="120" y="105"/>
                  </a:cubicBezTo>
                  <a:cubicBezTo>
                    <a:pt x="114" y="105"/>
                    <a:pt x="110" y="103"/>
                    <a:pt x="105" y="101"/>
                  </a:cubicBezTo>
                  <a:cubicBezTo>
                    <a:pt x="103" y="100"/>
                    <a:pt x="103" y="100"/>
                    <a:pt x="103" y="100"/>
                  </a:cubicBezTo>
                  <a:cubicBezTo>
                    <a:pt x="94" y="95"/>
                    <a:pt x="86" y="92"/>
                    <a:pt x="75" y="92"/>
                  </a:cubicBezTo>
                  <a:cubicBezTo>
                    <a:pt x="62" y="92"/>
                    <a:pt x="43" y="99"/>
                    <a:pt x="32" y="105"/>
                  </a:cubicBezTo>
                  <a:cubicBezTo>
                    <a:pt x="32" y="106"/>
                    <a:pt x="30" y="106"/>
                    <a:pt x="29" y="106"/>
                  </a:cubicBezTo>
                  <a:cubicBezTo>
                    <a:pt x="28" y="106"/>
                    <a:pt x="27" y="106"/>
                    <a:pt x="27" y="105"/>
                  </a:cubicBezTo>
                  <a:cubicBezTo>
                    <a:pt x="25" y="104"/>
                    <a:pt x="24" y="102"/>
                    <a:pt x="24" y="100"/>
                  </a:cubicBezTo>
                  <a:cubicBezTo>
                    <a:pt x="24" y="32"/>
                    <a:pt x="24" y="32"/>
                    <a:pt x="24" y="32"/>
                  </a:cubicBezTo>
                  <a:cubicBezTo>
                    <a:pt x="24" y="30"/>
                    <a:pt x="25" y="28"/>
                    <a:pt x="26" y="27"/>
                  </a:cubicBezTo>
                  <a:cubicBezTo>
                    <a:pt x="32" y="24"/>
                    <a:pt x="53" y="12"/>
                    <a:pt x="72" y="12"/>
                  </a:cubicBezTo>
                  <a:cubicBezTo>
                    <a:pt x="87" y="12"/>
                    <a:pt x="100" y="18"/>
                    <a:pt x="110" y="23"/>
                  </a:cubicBezTo>
                  <a:cubicBezTo>
                    <a:pt x="113" y="24"/>
                    <a:pt x="116" y="25"/>
                    <a:pt x="119" y="25"/>
                  </a:cubicBezTo>
                  <a:cubicBezTo>
                    <a:pt x="129" y="25"/>
                    <a:pt x="141" y="18"/>
                    <a:pt x="147" y="14"/>
                  </a:cubicBezTo>
                  <a:cubicBezTo>
                    <a:pt x="148" y="14"/>
                    <a:pt x="149" y="13"/>
                    <a:pt x="150" y="13"/>
                  </a:cubicBezTo>
                  <a:cubicBezTo>
                    <a:pt x="152" y="12"/>
                    <a:pt x="154" y="12"/>
                    <a:pt x="156" y="13"/>
                  </a:cubicBezTo>
                  <a:cubicBezTo>
                    <a:pt x="157" y="14"/>
                    <a:pt x="158" y="16"/>
                    <a:pt x="158" y="18"/>
                  </a:cubicBezTo>
                  <a:lnTo>
                    <a:pt x="158" y="88"/>
                  </a:lnTo>
                  <a:close/>
                  <a:moveTo>
                    <a:pt x="70" y="24"/>
                  </a:moveTo>
                  <a:cubicBezTo>
                    <a:pt x="59" y="25"/>
                    <a:pt x="45" y="30"/>
                    <a:pt x="35" y="36"/>
                  </a:cubicBezTo>
                  <a:cubicBezTo>
                    <a:pt x="35" y="53"/>
                    <a:pt x="35" y="53"/>
                    <a:pt x="35" y="53"/>
                  </a:cubicBezTo>
                  <a:cubicBezTo>
                    <a:pt x="46" y="47"/>
                    <a:pt x="59" y="42"/>
                    <a:pt x="70" y="42"/>
                  </a:cubicBezTo>
                  <a:lnTo>
                    <a:pt x="70" y="24"/>
                  </a:lnTo>
                  <a:close/>
                  <a:moveTo>
                    <a:pt x="70" y="63"/>
                  </a:moveTo>
                  <a:cubicBezTo>
                    <a:pt x="59" y="64"/>
                    <a:pt x="46" y="68"/>
                    <a:pt x="35" y="73"/>
                  </a:cubicBezTo>
                  <a:cubicBezTo>
                    <a:pt x="35" y="90"/>
                    <a:pt x="35" y="90"/>
                    <a:pt x="35" y="90"/>
                  </a:cubicBezTo>
                  <a:cubicBezTo>
                    <a:pt x="46" y="85"/>
                    <a:pt x="59" y="81"/>
                    <a:pt x="70" y="80"/>
                  </a:cubicBezTo>
                  <a:lnTo>
                    <a:pt x="70" y="63"/>
                  </a:lnTo>
                  <a:close/>
                  <a:moveTo>
                    <a:pt x="147" y="68"/>
                  </a:moveTo>
                  <a:cubicBezTo>
                    <a:pt x="138" y="72"/>
                    <a:pt x="124" y="78"/>
                    <a:pt x="111" y="74"/>
                  </a:cubicBezTo>
                  <a:cubicBezTo>
                    <a:pt x="111" y="54"/>
                    <a:pt x="111" y="54"/>
                    <a:pt x="111" y="54"/>
                  </a:cubicBezTo>
                  <a:cubicBezTo>
                    <a:pt x="110" y="53"/>
                    <a:pt x="109" y="53"/>
                    <a:pt x="108" y="52"/>
                  </a:cubicBezTo>
                  <a:cubicBezTo>
                    <a:pt x="97" y="47"/>
                    <a:pt x="89" y="42"/>
                    <a:pt x="75" y="42"/>
                  </a:cubicBezTo>
                  <a:cubicBezTo>
                    <a:pt x="73" y="42"/>
                    <a:pt x="72" y="42"/>
                    <a:pt x="70" y="42"/>
                  </a:cubicBezTo>
                  <a:cubicBezTo>
                    <a:pt x="70" y="63"/>
                    <a:pt x="70" y="63"/>
                    <a:pt x="70" y="63"/>
                  </a:cubicBezTo>
                  <a:cubicBezTo>
                    <a:pt x="71" y="63"/>
                    <a:pt x="72" y="63"/>
                    <a:pt x="72" y="63"/>
                  </a:cubicBezTo>
                  <a:cubicBezTo>
                    <a:pt x="86" y="63"/>
                    <a:pt x="97" y="67"/>
                    <a:pt x="108" y="73"/>
                  </a:cubicBezTo>
                  <a:cubicBezTo>
                    <a:pt x="109" y="73"/>
                    <a:pt x="110" y="74"/>
                    <a:pt x="111" y="74"/>
                  </a:cubicBezTo>
                  <a:cubicBezTo>
                    <a:pt x="111" y="91"/>
                    <a:pt x="111" y="91"/>
                    <a:pt x="111" y="91"/>
                  </a:cubicBezTo>
                  <a:cubicBezTo>
                    <a:pt x="114" y="92"/>
                    <a:pt x="117" y="93"/>
                    <a:pt x="120" y="93"/>
                  </a:cubicBezTo>
                  <a:cubicBezTo>
                    <a:pt x="130" y="93"/>
                    <a:pt x="141" y="87"/>
                    <a:pt x="147" y="84"/>
                  </a:cubicBezTo>
                  <a:lnTo>
                    <a:pt x="147" y="68"/>
                  </a:lnTo>
                  <a:close/>
                  <a:moveTo>
                    <a:pt x="147" y="28"/>
                  </a:moveTo>
                  <a:cubicBezTo>
                    <a:pt x="139" y="32"/>
                    <a:pt x="129" y="36"/>
                    <a:pt x="119" y="36"/>
                  </a:cubicBezTo>
                  <a:cubicBezTo>
                    <a:pt x="116" y="36"/>
                    <a:pt x="114" y="36"/>
                    <a:pt x="111" y="36"/>
                  </a:cubicBezTo>
                  <a:cubicBezTo>
                    <a:pt x="111" y="54"/>
                    <a:pt x="111" y="54"/>
                    <a:pt x="111" y="54"/>
                  </a:cubicBezTo>
                  <a:cubicBezTo>
                    <a:pt x="124" y="57"/>
                    <a:pt x="138" y="50"/>
                    <a:pt x="147" y="45"/>
                  </a:cubicBezTo>
                  <a:lnTo>
                    <a:pt x="147" y="2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grpSp>
      <p:grpSp>
        <p:nvGrpSpPr>
          <p:cNvPr id="44" name="Group 13"/>
          <p:cNvGrpSpPr/>
          <p:nvPr/>
        </p:nvGrpSpPr>
        <p:grpSpPr>
          <a:xfrm>
            <a:off x="5782041" y="3872778"/>
            <a:ext cx="1111135" cy="947678"/>
            <a:chOff x="4323363" y="2970968"/>
            <a:chExt cx="823252" cy="710758"/>
          </a:xfrm>
        </p:grpSpPr>
        <p:grpSp>
          <p:nvGrpSpPr>
            <p:cNvPr id="45" name="Group 223"/>
            <p:cNvGrpSpPr/>
            <p:nvPr/>
          </p:nvGrpSpPr>
          <p:grpSpPr>
            <a:xfrm>
              <a:off x="4323363" y="2970968"/>
              <a:ext cx="823252" cy="710758"/>
              <a:chOff x="3755667" y="1931353"/>
              <a:chExt cx="680374" cy="587404"/>
            </a:xfrm>
          </p:grpSpPr>
          <p:sp>
            <p:nvSpPr>
              <p:cNvPr id="47"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48"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grpSp>
        <p:sp>
          <p:nvSpPr>
            <p:cNvPr id="46" name="Freeform 7"/>
            <p:cNvSpPr>
              <a:spLocks noEditPoints="1"/>
            </p:cNvSpPr>
            <p:nvPr/>
          </p:nvSpPr>
          <p:spPr bwMode="auto">
            <a:xfrm>
              <a:off x="4580089" y="3139036"/>
              <a:ext cx="328025" cy="326055"/>
            </a:xfrm>
            <a:custGeom>
              <a:avLst/>
              <a:gdLst>
                <a:gd name="T0" fmla="*/ 124 w 141"/>
                <a:gd name="T1" fmla="*/ 140 h 140"/>
                <a:gd name="T2" fmla="*/ 18 w 141"/>
                <a:gd name="T3" fmla="*/ 140 h 140"/>
                <a:gd name="T4" fmla="*/ 7 w 141"/>
                <a:gd name="T5" fmla="*/ 121 h 140"/>
                <a:gd name="T6" fmla="*/ 53 w 141"/>
                <a:gd name="T7" fmla="*/ 48 h 140"/>
                <a:gd name="T8" fmla="*/ 53 w 141"/>
                <a:gd name="T9" fmla="*/ 11 h 140"/>
                <a:gd name="T10" fmla="*/ 48 w 141"/>
                <a:gd name="T11" fmla="*/ 11 h 140"/>
                <a:gd name="T12" fmla="*/ 42 w 141"/>
                <a:gd name="T13" fmla="*/ 6 h 140"/>
                <a:gd name="T14" fmla="*/ 48 w 141"/>
                <a:gd name="T15" fmla="*/ 0 h 140"/>
                <a:gd name="T16" fmla="*/ 94 w 141"/>
                <a:gd name="T17" fmla="*/ 0 h 140"/>
                <a:gd name="T18" fmla="*/ 100 w 141"/>
                <a:gd name="T19" fmla="*/ 6 h 140"/>
                <a:gd name="T20" fmla="*/ 94 w 141"/>
                <a:gd name="T21" fmla="*/ 11 h 140"/>
                <a:gd name="T22" fmla="*/ 89 w 141"/>
                <a:gd name="T23" fmla="*/ 11 h 140"/>
                <a:gd name="T24" fmla="*/ 89 w 141"/>
                <a:gd name="T25" fmla="*/ 48 h 140"/>
                <a:gd name="T26" fmla="*/ 135 w 141"/>
                <a:gd name="T27" fmla="*/ 121 h 140"/>
                <a:gd name="T28" fmla="*/ 124 w 141"/>
                <a:gd name="T29" fmla="*/ 140 h 140"/>
                <a:gd name="T30" fmla="*/ 38 w 141"/>
                <a:gd name="T31" fmla="*/ 93 h 140"/>
                <a:gd name="T32" fmla="*/ 104 w 141"/>
                <a:gd name="T33" fmla="*/ 93 h 140"/>
                <a:gd name="T34" fmla="*/ 79 w 141"/>
                <a:gd name="T35" fmla="*/ 54 h 140"/>
                <a:gd name="T36" fmla="*/ 77 w 141"/>
                <a:gd name="T37" fmla="*/ 51 h 140"/>
                <a:gd name="T38" fmla="*/ 77 w 141"/>
                <a:gd name="T39" fmla="*/ 48 h 140"/>
                <a:gd name="T40" fmla="*/ 77 w 141"/>
                <a:gd name="T41" fmla="*/ 11 h 140"/>
                <a:gd name="T42" fmla="*/ 65 w 141"/>
                <a:gd name="T43" fmla="*/ 11 h 140"/>
                <a:gd name="T44" fmla="*/ 65 w 141"/>
                <a:gd name="T45" fmla="*/ 48 h 140"/>
                <a:gd name="T46" fmla="*/ 65 w 141"/>
                <a:gd name="T47" fmla="*/ 51 h 140"/>
                <a:gd name="T48" fmla="*/ 63 w 141"/>
                <a:gd name="T49" fmla="*/ 54 h 140"/>
                <a:gd name="T50" fmla="*/ 38 w 141"/>
                <a:gd name="T51" fmla="*/ 9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1" h="140">
                  <a:moveTo>
                    <a:pt x="124" y="140"/>
                  </a:moveTo>
                  <a:cubicBezTo>
                    <a:pt x="18" y="140"/>
                    <a:pt x="18" y="140"/>
                    <a:pt x="18" y="140"/>
                  </a:cubicBezTo>
                  <a:cubicBezTo>
                    <a:pt x="5" y="140"/>
                    <a:pt x="0" y="131"/>
                    <a:pt x="7" y="121"/>
                  </a:cubicBezTo>
                  <a:cubicBezTo>
                    <a:pt x="53" y="48"/>
                    <a:pt x="53" y="48"/>
                    <a:pt x="53" y="48"/>
                  </a:cubicBezTo>
                  <a:cubicBezTo>
                    <a:pt x="53" y="11"/>
                    <a:pt x="53" y="11"/>
                    <a:pt x="53" y="11"/>
                  </a:cubicBezTo>
                  <a:cubicBezTo>
                    <a:pt x="48" y="11"/>
                    <a:pt x="48" y="11"/>
                    <a:pt x="48" y="11"/>
                  </a:cubicBezTo>
                  <a:cubicBezTo>
                    <a:pt x="44" y="11"/>
                    <a:pt x="42" y="9"/>
                    <a:pt x="42" y="6"/>
                  </a:cubicBezTo>
                  <a:cubicBezTo>
                    <a:pt x="42" y="2"/>
                    <a:pt x="44" y="0"/>
                    <a:pt x="48" y="0"/>
                  </a:cubicBezTo>
                  <a:cubicBezTo>
                    <a:pt x="94" y="0"/>
                    <a:pt x="94" y="0"/>
                    <a:pt x="94" y="0"/>
                  </a:cubicBezTo>
                  <a:cubicBezTo>
                    <a:pt x="98" y="0"/>
                    <a:pt x="100" y="2"/>
                    <a:pt x="100" y="6"/>
                  </a:cubicBezTo>
                  <a:cubicBezTo>
                    <a:pt x="100" y="9"/>
                    <a:pt x="98" y="11"/>
                    <a:pt x="94" y="11"/>
                  </a:cubicBezTo>
                  <a:cubicBezTo>
                    <a:pt x="89" y="11"/>
                    <a:pt x="89" y="11"/>
                    <a:pt x="89" y="11"/>
                  </a:cubicBezTo>
                  <a:cubicBezTo>
                    <a:pt x="89" y="48"/>
                    <a:pt x="89" y="48"/>
                    <a:pt x="89" y="48"/>
                  </a:cubicBezTo>
                  <a:cubicBezTo>
                    <a:pt x="135" y="121"/>
                    <a:pt x="135" y="121"/>
                    <a:pt x="135" y="121"/>
                  </a:cubicBezTo>
                  <a:cubicBezTo>
                    <a:pt x="141" y="131"/>
                    <a:pt x="137" y="140"/>
                    <a:pt x="124" y="140"/>
                  </a:cubicBezTo>
                  <a:close/>
                  <a:moveTo>
                    <a:pt x="38" y="93"/>
                  </a:moveTo>
                  <a:cubicBezTo>
                    <a:pt x="104" y="93"/>
                    <a:pt x="104" y="93"/>
                    <a:pt x="104" y="93"/>
                  </a:cubicBezTo>
                  <a:cubicBezTo>
                    <a:pt x="79" y="54"/>
                    <a:pt x="79" y="54"/>
                    <a:pt x="79" y="54"/>
                  </a:cubicBezTo>
                  <a:cubicBezTo>
                    <a:pt x="77" y="51"/>
                    <a:pt x="77" y="51"/>
                    <a:pt x="77" y="51"/>
                  </a:cubicBezTo>
                  <a:cubicBezTo>
                    <a:pt x="77" y="48"/>
                    <a:pt x="77" y="48"/>
                    <a:pt x="77" y="48"/>
                  </a:cubicBezTo>
                  <a:cubicBezTo>
                    <a:pt x="77" y="11"/>
                    <a:pt x="77" y="11"/>
                    <a:pt x="77" y="11"/>
                  </a:cubicBezTo>
                  <a:cubicBezTo>
                    <a:pt x="65" y="11"/>
                    <a:pt x="65" y="11"/>
                    <a:pt x="65" y="11"/>
                  </a:cubicBezTo>
                  <a:cubicBezTo>
                    <a:pt x="65" y="48"/>
                    <a:pt x="65" y="48"/>
                    <a:pt x="65" y="48"/>
                  </a:cubicBezTo>
                  <a:cubicBezTo>
                    <a:pt x="65" y="51"/>
                    <a:pt x="65" y="51"/>
                    <a:pt x="65" y="51"/>
                  </a:cubicBezTo>
                  <a:cubicBezTo>
                    <a:pt x="63" y="54"/>
                    <a:pt x="63" y="54"/>
                    <a:pt x="63" y="54"/>
                  </a:cubicBezTo>
                  <a:lnTo>
                    <a:pt x="38" y="9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grpSp>
      <p:grpSp>
        <p:nvGrpSpPr>
          <p:cNvPr id="49" name="Group 7"/>
          <p:cNvGrpSpPr/>
          <p:nvPr/>
        </p:nvGrpSpPr>
        <p:grpSpPr>
          <a:xfrm>
            <a:off x="6647267" y="3381459"/>
            <a:ext cx="1111135" cy="947678"/>
            <a:chOff x="4964418" y="2602479"/>
            <a:chExt cx="823252" cy="710758"/>
          </a:xfrm>
        </p:grpSpPr>
        <p:grpSp>
          <p:nvGrpSpPr>
            <p:cNvPr id="50" name="Group 220"/>
            <p:cNvGrpSpPr/>
            <p:nvPr/>
          </p:nvGrpSpPr>
          <p:grpSpPr>
            <a:xfrm>
              <a:off x="4964418" y="2602479"/>
              <a:ext cx="823252" cy="710758"/>
              <a:chOff x="3755667" y="1931353"/>
              <a:chExt cx="680374" cy="587404"/>
            </a:xfrm>
          </p:grpSpPr>
          <p:sp>
            <p:nvSpPr>
              <p:cNvPr id="52"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53"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grpSp>
        <p:sp>
          <p:nvSpPr>
            <p:cNvPr id="51" name="Freeform 8"/>
            <p:cNvSpPr>
              <a:spLocks noEditPoints="1"/>
            </p:cNvSpPr>
            <p:nvPr/>
          </p:nvSpPr>
          <p:spPr bwMode="auto">
            <a:xfrm>
              <a:off x="5209647" y="2816545"/>
              <a:ext cx="320093" cy="266264"/>
            </a:xfrm>
            <a:custGeom>
              <a:avLst/>
              <a:gdLst>
                <a:gd name="T0" fmla="*/ 141 w 141"/>
                <a:gd name="T1" fmla="*/ 103 h 117"/>
                <a:gd name="T2" fmla="*/ 126 w 141"/>
                <a:gd name="T3" fmla="*/ 117 h 117"/>
                <a:gd name="T4" fmla="*/ 15 w 141"/>
                <a:gd name="T5" fmla="*/ 117 h 117"/>
                <a:gd name="T6" fmla="*/ 0 w 141"/>
                <a:gd name="T7" fmla="*/ 103 h 117"/>
                <a:gd name="T8" fmla="*/ 0 w 141"/>
                <a:gd name="T9" fmla="*/ 73 h 117"/>
                <a:gd name="T10" fmla="*/ 2 w 141"/>
                <a:gd name="T11" fmla="*/ 66 h 117"/>
                <a:gd name="T12" fmla="*/ 20 w 141"/>
                <a:gd name="T13" fmla="*/ 11 h 117"/>
                <a:gd name="T14" fmla="*/ 35 w 141"/>
                <a:gd name="T15" fmla="*/ 0 h 117"/>
                <a:gd name="T16" fmla="*/ 106 w 141"/>
                <a:gd name="T17" fmla="*/ 0 h 117"/>
                <a:gd name="T18" fmla="*/ 121 w 141"/>
                <a:gd name="T19" fmla="*/ 11 h 117"/>
                <a:gd name="T20" fmla="*/ 140 w 141"/>
                <a:gd name="T21" fmla="*/ 66 h 117"/>
                <a:gd name="T22" fmla="*/ 141 w 141"/>
                <a:gd name="T23" fmla="*/ 73 h 117"/>
                <a:gd name="T24" fmla="*/ 141 w 141"/>
                <a:gd name="T25" fmla="*/ 103 h 117"/>
                <a:gd name="T26" fmla="*/ 129 w 141"/>
                <a:gd name="T27" fmla="*/ 73 h 117"/>
                <a:gd name="T28" fmla="*/ 126 w 141"/>
                <a:gd name="T29" fmla="*/ 70 h 117"/>
                <a:gd name="T30" fmla="*/ 15 w 141"/>
                <a:gd name="T31" fmla="*/ 70 h 117"/>
                <a:gd name="T32" fmla="*/ 12 w 141"/>
                <a:gd name="T33" fmla="*/ 73 h 117"/>
                <a:gd name="T34" fmla="*/ 12 w 141"/>
                <a:gd name="T35" fmla="*/ 103 h 117"/>
                <a:gd name="T36" fmla="*/ 15 w 141"/>
                <a:gd name="T37" fmla="*/ 105 h 117"/>
                <a:gd name="T38" fmla="*/ 126 w 141"/>
                <a:gd name="T39" fmla="*/ 105 h 117"/>
                <a:gd name="T40" fmla="*/ 129 w 141"/>
                <a:gd name="T41" fmla="*/ 103 h 117"/>
                <a:gd name="T42" fmla="*/ 129 w 141"/>
                <a:gd name="T43" fmla="*/ 73 h 117"/>
                <a:gd name="T44" fmla="*/ 125 w 141"/>
                <a:gd name="T45" fmla="*/ 59 h 117"/>
                <a:gd name="T46" fmla="*/ 110 w 141"/>
                <a:gd name="T47" fmla="*/ 14 h 117"/>
                <a:gd name="T48" fmla="*/ 106 w 141"/>
                <a:gd name="T49" fmla="*/ 12 h 117"/>
                <a:gd name="T50" fmla="*/ 35 w 141"/>
                <a:gd name="T51" fmla="*/ 12 h 117"/>
                <a:gd name="T52" fmla="*/ 31 w 141"/>
                <a:gd name="T53" fmla="*/ 14 h 117"/>
                <a:gd name="T54" fmla="*/ 17 w 141"/>
                <a:gd name="T55" fmla="*/ 59 h 117"/>
                <a:gd name="T56" fmla="*/ 125 w 141"/>
                <a:gd name="T57" fmla="*/ 59 h 117"/>
                <a:gd name="T58" fmla="*/ 88 w 141"/>
                <a:gd name="T59" fmla="*/ 95 h 117"/>
                <a:gd name="T60" fmla="*/ 81 w 141"/>
                <a:gd name="T61" fmla="*/ 88 h 117"/>
                <a:gd name="T62" fmla="*/ 88 w 141"/>
                <a:gd name="T63" fmla="*/ 81 h 117"/>
                <a:gd name="T64" fmla="*/ 96 w 141"/>
                <a:gd name="T65" fmla="*/ 88 h 117"/>
                <a:gd name="T66" fmla="*/ 88 w 141"/>
                <a:gd name="T67" fmla="*/ 95 h 117"/>
                <a:gd name="T68" fmla="*/ 112 w 141"/>
                <a:gd name="T69" fmla="*/ 95 h 117"/>
                <a:gd name="T70" fmla="*/ 104 w 141"/>
                <a:gd name="T71" fmla="*/ 88 h 117"/>
                <a:gd name="T72" fmla="*/ 112 w 141"/>
                <a:gd name="T73" fmla="*/ 81 h 117"/>
                <a:gd name="T74" fmla="*/ 119 w 141"/>
                <a:gd name="T75" fmla="*/ 88 h 117"/>
                <a:gd name="T76" fmla="*/ 112 w 141"/>
                <a:gd name="T77" fmla="*/ 9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17">
                  <a:moveTo>
                    <a:pt x="141" y="103"/>
                  </a:moveTo>
                  <a:cubicBezTo>
                    <a:pt x="141" y="111"/>
                    <a:pt x="134" y="117"/>
                    <a:pt x="126" y="117"/>
                  </a:cubicBezTo>
                  <a:cubicBezTo>
                    <a:pt x="15" y="117"/>
                    <a:pt x="15" y="117"/>
                    <a:pt x="15" y="117"/>
                  </a:cubicBezTo>
                  <a:cubicBezTo>
                    <a:pt x="7" y="117"/>
                    <a:pt x="0" y="111"/>
                    <a:pt x="0" y="103"/>
                  </a:cubicBezTo>
                  <a:cubicBezTo>
                    <a:pt x="0" y="73"/>
                    <a:pt x="0" y="73"/>
                    <a:pt x="0" y="73"/>
                  </a:cubicBezTo>
                  <a:cubicBezTo>
                    <a:pt x="0" y="71"/>
                    <a:pt x="1" y="69"/>
                    <a:pt x="2" y="66"/>
                  </a:cubicBezTo>
                  <a:cubicBezTo>
                    <a:pt x="20" y="11"/>
                    <a:pt x="20" y="11"/>
                    <a:pt x="20" y="11"/>
                  </a:cubicBezTo>
                  <a:cubicBezTo>
                    <a:pt x="22" y="4"/>
                    <a:pt x="28" y="0"/>
                    <a:pt x="35" y="0"/>
                  </a:cubicBezTo>
                  <a:cubicBezTo>
                    <a:pt x="106" y="0"/>
                    <a:pt x="106" y="0"/>
                    <a:pt x="106" y="0"/>
                  </a:cubicBezTo>
                  <a:cubicBezTo>
                    <a:pt x="113" y="0"/>
                    <a:pt x="119" y="4"/>
                    <a:pt x="121" y="11"/>
                  </a:cubicBezTo>
                  <a:cubicBezTo>
                    <a:pt x="140" y="66"/>
                    <a:pt x="140" y="66"/>
                    <a:pt x="140" y="66"/>
                  </a:cubicBezTo>
                  <a:cubicBezTo>
                    <a:pt x="140" y="69"/>
                    <a:pt x="141" y="71"/>
                    <a:pt x="141" y="73"/>
                  </a:cubicBezTo>
                  <a:lnTo>
                    <a:pt x="141" y="103"/>
                  </a:lnTo>
                  <a:close/>
                  <a:moveTo>
                    <a:pt x="129" y="73"/>
                  </a:moveTo>
                  <a:cubicBezTo>
                    <a:pt x="129" y="72"/>
                    <a:pt x="128" y="70"/>
                    <a:pt x="126" y="70"/>
                  </a:cubicBezTo>
                  <a:cubicBezTo>
                    <a:pt x="15" y="70"/>
                    <a:pt x="15" y="70"/>
                    <a:pt x="15" y="70"/>
                  </a:cubicBezTo>
                  <a:cubicBezTo>
                    <a:pt x="13" y="70"/>
                    <a:pt x="12" y="72"/>
                    <a:pt x="12" y="73"/>
                  </a:cubicBezTo>
                  <a:cubicBezTo>
                    <a:pt x="12" y="103"/>
                    <a:pt x="12" y="103"/>
                    <a:pt x="12" y="103"/>
                  </a:cubicBezTo>
                  <a:cubicBezTo>
                    <a:pt x="12" y="104"/>
                    <a:pt x="13" y="105"/>
                    <a:pt x="15" y="105"/>
                  </a:cubicBezTo>
                  <a:cubicBezTo>
                    <a:pt x="126" y="105"/>
                    <a:pt x="126" y="105"/>
                    <a:pt x="126" y="105"/>
                  </a:cubicBezTo>
                  <a:cubicBezTo>
                    <a:pt x="128" y="105"/>
                    <a:pt x="129" y="104"/>
                    <a:pt x="129" y="103"/>
                  </a:cubicBezTo>
                  <a:lnTo>
                    <a:pt x="129" y="73"/>
                  </a:lnTo>
                  <a:close/>
                  <a:moveTo>
                    <a:pt x="125" y="59"/>
                  </a:moveTo>
                  <a:cubicBezTo>
                    <a:pt x="110" y="14"/>
                    <a:pt x="110" y="14"/>
                    <a:pt x="110" y="14"/>
                  </a:cubicBezTo>
                  <a:cubicBezTo>
                    <a:pt x="110" y="13"/>
                    <a:pt x="108" y="12"/>
                    <a:pt x="106" y="12"/>
                  </a:cubicBezTo>
                  <a:cubicBezTo>
                    <a:pt x="35" y="12"/>
                    <a:pt x="35" y="12"/>
                    <a:pt x="35" y="12"/>
                  </a:cubicBezTo>
                  <a:cubicBezTo>
                    <a:pt x="33" y="12"/>
                    <a:pt x="32" y="13"/>
                    <a:pt x="31" y="14"/>
                  </a:cubicBezTo>
                  <a:cubicBezTo>
                    <a:pt x="17" y="59"/>
                    <a:pt x="17" y="59"/>
                    <a:pt x="17" y="59"/>
                  </a:cubicBezTo>
                  <a:lnTo>
                    <a:pt x="125" y="59"/>
                  </a:lnTo>
                  <a:close/>
                  <a:moveTo>
                    <a:pt x="88" y="95"/>
                  </a:moveTo>
                  <a:cubicBezTo>
                    <a:pt x="84" y="95"/>
                    <a:pt x="81" y="92"/>
                    <a:pt x="81" y="88"/>
                  </a:cubicBezTo>
                  <a:cubicBezTo>
                    <a:pt x="81" y="84"/>
                    <a:pt x="84" y="81"/>
                    <a:pt x="88" y="81"/>
                  </a:cubicBezTo>
                  <a:cubicBezTo>
                    <a:pt x="92" y="81"/>
                    <a:pt x="96" y="84"/>
                    <a:pt x="96" y="88"/>
                  </a:cubicBezTo>
                  <a:cubicBezTo>
                    <a:pt x="96" y="92"/>
                    <a:pt x="92" y="95"/>
                    <a:pt x="88" y="95"/>
                  </a:cubicBezTo>
                  <a:close/>
                  <a:moveTo>
                    <a:pt x="112" y="95"/>
                  </a:moveTo>
                  <a:cubicBezTo>
                    <a:pt x="108" y="95"/>
                    <a:pt x="104" y="92"/>
                    <a:pt x="104" y="88"/>
                  </a:cubicBezTo>
                  <a:cubicBezTo>
                    <a:pt x="104" y="84"/>
                    <a:pt x="108" y="81"/>
                    <a:pt x="112" y="81"/>
                  </a:cubicBezTo>
                  <a:cubicBezTo>
                    <a:pt x="116" y="81"/>
                    <a:pt x="119" y="84"/>
                    <a:pt x="119" y="88"/>
                  </a:cubicBezTo>
                  <a:cubicBezTo>
                    <a:pt x="119" y="92"/>
                    <a:pt x="116" y="95"/>
                    <a:pt x="112" y="9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grpSp>
      <p:grpSp>
        <p:nvGrpSpPr>
          <p:cNvPr id="54" name="Group 4"/>
          <p:cNvGrpSpPr/>
          <p:nvPr/>
        </p:nvGrpSpPr>
        <p:grpSpPr>
          <a:xfrm>
            <a:off x="6352230" y="1911411"/>
            <a:ext cx="1111135" cy="947678"/>
            <a:chOff x="4745821" y="1499943"/>
            <a:chExt cx="823252" cy="710758"/>
          </a:xfrm>
        </p:grpSpPr>
        <p:grpSp>
          <p:nvGrpSpPr>
            <p:cNvPr id="55" name="Group 217"/>
            <p:cNvGrpSpPr/>
            <p:nvPr/>
          </p:nvGrpSpPr>
          <p:grpSpPr>
            <a:xfrm>
              <a:off x="4745821" y="1499943"/>
              <a:ext cx="823252" cy="710758"/>
              <a:chOff x="3755667" y="1931353"/>
              <a:chExt cx="680374" cy="587404"/>
            </a:xfrm>
          </p:grpSpPr>
          <p:sp>
            <p:nvSpPr>
              <p:cNvPr id="57"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58"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grpSp>
        <p:sp>
          <p:nvSpPr>
            <p:cNvPr id="56" name="Freeform 9"/>
            <p:cNvSpPr>
              <a:spLocks noEditPoints="1"/>
            </p:cNvSpPr>
            <p:nvPr/>
          </p:nvSpPr>
          <p:spPr bwMode="auto">
            <a:xfrm>
              <a:off x="4982104" y="1749116"/>
              <a:ext cx="367123" cy="246476"/>
            </a:xfrm>
            <a:custGeom>
              <a:avLst/>
              <a:gdLst>
                <a:gd name="T0" fmla="*/ 208 w 210"/>
                <a:gd name="T1" fmla="*/ 38 h 141"/>
                <a:gd name="T2" fmla="*/ 106 w 210"/>
                <a:gd name="T3" fmla="*/ 70 h 141"/>
                <a:gd name="T4" fmla="*/ 105 w 210"/>
                <a:gd name="T5" fmla="*/ 71 h 141"/>
                <a:gd name="T6" fmla="*/ 104 w 210"/>
                <a:gd name="T7" fmla="*/ 70 h 141"/>
                <a:gd name="T8" fmla="*/ 44 w 210"/>
                <a:gd name="T9" fmla="*/ 52 h 141"/>
                <a:gd name="T10" fmla="*/ 35 w 210"/>
                <a:gd name="T11" fmla="*/ 78 h 141"/>
                <a:gd name="T12" fmla="*/ 41 w 210"/>
                <a:gd name="T13" fmla="*/ 88 h 141"/>
                <a:gd name="T14" fmla="*/ 35 w 210"/>
                <a:gd name="T15" fmla="*/ 98 h 141"/>
                <a:gd name="T16" fmla="*/ 41 w 210"/>
                <a:gd name="T17" fmla="*/ 138 h 141"/>
                <a:gd name="T18" fmla="*/ 40 w 210"/>
                <a:gd name="T19" fmla="*/ 140 h 141"/>
                <a:gd name="T20" fmla="*/ 38 w 210"/>
                <a:gd name="T21" fmla="*/ 141 h 141"/>
                <a:gd name="T22" fmla="*/ 20 w 210"/>
                <a:gd name="T23" fmla="*/ 141 h 141"/>
                <a:gd name="T24" fmla="*/ 18 w 210"/>
                <a:gd name="T25" fmla="*/ 140 h 141"/>
                <a:gd name="T26" fmla="*/ 17 w 210"/>
                <a:gd name="T27" fmla="*/ 138 h 141"/>
                <a:gd name="T28" fmla="*/ 22 w 210"/>
                <a:gd name="T29" fmla="*/ 98 h 141"/>
                <a:gd name="T30" fmla="*/ 17 w 210"/>
                <a:gd name="T31" fmla="*/ 88 h 141"/>
                <a:gd name="T32" fmla="*/ 23 w 210"/>
                <a:gd name="T33" fmla="*/ 78 h 141"/>
                <a:gd name="T34" fmla="*/ 32 w 210"/>
                <a:gd name="T35" fmla="*/ 48 h 141"/>
                <a:gd name="T36" fmla="*/ 2 w 210"/>
                <a:gd name="T37" fmla="*/ 38 h 141"/>
                <a:gd name="T38" fmla="*/ 0 w 210"/>
                <a:gd name="T39" fmla="*/ 35 h 141"/>
                <a:gd name="T40" fmla="*/ 2 w 210"/>
                <a:gd name="T41" fmla="*/ 33 h 141"/>
                <a:gd name="T42" fmla="*/ 104 w 210"/>
                <a:gd name="T43" fmla="*/ 0 h 141"/>
                <a:gd name="T44" fmla="*/ 105 w 210"/>
                <a:gd name="T45" fmla="*/ 0 h 141"/>
                <a:gd name="T46" fmla="*/ 106 w 210"/>
                <a:gd name="T47" fmla="*/ 0 h 141"/>
                <a:gd name="T48" fmla="*/ 208 w 210"/>
                <a:gd name="T49" fmla="*/ 33 h 141"/>
                <a:gd name="T50" fmla="*/ 210 w 210"/>
                <a:gd name="T51" fmla="*/ 35 h 141"/>
                <a:gd name="T52" fmla="*/ 208 w 210"/>
                <a:gd name="T53" fmla="*/ 38 h 141"/>
                <a:gd name="T54" fmla="*/ 164 w 210"/>
                <a:gd name="T55" fmla="*/ 94 h 141"/>
                <a:gd name="T56" fmla="*/ 105 w 210"/>
                <a:gd name="T57" fmla="*/ 117 h 141"/>
                <a:gd name="T58" fmla="*/ 46 w 210"/>
                <a:gd name="T59" fmla="*/ 94 h 141"/>
                <a:gd name="T60" fmla="*/ 48 w 210"/>
                <a:gd name="T61" fmla="*/ 65 h 141"/>
                <a:gd name="T62" fmla="*/ 101 w 210"/>
                <a:gd name="T63" fmla="*/ 82 h 141"/>
                <a:gd name="T64" fmla="*/ 105 w 210"/>
                <a:gd name="T65" fmla="*/ 82 h 141"/>
                <a:gd name="T66" fmla="*/ 109 w 210"/>
                <a:gd name="T67" fmla="*/ 82 h 141"/>
                <a:gd name="T68" fmla="*/ 162 w 210"/>
                <a:gd name="T69" fmla="*/ 65 h 141"/>
                <a:gd name="T70" fmla="*/ 164 w 210"/>
                <a:gd name="T71" fmla="*/ 9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0" h="141">
                  <a:moveTo>
                    <a:pt x="208" y="38"/>
                  </a:moveTo>
                  <a:cubicBezTo>
                    <a:pt x="106" y="70"/>
                    <a:pt x="106" y="70"/>
                    <a:pt x="106" y="70"/>
                  </a:cubicBezTo>
                  <a:cubicBezTo>
                    <a:pt x="106" y="71"/>
                    <a:pt x="105" y="71"/>
                    <a:pt x="105" y="71"/>
                  </a:cubicBezTo>
                  <a:cubicBezTo>
                    <a:pt x="105" y="71"/>
                    <a:pt x="104" y="71"/>
                    <a:pt x="104" y="70"/>
                  </a:cubicBezTo>
                  <a:cubicBezTo>
                    <a:pt x="44" y="52"/>
                    <a:pt x="44" y="52"/>
                    <a:pt x="44" y="52"/>
                  </a:cubicBezTo>
                  <a:cubicBezTo>
                    <a:pt x="39" y="56"/>
                    <a:pt x="36" y="66"/>
                    <a:pt x="35" y="78"/>
                  </a:cubicBezTo>
                  <a:cubicBezTo>
                    <a:pt x="38" y="80"/>
                    <a:pt x="41" y="84"/>
                    <a:pt x="41" y="88"/>
                  </a:cubicBezTo>
                  <a:cubicBezTo>
                    <a:pt x="41" y="92"/>
                    <a:pt x="38" y="96"/>
                    <a:pt x="35" y="98"/>
                  </a:cubicBezTo>
                  <a:cubicBezTo>
                    <a:pt x="41" y="138"/>
                    <a:pt x="41" y="138"/>
                    <a:pt x="41" y="138"/>
                  </a:cubicBezTo>
                  <a:cubicBezTo>
                    <a:pt x="41" y="138"/>
                    <a:pt x="40" y="139"/>
                    <a:pt x="40" y="140"/>
                  </a:cubicBezTo>
                  <a:cubicBezTo>
                    <a:pt x="39" y="141"/>
                    <a:pt x="38" y="141"/>
                    <a:pt x="38" y="141"/>
                  </a:cubicBezTo>
                  <a:cubicBezTo>
                    <a:pt x="20" y="141"/>
                    <a:pt x="20" y="141"/>
                    <a:pt x="20" y="141"/>
                  </a:cubicBezTo>
                  <a:cubicBezTo>
                    <a:pt x="19" y="141"/>
                    <a:pt x="18" y="141"/>
                    <a:pt x="18" y="140"/>
                  </a:cubicBezTo>
                  <a:cubicBezTo>
                    <a:pt x="17" y="139"/>
                    <a:pt x="17" y="138"/>
                    <a:pt x="17" y="138"/>
                  </a:cubicBezTo>
                  <a:cubicBezTo>
                    <a:pt x="22" y="98"/>
                    <a:pt x="22" y="98"/>
                    <a:pt x="22" y="98"/>
                  </a:cubicBezTo>
                  <a:cubicBezTo>
                    <a:pt x="19" y="96"/>
                    <a:pt x="17" y="92"/>
                    <a:pt x="17" y="88"/>
                  </a:cubicBezTo>
                  <a:cubicBezTo>
                    <a:pt x="17" y="84"/>
                    <a:pt x="20" y="80"/>
                    <a:pt x="23" y="78"/>
                  </a:cubicBezTo>
                  <a:cubicBezTo>
                    <a:pt x="24" y="67"/>
                    <a:pt x="26" y="56"/>
                    <a:pt x="32" y="48"/>
                  </a:cubicBezTo>
                  <a:cubicBezTo>
                    <a:pt x="2" y="38"/>
                    <a:pt x="2" y="38"/>
                    <a:pt x="2" y="38"/>
                  </a:cubicBezTo>
                  <a:cubicBezTo>
                    <a:pt x="0" y="38"/>
                    <a:pt x="0" y="37"/>
                    <a:pt x="0" y="35"/>
                  </a:cubicBezTo>
                  <a:cubicBezTo>
                    <a:pt x="0" y="34"/>
                    <a:pt x="0" y="33"/>
                    <a:pt x="2" y="33"/>
                  </a:cubicBezTo>
                  <a:cubicBezTo>
                    <a:pt x="104" y="0"/>
                    <a:pt x="104" y="0"/>
                    <a:pt x="104" y="0"/>
                  </a:cubicBezTo>
                  <a:cubicBezTo>
                    <a:pt x="104" y="0"/>
                    <a:pt x="105" y="0"/>
                    <a:pt x="105" y="0"/>
                  </a:cubicBezTo>
                  <a:cubicBezTo>
                    <a:pt x="105" y="0"/>
                    <a:pt x="106" y="0"/>
                    <a:pt x="106" y="0"/>
                  </a:cubicBezTo>
                  <a:cubicBezTo>
                    <a:pt x="208" y="33"/>
                    <a:pt x="208" y="33"/>
                    <a:pt x="208" y="33"/>
                  </a:cubicBezTo>
                  <a:cubicBezTo>
                    <a:pt x="210" y="33"/>
                    <a:pt x="210" y="34"/>
                    <a:pt x="210" y="35"/>
                  </a:cubicBezTo>
                  <a:cubicBezTo>
                    <a:pt x="210" y="37"/>
                    <a:pt x="210" y="38"/>
                    <a:pt x="208" y="38"/>
                  </a:cubicBezTo>
                  <a:close/>
                  <a:moveTo>
                    <a:pt x="164" y="94"/>
                  </a:moveTo>
                  <a:cubicBezTo>
                    <a:pt x="164" y="107"/>
                    <a:pt x="137" y="117"/>
                    <a:pt x="105" y="117"/>
                  </a:cubicBezTo>
                  <a:cubicBezTo>
                    <a:pt x="73" y="117"/>
                    <a:pt x="46" y="107"/>
                    <a:pt x="46" y="94"/>
                  </a:cubicBezTo>
                  <a:cubicBezTo>
                    <a:pt x="48" y="65"/>
                    <a:pt x="48" y="65"/>
                    <a:pt x="48" y="65"/>
                  </a:cubicBezTo>
                  <a:cubicBezTo>
                    <a:pt x="101" y="82"/>
                    <a:pt x="101" y="82"/>
                    <a:pt x="101" y="82"/>
                  </a:cubicBezTo>
                  <a:cubicBezTo>
                    <a:pt x="102" y="82"/>
                    <a:pt x="104" y="82"/>
                    <a:pt x="105" y="82"/>
                  </a:cubicBezTo>
                  <a:cubicBezTo>
                    <a:pt x="106" y="82"/>
                    <a:pt x="108" y="82"/>
                    <a:pt x="109" y="82"/>
                  </a:cubicBezTo>
                  <a:cubicBezTo>
                    <a:pt x="162" y="65"/>
                    <a:pt x="162" y="65"/>
                    <a:pt x="162" y="65"/>
                  </a:cubicBezTo>
                  <a:lnTo>
                    <a:pt x="164" y="9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grpSp>
      <p:grpSp>
        <p:nvGrpSpPr>
          <p:cNvPr id="59" name="Group 14"/>
          <p:cNvGrpSpPr/>
          <p:nvPr/>
        </p:nvGrpSpPr>
        <p:grpSpPr>
          <a:xfrm>
            <a:off x="5207624" y="4843721"/>
            <a:ext cx="1111135" cy="947678"/>
            <a:chOff x="3897771" y="3699175"/>
            <a:chExt cx="823252" cy="710758"/>
          </a:xfrm>
        </p:grpSpPr>
        <p:grpSp>
          <p:nvGrpSpPr>
            <p:cNvPr id="60" name="Group 226"/>
            <p:cNvGrpSpPr/>
            <p:nvPr/>
          </p:nvGrpSpPr>
          <p:grpSpPr>
            <a:xfrm>
              <a:off x="3897771" y="3699175"/>
              <a:ext cx="823252" cy="710758"/>
              <a:chOff x="3755667" y="1931353"/>
              <a:chExt cx="680374" cy="587404"/>
            </a:xfrm>
          </p:grpSpPr>
          <p:sp>
            <p:nvSpPr>
              <p:cNvPr id="62"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63"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grpSp>
        <p:sp>
          <p:nvSpPr>
            <p:cNvPr id="61" name="Freeform 10"/>
            <p:cNvSpPr>
              <a:spLocks noEditPoints="1"/>
            </p:cNvSpPr>
            <p:nvPr/>
          </p:nvSpPr>
          <p:spPr bwMode="auto">
            <a:xfrm>
              <a:off x="4160844" y="3911642"/>
              <a:ext cx="309068" cy="285823"/>
            </a:xfrm>
            <a:custGeom>
              <a:avLst/>
              <a:gdLst>
                <a:gd name="T0" fmla="*/ 152 w 152"/>
                <a:gd name="T1" fmla="*/ 114 h 140"/>
                <a:gd name="T2" fmla="*/ 149 w 152"/>
                <a:gd name="T3" fmla="*/ 117 h 140"/>
                <a:gd name="T4" fmla="*/ 129 w 152"/>
                <a:gd name="T5" fmla="*/ 117 h 140"/>
                <a:gd name="T6" fmla="*/ 129 w 152"/>
                <a:gd name="T7" fmla="*/ 131 h 140"/>
                <a:gd name="T8" fmla="*/ 120 w 152"/>
                <a:gd name="T9" fmla="*/ 140 h 140"/>
                <a:gd name="T10" fmla="*/ 32 w 152"/>
                <a:gd name="T11" fmla="*/ 140 h 140"/>
                <a:gd name="T12" fmla="*/ 23 w 152"/>
                <a:gd name="T13" fmla="*/ 131 h 140"/>
                <a:gd name="T14" fmla="*/ 23 w 152"/>
                <a:gd name="T15" fmla="*/ 117 h 140"/>
                <a:gd name="T16" fmla="*/ 3 w 152"/>
                <a:gd name="T17" fmla="*/ 117 h 140"/>
                <a:gd name="T18" fmla="*/ 0 w 152"/>
                <a:gd name="T19" fmla="*/ 114 h 140"/>
                <a:gd name="T20" fmla="*/ 0 w 152"/>
                <a:gd name="T21" fmla="*/ 76 h 140"/>
                <a:gd name="T22" fmla="*/ 17 w 152"/>
                <a:gd name="T23" fmla="*/ 58 h 140"/>
                <a:gd name="T24" fmla="*/ 23 w 152"/>
                <a:gd name="T25" fmla="*/ 58 h 140"/>
                <a:gd name="T26" fmla="*/ 23 w 152"/>
                <a:gd name="T27" fmla="*/ 8 h 140"/>
                <a:gd name="T28" fmla="*/ 32 w 152"/>
                <a:gd name="T29" fmla="*/ 0 h 140"/>
                <a:gd name="T30" fmla="*/ 94 w 152"/>
                <a:gd name="T31" fmla="*/ 0 h 140"/>
                <a:gd name="T32" fmla="*/ 109 w 152"/>
                <a:gd name="T33" fmla="*/ 6 h 140"/>
                <a:gd name="T34" fmla="*/ 123 w 152"/>
                <a:gd name="T35" fmla="*/ 20 h 140"/>
                <a:gd name="T36" fmla="*/ 129 w 152"/>
                <a:gd name="T37" fmla="*/ 35 h 140"/>
                <a:gd name="T38" fmla="*/ 129 w 152"/>
                <a:gd name="T39" fmla="*/ 58 h 140"/>
                <a:gd name="T40" fmla="*/ 135 w 152"/>
                <a:gd name="T41" fmla="*/ 58 h 140"/>
                <a:gd name="T42" fmla="*/ 152 w 152"/>
                <a:gd name="T43" fmla="*/ 76 h 140"/>
                <a:gd name="T44" fmla="*/ 152 w 152"/>
                <a:gd name="T45" fmla="*/ 114 h 140"/>
                <a:gd name="T46" fmla="*/ 117 w 152"/>
                <a:gd name="T47" fmla="*/ 70 h 140"/>
                <a:gd name="T48" fmla="*/ 117 w 152"/>
                <a:gd name="T49" fmla="*/ 35 h 140"/>
                <a:gd name="T50" fmla="*/ 102 w 152"/>
                <a:gd name="T51" fmla="*/ 35 h 140"/>
                <a:gd name="T52" fmla="*/ 94 w 152"/>
                <a:gd name="T53" fmla="*/ 26 h 140"/>
                <a:gd name="T54" fmla="*/ 94 w 152"/>
                <a:gd name="T55" fmla="*/ 11 h 140"/>
                <a:gd name="T56" fmla="*/ 35 w 152"/>
                <a:gd name="T57" fmla="*/ 11 h 140"/>
                <a:gd name="T58" fmla="*/ 35 w 152"/>
                <a:gd name="T59" fmla="*/ 70 h 140"/>
                <a:gd name="T60" fmla="*/ 117 w 152"/>
                <a:gd name="T61" fmla="*/ 70 h 140"/>
                <a:gd name="T62" fmla="*/ 117 w 152"/>
                <a:gd name="T63" fmla="*/ 129 h 140"/>
                <a:gd name="T64" fmla="*/ 117 w 152"/>
                <a:gd name="T65" fmla="*/ 105 h 140"/>
                <a:gd name="T66" fmla="*/ 35 w 152"/>
                <a:gd name="T67" fmla="*/ 105 h 140"/>
                <a:gd name="T68" fmla="*/ 35 w 152"/>
                <a:gd name="T69" fmla="*/ 129 h 140"/>
                <a:gd name="T70" fmla="*/ 117 w 152"/>
                <a:gd name="T71" fmla="*/ 129 h 140"/>
                <a:gd name="T72" fmla="*/ 135 w 152"/>
                <a:gd name="T73" fmla="*/ 70 h 140"/>
                <a:gd name="T74" fmla="*/ 129 w 152"/>
                <a:gd name="T75" fmla="*/ 76 h 140"/>
                <a:gd name="T76" fmla="*/ 135 w 152"/>
                <a:gd name="T77" fmla="*/ 82 h 140"/>
                <a:gd name="T78" fmla="*/ 140 w 152"/>
                <a:gd name="T79" fmla="*/ 76 h 140"/>
                <a:gd name="T80" fmla="*/ 135 w 152"/>
                <a:gd name="T81"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 h="140">
                  <a:moveTo>
                    <a:pt x="152" y="114"/>
                  </a:moveTo>
                  <a:cubicBezTo>
                    <a:pt x="152" y="115"/>
                    <a:pt x="151" y="117"/>
                    <a:pt x="149" y="117"/>
                  </a:cubicBezTo>
                  <a:cubicBezTo>
                    <a:pt x="129" y="117"/>
                    <a:pt x="129" y="117"/>
                    <a:pt x="129" y="117"/>
                  </a:cubicBezTo>
                  <a:cubicBezTo>
                    <a:pt x="129" y="131"/>
                    <a:pt x="129" y="131"/>
                    <a:pt x="129" y="131"/>
                  </a:cubicBezTo>
                  <a:cubicBezTo>
                    <a:pt x="129" y="136"/>
                    <a:pt x="125" y="140"/>
                    <a:pt x="120" y="140"/>
                  </a:cubicBezTo>
                  <a:cubicBezTo>
                    <a:pt x="32" y="140"/>
                    <a:pt x="32" y="140"/>
                    <a:pt x="32" y="140"/>
                  </a:cubicBezTo>
                  <a:cubicBezTo>
                    <a:pt x="27" y="140"/>
                    <a:pt x="23" y="136"/>
                    <a:pt x="23" y="131"/>
                  </a:cubicBezTo>
                  <a:cubicBezTo>
                    <a:pt x="23" y="117"/>
                    <a:pt x="23" y="117"/>
                    <a:pt x="23" y="117"/>
                  </a:cubicBezTo>
                  <a:cubicBezTo>
                    <a:pt x="3" y="117"/>
                    <a:pt x="3" y="117"/>
                    <a:pt x="3" y="117"/>
                  </a:cubicBezTo>
                  <a:cubicBezTo>
                    <a:pt x="1" y="117"/>
                    <a:pt x="0" y="115"/>
                    <a:pt x="0" y="114"/>
                  </a:cubicBezTo>
                  <a:cubicBezTo>
                    <a:pt x="0" y="76"/>
                    <a:pt x="0" y="76"/>
                    <a:pt x="0" y="76"/>
                  </a:cubicBezTo>
                  <a:cubicBezTo>
                    <a:pt x="0" y="66"/>
                    <a:pt x="8" y="58"/>
                    <a:pt x="17" y="58"/>
                  </a:cubicBezTo>
                  <a:cubicBezTo>
                    <a:pt x="23" y="58"/>
                    <a:pt x="23" y="58"/>
                    <a:pt x="23" y="58"/>
                  </a:cubicBezTo>
                  <a:cubicBezTo>
                    <a:pt x="23" y="8"/>
                    <a:pt x="23" y="8"/>
                    <a:pt x="23" y="8"/>
                  </a:cubicBezTo>
                  <a:cubicBezTo>
                    <a:pt x="23" y="4"/>
                    <a:pt x="27" y="0"/>
                    <a:pt x="32" y="0"/>
                  </a:cubicBezTo>
                  <a:cubicBezTo>
                    <a:pt x="94" y="0"/>
                    <a:pt x="94" y="0"/>
                    <a:pt x="94" y="0"/>
                  </a:cubicBezTo>
                  <a:cubicBezTo>
                    <a:pt x="98" y="0"/>
                    <a:pt x="105" y="2"/>
                    <a:pt x="109" y="6"/>
                  </a:cubicBezTo>
                  <a:cubicBezTo>
                    <a:pt x="123" y="20"/>
                    <a:pt x="123" y="20"/>
                    <a:pt x="123" y="20"/>
                  </a:cubicBezTo>
                  <a:cubicBezTo>
                    <a:pt x="126" y="23"/>
                    <a:pt x="129" y="30"/>
                    <a:pt x="129" y="35"/>
                  </a:cubicBezTo>
                  <a:cubicBezTo>
                    <a:pt x="129" y="58"/>
                    <a:pt x="129" y="58"/>
                    <a:pt x="129" y="58"/>
                  </a:cubicBezTo>
                  <a:cubicBezTo>
                    <a:pt x="135" y="58"/>
                    <a:pt x="135" y="58"/>
                    <a:pt x="135" y="58"/>
                  </a:cubicBezTo>
                  <a:cubicBezTo>
                    <a:pt x="144" y="58"/>
                    <a:pt x="152" y="66"/>
                    <a:pt x="152" y="76"/>
                  </a:cubicBezTo>
                  <a:lnTo>
                    <a:pt x="152" y="114"/>
                  </a:lnTo>
                  <a:close/>
                  <a:moveTo>
                    <a:pt x="117" y="70"/>
                  </a:moveTo>
                  <a:cubicBezTo>
                    <a:pt x="117" y="35"/>
                    <a:pt x="117" y="35"/>
                    <a:pt x="117" y="35"/>
                  </a:cubicBezTo>
                  <a:cubicBezTo>
                    <a:pt x="102" y="35"/>
                    <a:pt x="102" y="35"/>
                    <a:pt x="102" y="35"/>
                  </a:cubicBezTo>
                  <a:cubicBezTo>
                    <a:pt x="98" y="35"/>
                    <a:pt x="94" y="31"/>
                    <a:pt x="94" y="26"/>
                  </a:cubicBezTo>
                  <a:cubicBezTo>
                    <a:pt x="94" y="11"/>
                    <a:pt x="94" y="11"/>
                    <a:pt x="94" y="11"/>
                  </a:cubicBezTo>
                  <a:cubicBezTo>
                    <a:pt x="35" y="11"/>
                    <a:pt x="35" y="11"/>
                    <a:pt x="35" y="11"/>
                  </a:cubicBezTo>
                  <a:cubicBezTo>
                    <a:pt x="35" y="70"/>
                    <a:pt x="35" y="70"/>
                    <a:pt x="35" y="70"/>
                  </a:cubicBezTo>
                  <a:lnTo>
                    <a:pt x="117" y="70"/>
                  </a:lnTo>
                  <a:close/>
                  <a:moveTo>
                    <a:pt x="117" y="129"/>
                  </a:moveTo>
                  <a:cubicBezTo>
                    <a:pt x="117" y="105"/>
                    <a:pt x="117" y="105"/>
                    <a:pt x="117" y="105"/>
                  </a:cubicBezTo>
                  <a:cubicBezTo>
                    <a:pt x="35" y="105"/>
                    <a:pt x="35" y="105"/>
                    <a:pt x="35" y="105"/>
                  </a:cubicBezTo>
                  <a:cubicBezTo>
                    <a:pt x="35" y="129"/>
                    <a:pt x="35" y="129"/>
                    <a:pt x="35" y="129"/>
                  </a:cubicBezTo>
                  <a:lnTo>
                    <a:pt x="117" y="129"/>
                  </a:lnTo>
                  <a:close/>
                  <a:moveTo>
                    <a:pt x="135" y="70"/>
                  </a:moveTo>
                  <a:cubicBezTo>
                    <a:pt x="131" y="70"/>
                    <a:pt x="129" y="73"/>
                    <a:pt x="129" y="76"/>
                  </a:cubicBezTo>
                  <a:cubicBezTo>
                    <a:pt x="129" y="79"/>
                    <a:pt x="131" y="82"/>
                    <a:pt x="135" y="82"/>
                  </a:cubicBezTo>
                  <a:cubicBezTo>
                    <a:pt x="138" y="82"/>
                    <a:pt x="140" y="79"/>
                    <a:pt x="140" y="76"/>
                  </a:cubicBezTo>
                  <a:cubicBezTo>
                    <a:pt x="140" y="73"/>
                    <a:pt x="138" y="70"/>
                    <a:pt x="135" y="7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grpSp>
      <p:grpSp>
        <p:nvGrpSpPr>
          <p:cNvPr id="64" name="Group 3"/>
          <p:cNvGrpSpPr/>
          <p:nvPr/>
        </p:nvGrpSpPr>
        <p:grpSpPr>
          <a:xfrm>
            <a:off x="4919407" y="2404388"/>
            <a:ext cx="1111135" cy="947678"/>
            <a:chOff x="3684228" y="1869676"/>
            <a:chExt cx="823252" cy="710758"/>
          </a:xfrm>
        </p:grpSpPr>
        <p:grpSp>
          <p:nvGrpSpPr>
            <p:cNvPr id="65" name="Group 1"/>
            <p:cNvGrpSpPr/>
            <p:nvPr/>
          </p:nvGrpSpPr>
          <p:grpSpPr>
            <a:xfrm>
              <a:off x="3684228" y="1869676"/>
              <a:ext cx="823252" cy="710758"/>
              <a:chOff x="3755667" y="1931353"/>
              <a:chExt cx="680374" cy="587404"/>
            </a:xfrm>
            <a:solidFill>
              <a:srgbClr val="FFFFFF"/>
            </a:solidFill>
          </p:grpSpPr>
          <p:sp>
            <p:nvSpPr>
              <p:cNvPr id="67"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68"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grpSp>
        <p:sp>
          <p:nvSpPr>
            <p:cNvPr id="66" name="Freeform 11"/>
            <p:cNvSpPr>
              <a:spLocks noEditPoints="1"/>
            </p:cNvSpPr>
            <p:nvPr/>
          </p:nvSpPr>
          <p:spPr bwMode="auto">
            <a:xfrm>
              <a:off x="3950778" y="2059444"/>
              <a:ext cx="290153" cy="341524"/>
            </a:xfrm>
            <a:custGeom>
              <a:avLst/>
              <a:gdLst>
                <a:gd name="T0" fmla="*/ 118 w 129"/>
                <a:gd name="T1" fmla="*/ 87 h 152"/>
                <a:gd name="T2" fmla="*/ 107 w 129"/>
                <a:gd name="T3" fmla="*/ 99 h 152"/>
                <a:gd name="T4" fmla="*/ 51 w 129"/>
                <a:gd name="T5" fmla="*/ 107 h 152"/>
                <a:gd name="T6" fmla="*/ 15 w 129"/>
                <a:gd name="T7" fmla="*/ 94 h 152"/>
                <a:gd name="T8" fmla="*/ 9 w 129"/>
                <a:gd name="T9" fmla="*/ 79 h 152"/>
                <a:gd name="T10" fmla="*/ 0 w 129"/>
                <a:gd name="T11" fmla="*/ 22 h 152"/>
                <a:gd name="T12" fmla="*/ 17 w 129"/>
                <a:gd name="T13" fmla="*/ 8 h 152"/>
                <a:gd name="T14" fmla="*/ 46 w 129"/>
                <a:gd name="T15" fmla="*/ 2 h 152"/>
                <a:gd name="T16" fmla="*/ 107 w 129"/>
                <a:gd name="T17" fmla="*/ 6 h 152"/>
                <a:gd name="T18" fmla="*/ 127 w 129"/>
                <a:gd name="T19" fmla="*/ 18 h 152"/>
                <a:gd name="T20" fmla="*/ 128 w 129"/>
                <a:gd name="T21" fmla="*/ 27 h 152"/>
                <a:gd name="T22" fmla="*/ 118 w 129"/>
                <a:gd name="T23" fmla="*/ 87 h 152"/>
                <a:gd name="T24" fmla="*/ 101 w 129"/>
                <a:gd name="T25" fmla="*/ 141 h 152"/>
                <a:gd name="T26" fmla="*/ 47 w 129"/>
                <a:gd name="T27" fmla="*/ 148 h 152"/>
                <a:gd name="T28" fmla="*/ 21 w 129"/>
                <a:gd name="T29" fmla="*/ 135 h 152"/>
                <a:gd name="T30" fmla="*/ 16 w 129"/>
                <a:gd name="T31" fmla="*/ 108 h 152"/>
                <a:gd name="T32" fmla="*/ 16 w 129"/>
                <a:gd name="T33" fmla="*/ 106 h 152"/>
                <a:gd name="T34" fmla="*/ 18 w 129"/>
                <a:gd name="T35" fmla="*/ 106 h 152"/>
                <a:gd name="T36" fmla="*/ 111 w 129"/>
                <a:gd name="T37" fmla="*/ 106 h 152"/>
                <a:gd name="T38" fmla="*/ 112 w 129"/>
                <a:gd name="T39" fmla="*/ 115 h 152"/>
                <a:gd name="T40" fmla="*/ 101 w 129"/>
                <a:gd name="T41" fmla="*/ 141 h 152"/>
                <a:gd name="T42" fmla="*/ 89 w 129"/>
                <a:gd name="T43" fmla="*/ 13 h 152"/>
                <a:gd name="T44" fmla="*/ 38 w 129"/>
                <a:gd name="T45" fmla="*/ 13 h 152"/>
                <a:gd name="T46" fmla="*/ 22 w 129"/>
                <a:gd name="T47" fmla="*/ 20 h 152"/>
                <a:gd name="T48" fmla="*/ 44 w 129"/>
                <a:gd name="T49" fmla="*/ 28 h 152"/>
                <a:gd name="T50" fmla="*/ 85 w 129"/>
                <a:gd name="T51" fmla="*/ 28 h 152"/>
                <a:gd name="T52" fmla="*/ 106 w 129"/>
                <a:gd name="T53" fmla="*/ 20 h 152"/>
                <a:gd name="T54" fmla="*/ 89 w 129"/>
                <a:gd name="T55" fmla="*/ 13 h 152"/>
                <a:gd name="T56" fmla="*/ 56 w 129"/>
                <a:gd name="T57" fmla="*/ 54 h 152"/>
                <a:gd name="T58" fmla="*/ 44 w 129"/>
                <a:gd name="T59" fmla="*/ 74 h 152"/>
                <a:gd name="T60" fmla="*/ 66 w 129"/>
                <a:gd name="T61" fmla="*/ 93 h 152"/>
                <a:gd name="T62" fmla="*/ 84 w 129"/>
                <a:gd name="T63" fmla="*/ 70 h 152"/>
                <a:gd name="T64" fmla="*/ 56 w 129"/>
                <a:gd name="T65" fmla="*/ 54 h 152"/>
                <a:gd name="T66" fmla="*/ 59 w 129"/>
                <a:gd name="T67" fmla="*/ 82 h 152"/>
                <a:gd name="T68" fmla="*/ 59 w 129"/>
                <a:gd name="T69" fmla="*/ 64 h 152"/>
                <a:gd name="T70" fmla="*/ 74 w 129"/>
                <a:gd name="T71" fmla="*/ 72 h 152"/>
                <a:gd name="T72" fmla="*/ 59 w 129"/>
                <a:gd name="T73" fmla="*/ 8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52">
                  <a:moveTo>
                    <a:pt x="118" y="87"/>
                  </a:moveTo>
                  <a:cubicBezTo>
                    <a:pt x="117" y="93"/>
                    <a:pt x="111" y="96"/>
                    <a:pt x="107" y="99"/>
                  </a:cubicBezTo>
                  <a:cubicBezTo>
                    <a:pt x="89" y="107"/>
                    <a:pt x="69" y="109"/>
                    <a:pt x="51" y="107"/>
                  </a:cubicBezTo>
                  <a:cubicBezTo>
                    <a:pt x="38" y="106"/>
                    <a:pt x="25" y="102"/>
                    <a:pt x="15" y="94"/>
                  </a:cubicBezTo>
                  <a:cubicBezTo>
                    <a:pt x="10" y="90"/>
                    <a:pt x="10" y="84"/>
                    <a:pt x="9" y="79"/>
                  </a:cubicBezTo>
                  <a:cubicBezTo>
                    <a:pt x="6" y="60"/>
                    <a:pt x="2" y="41"/>
                    <a:pt x="0" y="22"/>
                  </a:cubicBezTo>
                  <a:cubicBezTo>
                    <a:pt x="1" y="14"/>
                    <a:pt x="10" y="10"/>
                    <a:pt x="17" y="8"/>
                  </a:cubicBezTo>
                  <a:cubicBezTo>
                    <a:pt x="26" y="4"/>
                    <a:pt x="36" y="3"/>
                    <a:pt x="46" y="2"/>
                  </a:cubicBezTo>
                  <a:cubicBezTo>
                    <a:pt x="66" y="0"/>
                    <a:pt x="87" y="1"/>
                    <a:pt x="107" y="6"/>
                  </a:cubicBezTo>
                  <a:cubicBezTo>
                    <a:pt x="115" y="9"/>
                    <a:pt x="122" y="12"/>
                    <a:pt x="127" y="18"/>
                  </a:cubicBezTo>
                  <a:cubicBezTo>
                    <a:pt x="129" y="20"/>
                    <a:pt x="129" y="24"/>
                    <a:pt x="128" y="27"/>
                  </a:cubicBezTo>
                  <a:cubicBezTo>
                    <a:pt x="125" y="47"/>
                    <a:pt x="121" y="67"/>
                    <a:pt x="118" y="87"/>
                  </a:cubicBezTo>
                  <a:close/>
                  <a:moveTo>
                    <a:pt x="101" y="141"/>
                  </a:moveTo>
                  <a:cubicBezTo>
                    <a:pt x="85" y="151"/>
                    <a:pt x="65" y="152"/>
                    <a:pt x="47" y="148"/>
                  </a:cubicBezTo>
                  <a:cubicBezTo>
                    <a:pt x="37" y="147"/>
                    <a:pt x="26" y="144"/>
                    <a:pt x="21" y="135"/>
                  </a:cubicBezTo>
                  <a:cubicBezTo>
                    <a:pt x="18" y="126"/>
                    <a:pt x="17" y="117"/>
                    <a:pt x="16" y="108"/>
                  </a:cubicBezTo>
                  <a:cubicBezTo>
                    <a:pt x="16" y="106"/>
                    <a:pt x="16" y="106"/>
                    <a:pt x="16" y="106"/>
                  </a:cubicBezTo>
                  <a:cubicBezTo>
                    <a:pt x="18" y="106"/>
                    <a:pt x="18" y="106"/>
                    <a:pt x="18" y="106"/>
                  </a:cubicBezTo>
                  <a:cubicBezTo>
                    <a:pt x="45" y="124"/>
                    <a:pt x="83" y="124"/>
                    <a:pt x="111" y="106"/>
                  </a:cubicBezTo>
                  <a:cubicBezTo>
                    <a:pt x="115" y="107"/>
                    <a:pt x="112" y="112"/>
                    <a:pt x="112" y="115"/>
                  </a:cubicBezTo>
                  <a:cubicBezTo>
                    <a:pt x="109" y="124"/>
                    <a:pt x="110" y="136"/>
                    <a:pt x="101" y="141"/>
                  </a:cubicBezTo>
                  <a:close/>
                  <a:moveTo>
                    <a:pt x="89" y="13"/>
                  </a:moveTo>
                  <a:cubicBezTo>
                    <a:pt x="72" y="11"/>
                    <a:pt x="55" y="10"/>
                    <a:pt x="38" y="13"/>
                  </a:cubicBezTo>
                  <a:cubicBezTo>
                    <a:pt x="32" y="14"/>
                    <a:pt x="26" y="15"/>
                    <a:pt x="22" y="20"/>
                  </a:cubicBezTo>
                  <a:cubicBezTo>
                    <a:pt x="28" y="26"/>
                    <a:pt x="36" y="27"/>
                    <a:pt x="44" y="28"/>
                  </a:cubicBezTo>
                  <a:cubicBezTo>
                    <a:pt x="57" y="29"/>
                    <a:pt x="71" y="30"/>
                    <a:pt x="85" y="28"/>
                  </a:cubicBezTo>
                  <a:cubicBezTo>
                    <a:pt x="92" y="27"/>
                    <a:pt x="101" y="26"/>
                    <a:pt x="106" y="20"/>
                  </a:cubicBezTo>
                  <a:cubicBezTo>
                    <a:pt x="102" y="15"/>
                    <a:pt x="95" y="14"/>
                    <a:pt x="89" y="13"/>
                  </a:cubicBezTo>
                  <a:close/>
                  <a:moveTo>
                    <a:pt x="56" y="54"/>
                  </a:moveTo>
                  <a:cubicBezTo>
                    <a:pt x="48" y="57"/>
                    <a:pt x="43" y="65"/>
                    <a:pt x="44" y="74"/>
                  </a:cubicBezTo>
                  <a:cubicBezTo>
                    <a:pt x="44" y="85"/>
                    <a:pt x="55" y="94"/>
                    <a:pt x="66" y="93"/>
                  </a:cubicBezTo>
                  <a:cubicBezTo>
                    <a:pt x="77" y="92"/>
                    <a:pt x="86" y="81"/>
                    <a:pt x="84" y="70"/>
                  </a:cubicBezTo>
                  <a:cubicBezTo>
                    <a:pt x="83" y="57"/>
                    <a:pt x="68" y="48"/>
                    <a:pt x="56" y="54"/>
                  </a:cubicBezTo>
                  <a:close/>
                  <a:moveTo>
                    <a:pt x="59" y="82"/>
                  </a:moveTo>
                  <a:cubicBezTo>
                    <a:pt x="52" y="79"/>
                    <a:pt x="52" y="67"/>
                    <a:pt x="59" y="64"/>
                  </a:cubicBezTo>
                  <a:cubicBezTo>
                    <a:pt x="65" y="60"/>
                    <a:pt x="74" y="65"/>
                    <a:pt x="74" y="72"/>
                  </a:cubicBezTo>
                  <a:cubicBezTo>
                    <a:pt x="75" y="80"/>
                    <a:pt x="66" y="86"/>
                    <a:pt x="59" y="8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8091015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strips(downLeft)">
                                      <p:cBhvr>
                                        <p:cTn id="7" dur="200"/>
                                        <p:tgtEl>
                                          <p:spTgt spid="64"/>
                                        </p:tgtEl>
                                      </p:cBhvr>
                                    </p:animEffect>
                                  </p:childTnLst>
                                </p:cTn>
                              </p:par>
                            </p:childTnLst>
                          </p:cTn>
                        </p:par>
                        <p:par>
                          <p:cTn id="8" fill="hold">
                            <p:stCondLst>
                              <p:cond delay="200"/>
                            </p:stCondLst>
                            <p:childTnLst>
                              <p:par>
                                <p:cTn id="9" presetID="2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200"/>
                                        <p:tgtEl>
                                          <p:spTgt spid="12"/>
                                        </p:tgtEl>
                                      </p:cBhvr>
                                    </p:animEffect>
                                  </p:childTnLst>
                                </p:cTn>
                              </p:par>
                              <p:par>
                                <p:cTn id="12" presetID="53" presetClass="entr" presetSubtype="16"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200" fill="hold"/>
                                        <p:tgtEl>
                                          <p:spTgt spid="18"/>
                                        </p:tgtEl>
                                        <p:attrNameLst>
                                          <p:attrName>ppt_w</p:attrName>
                                        </p:attrNameLst>
                                      </p:cBhvr>
                                      <p:tavLst>
                                        <p:tav tm="0">
                                          <p:val>
                                            <p:fltVal val="0"/>
                                          </p:val>
                                        </p:tav>
                                        <p:tav tm="100000">
                                          <p:val>
                                            <p:strVal val="#ppt_w"/>
                                          </p:val>
                                        </p:tav>
                                      </p:tavLst>
                                    </p:anim>
                                    <p:anim calcmode="lin" valueType="num">
                                      <p:cBhvr>
                                        <p:cTn id="15" dur="200" fill="hold"/>
                                        <p:tgtEl>
                                          <p:spTgt spid="18"/>
                                        </p:tgtEl>
                                        <p:attrNameLst>
                                          <p:attrName>ppt_h</p:attrName>
                                        </p:attrNameLst>
                                      </p:cBhvr>
                                      <p:tavLst>
                                        <p:tav tm="0">
                                          <p:val>
                                            <p:fltVal val="0"/>
                                          </p:val>
                                        </p:tav>
                                        <p:tav tm="100000">
                                          <p:val>
                                            <p:strVal val="#ppt_h"/>
                                          </p:val>
                                        </p:tav>
                                      </p:tavLst>
                                    </p:anim>
                                    <p:animEffect transition="in" filter="fade">
                                      <p:cBhvr>
                                        <p:cTn id="16" dur="200"/>
                                        <p:tgtEl>
                                          <p:spTgt spid="18"/>
                                        </p:tgtEl>
                                      </p:cBhvr>
                                    </p:animEffect>
                                  </p:childTnLst>
                                </p:cTn>
                              </p:par>
                            </p:childTnLst>
                          </p:cTn>
                        </p:par>
                        <p:par>
                          <p:cTn id="17" fill="hold">
                            <p:stCondLst>
                              <p:cond delay="4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200"/>
                                        <p:tgtEl>
                                          <p:spTgt spid="13"/>
                                        </p:tgtEl>
                                      </p:cBhvr>
                                    </p:animEffect>
                                  </p:childTnLst>
                                </p:cTn>
                              </p:par>
                            </p:childTnLst>
                          </p:cTn>
                        </p:par>
                        <p:par>
                          <p:cTn id="21" fill="hold">
                            <p:stCondLst>
                              <p:cond delay="600"/>
                            </p:stCondLst>
                            <p:childTnLst>
                              <p:par>
                                <p:cTn id="22" presetID="18" presetClass="entr" presetSubtype="12"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strips(downLeft)">
                                      <p:cBhvr>
                                        <p:cTn id="24" dur="200"/>
                                        <p:tgtEl>
                                          <p:spTgt spid="39"/>
                                        </p:tgtEl>
                                      </p:cBhvr>
                                    </p:animEffect>
                                  </p:childTnLst>
                                </p:cTn>
                              </p:par>
                            </p:childTnLst>
                          </p:cTn>
                        </p:par>
                        <p:par>
                          <p:cTn id="25" fill="hold">
                            <p:stCondLst>
                              <p:cond delay="800"/>
                            </p:stCondLst>
                            <p:childTnLst>
                              <p:par>
                                <p:cTn id="26" presetID="22" presetClass="entr" presetSubtype="2"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200"/>
                                        <p:tgtEl>
                                          <p:spTgt spid="14"/>
                                        </p:tgtEl>
                                      </p:cBhvr>
                                    </p:animEffect>
                                  </p:childTnLst>
                                </p:cTn>
                              </p:par>
                              <p:par>
                                <p:cTn id="29" presetID="53" presetClass="entr" presetSubtype="16"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200" fill="hold"/>
                                        <p:tgtEl>
                                          <p:spTgt spid="21"/>
                                        </p:tgtEl>
                                        <p:attrNameLst>
                                          <p:attrName>ppt_w</p:attrName>
                                        </p:attrNameLst>
                                      </p:cBhvr>
                                      <p:tavLst>
                                        <p:tav tm="0">
                                          <p:val>
                                            <p:fltVal val="0"/>
                                          </p:val>
                                        </p:tav>
                                        <p:tav tm="100000">
                                          <p:val>
                                            <p:strVal val="#ppt_w"/>
                                          </p:val>
                                        </p:tav>
                                      </p:tavLst>
                                    </p:anim>
                                    <p:anim calcmode="lin" valueType="num">
                                      <p:cBhvr>
                                        <p:cTn id="32" dur="200" fill="hold"/>
                                        <p:tgtEl>
                                          <p:spTgt spid="21"/>
                                        </p:tgtEl>
                                        <p:attrNameLst>
                                          <p:attrName>ppt_h</p:attrName>
                                        </p:attrNameLst>
                                      </p:cBhvr>
                                      <p:tavLst>
                                        <p:tav tm="0">
                                          <p:val>
                                            <p:fltVal val="0"/>
                                          </p:val>
                                        </p:tav>
                                        <p:tav tm="100000">
                                          <p:val>
                                            <p:strVal val="#ppt_h"/>
                                          </p:val>
                                        </p:tav>
                                      </p:tavLst>
                                    </p:anim>
                                    <p:animEffect transition="in" filter="fade">
                                      <p:cBhvr>
                                        <p:cTn id="33" dur="200"/>
                                        <p:tgtEl>
                                          <p:spTgt spid="21"/>
                                        </p:tgtEl>
                                      </p:cBhvr>
                                    </p:animEffect>
                                  </p:childTnLst>
                                </p:cTn>
                              </p:par>
                            </p:childTnLst>
                          </p:cTn>
                        </p:par>
                        <p:par>
                          <p:cTn id="34" fill="hold">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200"/>
                                        <p:tgtEl>
                                          <p:spTgt spid="15"/>
                                        </p:tgtEl>
                                      </p:cBhvr>
                                    </p:animEffect>
                                  </p:childTnLst>
                                </p:cTn>
                              </p:par>
                            </p:childTnLst>
                          </p:cTn>
                        </p:par>
                        <p:par>
                          <p:cTn id="38" fill="hold">
                            <p:stCondLst>
                              <p:cond delay="1200"/>
                            </p:stCondLst>
                            <p:childTnLst>
                              <p:par>
                                <p:cTn id="39" presetID="18" presetClass="entr" presetSubtype="12" fill="hold"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strips(downLeft)">
                                      <p:cBhvr>
                                        <p:cTn id="41" dur="200"/>
                                        <p:tgtEl>
                                          <p:spTgt spid="59"/>
                                        </p:tgtEl>
                                      </p:cBhvr>
                                    </p:animEffect>
                                  </p:childTnLst>
                                </p:cTn>
                              </p:par>
                            </p:childTnLst>
                          </p:cTn>
                        </p:par>
                        <p:par>
                          <p:cTn id="42" fill="hold">
                            <p:stCondLst>
                              <p:cond delay="1400"/>
                            </p:stCondLst>
                            <p:childTnLst>
                              <p:par>
                                <p:cTn id="43" presetID="22" presetClass="entr" presetSubtype="2"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right)">
                                      <p:cBhvr>
                                        <p:cTn id="45" dur="200"/>
                                        <p:tgtEl>
                                          <p:spTgt spid="16"/>
                                        </p:tgtEl>
                                      </p:cBhvr>
                                    </p:animEffect>
                                  </p:childTnLst>
                                </p:cTn>
                              </p:par>
                              <p:par>
                                <p:cTn id="46" presetID="53" presetClass="entr" presetSubtype="16"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200" fill="hold"/>
                                        <p:tgtEl>
                                          <p:spTgt spid="24"/>
                                        </p:tgtEl>
                                        <p:attrNameLst>
                                          <p:attrName>ppt_w</p:attrName>
                                        </p:attrNameLst>
                                      </p:cBhvr>
                                      <p:tavLst>
                                        <p:tav tm="0">
                                          <p:val>
                                            <p:fltVal val="0"/>
                                          </p:val>
                                        </p:tav>
                                        <p:tav tm="100000">
                                          <p:val>
                                            <p:strVal val="#ppt_w"/>
                                          </p:val>
                                        </p:tav>
                                      </p:tavLst>
                                    </p:anim>
                                    <p:anim calcmode="lin" valueType="num">
                                      <p:cBhvr>
                                        <p:cTn id="49" dur="200" fill="hold"/>
                                        <p:tgtEl>
                                          <p:spTgt spid="24"/>
                                        </p:tgtEl>
                                        <p:attrNameLst>
                                          <p:attrName>ppt_h</p:attrName>
                                        </p:attrNameLst>
                                      </p:cBhvr>
                                      <p:tavLst>
                                        <p:tav tm="0">
                                          <p:val>
                                            <p:fltVal val="0"/>
                                          </p:val>
                                        </p:tav>
                                        <p:tav tm="100000">
                                          <p:val>
                                            <p:strVal val="#ppt_h"/>
                                          </p:val>
                                        </p:tav>
                                      </p:tavLst>
                                    </p:anim>
                                    <p:animEffect transition="in" filter="fade">
                                      <p:cBhvr>
                                        <p:cTn id="50" dur="200"/>
                                        <p:tgtEl>
                                          <p:spTgt spid="24"/>
                                        </p:tgtEl>
                                      </p:cBhvr>
                                    </p:animEffect>
                                  </p:childTnLst>
                                </p:cTn>
                              </p:par>
                            </p:childTnLst>
                          </p:cTn>
                        </p:par>
                        <p:par>
                          <p:cTn id="51" fill="hold">
                            <p:stCondLst>
                              <p:cond delay="1600"/>
                            </p:stCondLst>
                            <p:childTnLst>
                              <p:par>
                                <p:cTn id="52" presetID="22" presetClass="entr" presetSubtype="8"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200"/>
                                        <p:tgtEl>
                                          <p:spTgt spid="17"/>
                                        </p:tgtEl>
                                      </p:cBhvr>
                                    </p:animEffect>
                                  </p:childTnLst>
                                </p:cTn>
                              </p:par>
                            </p:childTnLst>
                          </p:cTn>
                        </p:par>
                        <p:par>
                          <p:cTn id="55" fill="hold">
                            <p:stCondLst>
                              <p:cond delay="1800"/>
                            </p:stCondLst>
                            <p:childTnLst>
                              <p:par>
                                <p:cTn id="56" presetID="18" presetClass="entr" presetSubtype="12" fill="hold" nodeType="after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strips(downLeft)">
                                      <p:cBhvr>
                                        <p:cTn id="58" dur="200"/>
                                        <p:tgtEl>
                                          <p:spTgt spid="54"/>
                                        </p:tgtEl>
                                      </p:cBhvr>
                                    </p:animEffect>
                                  </p:childTnLst>
                                </p:cTn>
                              </p:par>
                            </p:childTnLst>
                          </p:cTn>
                        </p:par>
                        <p:par>
                          <p:cTn id="59" fill="hold">
                            <p:stCondLst>
                              <p:cond delay="2000"/>
                            </p:stCondLst>
                            <p:childTnLst>
                              <p:par>
                                <p:cTn id="60" presetID="22" presetClass="entr" presetSubtype="8"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200"/>
                                        <p:tgtEl>
                                          <p:spTgt spid="9"/>
                                        </p:tgtEl>
                                      </p:cBhvr>
                                    </p:animEffect>
                                  </p:childTnLst>
                                </p:cTn>
                              </p:par>
                              <p:par>
                                <p:cTn id="63" presetID="53" presetClass="entr" presetSubtype="16"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p:cTn id="65" dur="200" fill="hold"/>
                                        <p:tgtEl>
                                          <p:spTgt spid="30"/>
                                        </p:tgtEl>
                                        <p:attrNameLst>
                                          <p:attrName>ppt_w</p:attrName>
                                        </p:attrNameLst>
                                      </p:cBhvr>
                                      <p:tavLst>
                                        <p:tav tm="0">
                                          <p:val>
                                            <p:fltVal val="0"/>
                                          </p:val>
                                        </p:tav>
                                        <p:tav tm="100000">
                                          <p:val>
                                            <p:strVal val="#ppt_w"/>
                                          </p:val>
                                        </p:tav>
                                      </p:tavLst>
                                    </p:anim>
                                    <p:anim calcmode="lin" valueType="num">
                                      <p:cBhvr>
                                        <p:cTn id="66" dur="200" fill="hold"/>
                                        <p:tgtEl>
                                          <p:spTgt spid="30"/>
                                        </p:tgtEl>
                                        <p:attrNameLst>
                                          <p:attrName>ppt_h</p:attrName>
                                        </p:attrNameLst>
                                      </p:cBhvr>
                                      <p:tavLst>
                                        <p:tav tm="0">
                                          <p:val>
                                            <p:fltVal val="0"/>
                                          </p:val>
                                        </p:tav>
                                        <p:tav tm="100000">
                                          <p:val>
                                            <p:strVal val="#ppt_h"/>
                                          </p:val>
                                        </p:tav>
                                      </p:tavLst>
                                    </p:anim>
                                    <p:animEffect transition="in" filter="fade">
                                      <p:cBhvr>
                                        <p:cTn id="67" dur="200"/>
                                        <p:tgtEl>
                                          <p:spTgt spid="30"/>
                                        </p:tgtEl>
                                      </p:cBhvr>
                                    </p:animEffect>
                                  </p:childTnLst>
                                </p:cTn>
                              </p:par>
                            </p:childTnLst>
                          </p:cTn>
                        </p:par>
                        <p:par>
                          <p:cTn id="68" fill="hold">
                            <p:stCondLst>
                              <p:cond delay="2200"/>
                            </p:stCondLst>
                            <p:childTnLst>
                              <p:par>
                                <p:cTn id="69" presetID="22" presetClass="entr" presetSubtype="2"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right)">
                                      <p:cBhvr>
                                        <p:cTn id="71" dur="200"/>
                                        <p:tgtEl>
                                          <p:spTgt spid="27"/>
                                        </p:tgtEl>
                                      </p:cBhvr>
                                    </p:animEffect>
                                  </p:childTnLst>
                                </p:cTn>
                              </p:par>
                            </p:childTnLst>
                          </p:cTn>
                        </p:par>
                        <p:par>
                          <p:cTn id="72" fill="hold">
                            <p:stCondLst>
                              <p:cond delay="2400"/>
                            </p:stCondLst>
                            <p:childTnLst>
                              <p:par>
                                <p:cTn id="73" presetID="18" presetClass="entr" presetSubtype="12"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strips(downLeft)">
                                      <p:cBhvr>
                                        <p:cTn id="75" dur="200"/>
                                        <p:tgtEl>
                                          <p:spTgt spid="49"/>
                                        </p:tgtEl>
                                      </p:cBhvr>
                                    </p:animEffect>
                                  </p:childTnLst>
                                </p:cTn>
                              </p:par>
                            </p:childTnLst>
                          </p:cTn>
                        </p:par>
                        <p:par>
                          <p:cTn id="76" fill="hold">
                            <p:stCondLst>
                              <p:cond delay="2600"/>
                            </p:stCondLst>
                            <p:childTnLst>
                              <p:par>
                                <p:cTn id="77" presetID="22" presetClass="entr" presetSubtype="8"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left)">
                                      <p:cBhvr>
                                        <p:cTn id="79" dur="200"/>
                                        <p:tgtEl>
                                          <p:spTgt spid="10"/>
                                        </p:tgtEl>
                                      </p:cBhvr>
                                    </p:animEffect>
                                  </p:childTnLst>
                                </p:cTn>
                              </p:par>
                              <p:par>
                                <p:cTn id="80" presetID="53" presetClass="entr" presetSubtype="16" fill="hold" nodeType="withEffect">
                                  <p:stCondLst>
                                    <p:cond delay="0"/>
                                  </p:stCondLst>
                                  <p:childTnLst>
                                    <p:set>
                                      <p:cBhvr>
                                        <p:cTn id="81" dur="1" fill="hold">
                                          <p:stCondLst>
                                            <p:cond delay="0"/>
                                          </p:stCondLst>
                                        </p:cTn>
                                        <p:tgtEl>
                                          <p:spTgt spid="33"/>
                                        </p:tgtEl>
                                        <p:attrNameLst>
                                          <p:attrName>style.visibility</p:attrName>
                                        </p:attrNameLst>
                                      </p:cBhvr>
                                      <p:to>
                                        <p:strVal val="visible"/>
                                      </p:to>
                                    </p:set>
                                    <p:anim calcmode="lin" valueType="num">
                                      <p:cBhvr>
                                        <p:cTn id="82" dur="200" fill="hold"/>
                                        <p:tgtEl>
                                          <p:spTgt spid="33"/>
                                        </p:tgtEl>
                                        <p:attrNameLst>
                                          <p:attrName>ppt_w</p:attrName>
                                        </p:attrNameLst>
                                      </p:cBhvr>
                                      <p:tavLst>
                                        <p:tav tm="0">
                                          <p:val>
                                            <p:fltVal val="0"/>
                                          </p:val>
                                        </p:tav>
                                        <p:tav tm="100000">
                                          <p:val>
                                            <p:strVal val="#ppt_w"/>
                                          </p:val>
                                        </p:tav>
                                      </p:tavLst>
                                    </p:anim>
                                    <p:anim calcmode="lin" valueType="num">
                                      <p:cBhvr>
                                        <p:cTn id="83" dur="200" fill="hold"/>
                                        <p:tgtEl>
                                          <p:spTgt spid="33"/>
                                        </p:tgtEl>
                                        <p:attrNameLst>
                                          <p:attrName>ppt_h</p:attrName>
                                        </p:attrNameLst>
                                      </p:cBhvr>
                                      <p:tavLst>
                                        <p:tav tm="0">
                                          <p:val>
                                            <p:fltVal val="0"/>
                                          </p:val>
                                        </p:tav>
                                        <p:tav tm="100000">
                                          <p:val>
                                            <p:strVal val="#ppt_h"/>
                                          </p:val>
                                        </p:tav>
                                      </p:tavLst>
                                    </p:anim>
                                    <p:animEffect transition="in" filter="fade">
                                      <p:cBhvr>
                                        <p:cTn id="84" dur="200"/>
                                        <p:tgtEl>
                                          <p:spTgt spid="33"/>
                                        </p:tgtEl>
                                      </p:cBhvr>
                                    </p:animEffect>
                                  </p:childTnLst>
                                </p:cTn>
                              </p:par>
                            </p:childTnLst>
                          </p:cTn>
                        </p:par>
                        <p:par>
                          <p:cTn id="85" fill="hold">
                            <p:stCondLst>
                              <p:cond delay="2800"/>
                            </p:stCondLst>
                            <p:childTnLst>
                              <p:par>
                                <p:cTn id="86" presetID="22" presetClass="entr" presetSubtype="2" fill="hold" grpId="0" nodeType="after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wipe(right)">
                                      <p:cBhvr>
                                        <p:cTn id="88" dur="200"/>
                                        <p:tgtEl>
                                          <p:spTgt spid="28"/>
                                        </p:tgtEl>
                                      </p:cBhvr>
                                    </p:animEffect>
                                  </p:childTnLst>
                                </p:cTn>
                              </p:par>
                            </p:childTnLst>
                          </p:cTn>
                        </p:par>
                        <p:par>
                          <p:cTn id="89" fill="hold">
                            <p:stCondLst>
                              <p:cond delay="3000"/>
                            </p:stCondLst>
                            <p:childTnLst>
                              <p:par>
                                <p:cTn id="90" presetID="18" presetClass="entr" presetSubtype="12" fill="hold" nodeType="after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strips(downLeft)">
                                      <p:cBhvr>
                                        <p:cTn id="92" dur="200"/>
                                        <p:tgtEl>
                                          <p:spTgt spid="44"/>
                                        </p:tgtEl>
                                      </p:cBhvr>
                                    </p:animEffect>
                                  </p:childTnLst>
                                </p:cTn>
                              </p:par>
                            </p:childTnLst>
                          </p:cTn>
                        </p:par>
                        <p:par>
                          <p:cTn id="93" fill="hold">
                            <p:stCondLst>
                              <p:cond delay="3200"/>
                            </p:stCondLst>
                            <p:childTnLst>
                              <p:par>
                                <p:cTn id="94" presetID="22" presetClass="entr" presetSubtype="8" fill="hold" grpId="0" nodeType="after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wipe(left)">
                                      <p:cBhvr>
                                        <p:cTn id="96" dur="200"/>
                                        <p:tgtEl>
                                          <p:spTgt spid="11"/>
                                        </p:tgtEl>
                                      </p:cBhvr>
                                    </p:animEffect>
                                  </p:childTnLst>
                                </p:cTn>
                              </p:par>
                              <p:par>
                                <p:cTn id="97" presetID="53" presetClass="entr" presetSubtype="16" fill="hold" nodeType="withEffect">
                                  <p:stCondLst>
                                    <p:cond delay="0"/>
                                  </p:stCondLst>
                                  <p:childTnLst>
                                    <p:set>
                                      <p:cBhvr>
                                        <p:cTn id="98" dur="1" fill="hold">
                                          <p:stCondLst>
                                            <p:cond delay="0"/>
                                          </p:stCondLst>
                                        </p:cTn>
                                        <p:tgtEl>
                                          <p:spTgt spid="36"/>
                                        </p:tgtEl>
                                        <p:attrNameLst>
                                          <p:attrName>style.visibility</p:attrName>
                                        </p:attrNameLst>
                                      </p:cBhvr>
                                      <p:to>
                                        <p:strVal val="visible"/>
                                      </p:to>
                                    </p:set>
                                    <p:anim calcmode="lin" valueType="num">
                                      <p:cBhvr>
                                        <p:cTn id="99" dur="200" fill="hold"/>
                                        <p:tgtEl>
                                          <p:spTgt spid="36"/>
                                        </p:tgtEl>
                                        <p:attrNameLst>
                                          <p:attrName>ppt_w</p:attrName>
                                        </p:attrNameLst>
                                      </p:cBhvr>
                                      <p:tavLst>
                                        <p:tav tm="0">
                                          <p:val>
                                            <p:fltVal val="0"/>
                                          </p:val>
                                        </p:tav>
                                        <p:tav tm="100000">
                                          <p:val>
                                            <p:strVal val="#ppt_w"/>
                                          </p:val>
                                        </p:tav>
                                      </p:tavLst>
                                    </p:anim>
                                    <p:anim calcmode="lin" valueType="num">
                                      <p:cBhvr>
                                        <p:cTn id="100" dur="200" fill="hold"/>
                                        <p:tgtEl>
                                          <p:spTgt spid="36"/>
                                        </p:tgtEl>
                                        <p:attrNameLst>
                                          <p:attrName>ppt_h</p:attrName>
                                        </p:attrNameLst>
                                      </p:cBhvr>
                                      <p:tavLst>
                                        <p:tav tm="0">
                                          <p:val>
                                            <p:fltVal val="0"/>
                                          </p:val>
                                        </p:tav>
                                        <p:tav tm="100000">
                                          <p:val>
                                            <p:strVal val="#ppt_h"/>
                                          </p:val>
                                        </p:tav>
                                      </p:tavLst>
                                    </p:anim>
                                    <p:animEffect transition="in" filter="fade">
                                      <p:cBhvr>
                                        <p:cTn id="101" dur="200"/>
                                        <p:tgtEl>
                                          <p:spTgt spid="36"/>
                                        </p:tgtEl>
                                      </p:cBhvr>
                                    </p:animEffect>
                                  </p:childTnLst>
                                </p:cTn>
                              </p:par>
                            </p:childTnLst>
                          </p:cTn>
                        </p:par>
                        <p:par>
                          <p:cTn id="102" fill="hold">
                            <p:stCondLst>
                              <p:cond delay="3400"/>
                            </p:stCondLst>
                            <p:childTnLst>
                              <p:par>
                                <p:cTn id="103" presetID="22" presetClass="entr" presetSubtype="2" fill="hold" grpId="0" nodeType="after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wipe(right)">
                                      <p:cBhvr>
                                        <p:cTn id="105" dur="2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animBg="1"/>
      <p:bldP spid="15" grpId="0"/>
      <p:bldP spid="16" grpId="0" animBg="1"/>
      <p:bldP spid="17" grpId="0"/>
      <p:bldP spid="27" grpId="0"/>
      <p:bldP spid="28" grpId="0"/>
      <p:bldP spid="29" grpId="0"/>
    </p:bldLst>
  </p:timing>
  <p:extLst mod="1"/>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a:grpSpLocks/>
          </p:cNvGrpSpPr>
          <p:nvPr/>
        </p:nvGrpSpPr>
        <p:grpSpPr bwMode="auto">
          <a:xfrm>
            <a:off x="4262678" y="5818188"/>
            <a:ext cx="6634887" cy="171450"/>
            <a:chOff x="3649517" y="6019293"/>
            <a:chExt cx="6636034" cy="171701"/>
          </a:xfrm>
        </p:grpSpPr>
        <p:cxnSp>
          <p:nvCxnSpPr>
            <p:cNvPr id="8" name="Straight Connector 7"/>
            <p:cNvCxnSpPr/>
            <p:nvPr/>
          </p:nvCxnSpPr>
          <p:spPr>
            <a:xfrm>
              <a:off x="3805099" y="6105144"/>
              <a:ext cx="6480452"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3649517" y="6019293"/>
              <a:ext cx="172215" cy="171701"/>
              <a:chOff x="2138511" y="2464802"/>
              <a:chExt cx="354012" cy="352956"/>
            </a:xfrm>
            <a:solidFill>
              <a:schemeClr val="bg1">
                <a:lumMod val="50000"/>
              </a:schemeClr>
            </a:solidFill>
          </p:grpSpPr>
          <p:sp>
            <p:nvSpPr>
              <p:cNvPr id="10" name="Oval 9"/>
              <p:cNvSpPr>
                <a:spLocks noChangeArrowheads="1"/>
              </p:cNvSpPr>
              <p:nvPr/>
            </p:nvSpPr>
            <p:spPr bwMode="auto">
              <a:xfrm>
                <a:off x="2229830" y="2555417"/>
                <a:ext cx="171376" cy="171727"/>
              </a:xfrm>
              <a:prstGeom prst="ellipse">
                <a:avLst/>
              </a:prstGeom>
              <a:grpFill/>
              <a:ln>
                <a:noFill/>
              </a:ln>
              <a:extLst/>
            </p:spPr>
            <p:txBody>
              <a:bodyPr/>
              <a:lstStyle/>
              <a:p>
                <a:pPr>
                  <a:defRPr/>
                </a:pPr>
                <a:endParaRPr lang="id-ID"/>
              </a:p>
            </p:txBody>
          </p:sp>
          <p:sp>
            <p:nvSpPr>
              <p:cNvPr id="11" name="Freeform 10"/>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p:spPr>
            <p:txBody>
              <a:bodyPr/>
              <a:lstStyle/>
              <a:p>
                <a:pPr>
                  <a:defRPr/>
                </a:pPr>
                <a:endParaRPr lang="id-ID"/>
              </a:p>
            </p:txBody>
          </p:sp>
        </p:grpSp>
      </p:grpSp>
      <p:cxnSp>
        <p:nvCxnSpPr>
          <p:cNvPr id="12" name="Straight Connector 11"/>
          <p:cNvCxnSpPr/>
          <p:nvPr/>
        </p:nvCxnSpPr>
        <p:spPr>
          <a:xfrm>
            <a:off x="4348391" y="5119688"/>
            <a:ext cx="0" cy="65246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3" name="Group 12"/>
          <p:cNvGrpSpPr>
            <a:grpSpLocks/>
          </p:cNvGrpSpPr>
          <p:nvPr/>
        </p:nvGrpSpPr>
        <p:grpSpPr bwMode="auto">
          <a:xfrm>
            <a:off x="4262678" y="4916489"/>
            <a:ext cx="6634887" cy="171450"/>
            <a:chOff x="3649517" y="5117655"/>
            <a:chExt cx="6636034" cy="171701"/>
          </a:xfrm>
        </p:grpSpPr>
        <p:cxnSp>
          <p:nvCxnSpPr>
            <p:cNvPr id="14" name="Straight Connector 13"/>
            <p:cNvCxnSpPr/>
            <p:nvPr/>
          </p:nvCxnSpPr>
          <p:spPr>
            <a:xfrm>
              <a:off x="3805099" y="5192376"/>
              <a:ext cx="6480452"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a:off x="3649517" y="5117655"/>
              <a:ext cx="172215" cy="171701"/>
              <a:chOff x="2138511" y="2464802"/>
              <a:chExt cx="354012" cy="352956"/>
            </a:xfrm>
            <a:solidFill>
              <a:schemeClr val="bg1">
                <a:lumMod val="50000"/>
              </a:schemeClr>
            </a:solidFill>
          </p:grpSpPr>
          <p:sp>
            <p:nvSpPr>
              <p:cNvPr id="16" name="Oval 15"/>
              <p:cNvSpPr>
                <a:spLocks noChangeArrowheads="1"/>
              </p:cNvSpPr>
              <p:nvPr/>
            </p:nvSpPr>
            <p:spPr bwMode="auto">
              <a:xfrm>
                <a:off x="2229830" y="2555417"/>
                <a:ext cx="171376" cy="171727"/>
              </a:xfrm>
              <a:prstGeom prst="ellipse">
                <a:avLst/>
              </a:prstGeom>
              <a:grpFill/>
              <a:ln>
                <a:noFill/>
              </a:ln>
              <a:extLst/>
            </p:spPr>
            <p:txBody>
              <a:bodyPr/>
              <a:lstStyle/>
              <a:p>
                <a:pPr>
                  <a:defRPr/>
                </a:pPr>
                <a:endParaRPr lang="id-ID"/>
              </a:p>
            </p:txBody>
          </p:sp>
          <p:sp>
            <p:nvSpPr>
              <p:cNvPr id="17" name="Freeform 1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p:spPr>
            <p:txBody>
              <a:bodyPr/>
              <a:lstStyle/>
              <a:p>
                <a:pPr>
                  <a:defRPr/>
                </a:pPr>
                <a:endParaRPr lang="id-ID"/>
              </a:p>
            </p:txBody>
          </p:sp>
        </p:grpSp>
      </p:grpSp>
      <p:cxnSp>
        <p:nvCxnSpPr>
          <p:cNvPr id="18" name="Straight Connector 17"/>
          <p:cNvCxnSpPr/>
          <p:nvPr/>
        </p:nvCxnSpPr>
        <p:spPr>
          <a:xfrm>
            <a:off x="4348391" y="4217988"/>
            <a:ext cx="0" cy="65246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9" name="Group 18"/>
          <p:cNvGrpSpPr>
            <a:grpSpLocks/>
          </p:cNvGrpSpPr>
          <p:nvPr/>
        </p:nvGrpSpPr>
        <p:grpSpPr bwMode="auto">
          <a:xfrm>
            <a:off x="4262678" y="4021139"/>
            <a:ext cx="6634887" cy="171450"/>
            <a:chOff x="3649517" y="4222959"/>
            <a:chExt cx="6636034" cy="171701"/>
          </a:xfrm>
        </p:grpSpPr>
        <p:cxnSp>
          <p:nvCxnSpPr>
            <p:cNvPr id="20" name="Straight Connector 19"/>
            <p:cNvCxnSpPr/>
            <p:nvPr/>
          </p:nvCxnSpPr>
          <p:spPr>
            <a:xfrm>
              <a:off x="3805099" y="4308810"/>
              <a:ext cx="6480452"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3649517" y="4222959"/>
              <a:ext cx="172215" cy="171701"/>
              <a:chOff x="2138511" y="2464802"/>
              <a:chExt cx="354012" cy="352956"/>
            </a:xfrm>
            <a:solidFill>
              <a:schemeClr val="bg1">
                <a:lumMod val="50000"/>
              </a:schemeClr>
            </a:solidFill>
          </p:grpSpPr>
          <p:sp>
            <p:nvSpPr>
              <p:cNvPr id="22" name="Oval 21"/>
              <p:cNvSpPr>
                <a:spLocks noChangeArrowheads="1"/>
              </p:cNvSpPr>
              <p:nvPr/>
            </p:nvSpPr>
            <p:spPr bwMode="auto">
              <a:xfrm>
                <a:off x="2229830" y="2555417"/>
                <a:ext cx="171376" cy="171727"/>
              </a:xfrm>
              <a:prstGeom prst="ellipse">
                <a:avLst/>
              </a:prstGeom>
              <a:grpFill/>
              <a:ln>
                <a:noFill/>
              </a:ln>
              <a:extLst/>
            </p:spPr>
            <p:txBody>
              <a:bodyPr/>
              <a:lstStyle/>
              <a:p>
                <a:pPr>
                  <a:defRPr/>
                </a:pPr>
                <a:endParaRPr lang="id-ID"/>
              </a:p>
            </p:txBody>
          </p:sp>
          <p:sp>
            <p:nvSpPr>
              <p:cNvPr id="23" name="Freeform 2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p:spPr>
            <p:txBody>
              <a:bodyPr/>
              <a:lstStyle/>
              <a:p>
                <a:pPr>
                  <a:defRPr/>
                </a:pPr>
                <a:endParaRPr lang="id-ID"/>
              </a:p>
            </p:txBody>
          </p:sp>
        </p:grpSp>
      </p:grpSp>
      <p:cxnSp>
        <p:nvCxnSpPr>
          <p:cNvPr id="24" name="Straight Connector 23"/>
          <p:cNvCxnSpPr/>
          <p:nvPr/>
        </p:nvCxnSpPr>
        <p:spPr>
          <a:xfrm>
            <a:off x="4348391" y="3314701"/>
            <a:ext cx="0" cy="65405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5" name="Group 24"/>
          <p:cNvGrpSpPr>
            <a:grpSpLocks/>
          </p:cNvGrpSpPr>
          <p:nvPr/>
        </p:nvGrpSpPr>
        <p:grpSpPr bwMode="auto">
          <a:xfrm>
            <a:off x="4262678" y="3117851"/>
            <a:ext cx="6634887" cy="173039"/>
            <a:chOff x="3649517" y="3320293"/>
            <a:chExt cx="6636034" cy="171701"/>
          </a:xfrm>
        </p:grpSpPr>
        <p:cxnSp>
          <p:nvCxnSpPr>
            <p:cNvPr id="26" name="Straight Connector 25"/>
            <p:cNvCxnSpPr/>
            <p:nvPr/>
          </p:nvCxnSpPr>
          <p:spPr>
            <a:xfrm>
              <a:off x="3805099" y="3416383"/>
              <a:ext cx="6480452"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a:off x="3649517" y="3320293"/>
              <a:ext cx="172215" cy="171701"/>
              <a:chOff x="2138511" y="2464802"/>
              <a:chExt cx="354012" cy="352956"/>
            </a:xfrm>
            <a:solidFill>
              <a:schemeClr val="bg1">
                <a:lumMod val="50000"/>
              </a:schemeClr>
            </a:solidFill>
          </p:grpSpPr>
          <p:sp>
            <p:nvSpPr>
              <p:cNvPr id="28" name="Oval 27"/>
              <p:cNvSpPr>
                <a:spLocks noChangeArrowheads="1"/>
              </p:cNvSpPr>
              <p:nvPr/>
            </p:nvSpPr>
            <p:spPr bwMode="auto">
              <a:xfrm>
                <a:off x="2229830" y="2555417"/>
                <a:ext cx="171376" cy="171727"/>
              </a:xfrm>
              <a:prstGeom prst="ellipse">
                <a:avLst/>
              </a:prstGeom>
              <a:grpFill/>
              <a:ln>
                <a:noFill/>
              </a:ln>
              <a:extLst/>
            </p:spPr>
            <p:txBody>
              <a:bodyPr/>
              <a:lstStyle/>
              <a:p>
                <a:pPr>
                  <a:defRPr/>
                </a:pPr>
                <a:endParaRPr lang="id-ID"/>
              </a:p>
            </p:txBody>
          </p:sp>
          <p:sp>
            <p:nvSpPr>
              <p:cNvPr id="29" name="Freeform 2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p:spPr>
            <p:txBody>
              <a:bodyPr/>
              <a:lstStyle/>
              <a:p>
                <a:pPr>
                  <a:defRPr/>
                </a:pPr>
                <a:endParaRPr lang="id-ID"/>
              </a:p>
            </p:txBody>
          </p:sp>
        </p:grpSp>
      </p:grpSp>
      <p:cxnSp>
        <p:nvCxnSpPr>
          <p:cNvPr id="30" name="Straight Connector 29"/>
          <p:cNvCxnSpPr/>
          <p:nvPr/>
        </p:nvCxnSpPr>
        <p:spPr>
          <a:xfrm>
            <a:off x="4348391" y="2416176"/>
            <a:ext cx="0" cy="65246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1" name="Group 30"/>
          <p:cNvGrpSpPr>
            <a:grpSpLocks/>
          </p:cNvGrpSpPr>
          <p:nvPr/>
        </p:nvGrpSpPr>
        <p:grpSpPr bwMode="auto">
          <a:xfrm>
            <a:off x="4262678" y="2219326"/>
            <a:ext cx="6634887" cy="171450"/>
            <a:chOff x="3649517" y="2421483"/>
            <a:chExt cx="6636034" cy="171701"/>
          </a:xfrm>
        </p:grpSpPr>
        <p:cxnSp>
          <p:nvCxnSpPr>
            <p:cNvPr id="32" name="Straight Connector 31"/>
            <p:cNvCxnSpPr/>
            <p:nvPr/>
          </p:nvCxnSpPr>
          <p:spPr>
            <a:xfrm>
              <a:off x="3805099" y="2512103"/>
              <a:ext cx="6480452"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33" name="Group 32"/>
            <p:cNvGrpSpPr/>
            <p:nvPr/>
          </p:nvGrpSpPr>
          <p:grpSpPr>
            <a:xfrm>
              <a:off x="3649517" y="2421483"/>
              <a:ext cx="172215" cy="171701"/>
              <a:chOff x="2138511" y="2464802"/>
              <a:chExt cx="354012" cy="352956"/>
            </a:xfrm>
            <a:solidFill>
              <a:schemeClr val="bg1">
                <a:lumMod val="50000"/>
              </a:schemeClr>
            </a:solidFill>
          </p:grpSpPr>
          <p:sp>
            <p:nvSpPr>
              <p:cNvPr id="34" name="Oval 33"/>
              <p:cNvSpPr>
                <a:spLocks noChangeArrowheads="1"/>
              </p:cNvSpPr>
              <p:nvPr/>
            </p:nvSpPr>
            <p:spPr bwMode="auto">
              <a:xfrm>
                <a:off x="2229830" y="2555417"/>
                <a:ext cx="171376" cy="171727"/>
              </a:xfrm>
              <a:prstGeom prst="ellipse">
                <a:avLst/>
              </a:prstGeom>
              <a:grpFill/>
              <a:ln>
                <a:noFill/>
              </a:ln>
              <a:extLst/>
            </p:spPr>
            <p:txBody>
              <a:bodyPr/>
              <a:lstStyle/>
              <a:p>
                <a:pPr>
                  <a:defRPr/>
                </a:pPr>
                <a:endParaRPr lang="id-ID"/>
              </a:p>
            </p:txBody>
          </p:sp>
          <p:sp>
            <p:nvSpPr>
              <p:cNvPr id="35" name="Freeform 34"/>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p:spPr>
            <p:txBody>
              <a:bodyPr/>
              <a:lstStyle/>
              <a:p>
                <a:pPr>
                  <a:defRPr/>
                </a:pPr>
                <a:endParaRPr lang="id-ID"/>
              </a:p>
            </p:txBody>
          </p:sp>
        </p:grpSp>
      </p:grpSp>
      <p:sp>
        <p:nvSpPr>
          <p:cNvPr id="36" name="Freeform 9"/>
          <p:cNvSpPr>
            <a:spLocks noEditPoints="1"/>
          </p:cNvSpPr>
          <p:nvPr/>
        </p:nvSpPr>
        <p:spPr bwMode="auto">
          <a:xfrm>
            <a:off x="4878549" y="4021140"/>
            <a:ext cx="739678" cy="1882775"/>
          </a:xfrm>
          <a:custGeom>
            <a:avLst/>
            <a:gdLst>
              <a:gd name="T0" fmla="*/ 486 w 533"/>
              <a:gd name="T1" fmla="*/ 634 h 1546"/>
              <a:gd name="T2" fmla="*/ 423 w 533"/>
              <a:gd name="T3" fmla="*/ 573 h 1546"/>
              <a:gd name="T4" fmla="*/ 464 w 533"/>
              <a:gd name="T5" fmla="*/ 551 h 1546"/>
              <a:gd name="T6" fmla="*/ 455 w 533"/>
              <a:gd name="T7" fmla="*/ 526 h 1546"/>
              <a:gd name="T8" fmla="*/ 431 w 533"/>
              <a:gd name="T9" fmla="*/ 518 h 1546"/>
              <a:gd name="T10" fmla="*/ 417 w 533"/>
              <a:gd name="T11" fmla="*/ 530 h 1546"/>
              <a:gd name="T12" fmla="*/ 420 w 533"/>
              <a:gd name="T13" fmla="*/ 552 h 1546"/>
              <a:gd name="T14" fmla="*/ 403 w 533"/>
              <a:gd name="T15" fmla="*/ 555 h 1546"/>
              <a:gd name="T16" fmla="*/ 448 w 533"/>
              <a:gd name="T17" fmla="*/ 503 h 1546"/>
              <a:gd name="T18" fmla="*/ 426 w 533"/>
              <a:gd name="T19" fmla="*/ 438 h 1546"/>
              <a:gd name="T20" fmla="*/ 364 w 533"/>
              <a:gd name="T21" fmla="*/ 418 h 1546"/>
              <a:gd name="T22" fmla="*/ 330 w 533"/>
              <a:gd name="T23" fmla="*/ 449 h 1546"/>
              <a:gd name="T24" fmla="*/ 337 w 533"/>
              <a:gd name="T25" fmla="*/ 505 h 1546"/>
              <a:gd name="T26" fmla="*/ 368 w 533"/>
              <a:gd name="T27" fmla="*/ 541 h 1546"/>
              <a:gd name="T28" fmla="*/ 366 w 533"/>
              <a:gd name="T29" fmla="*/ 526 h 1546"/>
              <a:gd name="T30" fmla="*/ 356 w 533"/>
              <a:gd name="T31" fmla="*/ 517 h 1546"/>
              <a:gd name="T32" fmla="*/ 343 w 533"/>
              <a:gd name="T33" fmla="*/ 528 h 1546"/>
              <a:gd name="T34" fmla="*/ 338 w 533"/>
              <a:gd name="T35" fmla="*/ 536 h 1546"/>
              <a:gd name="T36" fmla="*/ 363 w 533"/>
              <a:gd name="T37" fmla="*/ 544 h 1546"/>
              <a:gd name="T38" fmla="*/ 393 w 533"/>
              <a:gd name="T39" fmla="*/ 578 h 1546"/>
              <a:gd name="T40" fmla="*/ 266 w 533"/>
              <a:gd name="T41" fmla="*/ 503 h 1546"/>
              <a:gd name="T42" fmla="*/ 328 w 533"/>
              <a:gd name="T43" fmla="*/ 393 h 1546"/>
              <a:gd name="T44" fmla="*/ 390 w 533"/>
              <a:gd name="T45" fmla="*/ 388 h 1546"/>
              <a:gd name="T46" fmla="*/ 395 w 533"/>
              <a:gd name="T47" fmla="*/ 350 h 1546"/>
              <a:gd name="T48" fmla="*/ 371 w 533"/>
              <a:gd name="T49" fmla="*/ 329 h 1546"/>
              <a:gd name="T50" fmla="*/ 329 w 533"/>
              <a:gd name="T51" fmla="*/ 342 h 1546"/>
              <a:gd name="T52" fmla="*/ 315 w 533"/>
              <a:gd name="T53" fmla="*/ 386 h 1546"/>
              <a:gd name="T54" fmla="*/ 371 w 533"/>
              <a:gd name="T55" fmla="*/ 275 h 1546"/>
              <a:gd name="T56" fmla="*/ 432 w 533"/>
              <a:gd name="T57" fmla="*/ 128 h 1546"/>
              <a:gd name="T58" fmla="*/ 335 w 533"/>
              <a:gd name="T59" fmla="*/ 41 h 1546"/>
              <a:gd name="T60" fmla="*/ 160 w 533"/>
              <a:gd name="T61" fmla="*/ 98 h 1546"/>
              <a:gd name="T62" fmla="*/ 27 w 533"/>
              <a:gd name="T63" fmla="*/ 208 h 1546"/>
              <a:gd name="T64" fmla="*/ 238 w 533"/>
              <a:gd name="T65" fmla="*/ 314 h 1546"/>
              <a:gd name="T66" fmla="*/ 161 w 533"/>
              <a:gd name="T67" fmla="*/ 413 h 1546"/>
              <a:gd name="T68" fmla="*/ 186 w 533"/>
              <a:gd name="T69" fmla="*/ 355 h 1546"/>
              <a:gd name="T70" fmla="*/ 147 w 533"/>
              <a:gd name="T71" fmla="*/ 320 h 1546"/>
              <a:gd name="T72" fmla="*/ 77 w 533"/>
              <a:gd name="T73" fmla="*/ 343 h 1546"/>
              <a:gd name="T74" fmla="*/ 25 w 533"/>
              <a:gd name="T75" fmla="*/ 386 h 1546"/>
              <a:gd name="T76" fmla="*/ 119 w 533"/>
              <a:gd name="T77" fmla="*/ 430 h 1546"/>
              <a:gd name="T78" fmla="*/ 205 w 533"/>
              <a:gd name="T79" fmla="*/ 546 h 1546"/>
              <a:gd name="T80" fmla="*/ 438 w 533"/>
              <a:gd name="T81" fmla="*/ 557 h 1546"/>
              <a:gd name="T82" fmla="*/ 387 w 533"/>
              <a:gd name="T83" fmla="*/ 535 h 1546"/>
              <a:gd name="T84" fmla="*/ 390 w 533"/>
              <a:gd name="T85" fmla="*/ 530 h 1546"/>
              <a:gd name="T86" fmla="*/ 390 w 533"/>
              <a:gd name="T87" fmla="*/ 536 h 1546"/>
              <a:gd name="T88" fmla="*/ 391 w 533"/>
              <a:gd name="T89" fmla="*/ 539 h 1546"/>
              <a:gd name="T90" fmla="*/ 258 w 533"/>
              <a:gd name="T91" fmla="*/ 381 h 1546"/>
              <a:gd name="T92" fmla="*/ 259 w 533"/>
              <a:gd name="T93" fmla="*/ 375 h 1546"/>
              <a:gd name="T94" fmla="*/ 260 w 533"/>
              <a:gd name="T95" fmla="*/ 368 h 1546"/>
              <a:gd name="T96" fmla="*/ 262 w 533"/>
              <a:gd name="T97" fmla="*/ 341 h 1546"/>
              <a:gd name="T98" fmla="*/ 263 w 533"/>
              <a:gd name="T99" fmla="*/ 328 h 1546"/>
              <a:gd name="T100" fmla="*/ 293 w 533"/>
              <a:gd name="T101" fmla="*/ 317 h 1546"/>
              <a:gd name="T102" fmla="*/ 288 w 533"/>
              <a:gd name="T103" fmla="*/ 327 h 1546"/>
              <a:gd name="T104" fmla="*/ 282 w 533"/>
              <a:gd name="T105" fmla="*/ 342 h 1546"/>
              <a:gd name="T106" fmla="*/ 276 w 533"/>
              <a:gd name="T107" fmla="*/ 354 h 1546"/>
              <a:gd name="T108" fmla="*/ 269 w 533"/>
              <a:gd name="T109" fmla="*/ 367 h 1546"/>
              <a:gd name="T110" fmla="*/ 263 w 533"/>
              <a:gd name="T111" fmla="*/ 376 h 1546"/>
              <a:gd name="T112" fmla="*/ 126 w 533"/>
              <a:gd name="T113" fmla="*/ 430 h 1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3" h="1546">
                <a:moveTo>
                  <a:pt x="533" y="1546"/>
                </a:moveTo>
                <a:cubicBezTo>
                  <a:pt x="533" y="1452"/>
                  <a:pt x="533" y="715"/>
                  <a:pt x="533" y="715"/>
                </a:cubicBezTo>
                <a:cubicBezTo>
                  <a:pt x="533" y="715"/>
                  <a:pt x="532" y="679"/>
                  <a:pt x="491" y="639"/>
                </a:cubicBezTo>
                <a:cubicBezTo>
                  <a:pt x="502" y="637"/>
                  <a:pt x="505" y="635"/>
                  <a:pt x="489" y="634"/>
                </a:cubicBezTo>
                <a:cubicBezTo>
                  <a:pt x="488" y="634"/>
                  <a:pt x="487" y="634"/>
                  <a:pt x="486" y="634"/>
                </a:cubicBezTo>
                <a:cubicBezTo>
                  <a:pt x="468" y="617"/>
                  <a:pt x="443" y="600"/>
                  <a:pt x="408" y="585"/>
                </a:cubicBezTo>
                <a:cubicBezTo>
                  <a:pt x="408" y="584"/>
                  <a:pt x="408" y="584"/>
                  <a:pt x="408" y="584"/>
                </a:cubicBezTo>
                <a:cubicBezTo>
                  <a:pt x="410" y="581"/>
                  <a:pt x="414" y="578"/>
                  <a:pt x="418" y="576"/>
                </a:cubicBezTo>
                <a:cubicBezTo>
                  <a:pt x="419" y="576"/>
                  <a:pt x="421" y="575"/>
                  <a:pt x="423" y="573"/>
                </a:cubicBezTo>
                <a:cubicBezTo>
                  <a:pt x="422" y="575"/>
                  <a:pt x="422" y="575"/>
                  <a:pt x="423" y="573"/>
                </a:cubicBezTo>
                <a:cubicBezTo>
                  <a:pt x="428" y="569"/>
                  <a:pt x="435" y="563"/>
                  <a:pt x="440" y="557"/>
                </a:cubicBezTo>
                <a:cubicBezTo>
                  <a:pt x="443" y="557"/>
                  <a:pt x="446" y="556"/>
                  <a:pt x="448" y="555"/>
                </a:cubicBezTo>
                <a:cubicBezTo>
                  <a:pt x="449" y="556"/>
                  <a:pt x="451" y="556"/>
                  <a:pt x="452" y="556"/>
                </a:cubicBezTo>
                <a:cubicBezTo>
                  <a:pt x="456" y="556"/>
                  <a:pt x="459" y="554"/>
                  <a:pt x="460" y="551"/>
                </a:cubicBezTo>
                <a:cubicBezTo>
                  <a:pt x="461" y="551"/>
                  <a:pt x="463" y="551"/>
                  <a:pt x="464" y="551"/>
                </a:cubicBezTo>
                <a:cubicBezTo>
                  <a:pt x="470" y="551"/>
                  <a:pt x="474" y="547"/>
                  <a:pt x="474" y="541"/>
                </a:cubicBezTo>
                <a:cubicBezTo>
                  <a:pt x="474" y="536"/>
                  <a:pt x="470" y="532"/>
                  <a:pt x="465" y="531"/>
                </a:cubicBezTo>
                <a:cubicBezTo>
                  <a:pt x="464" y="528"/>
                  <a:pt x="461" y="526"/>
                  <a:pt x="458" y="526"/>
                </a:cubicBezTo>
                <a:cubicBezTo>
                  <a:pt x="457" y="526"/>
                  <a:pt x="457" y="526"/>
                  <a:pt x="457" y="526"/>
                </a:cubicBezTo>
                <a:cubicBezTo>
                  <a:pt x="456" y="526"/>
                  <a:pt x="456" y="526"/>
                  <a:pt x="455" y="526"/>
                </a:cubicBezTo>
                <a:cubicBezTo>
                  <a:pt x="455" y="526"/>
                  <a:pt x="455" y="526"/>
                  <a:pt x="455" y="526"/>
                </a:cubicBezTo>
                <a:cubicBezTo>
                  <a:pt x="455" y="523"/>
                  <a:pt x="453" y="521"/>
                  <a:pt x="450" y="521"/>
                </a:cubicBezTo>
                <a:cubicBezTo>
                  <a:pt x="450" y="521"/>
                  <a:pt x="450" y="521"/>
                  <a:pt x="450" y="521"/>
                </a:cubicBezTo>
                <a:cubicBezTo>
                  <a:pt x="450" y="516"/>
                  <a:pt x="445" y="512"/>
                  <a:pt x="440" y="512"/>
                </a:cubicBezTo>
                <a:cubicBezTo>
                  <a:pt x="436" y="512"/>
                  <a:pt x="432" y="514"/>
                  <a:pt x="431" y="518"/>
                </a:cubicBezTo>
                <a:cubicBezTo>
                  <a:pt x="431" y="518"/>
                  <a:pt x="430" y="518"/>
                  <a:pt x="430" y="518"/>
                </a:cubicBezTo>
                <a:cubicBezTo>
                  <a:pt x="427" y="518"/>
                  <a:pt x="424" y="520"/>
                  <a:pt x="424" y="524"/>
                </a:cubicBezTo>
                <a:cubicBezTo>
                  <a:pt x="424" y="524"/>
                  <a:pt x="424" y="525"/>
                  <a:pt x="424" y="525"/>
                </a:cubicBezTo>
                <a:cubicBezTo>
                  <a:pt x="422" y="526"/>
                  <a:pt x="420" y="528"/>
                  <a:pt x="418" y="530"/>
                </a:cubicBezTo>
                <a:cubicBezTo>
                  <a:pt x="418" y="530"/>
                  <a:pt x="418" y="530"/>
                  <a:pt x="417" y="530"/>
                </a:cubicBezTo>
                <a:cubicBezTo>
                  <a:pt x="417" y="530"/>
                  <a:pt x="417" y="530"/>
                  <a:pt x="417" y="530"/>
                </a:cubicBezTo>
                <a:cubicBezTo>
                  <a:pt x="414" y="530"/>
                  <a:pt x="411" y="532"/>
                  <a:pt x="411" y="535"/>
                </a:cubicBezTo>
                <a:cubicBezTo>
                  <a:pt x="411" y="536"/>
                  <a:pt x="412" y="536"/>
                  <a:pt x="412" y="537"/>
                </a:cubicBezTo>
                <a:cubicBezTo>
                  <a:pt x="411" y="538"/>
                  <a:pt x="410" y="540"/>
                  <a:pt x="410" y="542"/>
                </a:cubicBezTo>
                <a:cubicBezTo>
                  <a:pt x="410" y="548"/>
                  <a:pt x="414" y="552"/>
                  <a:pt x="420" y="552"/>
                </a:cubicBezTo>
                <a:cubicBezTo>
                  <a:pt x="422" y="552"/>
                  <a:pt x="424" y="552"/>
                  <a:pt x="425" y="551"/>
                </a:cubicBezTo>
                <a:cubicBezTo>
                  <a:pt x="427" y="552"/>
                  <a:pt x="428" y="553"/>
                  <a:pt x="430" y="554"/>
                </a:cubicBezTo>
                <a:cubicBezTo>
                  <a:pt x="429" y="558"/>
                  <a:pt x="428" y="563"/>
                  <a:pt x="426" y="567"/>
                </a:cubicBezTo>
                <a:cubicBezTo>
                  <a:pt x="421" y="570"/>
                  <a:pt x="415" y="574"/>
                  <a:pt x="407" y="577"/>
                </a:cubicBezTo>
                <a:cubicBezTo>
                  <a:pt x="406" y="570"/>
                  <a:pt x="405" y="563"/>
                  <a:pt x="403" y="555"/>
                </a:cubicBezTo>
                <a:cubicBezTo>
                  <a:pt x="398" y="531"/>
                  <a:pt x="398" y="520"/>
                  <a:pt x="398" y="516"/>
                </a:cubicBezTo>
                <a:cubicBezTo>
                  <a:pt x="401" y="515"/>
                  <a:pt x="405" y="514"/>
                  <a:pt x="408" y="512"/>
                </a:cubicBezTo>
                <a:cubicBezTo>
                  <a:pt x="411" y="514"/>
                  <a:pt x="414" y="515"/>
                  <a:pt x="418" y="515"/>
                </a:cubicBezTo>
                <a:cubicBezTo>
                  <a:pt x="427" y="515"/>
                  <a:pt x="435" y="509"/>
                  <a:pt x="438" y="501"/>
                </a:cubicBezTo>
                <a:cubicBezTo>
                  <a:pt x="441" y="502"/>
                  <a:pt x="444" y="503"/>
                  <a:pt x="448" y="503"/>
                </a:cubicBezTo>
                <a:cubicBezTo>
                  <a:pt x="462" y="503"/>
                  <a:pt x="473" y="491"/>
                  <a:pt x="473" y="478"/>
                </a:cubicBezTo>
                <a:cubicBezTo>
                  <a:pt x="473" y="465"/>
                  <a:pt x="463" y="454"/>
                  <a:pt x="450" y="453"/>
                </a:cubicBezTo>
                <a:cubicBezTo>
                  <a:pt x="448" y="445"/>
                  <a:pt x="441" y="438"/>
                  <a:pt x="432" y="438"/>
                </a:cubicBezTo>
                <a:cubicBezTo>
                  <a:pt x="431" y="438"/>
                  <a:pt x="430" y="439"/>
                  <a:pt x="429" y="439"/>
                </a:cubicBezTo>
                <a:cubicBezTo>
                  <a:pt x="428" y="438"/>
                  <a:pt x="427" y="438"/>
                  <a:pt x="426" y="438"/>
                </a:cubicBezTo>
                <a:cubicBezTo>
                  <a:pt x="426" y="438"/>
                  <a:pt x="426" y="438"/>
                  <a:pt x="426" y="438"/>
                </a:cubicBezTo>
                <a:cubicBezTo>
                  <a:pt x="425" y="432"/>
                  <a:pt x="420" y="427"/>
                  <a:pt x="413" y="427"/>
                </a:cubicBezTo>
                <a:cubicBezTo>
                  <a:pt x="413" y="427"/>
                  <a:pt x="413" y="427"/>
                  <a:pt x="412" y="427"/>
                </a:cubicBezTo>
                <a:cubicBezTo>
                  <a:pt x="412" y="414"/>
                  <a:pt x="401" y="403"/>
                  <a:pt x="387" y="403"/>
                </a:cubicBezTo>
                <a:cubicBezTo>
                  <a:pt x="377" y="403"/>
                  <a:pt x="368" y="410"/>
                  <a:pt x="364" y="418"/>
                </a:cubicBezTo>
                <a:cubicBezTo>
                  <a:pt x="364" y="418"/>
                  <a:pt x="364" y="418"/>
                  <a:pt x="363" y="418"/>
                </a:cubicBezTo>
                <a:cubicBezTo>
                  <a:pt x="355" y="418"/>
                  <a:pt x="348" y="425"/>
                  <a:pt x="348" y="434"/>
                </a:cubicBezTo>
                <a:cubicBezTo>
                  <a:pt x="348" y="435"/>
                  <a:pt x="348" y="436"/>
                  <a:pt x="348" y="438"/>
                </a:cubicBezTo>
                <a:cubicBezTo>
                  <a:pt x="342" y="439"/>
                  <a:pt x="337" y="443"/>
                  <a:pt x="333" y="448"/>
                </a:cubicBezTo>
                <a:cubicBezTo>
                  <a:pt x="332" y="448"/>
                  <a:pt x="331" y="449"/>
                  <a:pt x="330" y="449"/>
                </a:cubicBezTo>
                <a:cubicBezTo>
                  <a:pt x="330" y="449"/>
                  <a:pt x="329" y="449"/>
                  <a:pt x="329" y="449"/>
                </a:cubicBezTo>
                <a:cubicBezTo>
                  <a:pt x="322" y="449"/>
                  <a:pt x="316" y="455"/>
                  <a:pt x="316" y="462"/>
                </a:cubicBezTo>
                <a:cubicBezTo>
                  <a:pt x="316" y="464"/>
                  <a:pt x="316" y="465"/>
                  <a:pt x="317" y="466"/>
                </a:cubicBezTo>
                <a:cubicBezTo>
                  <a:pt x="314" y="470"/>
                  <a:pt x="312" y="475"/>
                  <a:pt x="312" y="480"/>
                </a:cubicBezTo>
                <a:cubicBezTo>
                  <a:pt x="312" y="494"/>
                  <a:pt x="323" y="505"/>
                  <a:pt x="337" y="505"/>
                </a:cubicBezTo>
                <a:cubicBezTo>
                  <a:pt x="342" y="505"/>
                  <a:pt x="347" y="504"/>
                  <a:pt x="351" y="502"/>
                </a:cubicBezTo>
                <a:cubicBezTo>
                  <a:pt x="356" y="507"/>
                  <a:pt x="362" y="511"/>
                  <a:pt x="369" y="514"/>
                </a:cubicBezTo>
                <a:cubicBezTo>
                  <a:pt x="373" y="524"/>
                  <a:pt x="381" y="536"/>
                  <a:pt x="386" y="549"/>
                </a:cubicBezTo>
                <a:cubicBezTo>
                  <a:pt x="378" y="548"/>
                  <a:pt x="371" y="545"/>
                  <a:pt x="367" y="542"/>
                </a:cubicBezTo>
                <a:cubicBezTo>
                  <a:pt x="368" y="542"/>
                  <a:pt x="368" y="541"/>
                  <a:pt x="368" y="541"/>
                </a:cubicBezTo>
                <a:cubicBezTo>
                  <a:pt x="369" y="541"/>
                  <a:pt x="370" y="541"/>
                  <a:pt x="371" y="541"/>
                </a:cubicBezTo>
                <a:cubicBezTo>
                  <a:pt x="374" y="541"/>
                  <a:pt x="377" y="538"/>
                  <a:pt x="377" y="535"/>
                </a:cubicBezTo>
                <a:cubicBezTo>
                  <a:pt x="377" y="532"/>
                  <a:pt x="374" y="529"/>
                  <a:pt x="371" y="529"/>
                </a:cubicBezTo>
                <a:cubicBezTo>
                  <a:pt x="371" y="527"/>
                  <a:pt x="369" y="526"/>
                  <a:pt x="367" y="526"/>
                </a:cubicBezTo>
                <a:cubicBezTo>
                  <a:pt x="367" y="526"/>
                  <a:pt x="366" y="526"/>
                  <a:pt x="366" y="526"/>
                </a:cubicBezTo>
                <a:cubicBezTo>
                  <a:pt x="366" y="526"/>
                  <a:pt x="366" y="526"/>
                  <a:pt x="365" y="526"/>
                </a:cubicBezTo>
                <a:cubicBezTo>
                  <a:pt x="365" y="526"/>
                  <a:pt x="365" y="526"/>
                  <a:pt x="365" y="526"/>
                </a:cubicBezTo>
                <a:cubicBezTo>
                  <a:pt x="365" y="524"/>
                  <a:pt x="364" y="523"/>
                  <a:pt x="362" y="523"/>
                </a:cubicBezTo>
                <a:cubicBezTo>
                  <a:pt x="362" y="523"/>
                  <a:pt x="362" y="523"/>
                  <a:pt x="362" y="523"/>
                </a:cubicBezTo>
                <a:cubicBezTo>
                  <a:pt x="362" y="520"/>
                  <a:pt x="359" y="517"/>
                  <a:pt x="356" y="517"/>
                </a:cubicBezTo>
                <a:cubicBezTo>
                  <a:pt x="353" y="517"/>
                  <a:pt x="351" y="519"/>
                  <a:pt x="350" y="521"/>
                </a:cubicBezTo>
                <a:cubicBezTo>
                  <a:pt x="350" y="521"/>
                  <a:pt x="350" y="521"/>
                  <a:pt x="350" y="521"/>
                </a:cubicBezTo>
                <a:cubicBezTo>
                  <a:pt x="348" y="521"/>
                  <a:pt x="346" y="522"/>
                  <a:pt x="346" y="525"/>
                </a:cubicBezTo>
                <a:cubicBezTo>
                  <a:pt x="346" y="525"/>
                  <a:pt x="346" y="525"/>
                  <a:pt x="346" y="525"/>
                </a:cubicBezTo>
                <a:cubicBezTo>
                  <a:pt x="345" y="526"/>
                  <a:pt x="344" y="527"/>
                  <a:pt x="343" y="528"/>
                </a:cubicBezTo>
                <a:cubicBezTo>
                  <a:pt x="343" y="528"/>
                  <a:pt x="342" y="528"/>
                  <a:pt x="342" y="528"/>
                </a:cubicBezTo>
                <a:cubicBezTo>
                  <a:pt x="342" y="528"/>
                  <a:pt x="342" y="528"/>
                  <a:pt x="342" y="528"/>
                </a:cubicBezTo>
                <a:cubicBezTo>
                  <a:pt x="340" y="528"/>
                  <a:pt x="339" y="530"/>
                  <a:pt x="339" y="531"/>
                </a:cubicBezTo>
                <a:cubicBezTo>
                  <a:pt x="339" y="532"/>
                  <a:pt x="339" y="532"/>
                  <a:pt x="339" y="532"/>
                </a:cubicBezTo>
                <a:cubicBezTo>
                  <a:pt x="338" y="533"/>
                  <a:pt x="338" y="535"/>
                  <a:pt x="338" y="536"/>
                </a:cubicBezTo>
                <a:cubicBezTo>
                  <a:pt x="338" y="539"/>
                  <a:pt x="340" y="542"/>
                  <a:pt x="344" y="542"/>
                </a:cubicBezTo>
                <a:cubicBezTo>
                  <a:pt x="345" y="542"/>
                  <a:pt x="346" y="542"/>
                  <a:pt x="347" y="541"/>
                </a:cubicBezTo>
                <a:cubicBezTo>
                  <a:pt x="349" y="543"/>
                  <a:pt x="352" y="545"/>
                  <a:pt x="356" y="545"/>
                </a:cubicBezTo>
                <a:cubicBezTo>
                  <a:pt x="357" y="545"/>
                  <a:pt x="359" y="544"/>
                  <a:pt x="361" y="543"/>
                </a:cubicBezTo>
                <a:cubicBezTo>
                  <a:pt x="362" y="544"/>
                  <a:pt x="362" y="544"/>
                  <a:pt x="363" y="544"/>
                </a:cubicBezTo>
                <a:cubicBezTo>
                  <a:pt x="364" y="544"/>
                  <a:pt x="365" y="544"/>
                  <a:pt x="366" y="544"/>
                </a:cubicBezTo>
                <a:cubicBezTo>
                  <a:pt x="373" y="548"/>
                  <a:pt x="382" y="552"/>
                  <a:pt x="386" y="552"/>
                </a:cubicBezTo>
                <a:cubicBezTo>
                  <a:pt x="387" y="552"/>
                  <a:pt x="387" y="553"/>
                  <a:pt x="388" y="553"/>
                </a:cubicBezTo>
                <a:cubicBezTo>
                  <a:pt x="391" y="560"/>
                  <a:pt x="393" y="567"/>
                  <a:pt x="393" y="575"/>
                </a:cubicBezTo>
                <a:cubicBezTo>
                  <a:pt x="393" y="576"/>
                  <a:pt x="393" y="577"/>
                  <a:pt x="393" y="578"/>
                </a:cubicBezTo>
                <a:cubicBezTo>
                  <a:pt x="296" y="534"/>
                  <a:pt x="272" y="509"/>
                  <a:pt x="267" y="503"/>
                </a:cubicBezTo>
                <a:cubicBezTo>
                  <a:pt x="267" y="502"/>
                  <a:pt x="267" y="502"/>
                  <a:pt x="267" y="502"/>
                </a:cubicBezTo>
                <a:cubicBezTo>
                  <a:pt x="267" y="502"/>
                  <a:pt x="267" y="502"/>
                  <a:pt x="267" y="503"/>
                </a:cubicBezTo>
                <a:cubicBezTo>
                  <a:pt x="266" y="502"/>
                  <a:pt x="266" y="502"/>
                  <a:pt x="266" y="502"/>
                </a:cubicBezTo>
                <a:cubicBezTo>
                  <a:pt x="266" y="503"/>
                  <a:pt x="266" y="503"/>
                  <a:pt x="266" y="503"/>
                </a:cubicBezTo>
                <a:cubicBezTo>
                  <a:pt x="265" y="505"/>
                  <a:pt x="261" y="510"/>
                  <a:pt x="252" y="516"/>
                </a:cubicBezTo>
                <a:cubicBezTo>
                  <a:pt x="251" y="504"/>
                  <a:pt x="250" y="492"/>
                  <a:pt x="251" y="480"/>
                </a:cubicBezTo>
                <a:cubicBezTo>
                  <a:pt x="252" y="459"/>
                  <a:pt x="258" y="438"/>
                  <a:pt x="266" y="418"/>
                </a:cubicBezTo>
                <a:cubicBezTo>
                  <a:pt x="268" y="418"/>
                  <a:pt x="270" y="417"/>
                  <a:pt x="271" y="417"/>
                </a:cubicBezTo>
                <a:cubicBezTo>
                  <a:pt x="283" y="415"/>
                  <a:pt x="309" y="405"/>
                  <a:pt x="328" y="393"/>
                </a:cubicBezTo>
                <a:cubicBezTo>
                  <a:pt x="330" y="394"/>
                  <a:pt x="332" y="394"/>
                  <a:pt x="335" y="394"/>
                </a:cubicBezTo>
                <a:cubicBezTo>
                  <a:pt x="338" y="394"/>
                  <a:pt x="340" y="394"/>
                  <a:pt x="342" y="392"/>
                </a:cubicBezTo>
                <a:cubicBezTo>
                  <a:pt x="346" y="395"/>
                  <a:pt x="351" y="396"/>
                  <a:pt x="357" y="396"/>
                </a:cubicBezTo>
                <a:cubicBezTo>
                  <a:pt x="366" y="396"/>
                  <a:pt x="375" y="392"/>
                  <a:pt x="381" y="385"/>
                </a:cubicBezTo>
                <a:cubicBezTo>
                  <a:pt x="383" y="387"/>
                  <a:pt x="387" y="388"/>
                  <a:pt x="390" y="388"/>
                </a:cubicBezTo>
                <a:cubicBezTo>
                  <a:pt x="399" y="388"/>
                  <a:pt x="407" y="380"/>
                  <a:pt x="407" y="371"/>
                </a:cubicBezTo>
                <a:cubicBezTo>
                  <a:pt x="407" y="367"/>
                  <a:pt x="406" y="364"/>
                  <a:pt x="404" y="361"/>
                </a:cubicBezTo>
                <a:cubicBezTo>
                  <a:pt x="404" y="360"/>
                  <a:pt x="404" y="360"/>
                  <a:pt x="404" y="359"/>
                </a:cubicBezTo>
                <a:cubicBezTo>
                  <a:pt x="404" y="354"/>
                  <a:pt x="400" y="350"/>
                  <a:pt x="396" y="350"/>
                </a:cubicBezTo>
                <a:cubicBezTo>
                  <a:pt x="395" y="350"/>
                  <a:pt x="395" y="350"/>
                  <a:pt x="395" y="350"/>
                </a:cubicBezTo>
                <a:cubicBezTo>
                  <a:pt x="394" y="349"/>
                  <a:pt x="393" y="349"/>
                  <a:pt x="392" y="349"/>
                </a:cubicBezTo>
                <a:cubicBezTo>
                  <a:pt x="390" y="345"/>
                  <a:pt x="387" y="343"/>
                  <a:pt x="383" y="342"/>
                </a:cubicBezTo>
                <a:cubicBezTo>
                  <a:pt x="383" y="341"/>
                  <a:pt x="383" y="340"/>
                  <a:pt x="383" y="339"/>
                </a:cubicBezTo>
                <a:cubicBezTo>
                  <a:pt x="383" y="333"/>
                  <a:pt x="378" y="329"/>
                  <a:pt x="372" y="329"/>
                </a:cubicBezTo>
                <a:cubicBezTo>
                  <a:pt x="372" y="329"/>
                  <a:pt x="372" y="329"/>
                  <a:pt x="371" y="329"/>
                </a:cubicBezTo>
                <a:cubicBezTo>
                  <a:pt x="369" y="323"/>
                  <a:pt x="363" y="319"/>
                  <a:pt x="356" y="319"/>
                </a:cubicBezTo>
                <a:cubicBezTo>
                  <a:pt x="347" y="319"/>
                  <a:pt x="339" y="326"/>
                  <a:pt x="339" y="335"/>
                </a:cubicBezTo>
                <a:cubicBezTo>
                  <a:pt x="339" y="335"/>
                  <a:pt x="339" y="335"/>
                  <a:pt x="338" y="335"/>
                </a:cubicBezTo>
                <a:cubicBezTo>
                  <a:pt x="334" y="335"/>
                  <a:pt x="330" y="338"/>
                  <a:pt x="330" y="342"/>
                </a:cubicBezTo>
                <a:cubicBezTo>
                  <a:pt x="330" y="342"/>
                  <a:pt x="329" y="342"/>
                  <a:pt x="329" y="342"/>
                </a:cubicBezTo>
                <a:cubicBezTo>
                  <a:pt x="329" y="342"/>
                  <a:pt x="328" y="342"/>
                  <a:pt x="327" y="343"/>
                </a:cubicBezTo>
                <a:cubicBezTo>
                  <a:pt x="327" y="342"/>
                  <a:pt x="326" y="342"/>
                  <a:pt x="325" y="342"/>
                </a:cubicBezTo>
                <a:cubicBezTo>
                  <a:pt x="319" y="342"/>
                  <a:pt x="314" y="347"/>
                  <a:pt x="313" y="352"/>
                </a:cubicBezTo>
                <a:cubicBezTo>
                  <a:pt x="304" y="353"/>
                  <a:pt x="298" y="360"/>
                  <a:pt x="298" y="369"/>
                </a:cubicBezTo>
                <a:cubicBezTo>
                  <a:pt x="298" y="378"/>
                  <a:pt x="305" y="386"/>
                  <a:pt x="315" y="386"/>
                </a:cubicBezTo>
                <a:cubicBezTo>
                  <a:pt x="317" y="386"/>
                  <a:pt x="319" y="386"/>
                  <a:pt x="321" y="385"/>
                </a:cubicBezTo>
                <a:cubicBezTo>
                  <a:pt x="322" y="387"/>
                  <a:pt x="323" y="388"/>
                  <a:pt x="324" y="390"/>
                </a:cubicBezTo>
                <a:cubicBezTo>
                  <a:pt x="312" y="397"/>
                  <a:pt x="295" y="405"/>
                  <a:pt x="270" y="409"/>
                </a:cubicBezTo>
                <a:cubicBezTo>
                  <a:pt x="286" y="373"/>
                  <a:pt x="307" y="339"/>
                  <a:pt x="318" y="310"/>
                </a:cubicBezTo>
                <a:cubicBezTo>
                  <a:pt x="339" y="303"/>
                  <a:pt x="357" y="290"/>
                  <a:pt x="371" y="275"/>
                </a:cubicBezTo>
                <a:cubicBezTo>
                  <a:pt x="382" y="282"/>
                  <a:pt x="395" y="286"/>
                  <a:pt x="408" y="286"/>
                </a:cubicBezTo>
                <a:cubicBezTo>
                  <a:pt x="447" y="286"/>
                  <a:pt x="479" y="254"/>
                  <a:pt x="479" y="215"/>
                </a:cubicBezTo>
                <a:cubicBezTo>
                  <a:pt x="479" y="201"/>
                  <a:pt x="474" y="187"/>
                  <a:pt x="466" y="176"/>
                </a:cubicBezTo>
                <a:cubicBezTo>
                  <a:pt x="468" y="172"/>
                  <a:pt x="468" y="169"/>
                  <a:pt x="468" y="165"/>
                </a:cubicBezTo>
                <a:cubicBezTo>
                  <a:pt x="468" y="145"/>
                  <a:pt x="452" y="128"/>
                  <a:pt x="432" y="128"/>
                </a:cubicBezTo>
                <a:cubicBezTo>
                  <a:pt x="431" y="128"/>
                  <a:pt x="430" y="128"/>
                  <a:pt x="429" y="128"/>
                </a:cubicBezTo>
                <a:cubicBezTo>
                  <a:pt x="426" y="127"/>
                  <a:pt x="423" y="125"/>
                  <a:pt x="419" y="125"/>
                </a:cubicBezTo>
                <a:cubicBezTo>
                  <a:pt x="410" y="111"/>
                  <a:pt x="395" y="100"/>
                  <a:pt x="378" y="96"/>
                </a:cubicBezTo>
                <a:cubicBezTo>
                  <a:pt x="379" y="92"/>
                  <a:pt x="380" y="89"/>
                  <a:pt x="380" y="85"/>
                </a:cubicBezTo>
                <a:cubicBezTo>
                  <a:pt x="380" y="61"/>
                  <a:pt x="360" y="41"/>
                  <a:pt x="335" y="41"/>
                </a:cubicBezTo>
                <a:cubicBezTo>
                  <a:pt x="334" y="41"/>
                  <a:pt x="333" y="41"/>
                  <a:pt x="332" y="41"/>
                </a:cubicBezTo>
                <a:cubicBezTo>
                  <a:pt x="321" y="17"/>
                  <a:pt x="296" y="0"/>
                  <a:pt x="268" y="0"/>
                </a:cubicBezTo>
                <a:cubicBezTo>
                  <a:pt x="230" y="0"/>
                  <a:pt x="199" y="29"/>
                  <a:pt x="198" y="67"/>
                </a:cubicBezTo>
                <a:cubicBezTo>
                  <a:pt x="197" y="67"/>
                  <a:pt x="197" y="66"/>
                  <a:pt x="196" y="66"/>
                </a:cubicBezTo>
                <a:cubicBezTo>
                  <a:pt x="178" y="66"/>
                  <a:pt x="162" y="80"/>
                  <a:pt x="160" y="98"/>
                </a:cubicBezTo>
                <a:cubicBezTo>
                  <a:pt x="159" y="98"/>
                  <a:pt x="159" y="98"/>
                  <a:pt x="158" y="98"/>
                </a:cubicBezTo>
                <a:cubicBezTo>
                  <a:pt x="155" y="98"/>
                  <a:pt x="152" y="98"/>
                  <a:pt x="150" y="98"/>
                </a:cubicBezTo>
                <a:cubicBezTo>
                  <a:pt x="147" y="98"/>
                  <a:pt x="144" y="98"/>
                  <a:pt x="142" y="98"/>
                </a:cubicBezTo>
                <a:cubicBezTo>
                  <a:pt x="117" y="98"/>
                  <a:pt x="97" y="115"/>
                  <a:pt x="91" y="138"/>
                </a:cubicBezTo>
                <a:cubicBezTo>
                  <a:pt x="56" y="141"/>
                  <a:pt x="27" y="171"/>
                  <a:pt x="27" y="208"/>
                </a:cubicBezTo>
                <a:cubicBezTo>
                  <a:pt x="27" y="247"/>
                  <a:pt x="59" y="278"/>
                  <a:pt x="98" y="278"/>
                </a:cubicBezTo>
                <a:cubicBezTo>
                  <a:pt x="108" y="278"/>
                  <a:pt x="117" y="276"/>
                  <a:pt x="126" y="272"/>
                </a:cubicBezTo>
                <a:cubicBezTo>
                  <a:pt x="133" y="296"/>
                  <a:pt x="155" y="313"/>
                  <a:pt x="181" y="313"/>
                </a:cubicBezTo>
                <a:cubicBezTo>
                  <a:pt x="192" y="313"/>
                  <a:pt x="202" y="310"/>
                  <a:pt x="211" y="305"/>
                </a:cubicBezTo>
                <a:cubicBezTo>
                  <a:pt x="219" y="309"/>
                  <a:pt x="228" y="312"/>
                  <a:pt x="238" y="314"/>
                </a:cubicBezTo>
                <a:cubicBezTo>
                  <a:pt x="239" y="327"/>
                  <a:pt x="238" y="357"/>
                  <a:pt x="223" y="425"/>
                </a:cubicBezTo>
                <a:cubicBezTo>
                  <a:pt x="218" y="446"/>
                  <a:pt x="214" y="466"/>
                  <a:pt x="211" y="485"/>
                </a:cubicBezTo>
                <a:cubicBezTo>
                  <a:pt x="190" y="477"/>
                  <a:pt x="173" y="468"/>
                  <a:pt x="159" y="458"/>
                </a:cubicBezTo>
                <a:cubicBezTo>
                  <a:pt x="153" y="447"/>
                  <a:pt x="150" y="435"/>
                  <a:pt x="148" y="423"/>
                </a:cubicBezTo>
                <a:cubicBezTo>
                  <a:pt x="153" y="421"/>
                  <a:pt x="158" y="417"/>
                  <a:pt x="161" y="413"/>
                </a:cubicBezTo>
                <a:cubicBezTo>
                  <a:pt x="166" y="416"/>
                  <a:pt x="171" y="417"/>
                  <a:pt x="176" y="417"/>
                </a:cubicBezTo>
                <a:cubicBezTo>
                  <a:pt x="192" y="417"/>
                  <a:pt x="204" y="405"/>
                  <a:pt x="204" y="389"/>
                </a:cubicBezTo>
                <a:cubicBezTo>
                  <a:pt x="204" y="384"/>
                  <a:pt x="202" y="378"/>
                  <a:pt x="199" y="374"/>
                </a:cubicBezTo>
                <a:cubicBezTo>
                  <a:pt x="200" y="372"/>
                  <a:pt x="200" y="371"/>
                  <a:pt x="200" y="369"/>
                </a:cubicBezTo>
                <a:cubicBezTo>
                  <a:pt x="200" y="361"/>
                  <a:pt x="194" y="355"/>
                  <a:pt x="186" y="355"/>
                </a:cubicBezTo>
                <a:cubicBezTo>
                  <a:pt x="185" y="355"/>
                  <a:pt x="185" y="355"/>
                  <a:pt x="184" y="355"/>
                </a:cubicBezTo>
                <a:cubicBezTo>
                  <a:pt x="183" y="354"/>
                  <a:pt x="182" y="354"/>
                  <a:pt x="181" y="353"/>
                </a:cubicBezTo>
                <a:cubicBezTo>
                  <a:pt x="177" y="348"/>
                  <a:pt x="171" y="344"/>
                  <a:pt x="164" y="342"/>
                </a:cubicBezTo>
                <a:cubicBezTo>
                  <a:pt x="164" y="340"/>
                  <a:pt x="165" y="339"/>
                  <a:pt x="165" y="338"/>
                </a:cubicBezTo>
                <a:cubicBezTo>
                  <a:pt x="165" y="328"/>
                  <a:pt x="157" y="320"/>
                  <a:pt x="147" y="320"/>
                </a:cubicBezTo>
                <a:cubicBezTo>
                  <a:pt x="147" y="320"/>
                  <a:pt x="146" y="320"/>
                  <a:pt x="146" y="320"/>
                </a:cubicBezTo>
                <a:cubicBezTo>
                  <a:pt x="141" y="310"/>
                  <a:pt x="132" y="304"/>
                  <a:pt x="120" y="304"/>
                </a:cubicBezTo>
                <a:cubicBezTo>
                  <a:pt x="105" y="304"/>
                  <a:pt x="93" y="315"/>
                  <a:pt x="92" y="330"/>
                </a:cubicBezTo>
                <a:cubicBezTo>
                  <a:pt x="92" y="330"/>
                  <a:pt x="92" y="330"/>
                  <a:pt x="92" y="330"/>
                </a:cubicBezTo>
                <a:cubicBezTo>
                  <a:pt x="84" y="330"/>
                  <a:pt x="78" y="336"/>
                  <a:pt x="77" y="343"/>
                </a:cubicBezTo>
                <a:cubicBezTo>
                  <a:pt x="77" y="343"/>
                  <a:pt x="77" y="343"/>
                  <a:pt x="77" y="343"/>
                </a:cubicBezTo>
                <a:cubicBezTo>
                  <a:pt x="75" y="343"/>
                  <a:pt x="74" y="343"/>
                  <a:pt x="73" y="343"/>
                </a:cubicBezTo>
                <a:cubicBezTo>
                  <a:pt x="72" y="343"/>
                  <a:pt x="71" y="343"/>
                  <a:pt x="70" y="343"/>
                </a:cubicBezTo>
                <a:cubicBezTo>
                  <a:pt x="60" y="343"/>
                  <a:pt x="52" y="349"/>
                  <a:pt x="50" y="359"/>
                </a:cubicBezTo>
                <a:cubicBezTo>
                  <a:pt x="36" y="360"/>
                  <a:pt x="25" y="372"/>
                  <a:pt x="25" y="386"/>
                </a:cubicBezTo>
                <a:cubicBezTo>
                  <a:pt x="25" y="402"/>
                  <a:pt x="37" y="414"/>
                  <a:pt x="52" y="414"/>
                </a:cubicBezTo>
                <a:cubicBezTo>
                  <a:pt x="56" y="414"/>
                  <a:pt x="60" y="414"/>
                  <a:pt x="64" y="412"/>
                </a:cubicBezTo>
                <a:cubicBezTo>
                  <a:pt x="67" y="421"/>
                  <a:pt x="75" y="428"/>
                  <a:pt x="86" y="428"/>
                </a:cubicBezTo>
                <a:cubicBezTo>
                  <a:pt x="90" y="428"/>
                  <a:pt x="94" y="427"/>
                  <a:pt x="98" y="425"/>
                </a:cubicBezTo>
                <a:cubicBezTo>
                  <a:pt x="104" y="428"/>
                  <a:pt x="111" y="430"/>
                  <a:pt x="119" y="430"/>
                </a:cubicBezTo>
                <a:cubicBezTo>
                  <a:pt x="133" y="448"/>
                  <a:pt x="153" y="465"/>
                  <a:pt x="168" y="476"/>
                </a:cubicBezTo>
                <a:cubicBezTo>
                  <a:pt x="171" y="481"/>
                  <a:pt x="171" y="480"/>
                  <a:pt x="169" y="476"/>
                </a:cubicBezTo>
                <a:cubicBezTo>
                  <a:pt x="174" y="480"/>
                  <a:pt x="179" y="483"/>
                  <a:pt x="183" y="485"/>
                </a:cubicBezTo>
                <a:cubicBezTo>
                  <a:pt x="194" y="490"/>
                  <a:pt x="203" y="499"/>
                  <a:pt x="209" y="505"/>
                </a:cubicBezTo>
                <a:cubicBezTo>
                  <a:pt x="207" y="520"/>
                  <a:pt x="206" y="533"/>
                  <a:pt x="205" y="546"/>
                </a:cubicBezTo>
                <a:cubicBezTo>
                  <a:pt x="186" y="556"/>
                  <a:pt x="161" y="569"/>
                  <a:pt x="128" y="584"/>
                </a:cubicBezTo>
                <a:cubicBezTo>
                  <a:pt x="3" y="638"/>
                  <a:pt x="0" y="715"/>
                  <a:pt x="0" y="715"/>
                </a:cubicBezTo>
                <a:cubicBezTo>
                  <a:pt x="0" y="715"/>
                  <a:pt x="0" y="1452"/>
                  <a:pt x="0" y="1546"/>
                </a:cubicBezTo>
                <a:moveTo>
                  <a:pt x="432" y="556"/>
                </a:moveTo>
                <a:cubicBezTo>
                  <a:pt x="434" y="556"/>
                  <a:pt x="436" y="557"/>
                  <a:pt x="438" y="557"/>
                </a:cubicBezTo>
                <a:cubicBezTo>
                  <a:pt x="436" y="559"/>
                  <a:pt x="434" y="561"/>
                  <a:pt x="432" y="563"/>
                </a:cubicBezTo>
                <a:cubicBezTo>
                  <a:pt x="432" y="562"/>
                  <a:pt x="432" y="559"/>
                  <a:pt x="432" y="556"/>
                </a:cubicBezTo>
                <a:close/>
                <a:moveTo>
                  <a:pt x="389" y="538"/>
                </a:moveTo>
                <a:cubicBezTo>
                  <a:pt x="389" y="537"/>
                  <a:pt x="389" y="537"/>
                  <a:pt x="389" y="537"/>
                </a:cubicBezTo>
                <a:cubicBezTo>
                  <a:pt x="388" y="536"/>
                  <a:pt x="388" y="536"/>
                  <a:pt x="387" y="535"/>
                </a:cubicBezTo>
                <a:cubicBezTo>
                  <a:pt x="387" y="535"/>
                  <a:pt x="387" y="535"/>
                  <a:pt x="387" y="534"/>
                </a:cubicBezTo>
                <a:cubicBezTo>
                  <a:pt x="384" y="529"/>
                  <a:pt x="381" y="522"/>
                  <a:pt x="378" y="517"/>
                </a:cubicBezTo>
                <a:cubicBezTo>
                  <a:pt x="381" y="517"/>
                  <a:pt x="383" y="517"/>
                  <a:pt x="386" y="517"/>
                </a:cubicBezTo>
                <a:cubicBezTo>
                  <a:pt x="387" y="517"/>
                  <a:pt x="388" y="517"/>
                  <a:pt x="389" y="517"/>
                </a:cubicBezTo>
                <a:cubicBezTo>
                  <a:pt x="389" y="522"/>
                  <a:pt x="389" y="526"/>
                  <a:pt x="390" y="530"/>
                </a:cubicBezTo>
                <a:cubicBezTo>
                  <a:pt x="390" y="530"/>
                  <a:pt x="390" y="530"/>
                  <a:pt x="390" y="531"/>
                </a:cubicBezTo>
                <a:cubicBezTo>
                  <a:pt x="390" y="531"/>
                  <a:pt x="390" y="532"/>
                  <a:pt x="390" y="532"/>
                </a:cubicBezTo>
                <a:cubicBezTo>
                  <a:pt x="390" y="532"/>
                  <a:pt x="390" y="532"/>
                  <a:pt x="390" y="533"/>
                </a:cubicBezTo>
                <a:cubicBezTo>
                  <a:pt x="390" y="533"/>
                  <a:pt x="390" y="534"/>
                  <a:pt x="390" y="534"/>
                </a:cubicBezTo>
                <a:cubicBezTo>
                  <a:pt x="390" y="535"/>
                  <a:pt x="390" y="535"/>
                  <a:pt x="390" y="536"/>
                </a:cubicBezTo>
                <a:cubicBezTo>
                  <a:pt x="390" y="536"/>
                  <a:pt x="390" y="536"/>
                  <a:pt x="390" y="536"/>
                </a:cubicBezTo>
                <a:cubicBezTo>
                  <a:pt x="390" y="536"/>
                  <a:pt x="390" y="537"/>
                  <a:pt x="390" y="537"/>
                </a:cubicBezTo>
                <a:cubicBezTo>
                  <a:pt x="390" y="537"/>
                  <a:pt x="390" y="537"/>
                  <a:pt x="390" y="538"/>
                </a:cubicBezTo>
                <a:cubicBezTo>
                  <a:pt x="391" y="538"/>
                  <a:pt x="391" y="538"/>
                  <a:pt x="391" y="538"/>
                </a:cubicBezTo>
                <a:cubicBezTo>
                  <a:pt x="391" y="538"/>
                  <a:pt x="391" y="538"/>
                  <a:pt x="391" y="539"/>
                </a:cubicBezTo>
                <a:cubicBezTo>
                  <a:pt x="391" y="539"/>
                  <a:pt x="391" y="539"/>
                  <a:pt x="391" y="539"/>
                </a:cubicBezTo>
                <a:cubicBezTo>
                  <a:pt x="391" y="539"/>
                  <a:pt x="391" y="539"/>
                  <a:pt x="391" y="539"/>
                </a:cubicBezTo>
                <a:cubicBezTo>
                  <a:pt x="391" y="539"/>
                  <a:pt x="391" y="539"/>
                  <a:pt x="391" y="539"/>
                </a:cubicBezTo>
                <a:cubicBezTo>
                  <a:pt x="390" y="539"/>
                  <a:pt x="390" y="538"/>
                  <a:pt x="389" y="538"/>
                </a:cubicBezTo>
                <a:close/>
                <a:moveTo>
                  <a:pt x="258" y="381"/>
                </a:moveTo>
                <a:cubicBezTo>
                  <a:pt x="258" y="381"/>
                  <a:pt x="258" y="381"/>
                  <a:pt x="258" y="380"/>
                </a:cubicBezTo>
                <a:cubicBezTo>
                  <a:pt x="258" y="380"/>
                  <a:pt x="258" y="380"/>
                  <a:pt x="259" y="379"/>
                </a:cubicBezTo>
                <a:cubicBezTo>
                  <a:pt x="259" y="379"/>
                  <a:pt x="259" y="379"/>
                  <a:pt x="259" y="379"/>
                </a:cubicBezTo>
                <a:cubicBezTo>
                  <a:pt x="259" y="378"/>
                  <a:pt x="259" y="378"/>
                  <a:pt x="259" y="378"/>
                </a:cubicBezTo>
                <a:cubicBezTo>
                  <a:pt x="259" y="377"/>
                  <a:pt x="259" y="376"/>
                  <a:pt x="259" y="375"/>
                </a:cubicBezTo>
                <a:cubicBezTo>
                  <a:pt x="259" y="375"/>
                  <a:pt x="259" y="375"/>
                  <a:pt x="259" y="375"/>
                </a:cubicBezTo>
                <a:cubicBezTo>
                  <a:pt x="259" y="374"/>
                  <a:pt x="259" y="374"/>
                  <a:pt x="259" y="373"/>
                </a:cubicBezTo>
                <a:cubicBezTo>
                  <a:pt x="259" y="373"/>
                  <a:pt x="259" y="372"/>
                  <a:pt x="259" y="372"/>
                </a:cubicBezTo>
                <a:cubicBezTo>
                  <a:pt x="260" y="371"/>
                  <a:pt x="260" y="370"/>
                  <a:pt x="260" y="368"/>
                </a:cubicBezTo>
                <a:cubicBezTo>
                  <a:pt x="260" y="368"/>
                  <a:pt x="260" y="368"/>
                  <a:pt x="260" y="368"/>
                </a:cubicBezTo>
                <a:cubicBezTo>
                  <a:pt x="260" y="365"/>
                  <a:pt x="261" y="362"/>
                  <a:pt x="261" y="359"/>
                </a:cubicBezTo>
                <a:cubicBezTo>
                  <a:pt x="261" y="359"/>
                  <a:pt x="261" y="359"/>
                  <a:pt x="261" y="358"/>
                </a:cubicBezTo>
                <a:cubicBezTo>
                  <a:pt x="261" y="357"/>
                  <a:pt x="261" y="354"/>
                  <a:pt x="262" y="352"/>
                </a:cubicBezTo>
                <a:cubicBezTo>
                  <a:pt x="262" y="352"/>
                  <a:pt x="262" y="352"/>
                  <a:pt x="262" y="352"/>
                </a:cubicBezTo>
                <a:cubicBezTo>
                  <a:pt x="262" y="349"/>
                  <a:pt x="262" y="345"/>
                  <a:pt x="262" y="341"/>
                </a:cubicBezTo>
                <a:cubicBezTo>
                  <a:pt x="263" y="341"/>
                  <a:pt x="263" y="341"/>
                  <a:pt x="263" y="340"/>
                </a:cubicBezTo>
                <a:cubicBezTo>
                  <a:pt x="263" y="338"/>
                  <a:pt x="263" y="336"/>
                  <a:pt x="263" y="334"/>
                </a:cubicBezTo>
                <a:cubicBezTo>
                  <a:pt x="263" y="334"/>
                  <a:pt x="263" y="333"/>
                  <a:pt x="263" y="333"/>
                </a:cubicBezTo>
                <a:cubicBezTo>
                  <a:pt x="263" y="332"/>
                  <a:pt x="263" y="331"/>
                  <a:pt x="263" y="329"/>
                </a:cubicBezTo>
                <a:cubicBezTo>
                  <a:pt x="263" y="329"/>
                  <a:pt x="263" y="328"/>
                  <a:pt x="263" y="328"/>
                </a:cubicBezTo>
                <a:cubicBezTo>
                  <a:pt x="263" y="326"/>
                  <a:pt x="263" y="324"/>
                  <a:pt x="263" y="322"/>
                </a:cubicBezTo>
                <a:cubicBezTo>
                  <a:pt x="263" y="322"/>
                  <a:pt x="263" y="321"/>
                  <a:pt x="263" y="320"/>
                </a:cubicBezTo>
                <a:cubicBezTo>
                  <a:pt x="263" y="320"/>
                  <a:pt x="263" y="319"/>
                  <a:pt x="263" y="318"/>
                </a:cubicBezTo>
                <a:cubicBezTo>
                  <a:pt x="266" y="319"/>
                  <a:pt x="269" y="319"/>
                  <a:pt x="271" y="319"/>
                </a:cubicBezTo>
                <a:cubicBezTo>
                  <a:pt x="279" y="319"/>
                  <a:pt x="286" y="318"/>
                  <a:pt x="293" y="317"/>
                </a:cubicBezTo>
                <a:cubicBezTo>
                  <a:pt x="293" y="317"/>
                  <a:pt x="292" y="318"/>
                  <a:pt x="292" y="318"/>
                </a:cubicBezTo>
                <a:cubicBezTo>
                  <a:pt x="292" y="318"/>
                  <a:pt x="292" y="319"/>
                  <a:pt x="292" y="319"/>
                </a:cubicBezTo>
                <a:cubicBezTo>
                  <a:pt x="292" y="320"/>
                  <a:pt x="291" y="321"/>
                  <a:pt x="291" y="322"/>
                </a:cubicBezTo>
                <a:cubicBezTo>
                  <a:pt x="290" y="323"/>
                  <a:pt x="290" y="323"/>
                  <a:pt x="290" y="324"/>
                </a:cubicBezTo>
                <a:cubicBezTo>
                  <a:pt x="289" y="325"/>
                  <a:pt x="289" y="326"/>
                  <a:pt x="288" y="327"/>
                </a:cubicBezTo>
                <a:cubicBezTo>
                  <a:pt x="288" y="328"/>
                  <a:pt x="287" y="330"/>
                  <a:pt x="287" y="331"/>
                </a:cubicBezTo>
                <a:cubicBezTo>
                  <a:pt x="286" y="332"/>
                  <a:pt x="286" y="332"/>
                  <a:pt x="286" y="333"/>
                </a:cubicBezTo>
                <a:cubicBezTo>
                  <a:pt x="285" y="334"/>
                  <a:pt x="285" y="335"/>
                  <a:pt x="284" y="336"/>
                </a:cubicBezTo>
                <a:cubicBezTo>
                  <a:pt x="284" y="337"/>
                  <a:pt x="284" y="337"/>
                  <a:pt x="284" y="338"/>
                </a:cubicBezTo>
                <a:cubicBezTo>
                  <a:pt x="283" y="339"/>
                  <a:pt x="282" y="340"/>
                  <a:pt x="282" y="342"/>
                </a:cubicBezTo>
                <a:cubicBezTo>
                  <a:pt x="282" y="342"/>
                  <a:pt x="281" y="342"/>
                  <a:pt x="281" y="343"/>
                </a:cubicBezTo>
                <a:cubicBezTo>
                  <a:pt x="281" y="344"/>
                  <a:pt x="280" y="346"/>
                  <a:pt x="279" y="347"/>
                </a:cubicBezTo>
                <a:cubicBezTo>
                  <a:pt x="279" y="348"/>
                  <a:pt x="279" y="348"/>
                  <a:pt x="278" y="349"/>
                </a:cubicBezTo>
                <a:cubicBezTo>
                  <a:pt x="278" y="350"/>
                  <a:pt x="277" y="351"/>
                  <a:pt x="277" y="352"/>
                </a:cubicBezTo>
                <a:cubicBezTo>
                  <a:pt x="276" y="353"/>
                  <a:pt x="276" y="353"/>
                  <a:pt x="276" y="354"/>
                </a:cubicBezTo>
                <a:cubicBezTo>
                  <a:pt x="275" y="355"/>
                  <a:pt x="275" y="356"/>
                  <a:pt x="274" y="357"/>
                </a:cubicBezTo>
                <a:cubicBezTo>
                  <a:pt x="274" y="358"/>
                  <a:pt x="274" y="358"/>
                  <a:pt x="273" y="359"/>
                </a:cubicBezTo>
                <a:cubicBezTo>
                  <a:pt x="273" y="360"/>
                  <a:pt x="272" y="361"/>
                  <a:pt x="271" y="362"/>
                </a:cubicBezTo>
                <a:cubicBezTo>
                  <a:pt x="271" y="363"/>
                  <a:pt x="271" y="363"/>
                  <a:pt x="270" y="364"/>
                </a:cubicBezTo>
                <a:cubicBezTo>
                  <a:pt x="270" y="365"/>
                  <a:pt x="269" y="366"/>
                  <a:pt x="269" y="367"/>
                </a:cubicBezTo>
                <a:cubicBezTo>
                  <a:pt x="269" y="367"/>
                  <a:pt x="268" y="368"/>
                  <a:pt x="268" y="368"/>
                </a:cubicBezTo>
                <a:cubicBezTo>
                  <a:pt x="267" y="369"/>
                  <a:pt x="267" y="370"/>
                  <a:pt x="266" y="371"/>
                </a:cubicBezTo>
                <a:cubicBezTo>
                  <a:pt x="266" y="371"/>
                  <a:pt x="266" y="372"/>
                  <a:pt x="265" y="372"/>
                </a:cubicBezTo>
                <a:cubicBezTo>
                  <a:pt x="265" y="373"/>
                  <a:pt x="264" y="374"/>
                  <a:pt x="263" y="375"/>
                </a:cubicBezTo>
                <a:cubicBezTo>
                  <a:pt x="263" y="375"/>
                  <a:pt x="263" y="376"/>
                  <a:pt x="263" y="376"/>
                </a:cubicBezTo>
                <a:cubicBezTo>
                  <a:pt x="262" y="377"/>
                  <a:pt x="262" y="377"/>
                  <a:pt x="261" y="378"/>
                </a:cubicBezTo>
                <a:cubicBezTo>
                  <a:pt x="261" y="378"/>
                  <a:pt x="261" y="378"/>
                  <a:pt x="260" y="379"/>
                </a:cubicBezTo>
                <a:cubicBezTo>
                  <a:pt x="260" y="380"/>
                  <a:pt x="259" y="380"/>
                  <a:pt x="258" y="381"/>
                </a:cubicBezTo>
                <a:cubicBezTo>
                  <a:pt x="258" y="381"/>
                  <a:pt x="258" y="381"/>
                  <a:pt x="258" y="381"/>
                </a:cubicBezTo>
                <a:close/>
                <a:moveTo>
                  <a:pt x="126" y="430"/>
                </a:moveTo>
                <a:cubicBezTo>
                  <a:pt x="132" y="430"/>
                  <a:pt x="137" y="429"/>
                  <a:pt x="142" y="427"/>
                </a:cubicBezTo>
                <a:cubicBezTo>
                  <a:pt x="142" y="436"/>
                  <a:pt x="143" y="443"/>
                  <a:pt x="143" y="447"/>
                </a:cubicBezTo>
                <a:cubicBezTo>
                  <a:pt x="137" y="441"/>
                  <a:pt x="131" y="435"/>
                  <a:pt x="126" y="43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pPr>
              <a:defRPr/>
            </a:pPr>
            <a:endParaRPr lang="en-US" sz="1300"/>
          </a:p>
        </p:txBody>
      </p:sp>
      <p:sp>
        <p:nvSpPr>
          <p:cNvPr id="37" name="Freeform 8"/>
          <p:cNvSpPr>
            <a:spLocks noEditPoints="1"/>
          </p:cNvSpPr>
          <p:nvPr/>
        </p:nvSpPr>
        <p:spPr bwMode="auto">
          <a:xfrm>
            <a:off x="5916638" y="3336928"/>
            <a:ext cx="714282" cy="2566987"/>
          </a:xfrm>
          <a:custGeom>
            <a:avLst/>
            <a:gdLst>
              <a:gd name="T0" fmla="*/ 485 w 533"/>
              <a:gd name="T1" fmla="*/ 634 h 1745"/>
              <a:gd name="T2" fmla="*/ 422 w 533"/>
              <a:gd name="T3" fmla="*/ 574 h 1745"/>
              <a:gd name="T4" fmla="*/ 463 w 533"/>
              <a:gd name="T5" fmla="*/ 552 h 1745"/>
              <a:gd name="T6" fmla="*/ 455 w 533"/>
              <a:gd name="T7" fmla="*/ 526 h 1745"/>
              <a:gd name="T8" fmla="*/ 430 w 533"/>
              <a:gd name="T9" fmla="*/ 518 h 1745"/>
              <a:gd name="T10" fmla="*/ 417 w 533"/>
              <a:gd name="T11" fmla="*/ 531 h 1745"/>
              <a:gd name="T12" fmla="*/ 419 w 533"/>
              <a:gd name="T13" fmla="*/ 553 h 1745"/>
              <a:gd name="T14" fmla="*/ 403 w 533"/>
              <a:gd name="T15" fmla="*/ 555 h 1745"/>
              <a:gd name="T16" fmla="*/ 447 w 533"/>
              <a:gd name="T17" fmla="*/ 503 h 1745"/>
              <a:gd name="T18" fmla="*/ 426 w 533"/>
              <a:gd name="T19" fmla="*/ 439 h 1745"/>
              <a:gd name="T20" fmla="*/ 364 w 533"/>
              <a:gd name="T21" fmla="*/ 419 h 1745"/>
              <a:gd name="T22" fmla="*/ 329 w 533"/>
              <a:gd name="T23" fmla="*/ 450 h 1745"/>
              <a:gd name="T24" fmla="*/ 337 w 533"/>
              <a:gd name="T25" fmla="*/ 506 h 1745"/>
              <a:gd name="T26" fmla="*/ 368 w 533"/>
              <a:gd name="T27" fmla="*/ 541 h 1745"/>
              <a:gd name="T28" fmla="*/ 366 w 533"/>
              <a:gd name="T29" fmla="*/ 526 h 1745"/>
              <a:gd name="T30" fmla="*/ 355 w 533"/>
              <a:gd name="T31" fmla="*/ 518 h 1745"/>
              <a:gd name="T32" fmla="*/ 342 w 533"/>
              <a:gd name="T33" fmla="*/ 529 h 1745"/>
              <a:gd name="T34" fmla="*/ 337 w 533"/>
              <a:gd name="T35" fmla="*/ 536 h 1745"/>
              <a:gd name="T36" fmla="*/ 363 w 533"/>
              <a:gd name="T37" fmla="*/ 545 h 1745"/>
              <a:gd name="T38" fmla="*/ 393 w 533"/>
              <a:gd name="T39" fmla="*/ 578 h 1745"/>
              <a:gd name="T40" fmla="*/ 266 w 533"/>
              <a:gd name="T41" fmla="*/ 504 h 1745"/>
              <a:gd name="T42" fmla="*/ 328 w 533"/>
              <a:gd name="T43" fmla="*/ 393 h 1745"/>
              <a:gd name="T44" fmla="*/ 389 w 533"/>
              <a:gd name="T45" fmla="*/ 388 h 1745"/>
              <a:gd name="T46" fmla="*/ 394 w 533"/>
              <a:gd name="T47" fmla="*/ 350 h 1745"/>
              <a:gd name="T48" fmla="*/ 371 w 533"/>
              <a:gd name="T49" fmla="*/ 329 h 1745"/>
              <a:gd name="T50" fmla="*/ 329 w 533"/>
              <a:gd name="T51" fmla="*/ 343 h 1745"/>
              <a:gd name="T52" fmla="*/ 314 w 533"/>
              <a:gd name="T53" fmla="*/ 387 h 1745"/>
              <a:gd name="T54" fmla="*/ 370 w 533"/>
              <a:gd name="T55" fmla="*/ 275 h 1745"/>
              <a:gd name="T56" fmla="*/ 431 w 533"/>
              <a:gd name="T57" fmla="*/ 129 h 1745"/>
              <a:gd name="T58" fmla="*/ 335 w 533"/>
              <a:gd name="T59" fmla="*/ 42 h 1745"/>
              <a:gd name="T60" fmla="*/ 159 w 533"/>
              <a:gd name="T61" fmla="*/ 98 h 1745"/>
              <a:gd name="T62" fmla="*/ 27 w 533"/>
              <a:gd name="T63" fmla="*/ 208 h 1745"/>
              <a:gd name="T64" fmla="*/ 237 w 533"/>
              <a:gd name="T65" fmla="*/ 315 h 1745"/>
              <a:gd name="T66" fmla="*/ 161 w 533"/>
              <a:gd name="T67" fmla="*/ 414 h 1745"/>
              <a:gd name="T68" fmla="*/ 185 w 533"/>
              <a:gd name="T69" fmla="*/ 355 h 1745"/>
              <a:gd name="T70" fmla="*/ 147 w 533"/>
              <a:gd name="T71" fmla="*/ 321 h 1745"/>
              <a:gd name="T72" fmla="*/ 77 w 533"/>
              <a:gd name="T73" fmla="*/ 343 h 1745"/>
              <a:gd name="T74" fmla="*/ 24 w 533"/>
              <a:gd name="T75" fmla="*/ 387 h 1745"/>
              <a:gd name="T76" fmla="*/ 118 w 533"/>
              <a:gd name="T77" fmla="*/ 431 h 1745"/>
              <a:gd name="T78" fmla="*/ 205 w 533"/>
              <a:gd name="T79" fmla="*/ 546 h 1745"/>
              <a:gd name="T80" fmla="*/ 437 w 533"/>
              <a:gd name="T81" fmla="*/ 557 h 1745"/>
              <a:gd name="T82" fmla="*/ 387 w 533"/>
              <a:gd name="T83" fmla="*/ 535 h 1745"/>
              <a:gd name="T84" fmla="*/ 389 w 533"/>
              <a:gd name="T85" fmla="*/ 531 h 1745"/>
              <a:gd name="T86" fmla="*/ 390 w 533"/>
              <a:gd name="T87" fmla="*/ 536 h 1745"/>
              <a:gd name="T88" fmla="*/ 390 w 533"/>
              <a:gd name="T89" fmla="*/ 539 h 1745"/>
              <a:gd name="T90" fmla="*/ 258 w 533"/>
              <a:gd name="T91" fmla="*/ 381 h 1745"/>
              <a:gd name="T92" fmla="*/ 259 w 533"/>
              <a:gd name="T93" fmla="*/ 376 h 1745"/>
              <a:gd name="T94" fmla="*/ 259 w 533"/>
              <a:gd name="T95" fmla="*/ 368 h 1745"/>
              <a:gd name="T96" fmla="*/ 262 w 533"/>
              <a:gd name="T97" fmla="*/ 342 h 1745"/>
              <a:gd name="T98" fmla="*/ 263 w 533"/>
              <a:gd name="T99" fmla="*/ 328 h 1745"/>
              <a:gd name="T100" fmla="*/ 292 w 533"/>
              <a:gd name="T101" fmla="*/ 317 h 1745"/>
              <a:gd name="T102" fmla="*/ 288 w 533"/>
              <a:gd name="T103" fmla="*/ 327 h 1745"/>
              <a:gd name="T104" fmla="*/ 281 w 533"/>
              <a:gd name="T105" fmla="*/ 342 h 1745"/>
              <a:gd name="T106" fmla="*/ 275 w 533"/>
              <a:gd name="T107" fmla="*/ 354 h 1745"/>
              <a:gd name="T108" fmla="*/ 268 w 533"/>
              <a:gd name="T109" fmla="*/ 367 h 1745"/>
              <a:gd name="T110" fmla="*/ 262 w 533"/>
              <a:gd name="T111" fmla="*/ 376 h 1745"/>
              <a:gd name="T112" fmla="*/ 126 w 533"/>
              <a:gd name="T113" fmla="*/ 43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3" h="1745">
                <a:moveTo>
                  <a:pt x="533" y="1745"/>
                </a:moveTo>
                <a:cubicBezTo>
                  <a:pt x="533" y="1651"/>
                  <a:pt x="533" y="716"/>
                  <a:pt x="533" y="716"/>
                </a:cubicBezTo>
                <a:cubicBezTo>
                  <a:pt x="533" y="716"/>
                  <a:pt x="531" y="680"/>
                  <a:pt x="490" y="639"/>
                </a:cubicBezTo>
                <a:cubicBezTo>
                  <a:pt x="502" y="638"/>
                  <a:pt x="504" y="636"/>
                  <a:pt x="489" y="635"/>
                </a:cubicBezTo>
                <a:cubicBezTo>
                  <a:pt x="487" y="635"/>
                  <a:pt x="486" y="635"/>
                  <a:pt x="485" y="634"/>
                </a:cubicBezTo>
                <a:cubicBezTo>
                  <a:pt x="467" y="618"/>
                  <a:pt x="442" y="601"/>
                  <a:pt x="408" y="585"/>
                </a:cubicBezTo>
                <a:cubicBezTo>
                  <a:pt x="408" y="585"/>
                  <a:pt x="408" y="585"/>
                  <a:pt x="408" y="584"/>
                </a:cubicBezTo>
                <a:cubicBezTo>
                  <a:pt x="410" y="582"/>
                  <a:pt x="413" y="579"/>
                  <a:pt x="417" y="577"/>
                </a:cubicBezTo>
                <a:cubicBezTo>
                  <a:pt x="418" y="576"/>
                  <a:pt x="420" y="575"/>
                  <a:pt x="422" y="574"/>
                </a:cubicBezTo>
                <a:cubicBezTo>
                  <a:pt x="421" y="575"/>
                  <a:pt x="421" y="576"/>
                  <a:pt x="422" y="574"/>
                </a:cubicBezTo>
                <a:cubicBezTo>
                  <a:pt x="428" y="570"/>
                  <a:pt x="435" y="564"/>
                  <a:pt x="440" y="558"/>
                </a:cubicBezTo>
                <a:cubicBezTo>
                  <a:pt x="442" y="557"/>
                  <a:pt x="445" y="557"/>
                  <a:pt x="447" y="556"/>
                </a:cubicBezTo>
                <a:cubicBezTo>
                  <a:pt x="449" y="556"/>
                  <a:pt x="450" y="557"/>
                  <a:pt x="452" y="557"/>
                </a:cubicBezTo>
                <a:cubicBezTo>
                  <a:pt x="455" y="557"/>
                  <a:pt x="458" y="554"/>
                  <a:pt x="460" y="551"/>
                </a:cubicBezTo>
                <a:cubicBezTo>
                  <a:pt x="461" y="551"/>
                  <a:pt x="462" y="552"/>
                  <a:pt x="463" y="552"/>
                </a:cubicBezTo>
                <a:cubicBezTo>
                  <a:pt x="469" y="552"/>
                  <a:pt x="473" y="547"/>
                  <a:pt x="473" y="542"/>
                </a:cubicBezTo>
                <a:cubicBezTo>
                  <a:pt x="473" y="537"/>
                  <a:pt x="469" y="532"/>
                  <a:pt x="464" y="532"/>
                </a:cubicBezTo>
                <a:cubicBezTo>
                  <a:pt x="464" y="529"/>
                  <a:pt x="461" y="526"/>
                  <a:pt x="457" y="526"/>
                </a:cubicBezTo>
                <a:cubicBezTo>
                  <a:pt x="457" y="526"/>
                  <a:pt x="456" y="526"/>
                  <a:pt x="456" y="526"/>
                </a:cubicBezTo>
                <a:cubicBezTo>
                  <a:pt x="456" y="526"/>
                  <a:pt x="455" y="526"/>
                  <a:pt x="455" y="526"/>
                </a:cubicBezTo>
                <a:cubicBezTo>
                  <a:pt x="455" y="526"/>
                  <a:pt x="455" y="526"/>
                  <a:pt x="455" y="526"/>
                </a:cubicBezTo>
                <a:cubicBezTo>
                  <a:pt x="454" y="524"/>
                  <a:pt x="452" y="522"/>
                  <a:pt x="450" y="522"/>
                </a:cubicBezTo>
                <a:cubicBezTo>
                  <a:pt x="449" y="522"/>
                  <a:pt x="449" y="522"/>
                  <a:pt x="449" y="522"/>
                </a:cubicBezTo>
                <a:cubicBezTo>
                  <a:pt x="449" y="517"/>
                  <a:pt x="445" y="512"/>
                  <a:pt x="439" y="512"/>
                </a:cubicBezTo>
                <a:cubicBezTo>
                  <a:pt x="435" y="512"/>
                  <a:pt x="432" y="515"/>
                  <a:pt x="430" y="518"/>
                </a:cubicBezTo>
                <a:cubicBezTo>
                  <a:pt x="430" y="518"/>
                  <a:pt x="430" y="518"/>
                  <a:pt x="430" y="518"/>
                </a:cubicBezTo>
                <a:cubicBezTo>
                  <a:pt x="426" y="518"/>
                  <a:pt x="423" y="521"/>
                  <a:pt x="423" y="524"/>
                </a:cubicBezTo>
                <a:cubicBezTo>
                  <a:pt x="423" y="525"/>
                  <a:pt x="424" y="525"/>
                  <a:pt x="424" y="526"/>
                </a:cubicBezTo>
                <a:cubicBezTo>
                  <a:pt x="421" y="527"/>
                  <a:pt x="419" y="528"/>
                  <a:pt x="418" y="530"/>
                </a:cubicBezTo>
                <a:cubicBezTo>
                  <a:pt x="417" y="530"/>
                  <a:pt x="417" y="530"/>
                  <a:pt x="417" y="531"/>
                </a:cubicBezTo>
                <a:cubicBezTo>
                  <a:pt x="416" y="531"/>
                  <a:pt x="416" y="531"/>
                  <a:pt x="416" y="531"/>
                </a:cubicBezTo>
                <a:cubicBezTo>
                  <a:pt x="413" y="531"/>
                  <a:pt x="411" y="533"/>
                  <a:pt x="411" y="536"/>
                </a:cubicBezTo>
                <a:cubicBezTo>
                  <a:pt x="411" y="536"/>
                  <a:pt x="411" y="537"/>
                  <a:pt x="411" y="537"/>
                </a:cubicBezTo>
                <a:cubicBezTo>
                  <a:pt x="410" y="539"/>
                  <a:pt x="409" y="541"/>
                  <a:pt x="409" y="543"/>
                </a:cubicBezTo>
                <a:cubicBezTo>
                  <a:pt x="409" y="548"/>
                  <a:pt x="414" y="553"/>
                  <a:pt x="419" y="553"/>
                </a:cubicBezTo>
                <a:cubicBezTo>
                  <a:pt x="421" y="553"/>
                  <a:pt x="423" y="552"/>
                  <a:pt x="425" y="551"/>
                </a:cubicBezTo>
                <a:cubicBezTo>
                  <a:pt x="426" y="553"/>
                  <a:pt x="428" y="554"/>
                  <a:pt x="429" y="555"/>
                </a:cubicBezTo>
                <a:cubicBezTo>
                  <a:pt x="429" y="559"/>
                  <a:pt x="428" y="563"/>
                  <a:pt x="426" y="567"/>
                </a:cubicBezTo>
                <a:cubicBezTo>
                  <a:pt x="421" y="571"/>
                  <a:pt x="415" y="574"/>
                  <a:pt x="407" y="577"/>
                </a:cubicBezTo>
                <a:cubicBezTo>
                  <a:pt x="406" y="570"/>
                  <a:pt x="405" y="563"/>
                  <a:pt x="403" y="555"/>
                </a:cubicBezTo>
                <a:cubicBezTo>
                  <a:pt x="397" y="531"/>
                  <a:pt x="397" y="521"/>
                  <a:pt x="398" y="516"/>
                </a:cubicBezTo>
                <a:cubicBezTo>
                  <a:pt x="401" y="515"/>
                  <a:pt x="404" y="514"/>
                  <a:pt x="407" y="513"/>
                </a:cubicBezTo>
                <a:cubicBezTo>
                  <a:pt x="410" y="514"/>
                  <a:pt x="414" y="516"/>
                  <a:pt x="418" y="516"/>
                </a:cubicBezTo>
                <a:cubicBezTo>
                  <a:pt x="427" y="516"/>
                  <a:pt x="435" y="509"/>
                  <a:pt x="437" y="501"/>
                </a:cubicBezTo>
                <a:cubicBezTo>
                  <a:pt x="440" y="502"/>
                  <a:pt x="444" y="503"/>
                  <a:pt x="447" y="503"/>
                </a:cubicBezTo>
                <a:cubicBezTo>
                  <a:pt x="461" y="503"/>
                  <a:pt x="472" y="492"/>
                  <a:pt x="472" y="478"/>
                </a:cubicBezTo>
                <a:cubicBezTo>
                  <a:pt x="472" y="465"/>
                  <a:pt x="462" y="454"/>
                  <a:pt x="450" y="453"/>
                </a:cubicBezTo>
                <a:cubicBezTo>
                  <a:pt x="448" y="445"/>
                  <a:pt x="440" y="439"/>
                  <a:pt x="432" y="439"/>
                </a:cubicBezTo>
                <a:cubicBezTo>
                  <a:pt x="431" y="439"/>
                  <a:pt x="430" y="439"/>
                  <a:pt x="429" y="439"/>
                </a:cubicBezTo>
                <a:cubicBezTo>
                  <a:pt x="428" y="439"/>
                  <a:pt x="427" y="439"/>
                  <a:pt x="426" y="439"/>
                </a:cubicBezTo>
                <a:cubicBezTo>
                  <a:pt x="426" y="439"/>
                  <a:pt x="425" y="439"/>
                  <a:pt x="425" y="439"/>
                </a:cubicBezTo>
                <a:cubicBezTo>
                  <a:pt x="424" y="433"/>
                  <a:pt x="419" y="428"/>
                  <a:pt x="412" y="428"/>
                </a:cubicBezTo>
                <a:cubicBezTo>
                  <a:pt x="412" y="428"/>
                  <a:pt x="412" y="428"/>
                  <a:pt x="412" y="428"/>
                </a:cubicBezTo>
                <a:cubicBezTo>
                  <a:pt x="411" y="414"/>
                  <a:pt x="400" y="404"/>
                  <a:pt x="387" y="404"/>
                </a:cubicBezTo>
                <a:cubicBezTo>
                  <a:pt x="377" y="404"/>
                  <a:pt x="368" y="410"/>
                  <a:pt x="364" y="419"/>
                </a:cubicBezTo>
                <a:cubicBezTo>
                  <a:pt x="363" y="419"/>
                  <a:pt x="363" y="419"/>
                  <a:pt x="363" y="419"/>
                </a:cubicBezTo>
                <a:cubicBezTo>
                  <a:pt x="354" y="419"/>
                  <a:pt x="347" y="426"/>
                  <a:pt x="347" y="434"/>
                </a:cubicBezTo>
                <a:cubicBezTo>
                  <a:pt x="347" y="436"/>
                  <a:pt x="347" y="437"/>
                  <a:pt x="347" y="438"/>
                </a:cubicBezTo>
                <a:cubicBezTo>
                  <a:pt x="341" y="440"/>
                  <a:pt x="336" y="444"/>
                  <a:pt x="333" y="449"/>
                </a:cubicBezTo>
                <a:cubicBezTo>
                  <a:pt x="332" y="449"/>
                  <a:pt x="330" y="449"/>
                  <a:pt x="329" y="450"/>
                </a:cubicBezTo>
                <a:cubicBezTo>
                  <a:pt x="329" y="450"/>
                  <a:pt x="329" y="450"/>
                  <a:pt x="328" y="450"/>
                </a:cubicBezTo>
                <a:cubicBezTo>
                  <a:pt x="321" y="450"/>
                  <a:pt x="315" y="456"/>
                  <a:pt x="315" y="463"/>
                </a:cubicBezTo>
                <a:cubicBezTo>
                  <a:pt x="315" y="464"/>
                  <a:pt x="316" y="466"/>
                  <a:pt x="316" y="467"/>
                </a:cubicBezTo>
                <a:cubicBezTo>
                  <a:pt x="313" y="471"/>
                  <a:pt x="312" y="476"/>
                  <a:pt x="312" y="481"/>
                </a:cubicBezTo>
                <a:cubicBezTo>
                  <a:pt x="312" y="495"/>
                  <a:pt x="323" y="506"/>
                  <a:pt x="337" y="506"/>
                </a:cubicBezTo>
                <a:cubicBezTo>
                  <a:pt x="342" y="506"/>
                  <a:pt x="346" y="504"/>
                  <a:pt x="350" y="502"/>
                </a:cubicBezTo>
                <a:cubicBezTo>
                  <a:pt x="355" y="508"/>
                  <a:pt x="361" y="512"/>
                  <a:pt x="369" y="515"/>
                </a:cubicBezTo>
                <a:cubicBezTo>
                  <a:pt x="373" y="525"/>
                  <a:pt x="380" y="537"/>
                  <a:pt x="386" y="550"/>
                </a:cubicBezTo>
                <a:cubicBezTo>
                  <a:pt x="377" y="548"/>
                  <a:pt x="371" y="546"/>
                  <a:pt x="367" y="543"/>
                </a:cubicBezTo>
                <a:cubicBezTo>
                  <a:pt x="367" y="542"/>
                  <a:pt x="367" y="542"/>
                  <a:pt x="368" y="541"/>
                </a:cubicBezTo>
                <a:cubicBezTo>
                  <a:pt x="368" y="541"/>
                  <a:pt x="369" y="542"/>
                  <a:pt x="370" y="542"/>
                </a:cubicBezTo>
                <a:cubicBezTo>
                  <a:pt x="373" y="542"/>
                  <a:pt x="376" y="539"/>
                  <a:pt x="376" y="536"/>
                </a:cubicBezTo>
                <a:cubicBezTo>
                  <a:pt x="376" y="532"/>
                  <a:pt x="374" y="530"/>
                  <a:pt x="371" y="530"/>
                </a:cubicBezTo>
                <a:cubicBezTo>
                  <a:pt x="370" y="528"/>
                  <a:pt x="368" y="526"/>
                  <a:pt x="366" y="526"/>
                </a:cubicBezTo>
                <a:cubicBezTo>
                  <a:pt x="366" y="526"/>
                  <a:pt x="366" y="526"/>
                  <a:pt x="366" y="526"/>
                </a:cubicBezTo>
                <a:cubicBezTo>
                  <a:pt x="365" y="526"/>
                  <a:pt x="365" y="526"/>
                  <a:pt x="365" y="526"/>
                </a:cubicBezTo>
                <a:cubicBezTo>
                  <a:pt x="365" y="526"/>
                  <a:pt x="365" y="526"/>
                  <a:pt x="365" y="526"/>
                </a:cubicBezTo>
                <a:cubicBezTo>
                  <a:pt x="364" y="525"/>
                  <a:pt x="363" y="523"/>
                  <a:pt x="362" y="523"/>
                </a:cubicBezTo>
                <a:cubicBezTo>
                  <a:pt x="362" y="523"/>
                  <a:pt x="361" y="523"/>
                  <a:pt x="361" y="523"/>
                </a:cubicBezTo>
                <a:cubicBezTo>
                  <a:pt x="361" y="520"/>
                  <a:pt x="359" y="518"/>
                  <a:pt x="355" y="518"/>
                </a:cubicBezTo>
                <a:cubicBezTo>
                  <a:pt x="353" y="518"/>
                  <a:pt x="351" y="519"/>
                  <a:pt x="350" y="521"/>
                </a:cubicBezTo>
                <a:cubicBezTo>
                  <a:pt x="350" y="521"/>
                  <a:pt x="350" y="521"/>
                  <a:pt x="350" y="521"/>
                </a:cubicBezTo>
                <a:cubicBezTo>
                  <a:pt x="347" y="521"/>
                  <a:pt x="346" y="523"/>
                  <a:pt x="346" y="525"/>
                </a:cubicBezTo>
                <a:cubicBezTo>
                  <a:pt x="346" y="525"/>
                  <a:pt x="346" y="526"/>
                  <a:pt x="346" y="526"/>
                </a:cubicBezTo>
                <a:cubicBezTo>
                  <a:pt x="344" y="526"/>
                  <a:pt x="343" y="527"/>
                  <a:pt x="342" y="529"/>
                </a:cubicBezTo>
                <a:cubicBezTo>
                  <a:pt x="342" y="529"/>
                  <a:pt x="342" y="529"/>
                  <a:pt x="341" y="529"/>
                </a:cubicBezTo>
                <a:cubicBezTo>
                  <a:pt x="341" y="529"/>
                  <a:pt x="341" y="529"/>
                  <a:pt x="341" y="529"/>
                </a:cubicBezTo>
                <a:cubicBezTo>
                  <a:pt x="339" y="529"/>
                  <a:pt x="338" y="530"/>
                  <a:pt x="338" y="532"/>
                </a:cubicBezTo>
                <a:cubicBezTo>
                  <a:pt x="338" y="532"/>
                  <a:pt x="338" y="533"/>
                  <a:pt x="338" y="533"/>
                </a:cubicBezTo>
                <a:cubicBezTo>
                  <a:pt x="338" y="534"/>
                  <a:pt x="337" y="535"/>
                  <a:pt x="337" y="536"/>
                </a:cubicBezTo>
                <a:cubicBezTo>
                  <a:pt x="337" y="540"/>
                  <a:pt x="340" y="542"/>
                  <a:pt x="343" y="542"/>
                </a:cubicBezTo>
                <a:cubicBezTo>
                  <a:pt x="344" y="542"/>
                  <a:pt x="346" y="542"/>
                  <a:pt x="346" y="541"/>
                </a:cubicBezTo>
                <a:cubicBezTo>
                  <a:pt x="349" y="544"/>
                  <a:pt x="352" y="545"/>
                  <a:pt x="355" y="545"/>
                </a:cubicBezTo>
                <a:cubicBezTo>
                  <a:pt x="357" y="545"/>
                  <a:pt x="359" y="545"/>
                  <a:pt x="360" y="544"/>
                </a:cubicBezTo>
                <a:cubicBezTo>
                  <a:pt x="361" y="544"/>
                  <a:pt x="362" y="545"/>
                  <a:pt x="363" y="545"/>
                </a:cubicBezTo>
                <a:cubicBezTo>
                  <a:pt x="364" y="545"/>
                  <a:pt x="364" y="544"/>
                  <a:pt x="365" y="544"/>
                </a:cubicBezTo>
                <a:cubicBezTo>
                  <a:pt x="372" y="548"/>
                  <a:pt x="381" y="552"/>
                  <a:pt x="385" y="553"/>
                </a:cubicBezTo>
                <a:cubicBezTo>
                  <a:pt x="386" y="553"/>
                  <a:pt x="387" y="553"/>
                  <a:pt x="387" y="553"/>
                </a:cubicBezTo>
                <a:cubicBezTo>
                  <a:pt x="390" y="560"/>
                  <a:pt x="392" y="568"/>
                  <a:pt x="393" y="575"/>
                </a:cubicBezTo>
                <a:cubicBezTo>
                  <a:pt x="393" y="576"/>
                  <a:pt x="393" y="577"/>
                  <a:pt x="393" y="578"/>
                </a:cubicBezTo>
                <a:cubicBezTo>
                  <a:pt x="296" y="534"/>
                  <a:pt x="271" y="510"/>
                  <a:pt x="267" y="504"/>
                </a:cubicBezTo>
                <a:cubicBezTo>
                  <a:pt x="267" y="502"/>
                  <a:pt x="267" y="502"/>
                  <a:pt x="267" y="502"/>
                </a:cubicBezTo>
                <a:cubicBezTo>
                  <a:pt x="267" y="502"/>
                  <a:pt x="266" y="503"/>
                  <a:pt x="266" y="503"/>
                </a:cubicBezTo>
                <a:cubicBezTo>
                  <a:pt x="266" y="503"/>
                  <a:pt x="266" y="502"/>
                  <a:pt x="266" y="502"/>
                </a:cubicBezTo>
                <a:cubicBezTo>
                  <a:pt x="266" y="504"/>
                  <a:pt x="266" y="504"/>
                  <a:pt x="266" y="504"/>
                </a:cubicBezTo>
                <a:cubicBezTo>
                  <a:pt x="264" y="506"/>
                  <a:pt x="260" y="510"/>
                  <a:pt x="252" y="517"/>
                </a:cubicBezTo>
                <a:cubicBezTo>
                  <a:pt x="250" y="505"/>
                  <a:pt x="250" y="493"/>
                  <a:pt x="251" y="481"/>
                </a:cubicBezTo>
                <a:cubicBezTo>
                  <a:pt x="252" y="460"/>
                  <a:pt x="258" y="439"/>
                  <a:pt x="266" y="419"/>
                </a:cubicBezTo>
                <a:cubicBezTo>
                  <a:pt x="267" y="418"/>
                  <a:pt x="269" y="418"/>
                  <a:pt x="271" y="418"/>
                </a:cubicBezTo>
                <a:cubicBezTo>
                  <a:pt x="282" y="416"/>
                  <a:pt x="308" y="406"/>
                  <a:pt x="328" y="393"/>
                </a:cubicBezTo>
                <a:cubicBezTo>
                  <a:pt x="330" y="394"/>
                  <a:pt x="332" y="395"/>
                  <a:pt x="334" y="395"/>
                </a:cubicBezTo>
                <a:cubicBezTo>
                  <a:pt x="337" y="395"/>
                  <a:pt x="339" y="394"/>
                  <a:pt x="342" y="393"/>
                </a:cubicBezTo>
                <a:cubicBezTo>
                  <a:pt x="346" y="395"/>
                  <a:pt x="351" y="396"/>
                  <a:pt x="356" y="396"/>
                </a:cubicBezTo>
                <a:cubicBezTo>
                  <a:pt x="366" y="396"/>
                  <a:pt x="374" y="392"/>
                  <a:pt x="380" y="386"/>
                </a:cubicBezTo>
                <a:cubicBezTo>
                  <a:pt x="383" y="387"/>
                  <a:pt x="386" y="388"/>
                  <a:pt x="389" y="388"/>
                </a:cubicBezTo>
                <a:cubicBezTo>
                  <a:pt x="399" y="388"/>
                  <a:pt x="406" y="381"/>
                  <a:pt x="406" y="371"/>
                </a:cubicBezTo>
                <a:cubicBezTo>
                  <a:pt x="406" y="368"/>
                  <a:pt x="405" y="365"/>
                  <a:pt x="403" y="362"/>
                </a:cubicBezTo>
                <a:cubicBezTo>
                  <a:pt x="404" y="361"/>
                  <a:pt x="404" y="360"/>
                  <a:pt x="404" y="359"/>
                </a:cubicBezTo>
                <a:cubicBezTo>
                  <a:pt x="404" y="354"/>
                  <a:pt x="400" y="350"/>
                  <a:pt x="395" y="350"/>
                </a:cubicBezTo>
                <a:cubicBezTo>
                  <a:pt x="395" y="350"/>
                  <a:pt x="395" y="350"/>
                  <a:pt x="394" y="350"/>
                </a:cubicBezTo>
                <a:cubicBezTo>
                  <a:pt x="394" y="350"/>
                  <a:pt x="393" y="350"/>
                  <a:pt x="392" y="349"/>
                </a:cubicBezTo>
                <a:cubicBezTo>
                  <a:pt x="390" y="346"/>
                  <a:pt x="386" y="343"/>
                  <a:pt x="382" y="342"/>
                </a:cubicBezTo>
                <a:cubicBezTo>
                  <a:pt x="382" y="342"/>
                  <a:pt x="382" y="341"/>
                  <a:pt x="382" y="340"/>
                </a:cubicBezTo>
                <a:cubicBezTo>
                  <a:pt x="382" y="334"/>
                  <a:pt x="378" y="329"/>
                  <a:pt x="372" y="329"/>
                </a:cubicBezTo>
                <a:cubicBezTo>
                  <a:pt x="371" y="329"/>
                  <a:pt x="371" y="329"/>
                  <a:pt x="371" y="329"/>
                </a:cubicBezTo>
                <a:cubicBezTo>
                  <a:pt x="368" y="323"/>
                  <a:pt x="362" y="319"/>
                  <a:pt x="355" y="319"/>
                </a:cubicBezTo>
                <a:cubicBezTo>
                  <a:pt x="346" y="319"/>
                  <a:pt x="339" y="326"/>
                  <a:pt x="338" y="335"/>
                </a:cubicBezTo>
                <a:cubicBezTo>
                  <a:pt x="338" y="335"/>
                  <a:pt x="338" y="335"/>
                  <a:pt x="338" y="335"/>
                </a:cubicBezTo>
                <a:cubicBezTo>
                  <a:pt x="333" y="335"/>
                  <a:pt x="330" y="339"/>
                  <a:pt x="329" y="343"/>
                </a:cubicBezTo>
                <a:cubicBezTo>
                  <a:pt x="329" y="343"/>
                  <a:pt x="329" y="343"/>
                  <a:pt x="329" y="343"/>
                </a:cubicBezTo>
                <a:cubicBezTo>
                  <a:pt x="328" y="343"/>
                  <a:pt x="327" y="343"/>
                  <a:pt x="327" y="343"/>
                </a:cubicBezTo>
                <a:cubicBezTo>
                  <a:pt x="326" y="343"/>
                  <a:pt x="325" y="343"/>
                  <a:pt x="325" y="343"/>
                </a:cubicBezTo>
                <a:cubicBezTo>
                  <a:pt x="319" y="343"/>
                  <a:pt x="314" y="347"/>
                  <a:pt x="313" y="353"/>
                </a:cubicBezTo>
                <a:cubicBezTo>
                  <a:pt x="304" y="353"/>
                  <a:pt x="297" y="361"/>
                  <a:pt x="297" y="370"/>
                </a:cubicBezTo>
                <a:cubicBezTo>
                  <a:pt x="297" y="379"/>
                  <a:pt x="305" y="387"/>
                  <a:pt x="314" y="387"/>
                </a:cubicBezTo>
                <a:cubicBezTo>
                  <a:pt x="316" y="387"/>
                  <a:pt x="319" y="386"/>
                  <a:pt x="321" y="385"/>
                </a:cubicBezTo>
                <a:cubicBezTo>
                  <a:pt x="321" y="387"/>
                  <a:pt x="323" y="389"/>
                  <a:pt x="324" y="390"/>
                </a:cubicBezTo>
                <a:cubicBezTo>
                  <a:pt x="312" y="397"/>
                  <a:pt x="294" y="405"/>
                  <a:pt x="270" y="409"/>
                </a:cubicBezTo>
                <a:cubicBezTo>
                  <a:pt x="285" y="373"/>
                  <a:pt x="306" y="340"/>
                  <a:pt x="318" y="311"/>
                </a:cubicBezTo>
                <a:cubicBezTo>
                  <a:pt x="338" y="303"/>
                  <a:pt x="356" y="291"/>
                  <a:pt x="370" y="275"/>
                </a:cubicBezTo>
                <a:cubicBezTo>
                  <a:pt x="381" y="282"/>
                  <a:pt x="394" y="286"/>
                  <a:pt x="408" y="286"/>
                </a:cubicBezTo>
                <a:cubicBezTo>
                  <a:pt x="446" y="286"/>
                  <a:pt x="478" y="255"/>
                  <a:pt x="478" y="216"/>
                </a:cubicBezTo>
                <a:cubicBezTo>
                  <a:pt x="478" y="201"/>
                  <a:pt x="473" y="188"/>
                  <a:pt x="466" y="177"/>
                </a:cubicBezTo>
                <a:cubicBezTo>
                  <a:pt x="467" y="173"/>
                  <a:pt x="468" y="169"/>
                  <a:pt x="468" y="165"/>
                </a:cubicBezTo>
                <a:cubicBezTo>
                  <a:pt x="468" y="145"/>
                  <a:pt x="451" y="129"/>
                  <a:pt x="431" y="129"/>
                </a:cubicBezTo>
                <a:cubicBezTo>
                  <a:pt x="430" y="129"/>
                  <a:pt x="430" y="129"/>
                  <a:pt x="429" y="129"/>
                </a:cubicBezTo>
                <a:cubicBezTo>
                  <a:pt x="426" y="127"/>
                  <a:pt x="422" y="126"/>
                  <a:pt x="419" y="125"/>
                </a:cubicBezTo>
                <a:cubicBezTo>
                  <a:pt x="409" y="111"/>
                  <a:pt x="395" y="101"/>
                  <a:pt x="378" y="96"/>
                </a:cubicBezTo>
                <a:cubicBezTo>
                  <a:pt x="378" y="93"/>
                  <a:pt x="379" y="89"/>
                  <a:pt x="379" y="86"/>
                </a:cubicBezTo>
                <a:cubicBezTo>
                  <a:pt x="379" y="61"/>
                  <a:pt x="359" y="42"/>
                  <a:pt x="335" y="42"/>
                </a:cubicBezTo>
                <a:cubicBezTo>
                  <a:pt x="334" y="42"/>
                  <a:pt x="333" y="42"/>
                  <a:pt x="331" y="42"/>
                </a:cubicBezTo>
                <a:cubicBezTo>
                  <a:pt x="320" y="17"/>
                  <a:pt x="296" y="0"/>
                  <a:pt x="267" y="0"/>
                </a:cubicBezTo>
                <a:cubicBezTo>
                  <a:pt x="229" y="0"/>
                  <a:pt x="199" y="30"/>
                  <a:pt x="197" y="67"/>
                </a:cubicBezTo>
                <a:cubicBezTo>
                  <a:pt x="197" y="67"/>
                  <a:pt x="196" y="67"/>
                  <a:pt x="195" y="67"/>
                </a:cubicBezTo>
                <a:cubicBezTo>
                  <a:pt x="177" y="67"/>
                  <a:pt x="162" y="80"/>
                  <a:pt x="159" y="98"/>
                </a:cubicBezTo>
                <a:cubicBezTo>
                  <a:pt x="159" y="98"/>
                  <a:pt x="158" y="98"/>
                  <a:pt x="158" y="98"/>
                </a:cubicBezTo>
                <a:cubicBezTo>
                  <a:pt x="155" y="98"/>
                  <a:pt x="152" y="98"/>
                  <a:pt x="149" y="99"/>
                </a:cubicBezTo>
                <a:cubicBezTo>
                  <a:pt x="146" y="99"/>
                  <a:pt x="144" y="98"/>
                  <a:pt x="141" y="98"/>
                </a:cubicBezTo>
                <a:cubicBezTo>
                  <a:pt x="117" y="98"/>
                  <a:pt x="96" y="115"/>
                  <a:pt x="91" y="138"/>
                </a:cubicBezTo>
                <a:cubicBezTo>
                  <a:pt x="55" y="142"/>
                  <a:pt x="27" y="172"/>
                  <a:pt x="27" y="208"/>
                </a:cubicBezTo>
                <a:cubicBezTo>
                  <a:pt x="27" y="247"/>
                  <a:pt x="58" y="279"/>
                  <a:pt x="97" y="279"/>
                </a:cubicBezTo>
                <a:cubicBezTo>
                  <a:pt x="107" y="279"/>
                  <a:pt x="117" y="276"/>
                  <a:pt x="125" y="273"/>
                </a:cubicBezTo>
                <a:cubicBezTo>
                  <a:pt x="133" y="296"/>
                  <a:pt x="155" y="313"/>
                  <a:pt x="181" y="313"/>
                </a:cubicBezTo>
                <a:cubicBezTo>
                  <a:pt x="192" y="313"/>
                  <a:pt x="202" y="310"/>
                  <a:pt x="210" y="305"/>
                </a:cubicBezTo>
                <a:cubicBezTo>
                  <a:pt x="219" y="309"/>
                  <a:pt x="228" y="312"/>
                  <a:pt x="237" y="315"/>
                </a:cubicBezTo>
                <a:cubicBezTo>
                  <a:pt x="239" y="328"/>
                  <a:pt x="237" y="357"/>
                  <a:pt x="222" y="425"/>
                </a:cubicBezTo>
                <a:cubicBezTo>
                  <a:pt x="217" y="446"/>
                  <a:pt x="214" y="467"/>
                  <a:pt x="211" y="486"/>
                </a:cubicBezTo>
                <a:cubicBezTo>
                  <a:pt x="189" y="478"/>
                  <a:pt x="172" y="468"/>
                  <a:pt x="158" y="459"/>
                </a:cubicBezTo>
                <a:cubicBezTo>
                  <a:pt x="152" y="447"/>
                  <a:pt x="149" y="435"/>
                  <a:pt x="148" y="424"/>
                </a:cubicBezTo>
                <a:cubicBezTo>
                  <a:pt x="153" y="421"/>
                  <a:pt x="157" y="418"/>
                  <a:pt x="161" y="414"/>
                </a:cubicBezTo>
                <a:cubicBezTo>
                  <a:pt x="165" y="416"/>
                  <a:pt x="170" y="418"/>
                  <a:pt x="176" y="418"/>
                </a:cubicBezTo>
                <a:cubicBezTo>
                  <a:pt x="191" y="418"/>
                  <a:pt x="204" y="405"/>
                  <a:pt x="204" y="390"/>
                </a:cubicBezTo>
                <a:cubicBezTo>
                  <a:pt x="204" y="384"/>
                  <a:pt x="202" y="379"/>
                  <a:pt x="199" y="374"/>
                </a:cubicBezTo>
                <a:cubicBezTo>
                  <a:pt x="199" y="373"/>
                  <a:pt x="199" y="371"/>
                  <a:pt x="199" y="370"/>
                </a:cubicBezTo>
                <a:cubicBezTo>
                  <a:pt x="199" y="362"/>
                  <a:pt x="193" y="355"/>
                  <a:pt x="185" y="355"/>
                </a:cubicBezTo>
                <a:cubicBezTo>
                  <a:pt x="185" y="355"/>
                  <a:pt x="184" y="355"/>
                  <a:pt x="184" y="355"/>
                </a:cubicBezTo>
                <a:cubicBezTo>
                  <a:pt x="183" y="355"/>
                  <a:pt x="181" y="354"/>
                  <a:pt x="180" y="354"/>
                </a:cubicBezTo>
                <a:cubicBezTo>
                  <a:pt x="176" y="348"/>
                  <a:pt x="170" y="344"/>
                  <a:pt x="164" y="342"/>
                </a:cubicBezTo>
                <a:cubicBezTo>
                  <a:pt x="164" y="341"/>
                  <a:pt x="164" y="340"/>
                  <a:pt x="164" y="338"/>
                </a:cubicBezTo>
                <a:cubicBezTo>
                  <a:pt x="164" y="328"/>
                  <a:pt x="156" y="321"/>
                  <a:pt x="147" y="321"/>
                </a:cubicBezTo>
                <a:cubicBezTo>
                  <a:pt x="146" y="321"/>
                  <a:pt x="146" y="321"/>
                  <a:pt x="145" y="321"/>
                </a:cubicBezTo>
                <a:cubicBezTo>
                  <a:pt x="141" y="311"/>
                  <a:pt x="131" y="304"/>
                  <a:pt x="120" y="304"/>
                </a:cubicBezTo>
                <a:cubicBezTo>
                  <a:pt x="105" y="304"/>
                  <a:pt x="92" y="316"/>
                  <a:pt x="92" y="331"/>
                </a:cubicBezTo>
                <a:cubicBezTo>
                  <a:pt x="92" y="331"/>
                  <a:pt x="91" y="331"/>
                  <a:pt x="91" y="331"/>
                </a:cubicBezTo>
                <a:cubicBezTo>
                  <a:pt x="84" y="331"/>
                  <a:pt x="78" y="336"/>
                  <a:pt x="77" y="343"/>
                </a:cubicBezTo>
                <a:cubicBezTo>
                  <a:pt x="77" y="343"/>
                  <a:pt x="76" y="343"/>
                  <a:pt x="76" y="343"/>
                </a:cubicBezTo>
                <a:cubicBezTo>
                  <a:pt x="75" y="343"/>
                  <a:pt x="74" y="343"/>
                  <a:pt x="73" y="343"/>
                </a:cubicBezTo>
                <a:cubicBezTo>
                  <a:pt x="72" y="343"/>
                  <a:pt x="71" y="343"/>
                  <a:pt x="69" y="343"/>
                </a:cubicBezTo>
                <a:cubicBezTo>
                  <a:pt x="60" y="343"/>
                  <a:pt x="52" y="350"/>
                  <a:pt x="49" y="359"/>
                </a:cubicBezTo>
                <a:cubicBezTo>
                  <a:pt x="35" y="360"/>
                  <a:pt x="24" y="372"/>
                  <a:pt x="24" y="387"/>
                </a:cubicBezTo>
                <a:cubicBezTo>
                  <a:pt x="24" y="402"/>
                  <a:pt x="36" y="415"/>
                  <a:pt x="52" y="415"/>
                </a:cubicBezTo>
                <a:cubicBezTo>
                  <a:pt x="56" y="415"/>
                  <a:pt x="60" y="414"/>
                  <a:pt x="63" y="413"/>
                </a:cubicBezTo>
                <a:cubicBezTo>
                  <a:pt x="66" y="422"/>
                  <a:pt x="75" y="429"/>
                  <a:pt x="85" y="429"/>
                </a:cubicBezTo>
                <a:cubicBezTo>
                  <a:pt x="90" y="429"/>
                  <a:pt x="94" y="427"/>
                  <a:pt x="97" y="425"/>
                </a:cubicBezTo>
                <a:cubicBezTo>
                  <a:pt x="104" y="429"/>
                  <a:pt x="111" y="431"/>
                  <a:pt x="118" y="431"/>
                </a:cubicBezTo>
                <a:cubicBezTo>
                  <a:pt x="133" y="448"/>
                  <a:pt x="153" y="465"/>
                  <a:pt x="168" y="476"/>
                </a:cubicBezTo>
                <a:cubicBezTo>
                  <a:pt x="171" y="482"/>
                  <a:pt x="170" y="480"/>
                  <a:pt x="168" y="477"/>
                </a:cubicBezTo>
                <a:cubicBezTo>
                  <a:pt x="174" y="480"/>
                  <a:pt x="178" y="483"/>
                  <a:pt x="182" y="485"/>
                </a:cubicBezTo>
                <a:cubicBezTo>
                  <a:pt x="193" y="491"/>
                  <a:pt x="202" y="499"/>
                  <a:pt x="208" y="506"/>
                </a:cubicBezTo>
                <a:cubicBezTo>
                  <a:pt x="207" y="520"/>
                  <a:pt x="205" y="534"/>
                  <a:pt x="205" y="546"/>
                </a:cubicBezTo>
                <a:cubicBezTo>
                  <a:pt x="185" y="557"/>
                  <a:pt x="160" y="569"/>
                  <a:pt x="127" y="584"/>
                </a:cubicBezTo>
                <a:cubicBezTo>
                  <a:pt x="3" y="639"/>
                  <a:pt x="0" y="716"/>
                  <a:pt x="0" y="716"/>
                </a:cubicBezTo>
                <a:cubicBezTo>
                  <a:pt x="0" y="716"/>
                  <a:pt x="0" y="1651"/>
                  <a:pt x="0" y="1745"/>
                </a:cubicBezTo>
                <a:moveTo>
                  <a:pt x="432" y="556"/>
                </a:moveTo>
                <a:cubicBezTo>
                  <a:pt x="433" y="557"/>
                  <a:pt x="435" y="557"/>
                  <a:pt x="437" y="557"/>
                </a:cubicBezTo>
                <a:cubicBezTo>
                  <a:pt x="436" y="559"/>
                  <a:pt x="434" y="561"/>
                  <a:pt x="431" y="563"/>
                </a:cubicBezTo>
                <a:cubicBezTo>
                  <a:pt x="431" y="562"/>
                  <a:pt x="431" y="559"/>
                  <a:pt x="432" y="556"/>
                </a:cubicBezTo>
                <a:close/>
                <a:moveTo>
                  <a:pt x="389" y="538"/>
                </a:moveTo>
                <a:cubicBezTo>
                  <a:pt x="388" y="538"/>
                  <a:pt x="388" y="538"/>
                  <a:pt x="388" y="537"/>
                </a:cubicBezTo>
                <a:cubicBezTo>
                  <a:pt x="388" y="537"/>
                  <a:pt x="387" y="536"/>
                  <a:pt x="387" y="535"/>
                </a:cubicBezTo>
                <a:cubicBezTo>
                  <a:pt x="387" y="535"/>
                  <a:pt x="387" y="535"/>
                  <a:pt x="386" y="535"/>
                </a:cubicBezTo>
                <a:cubicBezTo>
                  <a:pt x="383" y="530"/>
                  <a:pt x="380" y="523"/>
                  <a:pt x="378" y="517"/>
                </a:cubicBezTo>
                <a:cubicBezTo>
                  <a:pt x="380" y="517"/>
                  <a:pt x="383" y="518"/>
                  <a:pt x="385" y="518"/>
                </a:cubicBezTo>
                <a:cubicBezTo>
                  <a:pt x="386" y="518"/>
                  <a:pt x="387" y="518"/>
                  <a:pt x="388" y="518"/>
                </a:cubicBezTo>
                <a:cubicBezTo>
                  <a:pt x="388" y="522"/>
                  <a:pt x="389" y="527"/>
                  <a:pt x="389" y="531"/>
                </a:cubicBezTo>
                <a:cubicBezTo>
                  <a:pt x="389" y="531"/>
                  <a:pt x="389" y="531"/>
                  <a:pt x="389" y="531"/>
                </a:cubicBezTo>
                <a:cubicBezTo>
                  <a:pt x="389" y="532"/>
                  <a:pt x="389" y="532"/>
                  <a:pt x="389" y="533"/>
                </a:cubicBezTo>
                <a:cubicBezTo>
                  <a:pt x="389" y="533"/>
                  <a:pt x="389" y="533"/>
                  <a:pt x="389" y="533"/>
                </a:cubicBezTo>
                <a:cubicBezTo>
                  <a:pt x="389" y="534"/>
                  <a:pt x="389" y="534"/>
                  <a:pt x="389" y="535"/>
                </a:cubicBezTo>
                <a:cubicBezTo>
                  <a:pt x="390" y="535"/>
                  <a:pt x="390" y="536"/>
                  <a:pt x="390" y="536"/>
                </a:cubicBezTo>
                <a:cubicBezTo>
                  <a:pt x="390" y="536"/>
                  <a:pt x="390" y="536"/>
                  <a:pt x="390" y="537"/>
                </a:cubicBezTo>
                <a:cubicBezTo>
                  <a:pt x="390" y="537"/>
                  <a:pt x="390" y="537"/>
                  <a:pt x="390" y="538"/>
                </a:cubicBezTo>
                <a:cubicBezTo>
                  <a:pt x="390" y="538"/>
                  <a:pt x="390" y="538"/>
                  <a:pt x="390" y="538"/>
                </a:cubicBezTo>
                <a:cubicBezTo>
                  <a:pt x="390" y="538"/>
                  <a:pt x="390" y="539"/>
                  <a:pt x="390" y="539"/>
                </a:cubicBezTo>
                <a:cubicBezTo>
                  <a:pt x="390" y="539"/>
                  <a:pt x="390" y="539"/>
                  <a:pt x="390" y="539"/>
                </a:cubicBezTo>
                <a:cubicBezTo>
                  <a:pt x="390" y="539"/>
                  <a:pt x="390" y="539"/>
                  <a:pt x="390" y="540"/>
                </a:cubicBezTo>
                <a:cubicBezTo>
                  <a:pt x="390" y="540"/>
                  <a:pt x="390" y="540"/>
                  <a:pt x="390" y="540"/>
                </a:cubicBezTo>
                <a:cubicBezTo>
                  <a:pt x="390" y="540"/>
                  <a:pt x="390" y="540"/>
                  <a:pt x="390" y="540"/>
                </a:cubicBezTo>
                <a:cubicBezTo>
                  <a:pt x="390" y="539"/>
                  <a:pt x="389" y="539"/>
                  <a:pt x="389" y="538"/>
                </a:cubicBezTo>
                <a:close/>
                <a:moveTo>
                  <a:pt x="258" y="381"/>
                </a:moveTo>
                <a:cubicBezTo>
                  <a:pt x="258" y="381"/>
                  <a:pt x="258" y="381"/>
                  <a:pt x="258" y="381"/>
                </a:cubicBezTo>
                <a:cubicBezTo>
                  <a:pt x="258" y="381"/>
                  <a:pt x="258" y="380"/>
                  <a:pt x="258" y="380"/>
                </a:cubicBezTo>
                <a:cubicBezTo>
                  <a:pt x="258" y="380"/>
                  <a:pt x="258" y="379"/>
                  <a:pt x="258" y="379"/>
                </a:cubicBezTo>
                <a:cubicBezTo>
                  <a:pt x="258" y="379"/>
                  <a:pt x="258" y="379"/>
                  <a:pt x="258" y="378"/>
                </a:cubicBezTo>
                <a:cubicBezTo>
                  <a:pt x="258" y="378"/>
                  <a:pt x="258" y="377"/>
                  <a:pt x="259" y="376"/>
                </a:cubicBezTo>
                <a:cubicBezTo>
                  <a:pt x="259" y="376"/>
                  <a:pt x="259" y="375"/>
                  <a:pt x="259" y="375"/>
                </a:cubicBezTo>
                <a:cubicBezTo>
                  <a:pt x="259" y="375"/>
                  <a:pt x="259" y="374"/>
                  <a:pt x="259" y="373"/>
                </a:cubicBezTo>
                <a:cubicBezTo>
                  <a:pt x="259" y="373"/>
                  <a:pt x="259" y="373"/>
                  <a:pt x="259" y="373"/>
                </a:cubicBezTo>
                <a:cubicBezTo>
                  <a:pt x="259" y="371"/>
                  <a:pt x="259" y="370"/>
                  <a:pt x="259" y="369"/>
                </a:cubicBezTo>
                <a:cubicBezTo>
                  <a:pt x="259" y="368"/>
                  <a:pt x="259" y="368"/>
                  <a:pt x="259" y="368"/>
                </a:cubicBezTo>
                <a:cubicBezTo>
                  <a:pt x="260" y="365"/>
                  <a:pt x="260" y="363"/>
                  <a:pt x="260" y="360"/>
                </a:cubicBezTo>
                <a:cubicBezTo>
                  <a:pt x="260" y="359"/>
                  <a:pt x="260" y="359"/>
                  <a:pt x="260" y="359"/>
                </a:cubicBezTo>
                <a:cubicBezTo>
                  <a:pt x="261" y="357"/>
                  <a:pt x="261" y="355"/>
                  <a:pt x="261" y="353"/>
                </a:cubicBezTo>
                <a:cubicBezTo>
                  <a:pt x="261" y="353"/>
                  <a:pt x="261" y="353"/>
                  <a:pt x="261" y="352"/>
                </a:cubicBezTo>
                <a:cubicBezTo>
                  <a:pt x="261" y="349"/>
                  <a:pt x="262" y="345"/>
                  <a:pt x="262" y="342"/>
                </a:cubicBezTo>
                <a:cubicBezTo>
                  <a:pt x="262" y="342"/>
                  <a:pt x="262" y="341"/>
                  <a:pt x="262" y="341"/>
                </a:cubicBezTo>
                <a:cubicBezTo>
                  <a:pt x="262" y="339"/>
                  <a:pt x="262" y="337"/>
                  <a:pt x="262" y="335"/>
                </a:cubicBezTo>
                <a:cubicBezTo>
                  <a:pt x="262" y="334"/>
                  <a:pt x="262" y="334"/>
                  <a:pt x="262" y="333"/>
                </a:cubicBezTo>
                <a:cubicBezTo>
                  <a:pt x="262" y="332"/>
                  <a:pt x="263" y="331"/>
                  <a:pt x="263" y="330"/>
                </a:cubicBezTo>
                <a:cubicBezTo>
                  <a:pt x="263" y="329"/>
                  <a:pt x="263" y="329"/>
                  <a:pt x="263" y="328"/>
                </a:cubicBezTo>
                <a:cubicBezTo>
                  <a:pt x="263" y="327"/>
                  <a:pt x="263" y="325"/>
                  <a:pt x="263" y="323"/>
                </a:cubicBezTo>
                <a:cubicBezTo>
                  <a:pt x="263" y="322"/>
                  <a:pt x="263" y="322"/>
                  <a:pt x="263" y="321"/>
                </a:cubicBezTo>
                <a:cubicBezTo>
                  <a:pt x="263" y="320"/>
                  <a:pt x="263" y="320"/>
                  <a:pt x="263" y="319"/>
                </a:cubicBezTo>
                <a:cubicBezTo>
                  <a:pt x="265" y="319"/>
                  <a:pt x="268" y="319"/>
                  <a:pt x="271" y="319"/>
                </a:cubicBezTo>
                <a:cubicBezTo>
                  <a:pt x="278" y="319"/>
                  <a:pt x="285" y="319"/>
                  <a:pt x="292" y="317"/>
                </a:cubicBezTo>
                <a:cubicBezTo>
                  <a:pt x="292" y="318"/>
                  <a:pt x="292" y="318"/>
                  <a:pt x="292" y="319"/>
                </a:cubicBezTo>
                <a:cubicBezTo>
                  <a:pt x="292" y="319"/>
                  <a:pt x="291" y="319"/>
                  <a:pt x="291" y="319"/>
                </a:cubicBezTo>
                <a:cubicBezTo>
                  <a:pt x="291" y="320"/>
                  <a:pt x="290" y="321"/>
                  <a:pt x="290" y="323"/>
                </a:cubicBezTo>
                <a:cubicBezTo>
                  <a:pt x="290" y="323"/>
                  <a:pt x="289" y="324"/>
                  <a:pt x="289" y="324"/>
                </a:cubicBezTo>
                <a:cubicBezTo>
                  <a:pt x="289" y="325"/>
                  <a:pt x="288" y="326"/>
                  <a:pt x="288" y="327"/>
                </a:cubicBezTo>
                <a:cubicBezTo>
                  <a:pt x="287" y="329"/>
                  <a:pt x="287" y="330"/>
                  <a:pt x="286" y="331"/>
                </a:cubicBezTo>
                <a:cubicBezTo>
                  <a:pt x="286" y="332"/>
                  <a:pt x="286" y="333"/>
                  <a:pt x="285" y="333"/>
                </a:cubicBezTo>
                <a:cubicBezTo>
                  <a:pt x="285" y="334"/>
                  <a:pt x="284" y="335"/>
                  <a:pt x="284" y="337"/>
                </a:cubicBezTo>
                <a:cubicBezTo>
                  <a:pt x="284" y="337"/>
                  <a:pt x="283" y="338"/>
                  <a:pt x="283" y="338"/>
                </a:cubicBezTo>
                <a:cubicBezTo>
                  <a:pt x="282" y="340"/>
                  <a:pt x="282" y="341"/>
                  <a:pt x="281" y="342"/>
                </a:cubicBezTo>
                <a:cubicBezTo>
                  <a:pt x="281" y="343"/>
                  <a:pt x="281" y="343"/>
                  <a:pt x="281" y="343"/>
                </a:cubicBezTo>
                <a:cubicBezTo>
                  <a:pt x="280" y="345"/>
                  <a:pt x="279" y="346"/>
                  <a:pt x="278" y="348"/>
                </a:cubicBezTo>
                <a:cubicBezTo>
                  <a:pt x="278" y="348"/>
                  <a:pt x="278" y="349"/>
                  <a:pt x="278" y="349"/>
                </a:cubicBezTo>
                <a:cubicBezTo>
                  <a:pt x="277" y="350"/>
                  <a:pt x="277" y="352"/>
                  <a:pt x="276" y="353"/>
                </a:cubicBezTo>
                <a:cubicBezTo>
                  <a:pt x="276" y="353"/>
                  <a:pt x="276" y="354"/>
                  <a:pt x="275" y="354"/>
                </a:cubicBezTo>
                <a:cubicBezTo>
                  <a:pt x="275" y="355"/>
                  <a:pt x="274" y="357"/>
                  <a:pt x="273" y="358"/>
                </a:cubicBezTo>
                <a:cubicBezTo>
                  <a:pt x="273" y="358"/>
                  <a:pt x="273" y="359"/>
                  <a:pt x="273" y="359"/>
                </a:cubicBezTo>
                <a:cubicBezTo>
                  <a:pt x="272" y="360"/>
                  <a:pt x="271" y="362"/>
                  <a:pt x="271" y="363"/>
                </a:cubicBezTo>
                <a:cubicBezTo>
                  <a:pt x="270" y="363"/>
                  <a:pt x="270" y="364"/>
                  <a:pt x="270" y="364"/>
                </a:cubicBezTo>
                <a:cubicBezTo>
                  <a:pt x="269" y="365"/>
                  <a:pt x="269" y="366"/>
                  <a:pt x="268" y="367"/>
                </a:cubicBezTo>
                <a:cubicBezTo>
                  <a:pt x="268" y="368"/>
                  <a:pt x="268" y="368"/>
                  <a:pt x="267" y="369"/>
                </a:cubicBezTo>
                <a:cubicBezTo>
                  <a:pt x="267" y="370"/>
                  <a:pt x="266" y="370"/>
                  <a:pt x="266" y="371"/>
                </a:cubicBezTo>
                <a:cubicBezTo>
                  <a:pt x="265" y="372"/>
                  <a:pt x="265" y="372"/>
                  <a:pt x="265" y="372"/>
                </a:cubicBezTo>
                <a:cubicBezTo>
                  <a:pt x="264" y="373"/>
                  <a:pt x="264" y="374"/>
                  <a:pt x="263" y="375"/>
                </a:cubicBezTo>
                <a:cubicBezTo>
                  <a:pt x="263" y="376"/>
                  <a:pt x="262" y="376"/>
                  <a:pt x="262" y="376"/>
                </a:cubicBezTo>
                <a:cubicBezTo>
                  <a:pt x="262" y="377"/>
                  <a:pt x="261" y="378"/>
                  <a:pt x="261" y="378"/>
                </a:cubicBezTo>
                <a:cubicBezTo>
                  <a:pt x="260" y="379"/>
                  <a:pt x="260" y="379"/>
                  <a:pt x="260" y="379"/>
                </a:cubicBezTo>
                <a:cubicBezTo>
                  <a:pt x="259" y="380"/>
                  <a:pt x="258" y="381"/>
                  <a:pt x="258" y="382"/>
                </a:cubicBezTo>
                <a:cubicBezTo>
                  <a:pt x="258" y="382"/>
                  <a:pt x="258" y="381"/>
                  <a:pt x="258" y="381"/>
                </a:cubicBezTo>
                <a:close/>
                <a:moveTo>
                  <a:pt x="126" y="431"/>
                </a:moveTo>
                <a:cubicBezTo>
                  <a:pt x="131" y="430"/>
                  <a:pt x="136" y="429"/>
                  <a:pt x="141" y="427"/>
                </a:cubicBezTo>
                <a:cubicBezTo>
                  <a:pt x="142" y="436"/>
                  <a:pt x="142" y="444"/>
                  <a:pt x="143" y="447"/>
                </a:cubicBezTo>
                <a:cubicBezTo>
                  <a:pt x="136" y="441"/>
                  <a:pt x="130" y="436"/>
                  <a:pt x="126" y="43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pPr>
              <a:defRPr/>
            </a:pPr>
            <a:endParaRPr lang="en-US" sz="1300"/>
          </a:p>
        </p:txBody>
      </p:sp>
      <p:sp>
        <p:nvSpPr>
          <p:cNvPr id="38" name="Freeform 7"/>
          <p:cNvSpPr>
            <a:spLocks noEditPoints="1"/>
          </p:cNvSpPr>
          <p:nvPr/>
        </p:nvSpPr>
        <p:spPr bwMode="auto">
          <a:xfrm>
            <a:off x="7011870" y="2676525"/>
            <a:ext cx="819044" cy="3227388"/>
          </a:xfrm>
          <a:custGeom>
            <a:avLst/>
            <a:gdLst>
              <a:gd name="T0" fmla="*/ 485 w 533"/>
              <a:gd name="T1" fmla="*/ 635 h 1998"/>
              <a:gd name="T2" fmla="*/ 423 w 533"/>
              <a:gd name="T3" fmla="*/ 574 h 1998"/>
              <a:gd name="T4" fmla="*/ 464 w 533"/>
              <a:gd name="T5" fmla="*/ 552 h 1998"/>
              <a:gd name="T6" fmla="*/ 455 w 533"/>
              <a:gd name="T7" fmla="*/ 526 h 1998"/>
              <a:gd name="T8" fmla="*/ 431 w 533"/>
              <a:gd name="T9" fmla="*/ 519 h 1998"/>
              <a:gd name="T10" fmla="*/ 417 w 533"/>
              <a:gd name="T11" fmla="*/ 531 h 1998"/>
              <a:gd name="T12" fmla="*/ 420 w 533"/>
              <a:gd name="T13" fmla="*/ 553 h 1998"/>
              <a:gd name="T14" fmla="*/ 403 w 533"/>
              <a:gd name="T15" fmla="*/ 556 h 1998"/>
              <a:gd name="T16" fmla="*/ 448 w 533"/>
              <a:gd name="T17" fmla="*/ 504 h 1998"/>
              <a:gd name="T18" fmla="*/ 426 w 533"/>
              <a:gd name="T19" fmla="*/ 439 h 1998"/>
              <a:gd name="T20" fmla="*/ 364 w 533"/>
              <a:gd name="T21" fmla="*/ 419 h 1998"/>
              <a:gd name="T22" fmla="*/ 330 w 533"/>
              <a:gd name="T23" fmla="*/ 450 h 1998"/>
              <a:gd name="T24" fmla="*/ 337 w 533"/>
              <a:gd name="T25" fmla="*/ 506 h 1998"/>
              <a:gd name="T26" fmla="*/ 368 w 533"/>
              <a:gd name="T27" fmla="*/ 542 h 1998"/>
              <a:gd name="T28" fmla="*/ 366 w 533"/>
              <a:gd name="T29" fmla="*/ 527 h 1998"/>
              <a:gd name="T30" fmla="*/ 356 w 533"/>
              <a:gd name="T31" fmla="*/ 518 h 1998"/>
              <a:gd name="T32" fmla="*/ 343 w 533"/>
              <a:gd name="T33" fmla="*/ 529 h 1998"/>
              <a:gd name="T34" fmla="*/ 338 w 533"/>
              <a:gd name="T35" fmla="*/ 537 h 1998"/>
              <a:gd name="T36" fmla="*/ 363 w 533"/>
              <a:gd name="T37" fmla="*/ 545 h 1998"/>
              <a:gd name="T38" fmla="*/ 393 w 533"/>
              <a:gd name="T39" fmla="*/ 579 h 1998"/>
              <a:gd name="T40" fmla="*/ 266 w 533"/>
              <a:gd name="T41" fmla="*/ 504 h 1998"/>
              <a:gd name="T42" fmla="*/ 328 w 533"/>
              <a:gd name="T43" fmla="*/ 394 h 1998"/>
              <a:gd name="T44" fmla="*/ 390 w 533"/>
              <a:gd name="T45" fmla="*/ 389 h 1998"/>
              <a:gd name="T46" fmla="*/ 395 w 533"/>
              <a:gd name="T47" fmla="*/ 351 h 1998"/>
              <a:gd name="T48" fmla="*/ 371 w 533"/>
              <a:gd name="T49" fmla="*/ 329 h 1998"/>
              <a:gd name="T50" fmla="*/ 329 w 533"/>
              <a:gd name="T51" fmla="*/ 343 h 1998"/>
              <a:gd name="T52" fmla="*/ 314 w 533"/>
              <a:gd name="T53" fmla="*/ 387 h 1998"/>
              <a:gd name="T54" fmla="*/ 371 w 533"/>
              <a:gd name="T55" fmla="*/ 276 h 1998"/>
              <a:gd name="T56" fmla="*/ 432 w 533"/>
              <a:gd name="T57" fmla="*/ 129 h 1998"/>
              <a:gd name="T58" fmla="*/ 335 w 533"/>
              <a:gd name="T59" fmla="*/ 42 h 1998"/>
              <a:gd name="T60" fmla="*/ 160 w 533"/>
              <a:gd name="T61" fmla="*/ 98 h 1998"/>
              <a:gd name="T62" fmla="*/ 27 w 533"/>
              <a:gd name="T63" fmla="*/ 209 h 1998"/>
              <a:gd name="T64" fmla="*/ 237 w 533"/>
              <a:gd name="T65" fmla="*/ 315 h 1998"/>
              <a:gd name="T66" fmla="*/ 161 w 533"/>
              <a:gd name="T67" fmla="*/ 414 h 1998"/>
              <a:gd name="T68" fmla="*/ 185 w 533"/>
              <a:gd name="T69" fmla="*/ 356 h 1998"/>
              <a:gd name="T70" fmla="*/ 147 w 533"/>
              <a:gd name="T71" fmla="*/ 321 h 1998"/>
              <a:gd name="T72" fmla="*/ 77 w 533"/>
              <a:gd name="T73" fmla="*/ 343 h 1998"/>
              <a:gd name="T74" fmla="*/ 24 w 533"/>
              <a:gd name="T75" fmla="*/ 387 h 1998"/>
              <a:gd name="T76" fmla="*/ 119 w 533"/>
              <a:gd name="T77" fmla="*/ 431 h 1998"/>
              <a:gd name="T78" fmla="*/ 205 w 533"/>
              <a:gd name="T79" fmla="*/ 547 h 1998"/>
              <a:gd name="T80" fmla="*/ 438 w 533"/>
              <a:gd name="T81" fmla="*/ 558 h 1998"/>
              <a:gd name="T82" fmla="*/ 387 w 533"/>
              <a:gd name="T83" fmla="*/ 536 h 1998"/>
              <a:gd name="T84" fmla="*/ 389 w 533"/>
              <a:gd name="T85" fmla="*/ 531 h 1998"/>
              <a:gd name="T86" fmla="*/ 390 w 533"/>
              <a:gd name="T87" fmla="*/ 536 h 1998"/>
              <a:gd name="T88" fmla="*/ 390 w 533"/>
              <a:gd name="T89" fmla="*/ 539 h 1998"/>
              <a:gd name="T90" fmla="*/ 258 w 533"/>
              <a:gd name="T91" fmla="*/ 382 h 1998"/>
              <a:gd name="T92" fmla="*/ 259 w 533"/>
              <a:gd name="T93" fmla="*/ 376 h 1998"/>
              <a:gd name="T94" fmla="*/ 260 w 533"/>
              <a:gd name="T95" fmla="*/ 368 h 1998"/>
              <a:gd name="T96" fmla="*/ 262 w 533"/>
              <a:gd name="T97" fmla="*/ 342 h 1998"/>
              <a:gd name="T98" fmla="*/ 263 w 533"/>
              <a:gd name="T99" fmla="*/ 329 h 1998"/>
              <a:gd name="T100" fmla="*/ 293 w 533"/>
              <a:gd name="T101" fmla="*/ 318 h 1998"/>
              <a:gd name="T102" fmla="*/ 288 w 533"/>
              <a:gd name="T103" fmla="*/ 328 h 1998"/>
              <a:gd name="T104" fmla="*/ 282 w 533"/>
              <a:gd name="T105" fmla="*/ 343 h 1998"/>
              <a:gd name="T106" fmla="*/ 276 w 533"/>
              <a:gd name="T107" fmla="*/ 355 h 1998"/>
              <a:gd name="T108" fmla="*/ 269 w 533"/>
              <a:gd name="T109" fmla="*/ 367 h 1998"/>
              <a:gd name="T110" fmla="*/ 263 w 533"/>
              <a:gd name="T111" fmla="*/ 377 h 1998"/>
              <a:gd name="T112" fmla="*/ 126 w 533"/>
              <a:gd name="T113" fmla="*/ 431 h 1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3" h="1998">
                <a:moveTo>
                  <a:pt x="533" y="1998"/>
                </a:moveTo>
                <a:cubicBezTo>
                  <a:pt x="533" y="1904"/>
                  <a:pt x="533" y="716"/>
                  <a:pt x="533" y="716"/>
                </a:cubicBezTo>
                <a:cubicBezTo>
                  <a:pt x="533" y="716"/>
                  <a:pt x="531" y="680"/>
                  <a:pt x="491" y="640"/>
                </a:cubicBezTo>
                <a:cubicBezTo>
                  <a:pt x="502" y="638"/>
                  <a:pt x="504" y="636"/>
                  <a:pt x="489" y="635"/>
                </a:cubicBezTo>
                <a:cubicBezTo>
                  <a:pt x="488" y="635"/>
                  <a:pt x="487" y="635"/>
                  <a:pt x="485" y="635"/>
                </a:cubicBezTo>
                <a:cubicBezTo>
                  <a:pt x="467" y="618"/>
                  <a:pt x="443" y="601"/>
                  <a:pt x="408" y="586"/>
                </a:cubicBezTo>
                <a:cubicBezTo>
                  <a:pt x="408" y="585"/>
                  <a:pt x="408" y="585"/>
                  <a:pt x="408" y="584"/>
                </a:cubicBezTo>
                <a:cubicBezTo>
                  <a:pt x="410" y="582"/>
                  <a:pt x="414" y="579"/>
                  <a:pt x="418" y="577"/>
                </a:cubicBezTo>
                <a:cubicBezTo>
                  <a:pt x="419" y="577"/>
                  <a:pt x="421" y="575"/>
                  <a:pt x="422" y="574"/>
                </a:cubicBezTo>
                <a:cubicBezTo>
                  <a:pt x="422" y="575"/>
                  <a:pt x="422" y="576"/>
                  <a:pt x="423" y="574"/>
                </a:cubicBezTo>
                <a:cubicBezTo>
                  <a:pt x="428" y="570"/>
                  <a:pt x="435" y="564"/>
                  <a:pt x="440" y="558"/>
                </a:cubicBezTo>
                <a:cubicBezTo>
                  <a:pt x="443" y="558"/>
                  <a:pt x="446" y="557"/>
                  <a:pt x="448" y="556"/>
                </a:cubicBezTo>
                <a:cubicBezTo>
                  <a:pt x="449" y="557"/>
                  <a:pt x="450" y="557"/>
                  <a:pt x="452" y="557"/>
                </a:cubicBezTo>
                <a:cubicBezTo>
                  <a:pt x="456" y="557"/>
                  <a:pt x="459" y="555"/>
                  <a:pt x="460" y="551"/>
                </a:cubicBezTo>
                <a:cubicBezTo>
                  <a:pt x="461" y="552"/>
                  <a:pt x="462" y="552"/>
                  <a:pt x="464" y="552"/>
                </a:cubicBezTo>
                <a:cubicBezTo>
                  <a:pt x="469" y="552"/>
                  <a:pt x="474" y="548"/>
                  <a:pt x="474" y="542"/>
                </a:cubicBezTo>
                <a:cubicBezTo>
                  <a:pt x="474" y="537"/>
                  <a:pt x="470" y="533"/>
                  <a:pt x="465" y="532"/>
                </a:cubicBezTo>
                <a:cubicBezTo>
                  <a:pt x="464" y="529"/>
                  <a:pt x="461" y="527"/>
                  <a:pt x="458" y="527"/>
                </a:cubicBezTo>
                <a:cubicBezTo>
                  <a:pt x="457" y="527"/>
                  <a:pt x="457" y="527"/>
                  <a:pt x="456" y="527"/>
                </a:cubicBezTo>
                <a:cubicBezTo>
                  <a:pt x="456" y="527"/>
                  <a:pt x="456" y="526"/>
                  <a:pt x="455" y="526"/>
                </a:cubicBezTo>
                <a:cubicBezTo>
                  <a:pt x="455" y="526"/>
                  <a:pt x="455" y="527"/>
                  <a:pt x="455" y="527"/>
                </a:cubicBezTo>
                <a:cubicBezTo>
                  <a:pt x="455" y="524"/>
                  <a:pt x="453" y="522"/>
                  <a:pt x="450" y="522"/>
                </a:cubicBezTo>
                <a:cubicBezTo>
                  <a:pt x="450" y="522"/>
                  <a:pt x="450" y="522"/>
                  <a:pt x="450" y="522"/>
                </a:cubicBezTo>
                <a:cubicBezTo>
                  <a:pt x="449" y="517"/>
                  <a:pt x="445" y="513"/>
                  <a:pt x="440" y="513"/>
                </a:cubicBezTo>
                <a:cubicBezTo>
                  <a:pt x="436" y="513"/>
                  <a:pt x="432" y="515"/>
                  <a:pt x="431" y="519"/>
                </a:cubicBezTo>
                <a:cubicBezTo>
                  <a:pt x="431" y="518"/>
                  <a:pt x="430" y="518"/>
                  <a:pt x="430" y="518"/>
                </a:cubicBezTo>
                <a:cubicBezTo>
                  <a:pt x="427" y="518"/>
                  <a:pt x="424" y="521"/>
                  <a:pt x="424" y="525"/>
                </a:cubicBezTo>
                <a:cubicBezTo>
                  <a:pt x="424" y="525"/>
                  <a:pt x="424" y="526"/>
                  <a:pt x="424" y="526"/>
                </a:cubicBezTo>
                <a:cubicBezTo>
                  <a:pt x="422" y="527"/>
                  <a:pt x="420" y="528"/>
                  <a:pt x="418" y="530"/>
                </a:cubicBezTo>
                <a:cubicBezTo>
                  <a:pt x="418" y="531"/>
                  <a:pt x="417" y="531"/>
                  <a:pt x="417" y="531"/>
                </a:cubicBezTo>
                <a:cubicBezTo>
                  <a:pt x="417" y="531"/>
                  <a:pt x="417" y="531"/>
                  <a:pt x="416" y="531"/>
                </a:cubicBezTo>
                <a:cubicBezTo>
                  <a:pt x="414" y="531"/>
                  <a:pt x="411" y="533"/>
                  <a:pt x="411" y="536"/>
                </a:cubicBezTo>
                <a:cubicBezTo>
                  <a:pt x="411" y="537"/>
                  <a:pt x="411" y="537"/>
                  <a:pt x="412" y="538"/>
                </a:cubicBezTo>
                <a:cubicBezTo>
                  <a:pt x="410" y="539"/>
                  <a:pt x="410" y="541"/>
                  <a:pt x="410" y="543"/>
                </a:cubicBezTo>
                <a:cubicBezTo>
                  <a:pt x="410" y="549"/>
                  <a:pt x="414" y="553"/>
                  <a:pt x="420" y="553"/>
                </a:cubicBezTo>
                <a:cubicBezTo>
                  <a:pt x="422" y="553"/>
                  <a:pt x="424" y="553"/>
                  <a:pt x="425" y="552"/>
                </a:cubicBezTo>
                <a:cubicBezTo>
                  <a:pt x="426" y="553"/>
                  <a:pt x="428" y="554"/>
                  <a:pt x="430" y="555"/>
                </a:cubicBezTo>
                <a:cubicBezTo>
                  <a:pt x="429" y="559"/>
                  <a:pt x="428" y="564"/>
                  <a:pt x="426" y="568"/>
                </a:cubicBezTo>
                <a:cubicBezTo>
                  <a:pt x="421" y="571"/>
                  <a:pt x="415" y="574"/>
                  <a:pt x="407" y="577"/>
                </a:cubicBezTo>
                <a:cubicBezTo>
                  <a:pt x="406" y="571"/>
                  <a:pt x="405" y="563"/>
                  <a:pt x="403" y="556"/>
                </a:cubicBezTo>
                <a:cubicBezTo>
                  <a:pt x="398" y="532"/>
                  <a:pt x="397" y="521"/>
                  <a:pt x="398" y="516"/>
                </a:cubicBezTo>
                <a:cubicBezTo>
                  <a:pt x="401" y="516"/>
                  <a:pt x="404" y="514"/>
                  <a:pt x="407" y="513"/>
                </a:cubicBezTo>
                <a:cubicBezTo>
                  <a:pt x="410" y="515"/>
                  <a:pt x="414" y="516"/>
                  <a:pt x="418" y="516"/>
                </a:cubicBezTo>
                <a:cubicBezTo>
                  <a:pt x="427" y="516"/>
                  <a:pt x="435" y="510"/>
                  <a:pt x="438" y="501"/>
                </a:cubicBezTo>
                <a:cubicBezTo>
                  <a:pt x="441" y="503"/>
                  <a:pt x="444" y="504"/>
                  <a:pt x="448" y="504"/>
                </a:cubicBezTo>
                <a:cubicBezTo>
                  <a:pt x="462" y="504"/>
                  <a:pt x="473" y="492"/>
                  <a:pt x="473" y="478"/>
                </a:cubicBezTo>
                <a:cubicBezTo>
                  <a:pt x="473" y="465"/>
                  <a:pt x="463" y="455"/>
                  <a:pt x="450" y="454"/>
                </a:cubicBezTo>
                <a:cubicBezTo>
                  <a:pt x="448" y="445"/>
                  <a:pt x="441" y="439"/>
                  <a:pt x="432" y="439"/>
                </a:cubicBezTo>
                <a:cubicBezTo>
                  <a:pt x="431" y="439"/>
                  <a:pt x="430" y="439"/>
                  <a:pt x="429" y="440"/>
                </a:cubicBezTo>
                <a:cubicBezTo>
                  <a:pt x="428" y="439"/>
                  <a:pt x="427" y="439"/>
                  <a:pt x="426" y="439"/>
                </a:cubicBezTo>
                <a:cubicBezTo>
                  <a:pt x="426" y="439"/>
                  <a:pt x="426" y="439"/>
                  <a:pt x="426" y="439"/>
                </a:cubicBezTo>
                <a:cubicBezTo>
                  <a:pt x="425" y="433"/>
                  <a:pt x="419" y="428"/>
                  <a:pt x="413" y="428"/>
                </a:cubicBezTo>
                <a:cubicBezTo>
                  <a:pt x="413" y="428"/>
                  <a:pt x="412" y="428"/>
                  <a:pt x="412" y="428"/>
                </a:cubicBezTo>
                <a:cubicBezTo>
                  <a:pt x="412" y="415"/>
                  <a:pt x="401" y="404"/>
                  <a:pt x="387" y="404"/>
                </a:cubicBezTo>
                <a:cubicBezTo>
                  <a:pt x="377" y="404"/>
                  <a:pt x="368" y="410"/>
                  <a:pt x="364" y="419"/>
                </a:cubicBezTo>
                <a:cubicBezTo>
                  <a:pt x="364" y="419"/>
                  <a:pt x="363" y="419"/>
                  <a:pt x="363" y="419"/>
                </a:cubicBezTo>
                <a:cubicBezTo>
                  <a:pt x="354" y="419"/>
                  <a:pt x="347" y="426"/>
                  <a:pt x="347" y="435"/>
                </a:cubicBezTo>
                <a:cubicBezTo>
                  <a:pt x="347" y="436"/>
                  <a:pt x="348" y="437"/>
                  <a:pt x="348" y="439"/>
                </a:cubicBezTo>
                <a:cubicBezTo>
                  <a:pt x="342" y="440"/>
                  <a:pt x="337" y="444"/>
                  <a:pt x="333" y="449"/>
                </a:cubicBezTo>
                <a:cubicBezTo>
                  <a:pt x="332" y="449"/>
                  <a:pt x="331" y="450"/>
                  <a:pt x="330" y="450"/>
                </a:cubicBezTo>
                <a:cubicBezTo>
                  <a:pt x="329" y="450"/>
                  <a:pt x="329" y="450"/>
                  <a:pt x="329" y="450"/>
                </a:cubicBezTo>
                <a:cubicBezTo>
                  <a:pt x="321" y="450"/>
                  <a:pt x="316" y="456"/>
                  <a:pt x="316" y="463"/>
                </a:cubicBezTo>
                <a:cubicBezTo>
                  <a:pt x="316" y="465"/>
                  <a:pt x="316" y="466"/>
                  <a:pt x="316" y="467"/>
                </a:cubicBezTo>
                <a:cubicBezTo>
                  <a:pt x="314" y="471"/>
                  <a:pt x="312" y="476"/>
                  <a:pt x="312" y="481"/>
                </a:cubicBezTo>
                <a:cubicBezTo>
                  <a:pt x="312" y="495"/>
                  <a:pt x="323" y="506"/>
                  <a:pt x="337" y="506"/>
                </a:cubicBezTo>
                <a:cubicBezTo>
                  <a:pt x="342" y="506"/>
                  <a:pt x="347" y="505"/>
                  <a:pt x="350" y="502"/>
                </a:cubicBezTo>
                <a:cubicBezTo>
                  <a:pt x="356" y="508"/>
                  <a:pt x="362" y="512"/>
                  <a:pt x="369" y="515"/>
                </a:cubicBezTo>
                <a:cubicBezTo>
                  <a:pt x="373" y="525"/>
                  <a:pt x="381" y="537"/>
                  <a:pt x="386" y="550"/>
                </a:cubicBezTo>
                <a:cubicBezTo>
                  <a:pt x="378" y="549"/>
                  <a:pt x="371" y="546"/>
                  <a:pt x="367" y="543"/>
                </a:cubicBezTo>
                <a:cubicBezTo>
                  <a:pt x="367" y="543"/>
                  <a:pt x="368" y="542"/>
                  <a:pt x="368" y="542"/>
                </a:cubicBezTo>
                <a:cubicBezTo>
                  <a:pt x="369" y="542"/>
                  <a:pt x="370" y="542"/>
                  <a:pt x="370" y="542"/>
                </a:cubicBezTo>
                <a:cubicBezTo>
                  <a:pt x="374" y="542"/>
                  <a:pt x="377" y="539"/>
                  <a:pt x="377" y="536"/>
                </a:cubicBezTo>
                <a:cubicBezTo>
                  <a:pt x="377" y="533"/>
                  <a:pt x="374" y="530"/>
                  <a:pt x="371" y="530"/>
                </a:cubicBezTo>
                <a:cubicBezTo>
                  <a:pt x="371" y="528"/>
                  <a:pt x="369" y="526"/>
                  <a:pt x="367" y="526"/>
                </a:cubicBezTo>
                <a:cubicBezTo>
                  <a:pt x="366" y="526"/>
                  <a:pt x="366" y="527"/>
                  <a:pt x="366" y="527"/>
                </a:cubicBezTo>
                <a:cubicBezTo>
                  <a:pt x="366" y="527"/>
                  <a:pt x="365" y="526"/>
                  <a:pt x="365" y="526"/>
                </a:cubicBezTo>
                <a:cubicBezTo>
                  <a:pt x="365" y="526"/>
                  <a:pt x="365" y="526"/>
                  <a:pt x="365" y="526"/>
                </a:cubicBezTo>
                <a:cubicBezTo>
                  <a:pt x="365" y="525"/>
                  <a:pt x="364" y="524"/>
                  <a:pt x="362" y="524"/>
                </a:cubicBezTo>
                <a:cubicBezTo>
                  <a:pt x="362" y="524"/>
                  <a:pt x="362" y="524"/>
                  <a:pt x="362" y="524"/>
                </a:cubicBezTo>
                <a:cubicBezTo>
                  <a:pt x="362" y="521"/>
                  <a:pt x="359" y="518"/>
                  <a:pt x="356" y="518"/>
                </a:cubicBezTo>
                <a:cubicBezTo>
                  <a:pt x="353" y="518"/>
                  <a:pt x="351" y="519"/>
                  <a:pt x="350" y="522"/>
                </a:cubicBezTo>
                <a:cubicBezTo>
                  <a:pt x="350" y="522"/>
                  <a:pt x="350" y="522"/>
                  <a:pt x="350" y="522"/>
                </a:cubicBezTo>
                <a:cubicBezTo>
                  <a:pt x="348" y="522"/>
                  <a:pt x="346" y="523"/>
                  <a:pt x="346" y="525"/>
                </a:cubicBezTo>
                <a:cubicBezTo>
                  <a:pt x="346" y="526"/>
                  <a:pt x="346" y="526"/>
                  <a:pt x="346" y="526"/>
                </a:cubicBezTo>
                <a:cubicBezTo>
                  <a:pt x="345" y="527"/>
                  <a:pt x="344" y="528"/>
                  <a:pt x="343" y="529"/>
                </a:cubicBezTo>
                <a:cubicBezTo>
                  <a:pt x="342" y="529"/>
                  <a:pt x="342" y="529"/>
                  <a:pt x="342" y="529"/>
                </a:cubicBezTo>
                <a:cubicBezTo>
                  <a:pt x="342" y="529"/>
                  <a:pt x="342" y="529"/>
                  <a:pt x="342" y="529"/>
                </a:cubicBezTo>
                <a:cubicBezTo>
                  <a:pt x="340" y="529"/>
                  <a:pt x="338" y="531"/>
                  <a:pt x="338" y="532"/>
                </a:cubicBezTo>
                <a:cubicBezTo>
                  <a:pt x="338" y="533"/>
                  <a:pt x="339" y="533"/>
                  <a:pt x="339" y="533"/>
                </a:cubicBezTo>
                <a:cubicBezTo>
                  <a:pt x="338" y="534"/>
                  <a:pt x="338" y="535"/>
                  <a:pt x="338" y="537"/>
                </a:cubicBezTo>
                <a:cubicBezTo>
                  <a:pt x="338" y="540"/>
                  <a:pt x="340" y="543"/>
                  <a:pt x="344" y="543"/>
                </a:cubicBezTo>
                <a:cubicBezTo>
                  <a:pt x="345" y="543"/>
                  <a:pt x="346" y="542"/>
                  <a:pt x="347" y="542"/>
                </a:cubicBezTo>
                <a:cubicBezTo>
                  <a:pt x="349" y="544"/>
                  <a:pt x="352" y="546"/>
                  <a:pt x="355" y="546"/>
                </a:cubicBezTo>
                <a:cubicBezTo>
                  <a:pt x="357" y="546"/>
                  <a:pt x="359" y="545"/>
                  <a:pt x="361" y="544"/>
                </a:cubicBezTo>
                <a:cubicBezTo>
                  <a:pt x="361" y="545"/>
                  <a:pt x="362" y="545"/>
                  <a:pt x="363" y="545"/>
                </a:cubicBezTo>
                <a:cubicBezTo>
                  <a:pt x="364" y="545"/>
                  <a:pt x="365" y="545"/>
                  <a:pt x="366" y="544"/>
                </a:cubicBezTo>
                <a:cubicBezTo>
                  <a:pt x="373" y="549"/>
                  <a:pt x="382" y="552"/>
                  <a:pt x="386" y="553"/>
                </a:cubicBezTo>
                <a:cubicBezTo>
                  <a:pt x="386" y="553"/>
                  <a:pt x="387" y="553"/>
                  <a:pt x="388" y="553"/>
                </a:cubicBezTo>
                <a:cubicBezTo>
                  <a:pt x="391" y="561"/>
                  <a:pt x="393" y="568"/>
                  <a:pt x="393" y="576"/>
                </a:cubicBezTo>
                <a:cubicBezTo>
                  <a:pt x="393" y="577"/>
                  <a:pt x="393" y="578"/>
                  <a:pt x="393" y="579"/>
                </a:cubicBezTo>
                <a:cubicBezTo>
                  <a:pt x="296" y="535"/>
                  <a:pt x="272" y="510"/>
                  <a:pt x="267" y="504"/>
                </a:cubicBezTo>
                <a:cubicBezTo>
                  <a:pt x="267" y="503"/>
                  <a:pt x="267" y="503"/>
                  <a:pt x="267" y="503"/>
                </a:cubicBezTo>
                <a:cubicBezTo>
                  <a:pt x="267" y="503"/>
                  <a:pt x="267" y="503"/>
                  <a:pt x="267" y="503"/>
                </a:cubicBezTo>
                <a:cubicBezTo>
                  <a:pt x="266" y="503"/>
                  <a:pt x="266" y="503"/>
                  <a:pt x="266" y="503"/>
                </a:cubicBezTo>
                <a:cubicBezTo>
                  <a:pt x="266" y="504"/>
                  <a:pt x="266" y="504"/>
                  <a:pt x="266" y="504"/>
                </a:cubicBezTo>
                <a:cubicBezTo>
                  <a:pt x="264" y="506"/>
                  <a:pt x="260" y="510"/>
                  <a:pt x="252" y="517"/>
                </a:cubicBezTo>
                <a:cubicBezTo>
                  <a:pt x="251" y="505"/>
                  <a:pt x="250" y="493"/>
                  <a:pt x="251" y="481"/>
                </a:cubicBezTo>
                <a:cubicBezTo>
                  <a:pt x="252" y="460"/>
                  <a:pt x="258" y="439"/>
                  <a:pt x="266" y="419"/>
                </a:cubicBezTo>
                <a:cubicBezTo>
                  <a:pt x="268" y="419"/>
                  <a:pt x="269" y="418"/>
                  <a:pt x="271" y="418"/>
                </a:cubicBezTo>
                <a:cubicBezTo>
                  <a:pt x="282" y="416"/>
                  <a:pt x="309" y="406"/>
                  <a:pt x="328" y="394"/>
                </a:cubicBezTo>
                <a:cubicBezTo>
                  <a:pt x="330" y="395"/>
                  <a:pt x="332" y="395"/>
                  <a:pt x="335" y="395"/>
                </a:cubicBezTo>
                <a:cubicBezTo>
                  <a:pt x="337" y="395"/>
                  <a:pt x="340" y="395"/>
                  <a:pt x="342" y="393"/>
                </a:cubicBezTo>
                <a:cubicBezTo>
                  <a:pt x="346" y="396"/>
                  <a:pt x="351" y="397"/>
                  <a:pt x="356" y="397"/>
                </a:cubicBezTo>
                <a:cubicBezTo>
                  <a:pt x="366" y="397"/>
                  <a:pt x="375" y="393"/>
                  <a:pt x="381" y="386"/>
                </a:cubicBezTo>
                <a:cubicBezTo>
                  <a:pt x="383" y="388"/>
                  <a:pt x="386" y="389"/>
                  <a:pt x="390" y="389"/>
                </a:cubicBezTo>
                <a:cubicBezTo>
                  <a:pt x="399" y="389"/>
                  <a:pt x="407" y="381"/>
                  <a:pt x="407" y="372"/>
                </a:cubicBezTo>
                <a:cubicBezTo>
                  <a:pt x="407" y="368"/>
                  <a:pt x="406" y="365"/>
                  <a:pt x="404" y="362"/>
                </a:cubicBezTo>
                <a:cubicBezTo>
                  <a:pt x="404" y="361"/>
                  <a:pt x="404" y="360"/>
                  <a:pt x="404" y="359"/>
                </a:cubicBezTo>
                <a:cubicBezTo>
                  <a:pt x="404" y="355"/>
                  <a:pt x="400" y="351"/>
                  <a:pt x="395" y="351"/>
                </a:cubicBezTo>
                <a:cubicBezTo>
                  <a:pt x="395" y="351"/>
                  <a:pt x="395" y="351"/>
                  <a:pt x="395" y="351"/>
                </a:cubicBezTo>
                <a:cubicBezTo>
                  <a:pt x="394" y="350"/>
                  <a:pt x="393" y="350"/>
                  <a:pt x="392" y="350"/>
                </a:cubicBezTo>
                <a:cubicBezTo>
                  <a:pt x="390" y="346"/>
                  <a:pt x="387" y="344"/>
                  <a:pt x="382" y="343"/>
                </a:cubicBezTo>
                <a:cubicBezTo>
                  <a:pt x="383" y="342"/>
                  <a:pt x="383" y="341"/>
                  <a:pt x="383" y="340"/>
                </a:cubicBezTo>
                <a:cubicBezTo>
                  <a:pt x="383" y="334"/>
                  <a:pt x="378" y="329"/>
                  <a:pt x="372" y="329"/>
                </a:cubicBezTo>
                <a:cubicBezTo>
                  <a:pt x="372" y="329"/>
                  <a:pt x="371" y="329"/>
                  <a:pt x="371" y="329"/>
                </a:cubicBezTo>
                <a:cubicBezTo>
                  <a:pt x="369" y="324"/>
                  <a:pt x="363" y="319"/>
                  <a:pt x="356" y="319"/>
                </a:cubicBezTo>
                <a:cubicBezTo>
                  <a:pt x="347" y="319"/>
                  <a:pt x="339" y="327"/>
                  <a:pt x="339" y="336"/>
                </a:cubicBezTo>
                <a:cubicBezTo>
                  <a:pt x="339" y="336"/>
                  <a:pt x="338" y="336"/>
                  <a:pt x="338" y="336"/>
                </a:cubicBezTo>
                <a:cubicBezTo>
                  <a:pt x="334" y="336"/>
                  <a:pt x="330" y="339"/>
                  <a:pt x="330" y="343"/>
                </a:cubicBezTo>
                <a:cubicBezTo>
                  <a:pt x="329" y="343"/>
                  <a:pt x="329" y="343"/>
                  <a:pt x="329" y="343"/>
                </a:cubicBezTo>
                <a:cubicBezTo>
                  <a:pt x="328" y="343"/>
                  <a:pt x="328" y="343"/>
                  <a:pt x="327" y="343"/>
                </a:cubicBezTo>
                <a:cubicBezTo>
                  <a:pt x="326" y="343"/>
                  <a:pt x="326" y="343"/>
                  <a:pt x="325" y="343"/>
                </a:cubicBezTo>
                <a:cubicBezTo>
                  <a:pt x="319" y="343"/>
                  <a:pt x="314" y="347"/>
                  <a:pt x="313" y="353"/>
                </a:cubicBezTo>
                <a:cubicBezTo>
                  <a:pt x="304" y="354"/>
                  <a:pt x="297" y="361"/>
                  <a:pt x="297" y="370"/>
                </a:cubicBezTo>
                <a:cubicBezTo>
                  <a:pt x="297" y="379"/>
                  <a:pt x="305" y="387"/>
                  <a:pt x="314" y="387"/>
                </a:cubicBezTo>
                <a:cubicBezTo>
                  <a:pt x="317" y="387"/>
                  <a:pt x="319" y="386"/>
                  <a:pt x="321" y="385"/>
                </a:cubicBezTo>
                <a:cubicBezTo>
                  <a:pt x="322" y="387"/>
                  <a:pt x="323" y="389"/>
                  <a:pt x="324" y="391"/>
                </a:cubicBezTo>
                <a:cubicBezTo>
                  <a:pt x="312" y="398"/>
                  <a:pt x="295" y="405"/>
                  <a:pt x="270" y="409"/>
                </a:cubicBezTo>
                <a:cubicBezTo>
                  <a:pt x="286" y="374"/>
                  <a:pt x="306" y="340"/>
                  <a:pt x="318" y="311"/>
                </a:cubicBezTo>
                <a:cubicBezTo>
                  <a:pt x="338" y="303"/>
                  <a:pt x="356" y="291"/>
                  <a:pt x="371" y="276"/>
                </a:cubicBezTo>
                <a:cubicBezTo>
                  <a:pt x="382" y="282"/>
                  <a:pt x="394" y="286"/>
                  <a:pt x="408" y="286"/>
                </a:cubicBezTo>
                <a:cubicBezTo>
                  <a:pt x="447" y="286"/>
                  <a:pt x="478" y="255"/>
                  <a:pt x="478" y="216"/>
                </a:cubicBezTo>
                <a:cubicBezTo>
                  <a:pt x="478" y="202"/>
                  <a:pt x="474" y="188"/>
                  <a:pt x="466" y="177"/>
                </a:cubicBezTo>
                <a:cubicBezTo>
                  <a:pt x="468" y="173"/>
                  <a:pt x="468" y="169"/>
                  <a:pt x="468" y="165"/>
                </a:cubicBezTo>
                <a:cubicBezTo>
                  <a:pt x="468" y="145"/>
                  <a:pt x="452" y="129"/>
                  <a:pt x="432" y="129"/>
                </a:cubicBezTo>
                <a:cubicBezTo>
                  <a:pt x="431" y="129"/>
                  <a:pt x="430" y="129"/>
                  <a:pt x="429" y="129"/>
                </a:cubicBezTo>
                <a:cubicBezTo>
                  <a:pt x="426" y="128"/>
                  <a:pt x="423" y="126"/>
                  <a:pt x="419" y="126"/>
                </a:cubicBezTo>
                <a:cubicBezTo>
                  <a:pt x="410" y="111"/>
                  <a:pt x="395" y="101"/>
                  <a:pt x="378" y="97"/>
                </a:cubicBezTo>
                <a:cubicBezTo>
                  <a:pt x="379" y="93"/>
                  <a:pt x="379" y="90"/>
                  <a:pt x="379" y="86"/>
                </a:cubicBezTo>
                <a:cubicBezTo>
                  <a:pt x="379" y="62"/>
                  <a:pt x="360" y="42"/>
                  <a:pt x="335" y="42"/>
                </a:cubicBezTo>
                <a:cubicBezTo>
                  <a:pt x="334" y="42"/>
                  <a:pt x="333" y="42"/>
                  <a:pt x="332" y="42"/>
                </a:cubicBezTo>
                <a:cubicBezTo>
                  <a:pt x="321" y="18"/>
                  <a:pt x="296" y="0"/>
                  <a:pt x="268" y="0"/>
                </a:cubicBezTo>
                <a:cubicBezTo>
                  <a:pt x="230" y="0"/>
                  <a:pt x="199" y="30"/>
                  <a:pt x="198" y="67"/>
                </a:cubicBezTo>
                <a:cubicBezTo>
                  <a:pt x="197" y="67"/>
                  <a:pt x="196" y="67"/>
                  <a:pt x="196" y="67"/>
                </a:cubicBezTo>
                <a:cubicBezTo>
                  <a:pt x="177" y="67"/>
                  <a:pt x="162" y="81"/>
                  <a:pt x="160" y="98"/>
                </a:cubicBezTo>
                <a:cubicBezTo>
                  <a:pt x="159" y="98"/>
                  <a:pt x="159" y="98"/>
                  <a:pt x="158" y="98"/>
                </a:cubicBezTo>
                <a:cubicBezTo>
                  <a:pt x="155" y="98"/>
                  <a:pt x="152" y="99"/>
                  <a:pt x="149" y="99"/>
                </a:cubicBezTo>
                <a:cubicBezTo>
                  <a:pt x="147" y="99"/>
                  <a:pt x="144" y="99"/>
                  <a:pt x="142" y="99"/>
                </a:cubicBezTo>
                <a:cubicBezTo>
                  <a:pt x="117" y="99"/>
                  <a:pt x="97" y="116"/>
                  <a:pt x="91" y="139"/>
                </a:cubicBezTo>
                <a:cubicBezTo>
                  <a:pt x="55" y="142"/>
                  <a:pt x="27" y="172"/>
                  <a:pt x="27" y="209"/>
                </a:cubicBezTo>
                <a:cubicBezTo>
                  <a:pt x="27" y="247"/>
                  <a:pt x="59" y="279"/>
                  <a:pt x="98" y="279"/>
                </a:cubicBezTo>
                <a:cubicBezTo>
                  <a:pt x="108" y="279"/>
                  <a:pt x="117" y="277"/>
                  <a:pt x="126" y="273"/>
                </a:cubicBezTo>
                <a:cubicBezTo>
                  <a:pt x="133" y="296"/>
                  <a:pt x="155" y="314"/>
                  <a:pt x="181" y="314"/>
                </a:cubicBezTo>
                <a:cubicBezTo>
                  <a:pt x="192" y="314"/>
                  <a:pt x="202" y="311"/>
                  <a:pt x="211" y="305"/>
                </a:cubicBezTo>
                <a:cubicBezTo>
                  <a:pt x="219" y="310"/>
                  <a:pt x="228" y="313"/>
                  <a:pt x="237" y="315"/>
                </a:cubicBezTo>
                <a:cubicBezTo>
                  <a:pt x="239" y="328"/>
                  <a:pt x="238" y="358"/>
                  <a:pt x="222" y="425"/>
                </a:cubicBezTo>
                <a:cubicBezTo>
                  <a:pt x="218" y="447"/>
                  <a:pt x="214" y="467"/>
                  <a:pt x="211" y="486"/>
                </a:cubicBezTo>
                <a:cubicBezTo>
                  <a:pt x="190" y="478"/>
                  <a:pt x="172" y="469"/>
                  <a:pt x="159" y="459"/>
                </a:cubicBezTo>
                <a:cubicBezTo>
                  <a:pt x="153" y="447"/>
                  <a:pt x="150" y="435"/>
                  <a:pt x="148" y="424"/>
                </a:cubicBezTo>
                <a:cubicBezTo>
                  <a:pt x="153" y="421"/>
                  <a:pt x="157" y="418"/>
                  <a:pt x="161" y="414"/>
                </a:cubicBezTo>
                <a:cubicBezTo>
                  <a:pt x="165" y="417"/>
                  <a:pt x="171" y="418"/>
                  <a:pt x="176" y="418"/>
                </a:cubicBezTo>
                <a:cubicBezTo>
                  <a:pt x="191" y="418"/>
                  <a:pt x="204" y="406"/>
                  <a:pt x="204" y="390"/>
                </a:cubicBezTo>
                <a:cubicBezTo>
                  <a:pt x="204" y="384"/>
                  <a:pt x="202" y="379"/>
                  <a:pt x="199" y="375"/>
                </a:cubicBezTo>
                <a:cubicBezTo>
                  <a:pt x="200" y="373"/>
                  <a:pt x="200" y="372"/>
                  <a:pt x="200" y="370"/>
                </a:cubicBezTo>
                <a:cubicBezTo>
                  <a:pt x="200" y="362"/>
                  <a:pt x="193" y="356"/>
                  <a:pt x="185" y="356"/>
                </a:cubicBezTo>
                <a:cubicBezTo>
                  <a:pt x="185" y="356"/>
                  <a:pt x="185" y="356"/>
                  <a:pt x="184" y="356"/>
                </a:cubicBezTo>
                <a:cubicBezTo>
                  <a:pt x="183" y="355"/>
                  <a:pt x="182" y="355"/>
                  <a:pt x="180" y="354"/>
                </a:cubicBezTo>
                <a:cubicBezTo>
                  <a:pt x="177" y="349"/>
                  <a:pt x="171" y="344"/>
                  <a:pt x="164" y="343"/>
                </a:cubicBezTo>
                <a:cubicBezTo>
                  <a:pt x="164" y="341"/>
                  <a:pt x="165" y="340"/>
                  <a:pt x="165" y="338"/>
                </a:cubicBezTo>
                <a:cubicBezTo>
                  <a:pt x="165" y="329"/>
                  <a:pt x="157" y="321"/>
                  <a:pt x="147" y="321"/>
                </a:cubicBezTo>
                <a:cubicBezTo>
                  <a:pt x="147" y="321"/>
                  <a:pt x="146" y="321"/>
                  <a:pt x="146" y="321"/>
                </a:cubicBezTo>
                <a:cubicBezTo>
                  <a:pt x="141" y="311"/>
                  <a:pt x="131" y="304"/>
                  <a:pt x="120" y="304"/>
                </a:cubicBezTo>
                <a:cubicBezTo>
                  <a:pt x="105" y="304"/>
                  <a:pt x="93" y="316"/>
                  <a:pt x="92" y="331"/>
                </a:cubicBezTo>
                <a:cubicBezTo>
                  <a:pt x="92" y="331"/>
                  <a:pt x="92" y="331"/>
                  <a:pt x="91" y="331"/>
                </a:cubicBezTo>
                <a:cubicBezTo>
                  <a:pt x="84" y="331"/>
                  <a:pt x="78" y="336"/>
                  <a:pt x="77" y="343"/>
                </a:cubicBezTo>
                <a:cubicBezTo>
                  <a:pt x="77" y="343"/>
                  <a:pt x="77" y="343"/>
                  <a:pt x="76" y="343"/>
                </a:cubicBezTo>
                <a:cubicBezTo>
                  <a:pt x="75" y="343"/>
                  <a:pt x="74" y="344"/>
                  <a:pt x="73" y="344"/>
                </a:cubicBezTo>
                <a:cubicBezTo>
                  <a:pt x="72" y="344"/>
                  <a:pt x="71" y="343"/>
                  <a:pt x="70" y="343"/>
                </a:cubicBezTo>
                <a:cubicBezTo>
                  <a:pt x="60" y="343"/>
                  <a:pt x="52" y="350"/>
                  <a:pt x="50" y="359"/>
                </a:cubicBezTo>
                <a:cubicBezTo>
                  <a:pt x="36" y="361"/>
                  <a:pt x="24" y="373"/>
                  <a:pt x="24" y="387"/>
                </a:cubicBezTo>
                <a:cubicBezTo>
                  <a:pt x="24" y="403"/>
                  <a:pt x="37" y="415"/>
                  <a:pt x="52" y="415"/>
                </a:cubicBezTo>
                <a:cubicBezTo>
                  <a:pt x="56" y="415"/>
                  <a:pt x="60" y="414"/>
                  <a:pt x="64" y="413"/>
                </a:cubicBezTo>
                <a:cubicBezTo>
                  <a:pt x="67" y="422"/>
                  <a:pt x="75" y="429"/>
                  <a:pt x="86" y="429"/>
                </a:cubicBezTo>
                <a:cubicBezTo>
                  <a:pt x="90" y="429"/>
                  <a:pt x="94" y="428"/>
                  <a:pt x="97" y="426"/>
                </a:cubicBezTo>
                <a:cubicBezTo>
                  <a:pt x="104" y="429"/>
                  <a:pt x="111" y="431"/>
                  <a:pt x="119" y="431"/>
                </a:cubicBezTo>
                <a:cubicBezTo>
                  <a:pt x="133" y="448"/>
                  <a:pt x="153" y="466"/>
                  <a:pt x="168" y="477"/>
                </a:cubicBezTo>
                <a:cubicBezTo>
                  <a:pt x="171" y="482"/>
                  <a:pt x="171" y="481"/>
                  <a:pt x="169" y="477"/>
                </a:cubicBezTo>
                <a:cubicBezTo>
                  <a:pt x="174" y="481"/>
                  <a:pt x="179" y="484"/>
                  <a:pt x="182" y="485"/>
                </a:cubicBezTo>
                <a:cubicBezTo>
                  <a:pt x="193" y="491"/>
                  <a:pt x="203" y="500"/>
                  <a:pt x="209" y="506"/>
                </a:cubicBezTo>
                <a:cubicBezTo>
                  <a:pt x="207" y="521"/>
                  <a:pt x="206" y="534"/>
                  <a:pt x="205" y="547"/>
                </a:cubicBezTo>
                <a:cubicBezTo>
                  <a:pt x="186" y="557"/>
                  <a:pt x="160" y="570"/>
                  <a:pt x="127" y="584"/>
                </a:cubicBezTo>
                <a:cubicBezTo>
                  <a:pt x="3" y="639"/>
                  <a:pt x="0" y="716"/>
                  <a:pt x="0" y="716"/>
                </a:cubicBezTo>
                <a:cubicBezTo>
                  <a:pt x="0" y="716"/>
                  <a:pt x="0" y="1904"/>
                  <a:pt x="0" y="1998"/>
                </a:cubicBezTo>
                <a:moveTo>
                  <a:pt x="432" y="556"/>
                </a:moveTo>
                <a:cubicBezTo>
                  <a:pt x="434" y="557"/>
                  <a:pt x="436" y="558"/>
                  <a:pt x="438" y="558"/>
                </a:cubicBezTo>
                <a:cubicBezTo>
                  <a:pt x="436" y="560"/>
                  <a:pt x="434" y="562"/>
                  <a:pt x="431" y="564"/>
                </a:cubicBezTo>
                <a:cubicBezTo>
                  <a:pt x="432" y="562"/>
                  <a:pt x="432" y="560"/>
                  <a:pt x="432" y="556"/>
                </a:cubicBezTo>
                <a:close/>
                <a:moveTo>
                  <a:pt x="389" y="538"/>
                </a:moveTo>
                <a:cubicBezTo>
                  <a:pt x="389" y="538"/>
                  <a:pt x="389" y="538"/>
                  <a:pt x="389" y="538"/>
                </a:cubicBezTo>
                <a:cubicBezTo>
                  <a:pt x="388" y="537"/>
                  <a:pt x="388" y="536"/>
                  <a:pt x="387" y="536"/>
                </a:cubicBezTo>
                <a:cubicBezTo>
                  <a:pt x="387" y="536"/>
                  <a:pt x="387" y="535"/>
                  <a:pt x="387" y="535"/>
                </a:cubicBezTo>
                <a:cubicBezTo>
                  <a:pt x="384" y="530"/>
                  <a:pt x="381" y="523"/>
                  <a:pt x="378" y="517"/>
                </a:cubicBezTo>
                <a:cubicBezTo>
                  <a:pt x="381" y="518"/>
                  <a:pt x="383" y="518"/>
                  <a:pt x="386" y="518"/>
                </a:cubicBezTo>
                <a:cubicBezTo>
                  <a:pt x="387" y="518"/>
                  <a:pt x="388" y="518"/>
                  <a:pt x="389" y="518"/>
                </a:cubicBezTo>
                <a:cubicBezTo>
                  <a:pt x="389" y="522"/>
                  <a:pt x="389" y="527"/>
                  <a:pt x="389" y="531"/>
                </a:cubicBezTo>
                <a:cubicBezTo>
                  <a:pt x="389" y="531"/>
                  <a:pt x="389" y="531"/>
                  <a:pt x="389" y="531"/>
                </a:cubicBezTo>
                <a:cubicBezTo>
                  <a:pt x="390" y="532"/>
                  <a:pt x="390" y="532"/>
                  <a:pt x="390" y="533"/>
                </a:cubicBezTo>
                <a:cubicBezTo>
                  <a:pt x="390" y="533"/>
                  <a:pt x="390" y="533"/>
                  <a:pt x="390" y="534"/>
                </a:cubicBezTo>
                <a:cubicBezTo>
                  <a:pt x="390" y="534"/>
                  <a:pt x="390" y="534"/>
                  <a:pt x="390" y="535"/>
                </a:cubicBezTo>
                <a:cubicBezTo>
                  <a:pt x="390" y="535"/>
                  <a:pt x="390" y="536"/>
                  <a:pt x="390" y="536"/>
                </a:cubicBezTo>
                <a:cubicBezTo>
                  <a:pt x="390" y="537"/>
                  <a:pt x="390" y="537"/>
                  <a:pt x="390" y="537"/>
                </a:cubicBezTo>
                <a:cubicBezTo>
                  <a:pt x="390" y="537"/>
                  <a:pt x="390" y="538"/>
                  <a:pt x="390" y="538"/>
                </a:cubicBezTo>
                <a:cubicBezTo>
                  <a:pt x="390" y="538"/>
                  <a:pt x="390" y="538"/>
                  <a:pt x="390" y="538"/>
                </a:cubicBezTo>
                <a:cubicBezTo>
                  <a:pt x="390" y="539"/>
                  <a:pt x="390" y="539"/>
                  <a:pt x="390" y="539"/>
                </a:cubicBezTo>
                <a:cubicBezTo>
                  <a:pt x="390" y="539"/>
                  <a:pt x="390" y="539"/>
                  <a:pt x="390" y="539"/>
                </a:cubicBezTo>
                <a:cubicBezTo>
                  <a:pt x="390" y="540"/>
                  <a:pt x="390" y="540"/>
                  <a:pt x="391" y="540"/>
                </a:cubicBezTo>
                <a:cubicBezTo>
                  <a:pt x="391" y="540"/>
                  <a:pt x="391" y="540"/>
                  <a:pt x="391" y="540"/>
                </a:cubicBezTo>
                <a:cubicBezTo>
                  <a:pt x="391" y="540"/>
                  <a:pt x="391" y="540"/>
                  <a:pt x="391" y="540"/>
                </a:cubicBezTo>
                <a:cubicBezTo>
                  <a:pt x="390" y="540"/>
                  <a:pt x="390" y="539"/>
                  <a:pt x="389" y="538"/>
                </a:cubicBezTo>
                <a:close/>
                <a:moveTo>
                  <a:pt x="258" y="382"/>
                </a:moveTo>
                <a:cubicBezTo>
                  <a:pt x="258" y="381"/>
                  <a:pt x="258" y="381"/>
                  <a:pt x="258" y="381"/>
                </a:cubicBezTo>
                <a:cubicBezTo>
                  <a:pt x="258" y="381"/>
                  <a:pt x="258" y="381"/>
                  <a:pt x="258" y="380"/>
                </a:cubicBezTo>
                <a:cubicBezTo>
                  <a:pt x="258" y="380"/>
                  <a:pt x="258" y="380"/>
                  <a:pt x="259" y="379"/>
                </a:cubicBezTo>
                <a:cubicBezTo>
                  <a:pt x="259" y="379"/>
                  <a:pt x="259" y="379"/>
                  <a:pt x="259" y="379"/>
                </a:cubicBezTo>
                <a:cubicBezTo>
                  <a:pt x="259" y="378"/>
                  <a:pt x="259" y="377"/>
                  <a:pt x="259" y="376"/>
                </a:cubicBezTo>
                <a:cubicBezTo>
                  <a:pt x="259" y="376"/>
                  <a:pt x="259" y="376"/>
                  <a:pt x="259" y="376"/>
                </a:cubicBezTo>
                <a:cubicBezTo>
                  <a:pt x="259" y="375"/>
                  <a:pt x="259" y="374"/>
                  <a:pt x="259" y="374"/>
                </a:cubicBezTo>
                <a:cubicBezTo>
                  <a:pt x="259" y="373"/>
                  <a:pt x="259" y="373"/>
                  <a:pt x="259" y="373"/>
                </a:cubicBezTo>
                <a:cubicBezTo>
                  <a:pt x="259" y="372"/>
                  <a:pt x="260" y="370"/>
                  <a:pt x="260" y="369"/>
                </a:cubicBezTo>
                <a:cubicBezTo>
                  <a:pt x="260" y="369"/>
                  <a:pt x="260" y="369"/>
                  <a:pt x="260" y="368"/>
                </a:cubicBezTo>
                <a:cubicBezTo>
                  <a:pt x="260" y="366"/>
                  <a:pt x="260" y="363"/>
                  <a:pt x="261" y="360"/>
                </a:cubicBezTo>
                <a:cubicBezTo>
                  <a:pt x="261" y="360"/>
                  <a:pt x="261" y="359"/>
                  <a:pt x="261" y="359"/>
                </a:cubicBezTo>
                <a:cubicBezTo>
                  <a:pt x="261" y="357"/>
                  <a:pt x="261" y="355"/>
                  <a:pt x="261" y="353"/>
                </a:cubicBezTo>
                <a:cubicBezTo>
                  <a:pt x="261" y="353"/>
                  <a:pt x="261" y="353"/>
                  <a:pt x="261" y="353"/>
                </a:cubicBezTo>
                <a:cubicBezTo>
                  <a:pt x="262" y="349"/>
                  <a:pt x="262" y="346"/>
                  <a:pt x="262" y="342"/>
                </a:cubicBezTo>
                <a:cubicBezTo>
                  <a:pt x="262" y="342"/>
                  <a:pt x="262" y="341"/>
                  <a:pt x="262" y="341"/>
                </a:cubicBezTo>
                <a:cubicBezTo>
                  <a:pt x="263" y="339"/>
                  <a:pt x="263" y="337"/>
                  <a:pt x="263" y="335"/>
                </a:cubicBezTo>
                <a:cubicBezTo>
                  <a:pt x="263" y="334"/>
                  <a:pt x="263" y="334"/>
                  <a:pt x="263" y="334"/>
                </a:cubicBezTo>
                <a:cubicBezTo>
                  <a:pt x="263" y="333"/>
                  <a:pt x="263" y="331"/>
                  <a:pt x="263" y="330"/>
                </a:cubicBezTo>
                <a:cubicBezTo>
                  <a:pt x="263" y="330"/>
                  <a:pt x="263" y="329"/>
                  <a:pt x="263" y="329"/>
                </a:cubicBezTo>
                <a:cubicBezTo>
                  <a:pt x="263" y="327"/>
                  <a:pt x="263" y="325"/>
                  <a:pt x="263" y="323"/>
                </a:cubicBezTo>
                <a:cubicBezTo>
                  <a:pt x="263" y="323"/>
                  <a:pt x="263" y="322"/>
                  <a:pt x="263" y="321"/>
                </a:cubicBezTo>
                <a:cubicBezTo>
                  <a:pt x="263" y="321"/>
                  <a:pt x="263" y="320"/>
                  <a:pt x="263" y="319"/>
                </a:cubicBezTo>
                <a:cubicBezTo>
                  <a:pt x="266" y="319"/>
                  <a:pt x="268" y="319"/>
                  <a:pt x="271" y="319"/>
                </a:cubicBezTo>
                <a:cubicBezTo>
                  <a:pt x="278" y="319"/>
                  <a:pt x="286" y="319"/>
                  <a:pt x="293" y="318"/>
                </a:cubicBezTo>
                <a:cubicBezTo>
                  <a:pt x="292" y="318"/>
                  <a:pt x="292" y="319"/>
                  <a:pt x="292" y="319"/>
                </a:cubicBezTo>
                <a:cubicBezTo>
                  <a:pt x="292" y="319"/>
                  <a:pt x="292" y="319"/>
                  <a:pt x="292" y="319"/>
                </a:cubicBezTo>
                <a:cubicBezTo>
                  <a:pt x="291" y="321"/>
                  <a:pt x="291" y="322"/>
                  <a:pt x="290" y="323"/>
                </a:cubicBezTo>
                <a:cubicBezTo>
                  <a:pt x="290" y="323"/>
                  <a:pt x="290" y="324"/>
                  <a:pt x="290" y="325"/>
                </a:cubicBezTo>
                <a:cubicBezTo>
                  <a:pt x="289" y="326"/>
                  <a:pt x="289" y="327"/>
                  <a:pt x="288" y="328"/>
                </a:cubicBezTo>
                <a:cubicBezTo>
                  <a:pt x="288" y="329"/>
                  <a:pt x="287" y="330"/>
                  <a:pt x="287" y="332"/>
                </a:cubicBezTo>
                <a:cubicBezTo>
                  <a:pt x="286" y="332"/>
                  <a:pt x="286" y="333"/>
                  <a:pt x="286" y="333"/>
                </a:cubicBezTo>
                <a:cubicBezTo>
                  <a:pt x="285" y="335"/>
                  <a:pt x="285" y="336"/>
                  <a:pt x="284" y="337"/>
                </a:cubicBezTo>
                <a:cubicBezTo>
                  <a:pt x="284" y="337"/>
                  <a:pt x="284" y="338"/>
                  <a:pt x="283" y="339"/>
                </a:cubicBezTo>
                <a:cubicBezTo>
                  <a:pt x="283" y="340"/>
                  <a:pt x="282" y="341"/>
                  <a:pt x="282" y="343"/>
                </a:cubicBezTo>
                <a:cubicBezTo>
                  <a:pt x="281" y="343"/>
                  <a:pt x="281" y="343"/>
                  <a:pt x="281" y="343"/>
                </a:cubicBezTo>
                <a:cubicBezTo>
                  <a:pt x="280" y="345"/>
                  <a:pt x="280" y="347"/>
                  <a:pt x="279" y="348"/>
                </a:cubicBezTo>
                <a:cubicBezTo>
                  <a:pt x="279" y="349"/>
                  <a:pt x="278" y="349"/>
                  <a:pt x="278" y="350"/>
                </a:cubicBezTo>
                <a:cubicBezTo>
                  <a:pt x="278" y="351"/>
                  <a:pt x="277" y="352"/>
                  <a:pt x="277" y="353"/>
                </a:cubicBezTo>
                <a:cubicBezTo>
                  <a:pt x="276" y="354"/>
                  <a:pt x="276" y="354"/>
                  <a:pt x="276" y="355"/>
                </a:cubicBezTo>
                <a:cubicBezTo>
                  <a:pt x="275" y="356"/>
                  <a:pt x="274" y="357"/>
                  <a:pt x="274" y="358"/>
                </a:cubicBezTo>
                <a:cubicBezTo>
                  <a:pt x="274" y="359"/>
                  <a:pt x="273" y="359"/>
                  <a:pt x="273" y="359"/>
                </a:cubicBezTo>
                <a:cubicBezTo>
                  <a:pt x="272" y="361"/>
                  <a:pt x="272" y="362"/>
                  <a:pt x="271" y="363"/>
                </a:cubicBezTo>
                <a:cubicBezTo>
                  <a:pt x="271" y="364"/>
                  <a:pt x="270" y="364"/>
                  <a:pt x="270" y="365"/>
                </a:cubicBezTo>
                <a:cubicBezTo>
                  <a:pt x="270" y="366"/>
                  <a:pt x="269" y="367"/>
                  <a:pt x="269" y="367"/>
                </a:cubicBezTo>
                <a:cubicBezTo>
                  <a:pt x="268" y="368"/>
                  <a:pt x="268" y="368"/>
                  <a:pt x="268" y="369"/>
                </a:cubicBezTo>
                <a:cubicBezTo>
                  <a:pt x="267" y="370"/>
                  <a:pt x="267" y="371"/>
                  <a:pt x="266" y="372"/>
                </a:cubicBezTo>
                <a:cubicBezTo>
                  <a:pt x="266" y="372"/>
                  <a:pt x="266" y="372"/>
                  <a:pt x="265" y="373"/>
                </a:cubicBezTo>
                <a:cubicBezTo>
                  <a:pt x="265" y="374"/>
                  <a:pt x="264" y="375"/>
                  <a:pt x="263" y="376"/>
                </a:cubicBezTo>
                <a:cubicBezTo>
                  <a:pt x="263" y="376"/>
                  <a:pt x="263" y="376"/>
                  <a:pt x="263" y="377"/>
                </a:cubicBezTo>
                <a:cubicBezTo>
                  <a:pt x="262" y="377"/>
                  <a:pt x="261" y="378"/>
                  <a:pt x="261" y="379"/>
                </a:cubicBezTo>
                <a:cubicBezTo>
                  <a:pt x="261" y="379"/>
                  <a:pt x="260" y="379"/>
                  <a:pt x="260" y="380"/>
                </a:cubicBezTo>
                <a:cubicBezTo>
                  <a:pt x="260" y="380"/>
                  <a:pt x="259" y="381"/>
                  <a:pt x="258" y="382"/>
                </a:cubicBezTo>
                <a:cubicBezTo>
                  <a:pt x="258" y="382"/>
                  <a:pt x="258" y="382"/>
                  <a:pt x="258" y="382"/>
                </a:cubicBezTo>
                <a:close/>
                <a:moveTo>
                  <a:pt x="126" y="431"/>
                </a:moveTo>
                <a:cubicBezTo>
                  <a:pt x="132" y="431"/>
                  <a:pt x="137" y="429"/>
                  <a:pt x="142" y="427"/>
                </a:cubicBezTo>
                <a:cubicBezTo>
                  <a:pt x="142" y="436"/>
                  <a:pt x="143" y="444"/>
                  <a:pt x="143" y="448"/>
                </a:cubicBezTo>
                <a:cubicBezTo>
                  <a:pt x="137" y="442"/>
                  <a:pt x="131" y="436"/>
                  <a:pt x="126" y="431"/>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pPr>
              <a:defRPr/>
            </a:pPr>
            <a:endParaRPr lang="en-US" sz="1300"/>
          </a:p>
        </p:txBody>
      </p:sp>
      <p:sp>
        <p:nvSpPr>
          <p:cNvPr id="39" name="Freeform 6"/>
          <p:cNvSpPr>
            <a:spLocks noEditPoints="1"/>
          </p:cNvSpPr>
          <p:nvPr/>
        </p:nvSpPr>
        <p:spPr bwMode="auto">
          <a:xfrm>
            <a:off x="8265833" y="2554288"/>
            <a:ext cx="769837" cy="3363912"/>
          </a:xfrm>
          <a:custGeom>
            <a:avLst/>
            <a:gdLst>
              <a:gd name="T0" fmla="*/ 485 w 532"/>
              <a:gd name="T1" fmla="*/ 635 h 2366"/>
              <a:gd name="T2" fmla="*/ 422 w 532"/>
              <a:gd name="T3" fmla="*/ 574 h 2366"/>
              <a:gd name="T4" fmla="*/ 463 w 532"/>
              <a:gd name="T5" fmla="*/ 552 h 2366"/>
              <a:gd name="T6" fmla="*/ 455 w 532"/>
              <a:gd name="T7" fmla="*/ 526 h 2366"/>
              <a:gd name="T8" fmla="*/ 430 w 532"/>
              <a:gd name="T9" fmla="*/ 518 h 2366"/>
              <a:gd name="T10" fmla="*/ 416 w 532"/>
              <a:gd name="T11" fmla="*/ 531 h 2366"/>
              <a:gd name="T12" fmla="*/ 419 w 532"/>
              <a:gd name="T13" fmla="*/ 553 h 2366"/>
              <a:gd name="T14" fmla="*/ 403 w 532"/>
              <a:gd name="T15" fmla="*/ 556 h 2366"/>
              <a:gd name="T16" fmla="*/ 447 w 532"/>
              <a:gd name="T17" fmla="*/ 503 h 2366"/>
              <a:gd name="T18" fmla="*/ 426 w 532"/>
              <a:gd name="T19" fmla="*/ 439 h 2366"/>
              <a:gd name="T20" fmla="*/ 364 w 532"/>
              <a:gd name="T21" fmla="*/ 419 h 2366"/>
              <a:gd name="T22" fmla="*/ 329 w 532"/>
              <a:gd name="T23" fmla="*/ 450 h 2366"/>
              <a:gd name="T24" fmla="*/ 337 w 532"/>
              <a:gd name="T25" fmla="*/ 506 h 2366"/>
              <a:gd name="T26" fmla="*/ 367 w 532"/>
              <a:gd name="T27" fmla="*/ 541 h 2366"/>
              <a:gd name="T28" fmla="*/ 365 w 532"/>
              <a:gd name="T29" fmla="*/ 526 h 2366"/>
              <a:gd name="T30" fmla="*/ 355 w 532"/>
              <a:gd name="T31" fmla="*/ 518 h 2366"/>
              <a:gd name="T32" fmla="*/ 342 w 532"/>
              <a:gd name="T33" fmla="*/ 529 h 2366"/>
              <a:gd name="T34" fmla="*/ 337 w 532"/>
              <a:gd name="T35" fmla="*/ 536 h 2366"/>
              <a:gd name="T36" fmla="*/ 363 w 532"/>
              <a:gd name="T37" fmla="*/ 545 h 2366"/>
              <a:gd name="T38" fmla="*/ 393 w 532"/>
              <a:gd name="T39" fmla="*/ 579 h 2366"/>
              <a:gd name="T40" fmla="*/ 265 w 532"/>
              <a:gd name="T41" fmla="*/ 504 h 2366"/>
              <a:gd name="T42" fmla="*/ 327 w 532"/>
              <a:gd name="T43" fmla="*/ 393 h 2366"/>
              <a:gd name="T44" fmla="*/ 389 w 532"/>
              <a:gd name="T45" fmla="*/ 389 h 2366"/>
              <a:gd name="T46" fmla="*/ 394 w 532"/>
              <a:gd name="T47" fmla="*/ 350 h 2366"/>
              <a:gd name="T48" fmla="*/ 371 w 532"/>
              <a:gd name="T49" fmla="*/ 329 h 2366"/>
              <a:gd name="T50" fmla="*/ 329 w 532"/>
              <a:gd name="T51" fmla="*/ 343 h 2366"/>
              <a:gd name="T52" fmla="*/ 314 w 532"/>
              <a:gd name="T53" fmla="*/ 387 h 2366"/>
              <a:gd name="T54" fmla="*/ 370 w 532"/>
              <a:gd name="T55" fmla="*/ 275 h 2366"/>
              <a:gd name="T56" fmla="*/ 431 w 532"/>
              <a:gd name="T57" fmla="*/ 129 h 2366"/>
              <a:gd name="T58" fmla="*/ 335 w 532"/>
              <a:gd name="T59" fmla="*/ 42 h 2366"/>
              <a:gd name="T60" fmla="*/ 159 w 532"/>
              <a:gd name="T61" fmla="*/ 98 h 2366"/>
              <a:gd name="T62" fmla="*/ 27 w 532"/>
              <a:gd name="T63" fmla="*/ 208 h 2366"/>
              <a:gd name="T64" fmla="*/ 237 w 532"/>
              <a:gd name="T65" fmla="*/ 315 h 2366"/>
              <a:gd name="T66" fmla="*/ 161 w 532"/>
              <a:gd name="T67" fmla="*/ 414 h 2366"/>
              <a:gd name="T68" fmla="*/ 185 w 532"/>
              <a:gd name="T69" fmla="*/ 355 h 2366"/>
              <a:gd name="T70" fmla="*/ 146 w 532"/>
              <a:gd name="T71" fmla="*/ 321 h 2366"/>
              <a:gd name="T72" fmla="*/ 77 w 532"/>
              <a:gd name="T73" fmla="*/ 343 h 2366"/>
              <a:gd name="T74" fmla="*/ 24 w 532"/>
              <a:gd name="T75" fmla="*/ 387 h 2366"/>
              <a:gd name="T76" fmla="*/ 118 w 532"/>
              <a:gd name="T77" fmla="*/ 431 h 2366"/>
              <a:gd name="T78" fmla="*/ 204 w 532"/>
              <a:gd name="T79" fmla="*/ 546 h 2366"/>
              <a:gd name="T80" fmla="*/ 437 w 532"/>
              <a:gd name="T81" fmla="*/ 558 h 2366"/>
              <a:gd name="T82" fmla="*/ 387 w 532"/>
              <a:gd name="T83" fmla="*/ 536 h 2366"/>
              <a:gd name="T84" fmla="*/ 389 w 532"/>
              <a:gd name="T85" fmla="*/ 531 h 2366"/>
              <a:gd name="T86" fmla="*/ 389 w 532"/>
              <a:gd name="T87" fmla="*/ 536 h 2366"/>
              <a:gd name="T88" fmla="*/ 390 w 532"/>
              <a:gd name="T89" fmla="*/ 539 h 2366"/>
              <a:gd name="T90" fmla="*/ 258 w 532"/>
              <a:gd name="T91" fmla="*/ 381 h 2366"/>
              <a:gd name="T92" fmla="*/ 258 w 532"/>
              <a:gd name="T93" fmla="*/ 376 h 2366"/>
              <a:gd name="T94" fmla="*/ 259 w 532"/>
              <a:gd name="T95" fmla="*/ 368 h 2366"/>
              <a:gd name="T96" fmla="*/ 262 w 532"/>
              <a:gd name="T97" fmla="*/ 342 h 2366"/>
              <a:gd name="T98" fmla="*/ 262 w 532"/>
              <a:gd name="T99" fmla="*/ 329 h 2366"/>
              <a:gd name="T100" fmla="*/ 292 w 532"/>
              <a:gd name="T101" fmla="*/ 318 h 2366"/>
              <a:gd name="T102" fmla="*/ 288 w 532"/>
              <a:gd name="T103" fmla="*/ 328 h 2366"/>
              <a:gd name="T104" fmla="*/ 281 w 532"/>
              <a:gd name="T105" fmla="*/ 342 h 2366"/>
              <a:gd name="T106" fmla="*/ 275 w 532"/>
              <a:gd name="T107" fmla="*/ 354 h 2366"/>
              <a:gd name="T108" fmla="*/ 268 w 532"/>
              <a:gd name="T109" fmla="*/ 367 h 2366"/>
              <a:gd name="T110" fmla="*/ 262 w 532"/>
              <a:gd name="T111" fmla="*/ 377 h 2366"/>
              <a:gd name="T112" fmla="*/ 126 w 532"/>
              <a:gd name="T113" fmla="*/ 431 h 2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2" h="2366">
                <a:moveTo>
                  <a:pt x="532" y="2366"/>
                </a:moveTo>
                <a:cubicBezTo>
                  <a:pt x="532" y="2272"/>
                  <a:pt x="532" y="716"/>
                  <a:pt x="532" y="716"/>
                </a:cubicBezTo>
                <a:cubicBezTo>
                  <a:pt x="532" y="716"/>
                  <a:pt x="531" y="680"/>
                  <a:pt x="490" y="640"/>
                </a:cubicBezTo>
                <a:cubicBezTo>
                  <a:pt x="502" y="638"/>
                  <a:pt x="504" y="636"/>
                  <a:pt x="488" y="635"/>
                </a:cubicBezTo>
                <a:cubicBezTo>
                  <a:pt x="487" y="635"/>
                  <a:pt x="486" y="635"/>
                  <a:pt x="485" y="635"/>
                </a:cubicBezTo>
                <a:cubicBezTo>
                  <a:pt x="467" y="618"/>
                  <a:pt x="442" y="601"/>
                  <a:pt x="408" y="585"/>
                </a:cubicBezTo>
                <a:cubicBezTo>
                  <a:pt x="408" y="585"/>
                  <a:pt x="408" y="585"/>
                  <a:pt x="408" y="584"/>
                </a:cubicBezTo>
                <a:cubicBezTo>
                  <a:pt x="410" y="582"/>
                  <a:pt x="413" y="579"/>
                  <a:pt x="417" y="577"/>
                </a:cubicBezTo>
                <a:cubicBezTo>
                  <a:pt x="418" y="576"/>
                  <a:pt x="420" y="575"/>
                  <a:pt x="422" y="574"/>
                </a:cubicBezTo>
                <a:cubicBezTo>
                  <a:pt x="421" y="575"/>
                  <a:pt x="421" y="576"/>
                  <a:pt x="422" y="574"/>
                </a:cubicBezTo>
                <a:cubicBezTo>
                  <a:pt x="428" y="570"/>
                  <a:pt x="435" y="564"/>
                  <a:pt x="440" y="558"/>
                </a:cubicBezTo>
                <a:cubicBezTo>
                  <a:pt x="442" y="558"/>
                  <a:pt x="445" y="557"/>
                  <a:pt x="447" y="556"/>
                </a:cubicBezTo>
                <a:cubicBezTo>
                  <a:pt x="448" y="556"/>
                  <a:pt x="450" y="557"/>
                  <a:pt x="451" y="557"/>
                </a:cubicBezTo>
                <a:cubicBezTo>
                  <a:pt x="455" y="557"/>
                  <a:pt x="458" y="554"/>
                  <a:pt x="459" y="551"/>
                </a:cubicBezTo>
                <a:cubicBezTo>
                  <a:pt x="461" y="552"/>
                  <a:pt x="462" y="552"/>
                  <a:pt x="463" y="552"/>
                </a:cubicBezTo>
                <a:cubicBezTo>
                  <a:pt x="469" y="552"/>
                  <a:pt x="473" y="547"/>
                  <a:pt x="473" y="542"/>
                </a:cubicBezTo>
                <a:cubicBezTo>
                  <a:pt x="473" y="537"/>
                  <a:pt x="469" y="533"/>
                  <a:pt x="464" y="532"/>
                </a:cubicBezTo>
                <a:cubicBezTo>
                  <a:pt x="464" y="529"/>
                  <a:pt x="461" y="526"/>
                  <a:pt x="457" y="526"/>
                </a:cubicBezTo>
                <a:cubicBezTo>
                  <a:pt x="457" y="526"/>
                  <a:pt x="456" y="526"/>
                  <a:pt x="456" y="526"/>
                </a:cubicBezTo>
                <a:cubicBezTo>
                  <a:pt x="455" y="526"/>
                  <a:pt x="455" y="526"/>
                  <a:pt x="455" y="526"/>
                </a:cubicBezTo>
                <a:cubicBezTo>
                  <a:pt x="455" y="526"/>
                  <a:pt x="455" y="526"/>
                  <a:pt x="454" y="526"/>
                </a:cubicBezTo>
                <a:cubicBezTo>
                  <a:pt x="454" y="524"/>
                  <a:pt x="452" y="522"/>
                  <a:pt x="449" y="522"/>
                </a:cubicBezTo>
                <a:cubicBezTo>
                  <a:pt x="449" y="522"/>
                  <a:pt x="449" y="522"/>
                  <a:pt x="449" y="522"/>
                </a:cubicBezTo>
                <a:cubicBezTo>
                  <a:pt x="449" y="517"/>
                  <a:pt x="445" y="512"/>
                  <a:pt x="439" y="512"/>
                </a:cubicBezTo>
                <a:cubicBezTo>
                  <a:pt x="435" y="512"/>
                  <a:pt x="432" y="515"/>
                  <a:pt x="430" y="518"/>
                </a:cubicBezTo>
                <a:cubicBezTo>
                  <a:pt x="430" y="518"/>
                  <a:pt x="430" y="518"/>
                  <a:pt x="430" y="518"/>
                </a:cubicBezTo>
                <a:cubicBezTo>
                  <a:pt x="426" y="518"/>
                  <a:pt x="423" y="521"/>
                  <a:pt x="423" y="525"/>
                </a:cubicBezTo>
                <a:cubicBezTo>
                  <a:pt x="423" y="525"/>
                  <a:pt x="423" y="526"/>
                  <a:pt x="424" y="526"/>
                </a:cubicBezTo>
                <a:cubicBezTo>
                  <a:pt x="421" y="527"/>
                  <a:pt x="419" y="528"/>
                  <a:pt x="418" y="530"/>
                </a:cubicBezTo>
                <a:cubicBezTo>
                  <a:pt x="417" y="530"/>
                  <a:pt x="417" y="531"/>
                  <a:pt x="416" y="531"/>
                </a:cubicBezTo>
                <a:cubicBezTo>
                  <a:pt x="416" y="531"/>
                  <a:pt x="416" y="531"/>
                  <a:pt x="416" y="531"/>
                </a:cubicBezTo>
                <a:cubicBezTo>
                  <a:pt x="413" y="531"/>
                  <a:pt x="411" y="533"/>
                  <a:pt x="411" y="536"/>
                </a:cubicBezTo>
                <a:cubicBezTo>
                  <a:pt x="411" y="536"/>
                  <a:pt x="411" y="537"/>
                  <a:pt x="411" y="537"/>
                </a:cubicBezTo>
                <a:cubicBezTo>
                  <a:pt x="410" y="539"/>
                  <a:pt x="409" y="541"/>
                  <a:pt x="409" y="543"/>
                </a:cubicBezTo>
                <a:cubicBezTo>
                  <a:pt x="409" y="549"/>
                  <a:pt x="414" y="553"/>
                  <a:pt x="419" y="553"/>
                </a:cubicBezTo>
                <a:cubicBezTo>
                  <a:pt x="421" y="553"/>
                  <a:pt x="423" y="552"/>
                  <a:pt x="425" y="551"/>
                </a:cubicBezTo>
                <a:cubicBezTo>
                  <a:pt x="426" y="553"/>
                  <a:pt x="427" y="554"/>
                  <a:pt x="429" y="555"/>
                </a:cubicBezTo>
                <a:cubicBezTo>
                  <a:pt x="429" y="559"/>
                  <a:pt x="428" y="563"/>
                  <a:pt x="426" y="567"/>
                </a:cubicBezTo>
                <a:cubicBezTo>
                  <a:pt x="421" y="571"/>
                  <a:pt x="414" y="574"/>
                  <a:pt x="407" y="577"/>
                </a:cubicBezTo>
                <a:cubicBezTo>
                  <a:pt x="406" y="570"/>
                  <a:pt x="404" y="563"/>
                  <a:pt x="403" y="556"/>
                </a:cubicBezTo>
                <a:cubicBezTo>
                  <a:pt x="397" y="531"/>
                  <a:pt x="397" y="521"/>
                  <a:pt x="397" y="516"/>
                </a:cubicBezTo>
                <a:cubicBezTo>
                  <a:pt x="401" y="515"/>
                  <a:pt x="404" y="514"/>
                  <a:pt x="407" y="513"/>
                </a:cubicBezTo>
                <a:cubicBezTo>
                  <a:pt x="410" y="515"/>
                  <a:pt x="414" y="516"/>
                  <a:pt x="417" y="516"/>
                </a:cubicBezTo>
                <a:cubicBezTo>
                  <a:pt x="427" y="516"/>
                  <a:pt x="435" y="510"/>
                  <a:pt x="437" y="501"/>
                </a:cubicBezTo>
                <a:cubicBezTo>
                  <a:pt x="440" y="503"/>
                  <a:pt x="444" y="503"/>
                  <a:pt x="447" y="503"/>
                </a:cubicBezTo>
                <a:cubicBezTo>
                  <a:pt x="461" y="503"/>
                  <a:pt x="472" y="492"/>
                  <a:pt x="472" y="478"/>
                </a:cubicBezTo>
                <a:cubicBezTo>
                  <a:pt x="472" y="465"/>
                  <a:pt x="462" y="454"/>
                  <a:pt x="449" y="453"/>
                </a:cubicBezTo>
                <a:cubicBezTo>
                  <a:pt x="448" y="445"/>
                  <a:pt x="440" y="439"/>
                  <a:pt x="432" y="439"/>
                </a:cubicBezTo>
                <a:cubicBezTo>
                  <a:pt x="431" y="439"/>
                  <a:pt x="430" y="439"/>
                  <a:pt x="429" y="439"/>
                </a:cubicBezTo>
                <a:cubicBezTo>
                  <a:pt x="428" y="439"/>
                  <a:pt x="427" y="439"/>
                  <a:pt x="426" y="439"/>
                </a:cubicBezTo>
                <a:cubicBezTo>
                  <a:pt x="425" y="439"/>
                  <a:pt x="425" y="439"/>
                  <a:pt x="425" y="439"/>
                </a:cubicBezTo>
                <a:cubicBezTo>
                  <a:pt x="424" y="433"/>
                  <a:pt x="419" y="428"/>
                  <a:pt x="412" y="428"/>
                </a:cubicBezTo>
                <a:cubicBezTo>
                  <a:pt x="412" y="428"/>
                  <a:pt x="412" y="428"/>
                  <a:pt x="412" y="428"/>
                </a:cubicBezTo>
                <a:cubicBezTo>
                  <a:pt x="411" y="415"/>
                  <a:pt x="400" y="404"/>
                  <a:pt x="387" y="404"/>
                </a:cubicBezTo>
                <a:cubicBezTo>
                  <a:pt x="376" y="404"/>
                  <a:pt x="368" y="410"/>
                  <a:pt x="364" y="419"/>
                </a:cubicBezTo>
                <a:cubicBezTo>
                  <a:pt x="363" y="419"/>
                  <a:pt x="363" y="419"/>
                  <a:pt x="362" y="419"/>
                </a:cubicBezTo>
                <a:cubicBezTo>
                  <a:pt x="354" y="419"/>
                  <a:pt x="347" y="426"/>
                  <a:pt x="347" y="435"/>
                </a:cubicBezTo>
                <a:cubicBezTo>
                  <a:pt x="347" y="436"/>
                  <a:pt x="347" y="437"/>
                  <a:pt x="347" y="438"/>
                </a:cubicBezTo>
                <a:cubicBezTo>
                  <a:pt x="341" y="440"/>
                  <a:pt x="336" y="444"/>
                  <a:pt x="333" y="449"/>
                </a:cubicBezTo>
                <a:cubicBezTo>
                  <a:pt x="331" y="449"/>
                  <a:pt x="330" y="449"/>
                  <a:pt x="329" y="450"/>
                </a:cubicBezTo>
                <a:cubicBezTo>
                  <a:pt x="329" y="450"/>
                  <a:pt x="328" y="450"/>
                  <a:pt x="328" y="450"/>
                </a:cubicBezTo>
                <a:cubicBezTo>
                  <a:pt x="321" y="450"/>
                  <a:pt x="315" y="456"/>
                  <a:pt x="315" y="463"/>
                </a:cubicBezTo>
                <a:cubicBezTo>
                  <a:pt x="315" y="464"/>
                  <a:pt x="315" y="466"/>
                  <a:pt x="316" y="467"/>
                </a:cubicBezTo>
                <a:cubicBezTo>
                  <a:pt x="313" y="471"/>
                  <a:pt x="311" y="476"/>
                  <a:pt x="311" y="481"/>
                </a:cubicBezTo>
                <a:cubicBezTo>
                  <a:pt x="311" y="495"/>
                  <a:pt x="323" y="506"/>
                  <a:pt x="337" y="506"/>
                </a:cubicBezTo>
                <a:cubicBezTo>
                  <a:pt x="341" y="506"/>
                  <a:pt x="346" y="505"/>
                  <a:pt x="350" y="502"/>
                </a:cubicBezTo>
                <a:cubicBezTo>
                  <a:pt x="355" y="508"/>
                  <a:pt x="361" y="512"/>
                  <a:pt x="368" y="515"/>
                </a:cubicBezTo>
                <a:cubicBezTo>
                  <a:pt x="373" y="525"/>
                  <a:pt x="380" y="537"/>
                  <a:pt x="386" y="550"/>
                </a:cubicBezTo>
                <a:cubicBezTo>
                  <a:pt x="377" y="548"/>
                  <a:pt x="371" y="546"/>
                  <a:pt x="366" y="543"/>
                </a:cubicBezTo>
                <a:cubicBezTo>
                  <a:pt x="367" y="543"/>
                  <a:pt x="367" y="542"/>
                  <a:pt x="367" y="541"/>
                </a:cubicBezTo>
                <a:cubicBezTo>
                  <a:pt x="368" y="542"/>
                  <a:pt x="369" y="542"/>
                  <a:pt x="370" y="542"/>
                </a:cubicBezTo>
                <a:cubicBezTo>
                  <a:pt x="373" y="542"/>
                  <a:pt x="376" y="539"/>
                  <a:pt x="376" y="536"/>
                </a:cubicBezTo>
                <a:cubicBezTo>
                  <a:pt x="376" y="533"/>
                  <a:pt x="374" y="530"/>
                  <a:pt x="370" y="530"/>
                </a:cubicBezTo>
                <a:cubicBezTo>
                  <a:pt x="370" y="528"/>
                  <a:pt x="368" y="526"/>
                  <a:pt x="366" y="526"/>
                </a:cubicBezTo>
                <a:cubicBezTo>
                  <a:pt x="366" y="526"/>
                  <a:pt x="366" y="526"/>
                  <a:pt x="365" y="526"/>
                </a:cubicBezTo>
                <a:cubicBezTo>
                  <a:pt x="365" y="526"/>
                  <a:pt x="365" y="526"/>
                  <a:pt x="365" y="526"/>
                </a:cubicBezTo>
                <a:cubicBezTo>
                  <a:pt x="365" y="526"/>
                  <a:pt x="365" y="526"/>
                  <a:pt x="364" y="526"/>
                </a:cubicBezTo>
                <a:cubicBezTo>
                  <a:pt x="364" y="525"/>
                  <a:pt x="363" y="524"/>
                  <a:pt x="361" y="524"/>
                </a:cubicBezTo>
                <a:cubicBezTo>
                  <a:pt x="361" y="524"/>
                  <a:pt x="361" y="524"/>
                  <a:pt x="361" y="524"/>
                </a:cubicBezTo>
                <a:cubicBezTo>
                  <a:pt x="361" y="520"/>
                  <a:pt x="358" y="518"/>
                  <a:pt x="355" y="518"/>
                </a:cubicBezTo>
                <a:cubicBezTo>
                  <a:pt x="353" y="518"/>
                  <a:pt x="351" y="519"/>
                  <a:pt x="350" y="521"/>
                </a:cubicBezTo>
                <a:cubicBezTo>
                  <a:pt x="350" y="521"/>
                  <a:pt x="349" y="521"/>
                  <a:pt x="349" y="521"/>
                </a:cubicBezTo>
                <a:cubicBezTo>
                  <a:pt x="347" y="521"/>
                  <a:pt x="346" y="523"/>
                  <a:pt x="346" y="525"/>
                </a:cubicBezTo>
                <a:cubicBezTo>
                  <a:pt x="346" y="525"/>
                  <a:pt x="346" y="526"/>
                  <a:pt x="346" y="526"/>
                </a:cubicBezTo>
                <a:cubicBezTo>
                  <a:pt x="344" y="526"/>
                  <a:pt x="343" y="527"/>
                  <a:pt x="342" y="529"/>
                </a:cubicBezTo>
                <a:cubicBezTo>
                  <a:pt x="342" y="529"/>
                  <a:pt x="342" y="529"/>
                  <a:pt x="341" y="529"/>
                </a:cubicBezTo>
                <a:cubicBezTo>
                  <a:pt x="341" y="529"/>
                  <a:pt x="341" y="529"/>
                  <a:pt x="341" y="529"/>
                </a:cubicBezTo>
                <a:cubicBezTo>
                  <a:pt x="339" y="529"/>
                  <a:pt x="338" y="530"/>
                  <a:pt x="338" y="532"/>
                </a:cubicBezTo>
                <a:cubicBezTo>
                  <a:pt x="338" y="532"/>
                  <a:pt x="338" y="533"/>
                  <a:pt x="338" y="533"/>
                </a:cubicBezTo>
                <a:cubicBezTo>
                  <a:pt x="337" y="534"/>
                  <a:pt x="337" y="535"/>
                  <a:pt x="337" y="536"/>
                </a:cubicBezTo>
                <a:cubicBezTo>
                  <a:pt x="337" y="540"/>
                  <a:pt x="340" y="543"/>
                  <a:pt x="343" y="543"/>
                </a:cubicBezTo>
                <a:cubicBezTo>
                  <a:pt x="344" y="543"/>
                  <a:pt x="345" y="542"/>
                  <a:pt x="346" y="542"/>
                </a:cubicBezTo>
                <a:cubicBezTo>
                  <a:pt x="348" y="544"/>
                  <a:pt x="352" y="545"/>
                  <a:pt x="355" y="545"/>
                </a:cubicBezTo>
                <a:cubicBezTo>
                  <a:pt x="357" y="545"/>
                  <a:pt x="359" y="545"/>
                  <a:pt x="360" y="544"/>
                </a:cubicBezTo>
                <a:cubicBezTo>
                  <a:pt x="361" y="545"/>
                  <a:pt x="362" y="545"/>
                  <a:pt x="363" y="545"/>
                </a:cubicBezTo>
                <a:cubicBezTo>
                  <a:pt x="364" y="545"/>
                  <a:pt x="364" y="545"/>
                  <a:pt x="365" y="544"/>
                </a:cubicBezTo>
                <a:cubicBezTo>
                  <a:pt x="372" y="549"/>
                  <a:pt x="381" y="552"/>
                  <a:pt x="385" y="553"/>
                </a:cubicBezTo>
                <a:cubicBezTo>
                  <a:pt x="386" y="553"/>
                  <a:pt x="386" y="553"/>
                  <a:pt x="387" y="553"/>
                </a:cubicBezTo>
                <a:cubicBezTo>
                  <a:pt x="390" y="561"/>
                  <a:pt x="392" y="568"/>
                  <a:pt x="393" y="575"/>
                </a:cubicBezTo>
                <a:cubicBezTo>
                  <a:pt x="393" y="576"/>
                  <a:pt x="393" y="578"/>
                  <a:pt x="393" y="579"/>
                </a:cubicBezTo>
                <a:cubicBezTo>
                  <a:pt x="295" y="534"/>
                  <a:pt x="271" y="510"/>
                  <a:pt x="267" y="504"/>
                </a:cubicBezTo>
                <a:cubicBezTo>
                  <a:pt x="267" y="503"/>
                  <a:pt x="267" y="503"/>
                  <a:pt x="267" y="503"/>
                </a:cubicBezTo>
                <a:cubicBezTo>
                  <a:pt x="267" y="503"/>
                  <a:pt x="266" y="503"/>
                  <a:pt x="266" y="503"/>
                </a:cubicBezTo>
                <a:cubicBezTo>
                  <a:pt x="266" y="503"/>
                  <a:pt x="265" y="503"/>
                  <a:pt x="265" y="503"/>
                </a:cubicBezTo>
                <a:cubicBezTo>
                  <a:pt x="265" y="504"/>
                  <a:pt x="265" y="504"/>
                  <a:pt x="265" y="504"/>
                </a:cubicBezTo>
                <a:cubicBezTo>
                  <a:pt x="264" y="506"/>
                  <a:pt x="260" y="510"/>
                  <a:pt x="251" y="517"/>
                </a:cubicBezTo>
                <a:cubicBezTo>
                  <a:pt x="250" y="505"/>
                  <a:pt x="250" y="493"/>
                  <a:pt x="250" y="481"/>
                </a:cubicBezTo>
                <a:cubicBezTo>
                  <a:pt x="252" y="460"/>
                  <a:pt x="258" y="439"/>
                  <a:pt x="266" y="419"/>
                </a:cubicBezTo>
                <a:cubicBezTo>
                  <a:pt x="267" y="418"/>
                  <a:pt x="269" y="418"/>
                  <a:pt x="271" y="418"/>
                </a:cubicBezTo>
                <a:cubicBezTo>
                  <a:pt x="282" y="416"/>
                  <a:pt x="308" y="406"/>
                  <a:pt x="327" y="393"/>
                </a:cubicBezTo>
                <a:cubicBezTo>
                  <a:pt x="329" y="394"/>
                  <a:pt x="332" y="395"/>
                  <a:pt x="334" y="395"/>
                </a:cubicBezTo>
                <a:cubicBezTo>
                  <a:pt x="337" y="395"/>
                  <a:pt x="339" y="394"/>
                  <a:pt x="341" y="393"/>
                </a:cubicBezTo>
                <a:cubicBezTo>
                  <a:pt x="346" y="395"/>
                  <a:pt x="351" y="397"/>
                  <a:pt x="356" y="397"/>
                </a:cubicBezTo>
                <a:cubicBezTo>
                  <a:pt x="365" y="397"/>
                  <a:pt x="374" y="392"/>
                  <a:pt x="380" y="386"/>
                </a:cubicBezTo>
                <a:cubicBezTo>
                  <a:pt x="383" y="388"/>
                  <a:pt x="386" y="389"/>
                  <a:pt x="389" y="389"/>
                </a:cubicBezTo>
                <a:cubicBezTo>
                  <a:pt x="398" y="389"/>
                  <a:pt x="406" y="381"/>
                  <a:pt x="406" y="371"/>
                </a:cubicBezTo>
                <a:cubicBezTo>
                  <a:pt x="406" y="368"/>
                  <a:pt x="405" y="365"/>
                  <a:pt x="403" y="362"/>
                </a:cubicBezTo>
                <a:cubicBezTo>
                  <a:pt x="403" y="361"/>
                  <a:pt x="404" y="360"/>
                  <a:pt x="404" y="359"/>
                </a:cubicBezTo>
                <a:cubicBezTo>
                  <a:pt x="404" y="354"/>
                  <a:pt x="400" y="350"/>
                  <a:pt x="395" y="350"/>
                </a:cubicBezTo>
                <a:cubicBezTo>
                  <a:pt x="395" y="350"/>
                  <a:pt x="394" y="350"/>
                  <a:pt x="394" y="350"/>
                </a:cubicBezTo>
                <a:cubicBezTo>
                  <a:pt x="393" y="350"/>
                  <a:pt x="393" y="350"/>
                  <a:pt x="392" y="350"/>
                </a:cubicBezTo>
                <a:cubicBezTo>
                  <a:pt x="389" y="346"/>
                  <a:pt x="386" y="344"/>
                  <a:pt x="382" y="343"/>
                </a:cubicBezTo>
                <a:cubicBezTo>
                  <a:pt x="382" y="342"/>
                  <a:pt x="382" y="341"/>
                  <a:pt x="382" y="340"/>
                </a:cubicBezTo>
                <a:cubicBezTo>
                  <a:pt x="382" y="334"/>
                  <a:pt x="377" y="329"/>
                  <a:pt x="371" y="329"/>
                </a:cubicBezTo>
                <a:cubicBezTo>
                  <a:pt x="371" y="329"/>
                  <a:pt x="371" y="329"/>
                  <a:pt x="371" y="329"/>
                </a:cubicBezTo>
                <a:cubicBezTo>
                  <a:pt x="368" y="323"/>
                  <a:pt x="362" y="319"/>
                  <a:pt x="355" y="319"/>
                </a:cubicBezTo>
                <a:cubicBezTo>
                  <a:pt x="346" y="319"/>
                  <a:pt x="339" y="326"/>
                  <a:pt x="338" y="335"/>
                </a:cubicBezTo>
                <a:cubicBezTo>
                  <a:pt x="338" y="335"/>
                  <a:pt x="338" y="335"/>
                  <a:pt x="338" y="335"/>
                </a:cubicBezTo>
                <a:cubicBezTo>
                  <a:pt x="333" y="335"/>
                  <a:pt x="330" y="339"/>
                  <a:pt x="329" y="343"/>
                </a:cubicBezTo>
                <a:cubicBezTo>
                  <a:pt x="329" y="343"/>
                  <a:pt x="329" y="343"/>
                  <a:pt x="329" y="343"/>
                </a:cubicBezTo>
                <a:cubicBezTo>
                  <a:pt x="328" y="343"/>
                  <a:pt x="327" y="343"/>
                  <a:pt x="326" y="343"/>
                </a:cubicBezTo>
                <a:cubicBezTo>
                  <a:pt x="326" y="343"/>
                  <a:pt x="325" y="343"/>
                  <a:pt x="325" y="343"/>
                </a:cubicBezTo>
                <a:cubicBezTo>
                  <a:pt x="319" y="343"/>
                  <a:pt x="314" y="347"/>
                  <a:pt x="312" y="353"/>
                </a:cubicBezTo>
                <a:cubicBezTo>
                  <a:pt x="304" y="354"/>
                  <a:pt x="297" y="361"/>
                  <a:pt x="297" y="370"/>
                </a:cubicBezTo>
                <a:cubicBezTo>
                  <a:pt x="297" y="379"/>
                  <a:pt x="304" y="387"/>
                  <a:pt x="314" y="387"/>
                </a:cubicBezTo>
                <a:cubicBezTo>
                  <a:pt x="316" y="387"/>
                  <a:pt x="319" y="386"/>
                  <a:pt x="321" y="385"/>
                </a:cubicBezTo>
                <a:cubicBezTo>
                  <a:pt x="321" y="387"/>
                  <a:pt x="322" y="389"/>
                  <a:pt x="324" y="390"/>
                </a:cubicBezTo>
                <a:cubicBezTo>
                  <a:pt x="312" y="398"/>
                  <a:pt x="294" y="405"/>
                  <a:pt x="270" y="409"/>
                </a:cubicBezTo>
                <a:cubicBezTo>
                  <a:pt x="285" y="373"/>
                  <a:pt x="306" y="340"/>
                  <a:pt x="318" y="311"/>
                </a:cubicBezTo>
                <a:cubicBezTo>
                  <a:pt x="338" y="303"/>
                  <a:pt x="356" y="291"/>
                  <a:pt x="370" y="275"/>
                </a:cubicBezTo>
                <a:cubicBezTo>
                  <a:pt x="381" y="282"/>
                  <a:pt x="394" y="286"/>
                  <a:pt x="407" y="286"/>
                </a:cubicBezTo>
                <a:cubicBezTo>
                  <a:pt x="446" y="286"/>
                  <a:pt x="478" y="255"/>
                  <a:pt x="478" y="216"/>
                </a:cubicBezTo>
                <a:cubicBezTo>
                  <a:pt x="478" y="201"/>
                  <a:pt x="473" y="188"/>
                  <a:pt x="466" y="177"/>
                </a:cubicBezTo>
                <a:cubicBezTo>
                  <a:pt x="467" y="173"/>
                  <a:pt x="468" y="169"/>
                  <a:pt x="468" y="165"/>
                </a:cubicBezTo>
                <a:cubicBezTo>
                  <a:pt x="468" y="145"/>
                  <a:pt x="451" y="129"/>
                  <a:pt x="431" y="129"/>
                </a:cubicBezTo>
                <a:cubicBezTo>
                  <a:pt x="430" y="129"/>
                  <a:pt x="429" y="129"/>
                  <a:pt x="428" y="129"/>
                </a:cubicBezTo>
                <a:cubicBezTo>
                  <a:pt x="425" y="127"/>
                  <a:pt x="422" y="126"/>
                  <a:pt x="418" y="125"/>
                </a:cubicBezTo>
                <a:cubicBezTo>
                  <a:pt x="409" y="111"/>
                  <a:pt x="394" y="101"/>
                  <a:pt x="377" y="96"/>
                </a:cubicBezTo>
                <a:cubicBezTo>
                  <a:pt x="378" y="93"/>
                  <a:pt x="379" y="89"/>
                  <a:pt x="379" y="86"/>
                </a:cubicBezTo>
                <a:cubicBezTo>
                  <a:pt x="379" y="61"/>
                  <a:pt x="359" y="42"/>
                  <a:pt x="335" y="42"/>
                </a:cubicBezTo>
                <a:cubicBezTo>
                  <a:pt x="334" y="42"/>
                  <a:pt x="332" y="42"/>
                  <a:pt x="331" y="42"/>
                </a:cubicBezTo>
                <a:cubicBezTo>
                  <a:pt x="320" y="17"/>
                  <a:pt x="296" y="0"/>
                  <a:pt x="267" y="0"/>
                </a:cubicBezTo>
                <a:cubicBezTo>
                  <a:pt x="229" y="0"/>
                  <a:pt x="199" y="30"/>
                  <a:pt x="197" y="67"/>
                </a:cubicBezTo>
                <a:cubicBezTo>
                  <a:pt x="196" y="67"/>
                  <a:pt x="196" y="67"/>
                  <a:pt x="195" y="67"/>
                </a:cubicBezTo>
                <a:cubicBezTo>
                  <a:pt x="177" y="67"/>
                  <a:pt x="162" y="81"/>
                  <a:pt x="159" y="98"/>
                </a:cubicBezTo>
                <a:cubicBezTo>
                  <a:pt x="159" y="98"/>
                  <a:pt x="158" y="98"/>
                  <a:pt x="158" y="98"/>
                </a:cubicBezTo>
                <a:cubicBezTo>
                  <a:pt x="155" y="98"/>
                  <a:pt x="152" y="99"/>
                  <a:pt x="149" y="99"/>
                </a:cubicBezTo>
                <a:cubicBezTo>
                  <a:pt x="146" y="99"/>
                  <a:pt x="144" y="98"/>
                  <a:pt x="141" y="98"/>
                </a:cubicBezTo>
                <a:cubicBezTo>
                  <a:pt x="116" y="98"/>
                  <a:pt x="96" y="116"/>
                  <a:pt x="91" y="139"/>
                </a:cubicBezTo>
                <a:cubicBezTo>
                  <a:pt x="55" y="142"/>
                  <a:pt x="27" y="172"/>
                  <a:pt x="27" y="208"/>
                </a:cubicBezTo>
                <a:cubicBezTo>
                  <a:pt x="27" y="247"/>
                  <a:pt x="58" y="279"/>
                  <a:pt x="97" y="279"/>
                </a:cubicBezTo>
                <a:cubicBezTo>
                  <a:pt x="107" y="279"/>
                  <a:pt x="116" y="277"/>
                  <a:pt x="125" y="273"/>
                </a:cubicBezTo>
                <a:cubicBezTo>
                  <a:pt x="133" y="296"/>
                  <a:pt x="155" y="313"/>
                  <a:pt x="181" y="313"/>
                </a:cubicBezTo>
                <a:cubicBezTo>
                  <a:pt x="192" y="313"/>
                  <a:pt x="202" y="310"/>
                  <a:pt x="210" y="305"/>
                </a:cubicBezTo>
                <a:cubicBezTo>
                  <a:pt x="219" y="309"/>
                  <a:pt x="228" y="313"/>
                  <a:pt x="237" y="315"/>
                </a:cubicBezTo>
                <a:cubicBezTo>
                  <a:pt x="238" y="328"/>
                  <a:pt x="237" y="357"/>
                  <a:pt x="222" y="425"/>
                </a:cubicBezTo>
                <a:cubicBezTo>
                  <a:pt x="217" y="447"/>
                  <a:pt x="213" y="467"/>
                  <a:pt x="211" y="486"/>
                </a:cubicBezTo>
                <a:cubicBezTo>
                  <a:pt x="189" y="478"/>
                  <a:pt x="172" y="468"/>
                  <a:pt x="158" y="459"/>
                </a:cubicBezTo>
                <a:cubicBezTo>
                  <a:pt x="152" y="447"/>
                  <a:pt x="149" y="435"/>
                  <a:pt x="148" y="424"/>
                </a:cubicBezTo>
                <a:cubicBezTo>
                  <a:pt x="152" y="421"/>
                  <a:pt x="157" y="418"/>
                  <a:pt x="161" y="414"/>
                </a:cubicBezTo>
                <a:cubicBezTo>
                  <a:pt x="165" y="416"/>
                  <a:pt x="170" y="418"/>
                  <a:pt x="175" y="418"/>
                </a:cubicBezTo>
                <a:cubicBezTo>
                  <a:pt x="191" y="418"/>
                  <a:pt x="203" y="406"/>
                  <a:pt x="203" y="390"/>
                </a:cubicBezTo>
                <a:cubicBezTo>
                  <a:pt x="203" y="384"/>
                  <a:pt x="202" y="379"/>
                  <a:pt x="199" y="375"/>
                </a:cubicBezTo>
                <a:cubicBezTo>
                  <a:pt x="199" y="373"/>
                  <a:pt x="199" y="371"/>
                  <a:pt x="199" y="370"/>
                </a:cubicBezTo>
                <a:cubicBezTo>
                  <a:pt x="199" y="362"/>
                  <a:pt x="193" y="355"/>
                  <a:pt x="185" y="355"/>
                </a:cubicBezTo>
                <a:cubicBezTo>
                  <a:pt x="184" y="355"/>
                  <a:pt x="184" y="355"/>
                  <a:pt x="184" y="355"/>
                </a:cubicBezTo>
                <a:cubicBezTo>
                  <a:pt x="182" y="355"/>
                  <a:pt x="181" y="354"/>
                  <a:pt x="180" y="354"/>
                </a:cubicBezTo>
                <a:cubicBezTo>
                  <a:pt x="176" y="348"/>
                  <a:pt x="170" y="344"/>
                  <a:pt x="163" y="342"/>
                </a:cubicBezTo>
                <a:cubicBezTo>
                  <a:pt x="164" y="341"/>
                  <a:pt x="164" y="340"/>
                  <a:pt x="164" y="338"/>
                </a:cubicBezTo>
                <a:cubicBezTo>
                  <a:pt x="164" y="329"/>
                  <a:pt x="156" y="321"/>
                  <a:pt x="146" y="321"/>
                </a:cubicBezTo>
                <a:cubicBezTo>
                  <a:pt x="146" y="321"/>
                  <a:pt x="146" y="321"/>
                  <a:pt x="145" y="321"/>
                </a:cubicBezTo>
                <a:cubicBezTo>
                  <a:pt x="141" y="311"/>
                  <a:pt x="131" y="304"/>
                  <a:pt x="119" y="304"/>
                </a:cubicBezTo>
                <a:cubicBezTo>
                  <a:pt x="104" y="304"/>
                  <a:pt x="92" y="316"/>
                  <a:pt x="92" y="331"/>
                </a:cubicBezTo>
                <a:cubicBezTo>
                  <a:pt x="91" y="331"/>
                  <a:pt x="91" y="331"/>
                  <a:pt x="91" y="331"/>
                </a:cubicBezTo>
                <a:cubicBezTo>
                  <a:pt x="83" y="331"/>
                  <a:pt x="78" y="336"/>
                  <a:pt x="77" y="343"/>
                </a:cubicBezTo>
                <a:cubicBezTo>
                  <a:pt x="76" y="343"/>
                  <a:pt x="76" y="343"/>
                  <a:pt x="76" y="343"/>
                </a:cubicBezTo>
                <a:cubicBezTo>
                  <a:pt x="75" y="343"/>
                  <a:pt x="74" y="343"/>
                  <a:pt x="73" y="344"/>
                </a:cubicBezTo>
                <a:cubicBezTo>
                  <a:pt x="71" y="343"/>
                  <a:pt x="70" y="343"/>
                  <a:pt x="69" y="343"/>
                </a:cubicBezTo>
                <a:cubicBezTo>
                  <a:pt x="60" y="343"/>
                  <a:pt x="51" y="350"/>
                  <a:pt x="49" y="359"/>
                </a:cubicBezTo>
                <a:cubicBezTo>
                  <a:pt x="35" y="361"/>
                  <a:pt x="24" y="372"/>
                  <a:pt x="24" y="387"/>
                </a:cubicBezTo>
                <a:cubicBezTo>
                  <a:pt x="24" y="403"/>
                  <a:pt x="36" y="415"/>
                  <a:pt x="52" y="415"/>
                </a:cubicBezTo>
                <a:cubicBezTo>
                  <a:pt x="56" y="415"/>
                  <a:pt x="60" y="414"/>
                  <a:pt x="63" y="413"/>
                </a:cubicBezTo>
                <a:cubicBezTo>
                  <a:pt x="66" y="422"/>
                  <a:pt x="75" y="429"/>
                  <a:pt x="85" y="429"/>
                </a:cubicBezTo>
                <a:cubicBezTo>
                  <a:pt x="89" y="429"/>
                  <a:pt x="93" y="428"/>
                  <a:pt x="97" y="426"/>
                </a:cubicBezTo>
                <a:cubicBezTo>
                  <a:pt x="103" y="429"/>
                  <a:pt x="111" y="431"/>
                  <a:pt x="118" y="431"/>
                </a:cubicBezTo>
                <a:cubicBezTo>
                  <a:pt x="132" y="448"/>
                  <a:pt x="152" y="466"/>
                  <a:pt x="168" y="476"/>
                </a:cubicBezTo>
                <a:cubicBezTo>
                  <a:pt x="171" y="482"/>
                  <a:pt x="170" y="480"/>
                  <a:pt x="168" y="477"/>
                </a:cubicBezTo>
                <a:cubicBezTo>
                  <a:pt x="174" y="481"/>
                  <a:pt x="178" y="483"/>
                  <a:pt x="182" y="485"/>
                </a:cubicBezTo>
                <a:cubicBezTo>
                  <a:pt x="193" y="491"/>
                  <a:pt x="202" y="499"/>
                  <a:pt x="208" y="506"/>
                </a:cubicBezTo>
                <a:cubicBezTo>
                  <a:pt x="206" y="520"/>
                  <a:pt x="205" y="534"/>
                  <a:pt x="204" y="546"/>
                </a:cubicBezTo>
                <a:cubicBezTo>
                  <a:pt x="185" y="557"/>
                  <a:pt x="160" y="570"/>
                  <a:pt x="127" y="584"/>
                </a:cubicBezTo>
                <a:cubicBezTo>
                  <a:pt x="3" y="639"/>
                  <a:pt x="0" y="716"/>
                  <a:pt x="0" y="716"/>
                </a:cubicBezTo>
                <a:cubicBezTo>
                  <a:pt x="0" y="716"/>
                  <a:pt x="0" y="2272"/>
                  <a:pt x="0" y="2366"/>
                </a:cubicBezTo>
                <a:moveTo>
                  <a:pt x="431" y="556"/>
                </a:moveTo>
                <a:cubicBezTo>
                  <a:pt x="433" y="557"/>
                  <a:pt x="435" y="557"/>
                  <a:pt x="437" y="558"/>
                </a:cubicBezTo>
                <a:cubicBezTo>
                  <a:pt x="435" y="559"/>
                  <a:pt x="433" y="561"/>
                  <a:pt x="431" y="563"/>
                </a:cubicBezTo>
                <a:cubicBezTo>
                  <a:pt x="431" y="562"/>
                  <a:pt x="431" y="559"/>
                  <a:pt x="431" y="556"/>
                </a:cubicBezTo>
                <a:close/>
                <a:moveTo>
                  <a:pt x="388" y="538"/>
                </a:moveTo>
                <a:cubicBezTo>
                  <a:pt x="388" y="538"/>
                  <a:pt x="388" y="538"/>
                  <a:pt x="388" y="538"/>
                </a:cubicBezTo>
                <a:cubicBezTo>
                  <a:pt x="388" y="537"/>
                  <a:pt x="387" y="536"/>
                  <a:pt x="387" y="536"/>
                </a:cubicBezTo>
                <a:cubicBezTo>
                  <a:pt x="387" y="535"/>
                  <a:pt x="386" y="535"/>
                  <a:pt x="386" y="535"/>
                </a:cubicBezTo>
                <a:cubicBezTo>
                  <a:pt x="383" y="530"/>
                  <a:pt x="380" y="523"/>
                  <a:pt x="378" y="517"/>
                </a:cubicBezTo>
                <a:cubicBezTo>
                  <a:pt x="380" y="518"/>
                  <a:pt x="383" y="518"/>
                  <a:pt x="385" y="518"/>
                </a:cubicBezTo>
                <a:cubicBezTo>
                  <a:pt x="386" y="518"/>
                  <a:pt x="387" y="518"/>
                  <a:pt x="388" y="518"/>
                </a:cubicBezTo>
                <a:cubicBezTo>
                  <a:pt x="388" y="522"/>
                  <a:pt x="389" y="527"/>
                  <a:pt x="389" y="531"/>
                </a:cubicBezTo>
                <a:cubicBezTo>
                  <a:pt x="389" y="531"/>
                  <a:pt x="389" y="531"/>
                  <a:pt x="389" y="531"/>
                </a:cubicBezTo>
                <a:cubicBezTo>
                  <a:pt x="389" y="532"/>
                  <a:pt x="389" y="532"/>
                  <a:pt x="389" y="533"/>
                </a:cubicBezTo>
                <a:cubicBezTo>
                  <a:pt x="389" y="533"/>
                  <a:pt x="389" y="533"/>
                  <a:pt x="389" y="533"/>
                </a:cubicBezTo>
                <a:cubicBezTo>
                  <a:pt x="389" y="534"/>
                  <a:pt x="389" y="534"/>
                  <a:pt x="389" y="535"/>
                </a:cubicBezTo>
                <a:cubicBezTo>
                  <a:pt x="389" y="535"/>
                  <a:pt x="389" y="536"/>
                  <a:pt x="389" y="536"/>
                </a:cubicBezTo>
                <a:cubicBezTo>
                  <a:pt x="389" y="536"/>
                  <a:pt x="389" y="537"/>
                  <a:pt x="390" y="537"/>
                </a:cubicBezTo>
                <a:cubicBezTo>
                  <a:pt x="390" y="537"/>
                  <a:pt x="390" y="537"/>
                  <a:pt x="390" y="538"/>
                </a:cubicBezTo>
                <a:cubicBezTo>
                  <a:pt x="390" y="538"/>
                  <a:pt x="390" y="538"/>
                  <a:pt x="390" y="538"/>
                </a:cubicBezTo>
                <a:cubicBezTo>
                  <a:pt x="390" y="538"/>
                  <a:pt x="390" y="539"/>
                  <a:pt x="390" y="539"/>
                </a:cubicBezTo>
                <a:cubicBezTo>
                  <a:pt x="390" y="539"/>
                  <a:pt x="390" y="539"/>
                  <a:pt x="390" y="539"/>
                </a:cubicBezTo>
                <a:cubicBezTo>
                  <a:pt x="390" y="539"/>
                  <a:pt x="390" y="540"/>
                  <a:pt x="390" y="540"/>
                </a:cubicBezTo>
                <a:cubicBezTo>
                  <a:pt x="390" y="540"/>
                  <a:pt x="390" y="540"/>
                  <a:pt x="390" y="540"/>
                </a:cubicBezTo>
                <a:cubicBezTo>
                  <a:pt x="390" y="540"/>
                  <a:pt x="390" y="540"/>
                  <a:pt x="390" y="540"/>
                </a:cubicBezTo>
                <a:cubicBezTo>
                  <a:pt x="389" y="540"/>
                  <a:pt x="389" y="539"/>
                  <a:pt x="388" y="538"/>
                </a:cubicBezTo>
                <a:close/>
                <a:moveTo>
                  <a:pt x="258" y="381"/>
                </a:moveTo>
                <a:cubicBezTo>
                  <a:pt x="258" y="381"/>
                  <a:pt x="258" y="381"/>
                  <a:pt x="258" y="381"/>
                </a:cubicBezTo>
                <a:cubicBezTo>
                  <a:pt x="258" y="381"/>
                  <a:pt x="258" y="380"/>
                  <a:pt x="258" y="380"/>
                </a:cubicBezTo>
                <a:cubicBezTo>
                  <a:pt x="258" y="380"/>
                  <a:pt x="258" y="380"/>
                  <a:pt x="258" y="379"/>
                </a:cubicBezTo>
                <a:cubicBezTo>
                  <a:pt x="258" y="379"/>
                  <a:pt x="258" y="379"/>
                  <a:pt x="258" y="378"/>
                </a:cubicBezTo>
                <a:cubicBezTo>
                  <a:pt x="258" y="378"/>
                  <a:pt x="258" y="377"/>
                  <a:pt x="258" y="376"/>
                </a:cubicBezTo>
                <a:cubicBezTo>
                  <a:pt x="258" y="376"/>
                  <a:pt x="258" y="376"/>
                  <a:pt x="258" y="375"/>
                </a:cubicBezTo>
                <a:cubicBezTo>
                  <a:pt x="259" y="375"/>
                  <a:pt x="259" y="374"/>
                  <a:pt x="259" y="374"/>
                </a:cubicBezTo>
                <a:cubicBezTo>
                  <a:pt x="259" y="373"/>
                  <a:pt x="259" y="373"/>
                  <a:pt x="259" y="373"/>
                </a:cubicBezTo>
                <a:cubicBezTo>
                  <a:pt x="259" y="372"/>
                  <a:pt x="259" y="370"/>
                  <a:pt x="259" y="369"/>
                </a:cubicBezTo>
                <a:cubicBezTo>
                  <a:pt x="259" y="369"/>
                  <a:pt x="259" y="368"/>
                  <a:pt x="259" y="368"/>
                </a:cubicBezTo>
                <a:cubicBezTo>
                  <a:pt x="260" y="366"/>
                  <a:pt x="260" y="363"/>
                  <a:pt x="260" y="360"/>
                </a:cubicBezTo>
                <a:cubicBezTo>
                  <a:pt x="260" y="359"/>
                  <a:pt x="260" y="359"/>
                  <a:pt x="260" y="359"/>
                </a:cubicBezTo>
                <a:cubicBezTo>
                  <a:pt x="261" y="357"/>
                  <a:pt x="261" y="355"/>
                  <a:pt x="261" y="353"/>
                </a:cubicBezTo>
                <a:cubicBezTo>
                  <a:pt x="261" y="353"/>
                  <a:pt x="261" y="353"/>
                  <a:pt x="261" y="353"/>
                </a:cubicBezTo>
                <a:cubicBezTo>
                  <a:pt x="261" y="349"/>
                  <a:pt x="261" y="346"/>
                  <a:pt x="262" y="342"/>
                </a:cubicBezTo>
                <a:cubicBezTo>
                  <a:pt x="262" y="342"/>
                  <a:pt x="262" y="341"/>
                  <a:pt x="262" y="341"/>
                </a:cubicBezTo>
                <a:cubicBezTo>
                  <a:pt x="262" y="339"/>
                  <a:pt x="262" y="337"/>
                  <a:pt x="262" y="335"/>
                </a:cubicBezTo>
                <a:cubicBezTo>
                  <a:pt x="262" y="334"/>
                  <a:pt x="262" y="334"/>
                  <a:pt x="262" y="334"/>
                </a:cubicBezTo>
                <a:cubicBezTo>
                  <a:pt x="262" y="332"/>
                  <a:pt x="262" y="331"/>
                  <a:pt x="262" y="330"/>
                </a:cubicBezTo>
                <a:cubicBezTo>
                  <a:pt x="262" y="330"/>
                  <a:pt x="262" y="329"/>
                  <a:pt x="262" y="329"/>
                </a:cubicBezTo>
                <a:cubicBezTo>
                  <a:pt x="262" y="327"/>
                  <a:pt x="263" y="325"/>
                  <a:pt x="263" y="323"/>
                </a:cubicBezTo>
                <a:cubicBezTo>
                  <a:pt x="263" y="322"/>
                  <a:pt x="263" y="322"/>
                  <a:pt x="263" y="321"/>
                </a:cubicBezTo>
                <a:cubicBezTo>
                  <a:pt x="263" y="320"/>
                  <a:pt x="263" y="320"/>
                  <a:pt x="263" y="319"/>
                </a:cubicBezTo>
                <a:cubicBezTo>
                  <a:pt x="265" y="319"/>
                  <a:pt x="268" y="319"/>
                  <a:pt x="270" y="319"/>
                </a:cubicBezTo>
                <a:cubicBezTo>
                  <a:pt x="278" y="319"/>
                  <a:pt x="285" y="319"/>
                  <a:pt x="292" y="318"/>
                </a:cubicBezTo>
                <a:cubicBezTo>
                  <a:pt x="292" y="318"/>
                  <a:pt x="292" y="319"/>
                  <a:pt x="291" y="319"/>
                </a:cubicBezTo>
                <a:cubicBezTo>
                  <a:pt x="291" y="319"/>
                  <a:pt x="291" y="319"/>
                  <a:pt x="291" y="319"/>
                </a:cubicBezTo>
                <a:cubicBezTo>
                  <a:pt x="291" y="320"/>
                  <a:pt x="290" y="322"/>
                  <a:pt x="290" y="323"/>
                </a:cubicBezTo>
                <a:cubicBezTo>
                  <a:pt x="290" y="323"/>
                  <a:pt x="289" y="324"/>
                  <a:pt x="289" y="325"/>
                </a:cubicBezTo>
                <a:cubicBezTo>
                  <a:pt x="289" y="326"/>
                  <a:pt x="288" y="327"/>
                  <a:pt x="288" y="328"/>
                </a:cubicBezTo>
                <a:cubicBezTo>
                  <a:pt x="287" y="329"/>
                  <a:pt x="287" y="330"/>
                  <a:pt x="286" y="332"/>
                </a:cubicBezTo>
                <a:cubicBezTo>
                  <a:pt x="286" y="332"/>
                  <a:pt x="285" y="333"/>
                  <a:pt x="285" y="333"/>
                </a:cubicBezTo>
                <a:cubicBezTo>
                  <a:pt x="285" y="334"/>
                  <a:pt x="284" y="336"/>
                  <a:pt x="284" y="337"/>
                </a:cubicBezTo>
                <a:cubicBezTo>
                  <a:pt x="283" y="337"/>
                  <a:pt x="283" y="338"/>
                  <a:pt x="283" y="338"/>
                </a:cubicBezTo>
                <a:cubicBezTo>
                  <a:pt x="282" y="340"/>
                  <a:pt x="282" y="341"/>
                  <a:pt x="281" y="342"/>
                </a:cubicBezTo>
                <a:cubicBezTo>
                  <a:pt x="281" y="343"/>
                  <a:pt x="281" y="343"/>
                  <a:pt x="281" y="343"/>
                </a:cubicBezTo>
                <a:cubicBezTo>
                  <a:pt x="280" y="345"/>
                  <a:pt x="279" y="346"/>
                  <a:pt x="278" y="348"/>
                </a:cubicBezTo>
                <a:cubicBezTo>
                  <a:pt x="278" y="349"/>
                  <a:pt x="278" y="349"/>
                  <a:pt x="278" y="350"/>
                </a:cubicBezTo>
                <a:cubicBezTo>
                  <a:pt x="277" y="351"/>
                  <a:pt x="276" y="352"/>
                  <a:pt x="276" y="353"/>
                </a:cubicBezTo>
                <a:cubicBezTo>
                  <a:pt x="276" y="353"/>
                  <a:pt x="275" y="354"/>
                  <a:pt x="275" y="354"/>
                </a:cubicBezTo>
                <a:cubicBezTo>
                  <a:pt x="274" y="356"/>
                  <a:pt x="274" y="357"/>
                  <a:pt x="273" y="358"/>
                </a:cubicBezTo>
                <a:cubicBezTo>
                  <a:pt x="273" y="358"/>
                  <a:pt x="273" y="359"/>
                  <a:pt x="273" y="359"/>
                </a:cubicBezTo>
                <a:cubicBezTo>
                  <a:pt x="272" y="360"/>
                  <a:pt x="271" y="362"/>
                  <a:pt x="270" y="363"/>
                </a:cubicBezTo>
                <a:cubicBezTo>
                  <a:pt x="270" y="364"/>
                  <a:pt x="270" y="364"/>
                  <a:pt x="270" y="365"/>
                </a:cubicBezTo>
                <a:cubicBezTo>
                  <a:pt x="269" y="365"/>
                  <a:pt x="269" y="366"/>
                  <a:pt x="268" y="367"/>
                </a:cubicBezTo>
                <a:cubicBezTo>
                  <a:pt x="268" y="368"/>
                  <a:pt x="267" y="368"/>
                  <a:pt x="267" y="369"/>
                </a:cubicBezTo>
                <a:cubicBezTo>
                  <a:pt x="267" y="370"/>
                  <a:pt x="266" y="371"/>
                  <a:pt x="265" y="372"/>
                </a:cubicBezTo>
                <a:cubicBezTo>
                  <a:pt x="265" y="372"/>
                  <a:pt x="265" y="372"/>
                  <a:pt x="265" y="373"/>
                </a:cubicBezTo>
                <a:cubicBezTo>
                  <a:pt x="264" y="374"/>
                  <a:pt x="263" y="375"/>
                  <a:pt x="263" y="375"/>
                </a:cubicBezTo>
                <a:cubicBezTo>
                  <a:pt x="262" y="376"/>
                  <a:pt x="262" y="376"/>
                  <a:pt x="262" y="377"/>
                </a:cubicBezTo>
                <a:cubicBezTo>
                  <a:pt x="261" y="377"/>
                  <a:pt x="261" y="378"/>
                  <a:pt x="260" y="378"/>
                </a:cubicBezTo>
                <a:cubicBezTo>
                  <a:pt x="260" y="379"/>
                  <a:pt x="260" y="379"/>
                  <a:pt x="260" y="379"/>
                </a:cubicBezTo>
                <a:cubicBezTo>
                  <a:pt x="259" y="380"/>
                  <a:pt x="258" y="381"/>
                  <a:pt x="258" y="382"/>
                </a:cubicBezTo>
                <a:cubicBezTo>
                  <a:pt x="258" y="382"/>
                  <a:pt x="258" y="382"/>
                  <a:pt x="258" y="381"/>
                </a:cubicBezTo>
                <a:close/>
                <a:moveTo>
                  <a:pt x="126" y="431"/>
                </a:moveTo>
                <a:cubicBezTo>
                  <a:pt x="131" y="430"/>
                  <a:pt x="136" y="429"/>
                  <a:pt x="141" y="427"/>
                </a:cubicBezTo>
                <a:cubicBezTo>
                  <a:pt x="141" y="436"/>
                  <a:pt x="142" y="444"/>
                  <a:pt x="143" y="447"/>
                </a:cubicBezTo>
                <a:cubicBezTo>
                  <a:pt x="136" y="442"/>
                  <a:pt x="130" y="436"/>
                  <a:pt x="126" y="43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pPr>
              <a:defRPr/>
            </a:pPr>
            <a:endParaRPr lang="en-US" sz="1300"/>
          </a:p>
        </p:txBody>
      </p:sp>
      <p:sp>
        <p:nvSpPr>
          <p:cNvPr id="40" name="Freeform 5"/>
          <p:cNvSpPr>
            <a:spLocks noEditPoints="1"/>
          </p:cNvSpPr>
          <p:nvPr/>
        </p:nvSpPr>
        <p:spPr bwMode="auto">
          <a:xfrm>
            <a:off x="9484874" y="2390776"/>
            <a:ext cx="774599" cy="3513138"/>
          </a:xfrm>
          <a:custGeom>
            <a:avLst/>
            <a:gdLst>
              <a:gd name="T0" fmla="*/ 485 w 533"/>
              <a:gd name="T1" fmla="*/ 635 h 2656"/>
              <a:gd name="T2" fmla="*/ 423 w 533"/>
              <a:gd name="T3" fmla="*/ 574 h 2656"/>
              <a:gd name="T4" fmla="*/ 464 w 533"/>
              <a:gd name="T5" fmla="*/ 552 h 2656"/>
              <a:gd name="T6" fmla="*/ 455 w 533"/>
              <a:gd name="T7" fmla="*/ 526 h 2656"/>
              <a:gd name="T8" fmla="*/ 431 w 533"/>
              <a:gd name="T9" fmla="*/ 518 h 2656"/>
              <a:gd name="T10" fmla="*/ 417 w 533"/>
              <a:gd name="T11" fmla="*/ 531 h 2656"/>
              <a:gd name="T12" fmla="*/ 420 w 533"/>
              <a:gd name="T13" fmla="*/ 553 h 2656"/>
              <a:gd name="T14" fmla="*/ 403 w 533"/>
              <a:gd name="T15" fmla="*/ 556 h 2656"/>
              <a:gd name="T16" fmla="*/ 448 w 533"/>
              <a:gd name="T17" fmla="*/ 503 h 2656"/>
              <a:gd name="T18" fmla="*/ 426 w 533"/>
              <a:gd name="T19" fmla="*/ 439 h 2656"/>
              <a:gd name="T20" fmla="*/ 364 w 533"/>
              <a:gd name="T21" fmla="*/ 419 h 2656"/>
              <a:gd name="T22" fmla="*/ 330 w 533"/>
              <a:gd name="T23" fmla="*/ 450 h 2656"/>
              <a:gd name="T24" fmla="*/ 337 w 533"/>
              <a:gd name="T25" fmla="*/ 506 h 2656"/>
              <a:gd name="T26" fmla="*/ 368 w 533"/>
              <a:gd name="T27" fmla="*/ 541 h 2656"/>
              <a:gd name="T28" fmla="*/ 366 w 533"/>
              <a:gd name="T29" fmla="*/ 526 h 2656"/>
              <a:gd name="T30" fmla="*/ 356 w 533"/>
              <a:gd name="T31" fmla="*/ 518 h 2656"/>
              <a:gd name="T32" fmla="*/ 343 w 533"/>
              <a:gd name="T33" fmla="*/ 529 h 2656"/>
              <a:gd name="T34" fmla="*/ 337 w 533"/>
              <a:gd name="T35" fmla="*/ 536 h 2656"/>
              <a:gd name="T36" fmla="*/ 363 w 533"/>
              <a:gd name="T37" fmla="*/ 545 h 2656"/>
              <a:gd name="T38" fmla="*/ 393 w 533"/>
              <a:gd name="T39" fmla="*/ 579 h 2656"/>
              <a:gd name="T40" fmla="*/ 266 w 533"/>
              <a:gd name="T41" fmla="*/ 504 h 2656"/>
              <a:gd name="T42" fmla="*/ 328 w 533"/>
              <a:gd name="T43" fmla="*/ 393 h 2656"/>
              <a:gd name="T44" fmla="*/ 390 w 533"/>
              <a:gd name="T45" fmla="*/ 389 h 2656"/>
              <a:gd name="T46" fmla="*/ 395 w 533"/>
              <a:gd name="T47" fmla="*/ 350 h 2656"/>
              <a:gd name="T48" fmla="*/ 371 w 533"/>
              <a:gd name="T49" fmla="*/ 329 h 2656"/>
              <a:gd name="T50" fmla="*/ 329 w 533"/>
              <a:gd name="T51" fmla="*/ 343 h 2656"/>
              <a:gd name="T52" fmla="*/ 314 w 533"/>
              <a:gd name="T53" fmla="*/ 387 h 2656"/>
              <a:gd name="T54" fmla="*/ 371 w 533"/>
              <a:gd name="T55" fmla="*/ 275 h 2656"/>
              <a:gd name="T56" fmla="*/ 432 w 533"/>
              <a:gd name="T57" fmla="*/ 129 h 2656"/>
              <a:gd name="T58" fmla="*/ 335 w 533"/>
              <a:gd name="T59" fmla="*/ 42 h 2656"/>
              <a:gd name="T60" fmla="*/ 160 w 533"/>
              <a:gd name="T61" fmla="*/ 98 h 2656"/>
              <a:gd name="T62" fmla="*/ 27 w 533"/>
              <a:gd name="T63" fmla="*/ 208 h 2656"/>
              <a:gd name="T64" fmla="*/ 237 w 533"/>
              <a:gd name="T65" fmla="*/ 315 h 2656"/>
              <a:gd name="T66" fmla="*/ 161 w 533"/>
              <a:gd name="T67" fmla="*/ 414 h 2656"/>
              <a:gd name="T68" fmla="*/ 185 w 533"/>
              <a:gd name="T69" fmla="*/ 355 h 2656"/>
              <a:gd name="T70" fmla="*/ 147 w 533"/>
              <a:gd name="T71" fmla="*/ 321 h 2656"/>
              <a:gd name="T72" fmla="*/ 77 w 533"/>
              <a:gd name="T73" fmla="*/ 343 h 2656"/>
              <a:gd name="T74" fmla="*/ 24 w 533"/>
              <a:gd name="T75" fmla="*/ 387 h 2656"/>
              <a:gd name="T76" fmla="*/ 119 w 533"/>
              <a:gd name="T77" fmla="*/ 431 h 2656"/>
              <a:gd name="T78" fmla="*/ 205 w 533"/>
              <a:gd name="T79" fmla="*/ 546 h 2656"/>
              <a:gd name="T80" fmla="*/ 437 w 533"/>
              <a:gd name="T81" fmla="*/ 558 h 2656"/>
              <a:gd name="T82" fmla="*/ 387 w 533"/>
              <a:gd name="T83" fmla="*/ 536 h 2656"/>
              <a:gd name="T84" fmla="*/ 389 w 533"/>
              <a:gd name="T85" fmla="*/ 531 h 2656"/>
              <a:gd name="T86" fmla="*/ 390 w 533"/>
              <a:gd name="T87" fmla="*/ 536 h 2656"/>
              <a:gd name="T88" fmla="*/ 390 w 533"/>
              <a:gd name="T89" fmla="*/ 539 h 2656"/>
              <a:gd name="T90" fmla="*/ 258 w 533"/>
              <a:gd name="T91" fmla="*/ 381 h 2656"/>
              <a:gd name="T92" fmla="*/ 259 w 533"/>
              <a:gd name="T93" fmla="*/ 376 h 2656"/>
              <a:gd name="T94" fmla="*/ 260 w 533"/>
              <a:gd name="T95" fmla="*/ 368 h 2656"/>
              <a:gd name="T96" fmla="*/ 262 w 533"/>
              <a:gd name="T97" fmla="*/ 342 h 2656"/>
              <a:gd name="T98" fmla="*/ 263 w 533"/>
              <a:gd name="T99" fmla="*/ 329 h 2656"/>
              <a:gd name="T100" fmla="*/ 292 w 533"/>
              <a:gd name="T101" fmla="*/ 318 h 2656"/>
              <a:gd name="T102" fmla="*/ 288 w 533"/>
              <a:gd name="T103" fmla="*/ 328 h 2656"/>
              <a:gd name="T104" fmla="*/ 281 w 533"/>
              <a:gd name="T105" fmla="*/ 342 h 2656"/>
              <a:gd name="T106" fmla="*/ 275 w 533"/>
              <a:gd name="T107" fmla="*/ 354 h 2656"/>
              <a:gd name="T108" fmla="*/ 268 w 533"/>
              <a:gd name="T109" fmla="*/ 367 h 2656"/>
              <a:gd name="T110" fmla="*/ 262 w 533"/>
              <a:gd name="T111" fmla="*/ 377 h 2656"/>
              <a:gd name="T112" fmla="*/ 126 w 533"/>
              <a:gd name="T113" fmla="*/ 431 h 2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3" h="2656">
                <a:moveTo>
                  <a:pt x="533" y="2656"/>
                </a:moveTo>
                <a:cubicBezTo>
                  <a:pt x="533" y="2562"/>
                  <a:pt x="533" y="716"/>
                  <a:pt x="533" y="716"/>
                </a:cubicBezTo>
                <a:cubicBezTo>
                  <a:pt x="533" y="716"/>
                  <a:pt x="531" y="680"/>
                  <a:pt x="490" y="640"/>
                </a:cubicBezTo>
                <a:cubicBezTo>
                  <a:pt x="502" y="638"/>
                  <a:pt x="504" y="636"/>
                  <a:pt x="489" y="635"/>
                </a:cubicBezTo>
                <a:cubicBezTo>
                  <a:pt x="488" y="635"/>
                  <a:pt x="486" y="635"/>
                  <a:pt x="485" y="635"/>
                </a:cubicBezTo>
                <a:cubicBezTo>
                  <a:pt x="467" y="618"/>
                  <a:pt x="442" y="601"/>
                  <a:pt x="408" y="585"/>
                </a:cubicBezTo>
                <a:cubicBezTo>
                  <a:pt x="408" y="585"/>
                  <a:pt x="408" y="585"/>
                  <a:pt x="408" y="584"/>
                </a:cubicBezTo>
                <a:cubicBezTo>
                  <a:pt x="410" y="582"/>
                  <a:pt x="413" y="579"/>
                  <a:pt x="417" y="577"/>
                </a:cubicBezTo>
                <a:cubicBezTo>
                  <a:pt x="419" y="576"/>
                  <a:pt x="420" y="575"/>
                  <a:pt x="422" y="574"/>
                </a:cubicBezTo>
                <a:cubicBezTo>
                  <a:pt x="422" y="575"/>
                  <a:pt x="421" y="576"/>
                  <a:pt x="423" y="574"/>
                </a:cubicBezTo>
                <a:cubicBezTo>
                  <a:pt x="428" y="570"/>
                  <a:pt x="435" y="564"/>
                  <a:pt x="440" y="558"/>
                </a:cubicBezTo>
                <a:cubicBezTo>
                  <a:pt x="443" y="558"/>
                  <a:pt x="445" y="557"/>
                  <a:pt x="448" y="556"/>
                </a:cubicBezTo>
                <a:cubicBezTo>
                  <a:pt x="449" y="556"/>
                  <a:pt x="450" y="557"/>
                  <a:pt x="452" y="557"/>
                </a:cubicBezTo>
                <a:cubicBezTo>
                  <a:pt x="456" y="557"/>
                  <a:pt x="459" y="554"/>
                  <a:pt x="460" y="551"/>
                </a:cubicBezTo>
                <a:cubicBezTo>
                  <a:pt x="461" y="552"/>
                  <a:pt x="462" y="552"/>
                  <a:pt x="464" y="552"/>
                </a:cubicBezTo>
                <a:cubicBezTo>
                  <a:pt x="469" y="552"/>
                  <a:pt x="474" y="547"/>
                  <a:pt x="474" y="542"/>
                </a:cubicBezTo>
                <a:cubicBezTo>
                  <a:pt x="474" y="537"/>
                  <a:pt x="470" y="533"/>
                  <a:pt x="465" y="532"/>
                </a:cubicBezTo>
                <a:cubicBezTo>
                  <a:pt x="464" y="529"/>
                  <a:pt x="461" y="526"/>
                  <a:pt x="458" y="526"/>
                </a:cubicBezTo>
                <a:cubicBezTo>
                  <a:pt x="457" y="526"/>
                  <a:pt x="457" y="526"/>
                  <a:pt x="456" y="527"/>
                </a:cubicBezTo>
                <a:cubicBezTo>
                  <a:pt x="456" y="526"/>
                  <a:pt x="456" y="526"/>
                  <a:pt x="455" y="526"/>
                </a:cubicBezTo>
                <a:cubicBezTo>
                  <a:pt x="455" y="526"/>
                  <a:pt x="455" y="526"/>
                  <a:pt x="455" y="526"/>
                </a:cubicBezTo>
                <a:cubicBezTo>
                  <a:pt x="454" y="524"/>
                  <a:pt x="452" y="522"/>
                  <a:pt x="450" y="522"/>
                </a:cubicBezTo>
                <a:cubicBezTo>
                  <a:pt x="450" y="522"/>
                  <a:pt x="450" y="522"/>
                  <a:pt x="450" y="522"/>
                </a:cubicBezTo>
                <a:cubicBezTo>
                  <a:pt x="449" y="517"/>
                  <a:pt x="445" y="512"/>
                  <a:pt x="440" y="512"/>
                </a:cubicBezTo>
                <a:cubicBezTo>
                  <a:pt x="436" y="512"/>
                  <a:pt x="432" y="515"/>
                  <a:pt x="431" y="518"/>
                </a:cubicBezTo>
                <a:cubicBezTo>
                  <a:pt x="430" y="518"/>
                  <a:pt x="430" y="518"/>
                  <a:pt x="430" y="518"/>
                </a:cubicBezTo>
                <a:cubicBezTo>
                  <a:pt x="427" y="518"/>
                  <a:pt x="424" y="521"/>
                  <a:pt x="424" y="525"/>
                </a:cubicBezTo>
                <a:cubicBezTo>
                  <a:pt x="424" y="525"/>
                  <a:pt x="424" y="526"/>
                  <a:pt x="424" y="526"/>
                </a:cubicBezTo>
                <a:cubicBezTo>
                  <a:pt x="422" y="527"/>
                  <a:pt x="420" y="528"/>
                  <a:pt x="418" y="530"/>
                </a:cubicBezTo>
                <a:cubicBezTo>
                  <a:pt x="418" y="530"/>
                  <a:pt x="417" y="531"/>
                  <a:pt x="417" y="531"/>
                </a:cubicBezTo>
                <a:cubicBezTo>
                  <a:pt x="417" y="531"/>
                  <a:pt x="416" y="531"/>
                  <a:pt x="416" y="531"/>
                </a:cubicBezTo>
                <a:cubicBezTo>
                  <a:pt x="413" y="531"/>
                  <a:pt x="411" y="533"/>
                  <a:pt x="411" y="536"/>
                </a:cubicBezTo>
                <a:cubicBezTo>
                  <a:pt x="411" y="536"/>
                  <a:pt x="411" y="537"/>
                  <a:pt x="411" y="537"/>
                </a:cubicBezTo>
                <a:cubicBezTo>
                  <a:pt x="410" y="539"/>
                  <a:pt x="410" y="541"/>
                  <a:pt x="410" y="543"/>
                </a:cubicBezTo>
                <a:cubicBezTo>
                  <a:pt x="410" y="549"/>
                  <a:pt x="414" y="553"/>
                  <a:pt x="420" y="553"/>
                </a:cubicBezTo>
                <a:cubicBezTo>
                  <a:pt x="422" y="553"/>
                  <a:pt x="423" y="552"/>
                  <a:pt x="425" y="551"/>
                </a:cubicBezTo>
                <a:cubicBezTo>
                  <a:pt x="426" y="553"/>
                  <a:pt x="428" y="554"/>
                  <a:pt x="430" y="555"/>
                </a:cubicBezTo>
                <a:cubicBezTo>
                  <a:pt x="429" y="559"/>
                  <a:pt x="428" y="563"/>
                  <a:pt x="426" y="567"/>
                </a:cubicBezTo>
                <a:cubicBezTo>
                  <a:pt x="421" y="571"/>
                  <a:pt x="415" y="574"/>
                  <a:pt x="407" y="577"/>
                </a:cubicBezTo>
                <a:cubicBezTo>
                  <a:pt x="406" y="570"/>
                  <a:pt x="405" y="563"/>
                  <a:pt x="403" y="556"/>
                </a:cubicBezTo>
                <a:cubicBezTo>
                  <a:pt x="398" y="531"/>
                  <a:pt x="397" y="521"/>
                  <a:pt x="398" y="516"/>
                </a:cubicBezTo>
                <a:cubicBezTo>
                  <a:pt x="401" y="515"/>
                  <a:pt x="404" y="514"/>
                  <a:pt x="407" y="513"/>
                </a:cubicBezTo>
                <a:cubicBezTo>
                  <a:pt x="410" y="515"/>
                  <a:pt x="414" y="516"/>
                  <a:pt x="418" y="516"/>
                </a:cubicBezTo>
                <a:cubicBezTo>
                  <a:pt x="427" y="516"/>
                  <a:pt x="435" y="510"/>
                  <a:pt x="438" y="501"/>
                </a:cubicBezTo>
                <a:cubicBezTo>
                  <a:pt x="441" y="503"/>
                  <a:pt x="444" y="503"/>
                  <a:pt x="448" y="503"/>
                </a:cubicBezTo>
                <a:cubicBezTo>
                  <a:pt x="461" y="503"/>
                  <a:pt x="473" y="492"/>
                  <a:pt x="473" y="478"/>
                </a:cubicBezTo>
                <a:cubicBezTo>
                  <a:pt x="473" y="465"/>
                  <a:pt x="463" y="454"/>
                  <a:pt x="450" y="453"/>
                </a:cubicBezTo>
                <a:cubicBezTo>
                  <a:pt x="448" y="445"/>
                  <a:pt x="441" y="439"/>
                  <a:pt x="432" y="439"/>
                </a:cubicBezTo>
                <a:cubicBezTo>
                  <a:pt x="431" y="439"/>
                  <a:pt x="430" y="439"/>
                  <a:pt x="429" y="439"/>
                </a:cubicBezTo>
                <a:cubicBezTo>
                  <a:pt x="428" y="439"/>
                  <a:pt x="427" y="439"/>
                  <a:pt x="426" y="439"/>
                </a:cubicBezTo>
                <a:cubicBezTo>
                  <a:pt x="426" y="439"/>
                  <a:pt x="426" y="439"/>
                  <a:pt x="425" y="439"/>
                </a:cubicBezTo>
                <a:cubicBezTo>
                  <a:pt x="425" y="433"/>
                  <a:pt x="419" y="428"/>
                  <a:pt x="413" y="428"/>
                </a:cubicBezTo>
                <a:cubicBezTo>
                  <a:pt x="412" y="428"/>
                  <a:pt x="412" y="428"/>
                  <a:pt x="412" y="428"/>
                </a:cubicBezTo>
                <a:cubicBezTo>
                  <a:pt x="411" y="415"/>
                  <a:pt x="400" y="404"/>
                  <a:pt x="387" y="404"/>
                </a:cubicBezTo>
                <a:cubicBezTo>
                  <a:pt x="377" y="404"/>
                  <a:pt x="368" y="410"/>
                  <a:pt x="364" y="419"/>
                </a:cubicBezTo>
                <a:cubicBezTo>
                  <a:pt x="364" y="419"/>
                  <a:pt x="363" y="419"/>
                  <a:pt x="363" y="419"/>
                </a:cubicBezTo>
                <a:cubicBezTo>
                  <a:pt x="354" y="419"/>
                  <a:pt x="347" y="426"/>
                  <a:pt x="347" y="435"/>
                </a:cubicBezTo>
                <a:cubicBezTo>
                  <a:pt x="347" y="436"/>
                  <a:pt x="347" y="437"/>
                  <a:pt x="348" y="438"/>
                </a:cubicBezTo>
                <a:cubicBezTo>
                  <a:pt x="342" y="440"/>
                  <a:pt x="337" y="444"/>
                  <a:pt x="333" y="449"/>
                </a:cubicBezTo>
                <a:cubicBezTo>
                  <a:pt x="332" y="449"/>
                  <a:pt x="331" y="449"/>
                  <a:pt x="330" y="450"/>
                </a:cubicBezTo>
                <a:cubicBezTo>
                  <a:pt x="329" y="450"/>
                  <a:pt x="329" y="450"/>
                  <a:pt x="328" y="450"/>
                </a:cubicBezTo>
                <a:cubicBezTo>
                  <a:pt x="321" y="450"/>
                  <a:pt x="315" y="456"/>
                  <a:pt x="315" y="463"/>
                </a:cubicBezTo>
                <a:cubicBezTo>
                  <a:pt x="315" y="464"/>
                  <a:pt x="316" y="466"/>
                  <a:pt x="316" y="467"/>
                </a:cubicBezTo>
                <a:cubicBezTo>
                  <a:pt x="313" y="471"/>
                  <a:pt x="312" y="476"/>
                  <a:pt x="312" y="481"/>
                </a:cubicBezTo>
                <a:cubicBezTo>
                  <a:pt x="312" y="495"/>
                  <a:pt x="323" y="506"/>
                  <a:pt x="337" y="506"/>
                </a:cubicBezTo>
                <a:cubicBezTo>
                  <a:pt x="342" y="506"/>
                  <a:pt x="346" y="505"/>
                  <a:pt x="350" y="502"/>
                </a:cubicBezTo>
                <a:cubicBezTo>
                  <a:pt x="355" y="508"/>
                  <a:pt x="362" y="512"/>
                  <a:pt x="369" y="515"/>
                </a:cubicBezTo>
                <a:cubicBezTo>
                  <a:pt x="373" y="525"/>
                  <a:pt x="381" y="537"/>
                  <a:pt x="386" y="550"/>
                </a:cubicBezTo>
                <a:cubicBezTo>
                  <a:pt x="377" y="548"/>
                  <a:pt x="371" y="546"/>
                  <a:pt x="367" y="543"/>
                </a:cubicBezTo>
                <a:cubicBezTo>
                  <a:pt x="367" y="543"/>
                  <a:pt x="368" y="542"/>
                  <a:pt x="368" y="541"/>
                </a:cubicBezTo>
                <a:cubicBezTo>
                  <a:pt x="369" y="542"/>
                  <a:pt x="369" y="542"/>
                  <a:pt x="370" y="542"/>
                </a:cubicBezTo>
                <a:cubicBezTo>
                  <a:pt x="374" y="542"/>
                  <a:pt x="376" y="539"/>
                  <a:pt x="376" y="536"/>
                </a:cubicBezTo>
                <a:cubicBezTo>
                  <a:pt x="376" y="533"/>
                  <a:pt x="374" y="530"/>
                  <a:pt x="371" y="530"/>
                </a:cubicBezTo>
                <a:cubicBezTo>
                  <a:pt x="370" y="528"/>
                  <a:pt x="369" y="526"/>
                  <a:pt x="367" y="526"/>
                </a:cubicBezTo>
                <a:cubicBezTo>
                  <a:pt x="366" y="526"/>
                  <a:pt x="366" y="526"/>
                  <a:pt x="366" y="526"/>
                </a:cubicBezTo>
                <a:cubicBezTo>
                  <a:pt x="366" y="526"/>
                  <a:pt x="365" y="526"/>
                  <a:pt x="365" y="526"/>
                </a:cubicBezTo>
                <a:cubicBezTo>
                  <a:pt x="365" y="526"/>
                  <a:pt x="365" y="526"/>
                  <a:pt x="365" y="526"/>
                </a:cubicBezTo>
                <a:cubicBezTo>
                  <a:pt x="365" y="525"/>
                  <a:pt x="363" y="524"/>
                  <a:pt x="362" y="524"/>
                </a:cubicBezTo>
                <a:cubicBezTo>
                  <a:pt x="362" y="524"/>
                  <a:pt x="362" y="524"/>
                  <a:pt x="362" y="524"/>
                </a:cubicBezTo>
                <a:cubicBezTo>
                  <a:pt x="362" y="520"/>
                  <a:pt x="359" y="518"/>
                  <a:pt x="356" y="518"/>
                </a:cubicBezTo>
                <a:cubicBezTo>
                  <a:pt x="353" y="518"/>
                  <a:pt x="351" y="519"/>
                  <a:pt x="350" y="521"/>
                </a:cubicBezTo>
                <a:cubicBezTo>
                  <a:pt x="350" y="521"/>
                  <a:pt x="350" y="521"/>
                  <a:pt x="350" y="521"/>
                </a:cubicBezTo>
                <a:cubicBezTo>
                  <a:pt x="348" y="521"/>
                  <a:pt x="346" y="523"/>
                  <a:pt x="346" y="525"/>
                </a:cubicBezTo>
                <a:cubicBezTo>
                  <a:pt x="346" y="525"/>
                  <a:pt x="346" y="526"/>
                  <a:pt x="346" y="526"/>
                </a:cubicBezTo>
                <a:cubicBezTo>
                  <a:pt x="345" y="526"/>
                  <a:pt x="343" y="527"/>
                  <a:pt x="343" y="529"/>
                </a:cubicBezTo>
                <a:cubicBezTo>
                  <a:pt x="342" y="529"/>
                  <a:pt x="342" y="529"/>
                  <a:pt x="342" y="529"/>
                </a:cubicBezTo>
                <a:cubicBezTo>
                  <a:pt x="342" y="529"/>
                  <a:pt x="342" y="529"/>
                  <a:pt x="341" y="529"/>
                </a:cubicBezTo>
                <a:cubicBezTo>
                  <a:pt x="340" y="529"/>
                  <a:pt x="338" y="530"/>
                  <a:pt x="338" y="532"/>
                </a:cubicBezTo>
                <a:cubicBezTo>
                  <a:pt x="338" y="532"/>
                  <a:pt x="338" y="533"/>
                  <a:pt x="338" y="533"/>
                </a:cubicBezTo>
                <a:cubicBezTo>
                  <a:pt x="338" y="534"/>
                  <a:pt x="337" y="535"/>
                  <a:pt x="337" y="536"/>
                </a:cubicBezTo>
                <a:cubicBezTo>
                  <a:pt x="337" y="540"/>
                  <a:pt x="340" y="543"/>
                  <a:pt x="344" y="543"/>
                </a:cubicBezTo>
                <a:cubicBezTo>
                  <a:pt x="345" y="543"/>
                  <a:pt x="346" y="542"/>
                  <a:pt x="347" y="542"/>
                </a:cubicBezTo>
                <a:cubicBezTo>
                  <a:pt x="349" y="544"/>
                  <a:pt x="352" y="545"/>
                  <a:pt x="355" y="545"/>
                </a:cubicBezTo>
                <a:cubicBezTo>
                  <a:pt x="357" y="545"/>
                  <a:pt x="359" y="545"/>
                  <a:pt x="360" y="544"/>
                </a:cubicBezTo>
                <a:cubicBezTo>
                  <a:pt x="361" y="545"/>
                  <a:pt x="362" y="545"/>
                  <a:pt x="363" y="545"/>
                </a:cubicBezTo>
                <a:cubicBezTo>
                  <a:pt x="364" y="545"/>
                  <a:pt x="365" y="545"/>
                  <a:pt x="365" y="544"/>
                </a:cubicBezTo>
                <a:cubicBezTo>
                  <a:pt x="372" y="549"/>
                  <a:pt x="382" y="552"/>
                  <a:pt x="386" y="553"/>
                </a:cubicBezTo>
                <a:cubicBezTo>
                  <a:pt x="386" y="553"/>
                  <a:pt x="387" y="553"/>
                  <a:pt x="387" y="553"/>
                </a:cubicBezTo>
                <a:cubicBezTo>
                  <a:pt x="390" y="561"/>
                  <a:pt x="392" y="568"/>
                  <a:pt x="393" y="575"/>
                </a:cubicBezTo>
                <a:cubicBezTo>
                  <a:pt x="393" y="576"/>
                  <a:pt x="393" y="578"/>
                  <a:pt x="393" y="579"/>
                </a:cubicBezTo>
                <a:cubicBezTo>
                  <a:pt x="296" y="534"/>
                  <a:pt x="272" y="510"/>
                  <a:pt x="267" y="504"/>
                </a:cubicBezTo>
                <a:cubicBezTo>
                  <a:pt x="267" y="503"/>
                  <a:pt x="267" y="503"/>
                  <a:pt x="267" y="503"/>
                </a:cubicBezTo>
                <a:cubicBezTo>
                  <a:pt x="267" y="503"/>
                  <a:pt x="267" y="503"/>
                  <a:pt x="266" y="503"/>
                </a:cubicBezTo>
                <a:cubicBezTo>
                  <a:pt x="266" y="503"/>
                  <a:pt x="266" y="503"/>
                  <a:pt x="266" y="503"/>
                </a:cubicBezTo>
                <a:cubicBezTo>
                  <a:pt x="266" y="504"/>
                  <a:pt x="266" y="504"/>
                  <a:pt x="266" y="504"/>
                </a:cubicBezTo>
                <a:cubicBezTo>
                  <a:pt x="264" y="506"/>
                  <a:pt x="260" y="510"/>
                  <a:pt x="252" y="517"/>
                </a:cubicBezTo>
                <a:cubicBezTo>
                  <a:pt x="251" y="505"/>
                  <a:pt x="250" y="493"/>
                  <a:pt x="251" y="481"/>
                </a:cubicBezTo>
                <a:cubicBezTo>
                  <a:pt x="252" y="460"/>
                  <a:pt x="258" y="439"/>
                  <a:pt x="266" y="419"/>
                </a:cubicBezTo>
                <a:cubicBezTo>
                  <a:pt x="268" y="418"/>
                  <a:pt x="269" y="418"/>
                  <a:pt x="271" y="418"/>
                </a:cubicBezTo>
                <a:cubicBezTo>
                  <a:pt x="282" y="416"/>
                  <a:pt x="308" y="406"/>
                  <a:pt x="328" y="393"/>
                </a:cubicBezTo>
                <a:cubicBezTo>
                  <a:pt x="330" y="394"/>
                  <a:pt x="332" y="395"/>
                  <a:pt x="335" y="395"/>
                </a:cubicBezTo>
                <a:cubicBezTo>
                  <a:pt x="337" y="395"/>
                  <a:pt x="340" y="394"/>
                  <a:pt x="342" y="393"/>
                </a:cubicBezTo>
                <a:cubicBezTo>
                  <a:pt x="346" y="395"/>
                  <a:pt x="351" y="397"/>
                  <a:pt x="356" y="397"/>
                </a:cubicBezTo>
                <a:cubicBezTo>
                  <a:pt x="366" y="397"/>
                  <a:pt x="374" y="392"/>
                  <a:pt x="381" y="386"/>
                </a:cubicBezTo>
                <a:cubicBezTo>
                  <a:pt x="383" y="388"/>
                  <a:pt x="386" y="389"/>
                  <a:pt x="390" y="389"/>
                </a:cubicBezTo>
                <a:cubicBezTo>
                  <a:pt x="399" y="389"/>
                  <a:pt x="407" y="381"/>
                  <a:pt x="407" y="371"/>
                </a:cubicBezTo>
                <a:cubicBezTo>
                  <a:pt x="407" y="368"/>
                  <a:pt x="406" y="365"/>
                  <a:pt x="404" y="362"/>
                </a:cubicBezTo>
                <a:cubicBezTo>
                  <a:pt x="404" y="361"/>
                  <a:pt x="404" y="360"/>
                  <a:pt x="404" y="359"/>
                </a:cubicBezTo>
                <a:cubicBezTo>
                  <a:pt x="404" y="354"/>
                  <a:pt x="400" y="350"/>
                  <a:pt x="395" y="350"/>
                </a:cubicBezTo>
                <a:cubicBezTo>
                  <a:pt x="395" y="350"/>
                  <a:pt x="395" y="350"/>
                  <a:pt x="395" y="350"/>
                </a:cubicBezTo>
                <a:cubicBezTo>
                  <a:pt x="394" y="350"/>
                  <a:pt x="393" y="350"/>
                  <a:pt x="392" y="350"/>
                </a:cubicBezTo>
                <a:cubicBezTo>
                  <a:pt x="390" y="346"/>
                  <a:pt x="386" y="344"/>
                  <a:pt x="382" y="343"/>
                </a:cubicBezTo>
                <a:cubicBezTo>
                  <a:pt x="382" y="342"/>
                  <a:pt x="383" y="341"/>
                  <a:pt x="383" y="340"/>
                </a:cubicBezTo>
                <a:cubicBezTo>
                  <a:pt x="383" y="334"/>
                  <a:pt x="378" y="329"/>
                  <a:pt x="372" y="329"/>
                </a:cubicBezTo>
                <a:cubicBezTo>
                  <a:pt x="372" y="329"/>
                  <a:pt x="371" y="329"/>
                  <a:pt x="371" y="329"/>
                </a:cubicBezTo>
                <a:cubicBezTo>
                  <a:pt x="368" y="323"/>
                  <a:pt x="362" y="319"/>
                  <a:pt x="356" y="319"/>
                </a:cubicBezTo>
                <a:cubicBezTo>
                  <a:pt x="346" y="319"/>
                  <a:pt x="339" y="326"/>
                  <a:pt x="339" y="335"/>
                </a:cubicBezTo>
                <a:cubicBezTo>
                  <a:pt x="338" y="335"/>
                  <a:pt x="338" y="335"/>
                  <a:pt x="338" y="335"/>
                </a:cubicBezTo>
                <a:cubicBezTo>
                  <a:pt x="334" y="335"/>
                  <a:pt x="330" y="339"/>
                  <a:pt x="329" y="343"/>
                </a:cubicBezTo>
                <a:cubicBezTo>
                  <a:pt x="329" y="343"/>
                  <a:pt x="329" y="343"/>
                  <a:pt x="329" y="343"/>
                </a:cubicBezTo>
                <a:cubicBezTo>
                  <a:pt x="328" y="343"/>
                  <a:pt x="328" y="343"/>
                  <a:pt x="327" y="343"/>
                </a:cubicBezTo>
                <a:cubicBezTo>
                  <a:pt x="326" y="343"/>
                  <a:pt x="326" y="343"/>
                  <a:pt x="325" y="343"/>
                </a:cubicBezTo>
                <a:cubicBezTo>
                  <a:pt x="319" y="343"/>
                  <a:pt x="314" y="347"/>
                  <a:pt x="313" y="353"/>
                </a:cubicBezTo>
                <a:cubicBezTo>
                  <a:pt x="304" y="354"/>
                  <a:pt x="297" y="361"/>
                  <a:pt x="297" y="370"/>
                </a:cubicBezTo>
                <a:cubicBezTo>
                  <a:pt x="297" y="379"/>
                  <a:pt x="305" y="387"/>
                  <a:pt x="314" y="387"/>
                </a:cubicBezTo>
                <a:cubicBezTo>
                  <a:pt x="317" y="387"/>
                  <a:pt x="319" y="386"/>
                  <a:pt x="321" y="385"/>
                </a:cubicBezTo>
                <a:cubicBezTo>
                  <a:pt x="322" y="387"/>
                  <a:pt x="323" y="389"/>
                  <a:pt x="324" y="390"/>
                </a:cubicBezTo>
                <a:cubicBezTo>
                  <a:pt x="312" y="398"/>
                  <a:pt x="294" y="405"/>
                  <a:pt x="270" y="409"/>
                </a:cubicBezTo>
                <a:cubicBezTo>
                  <a:pt x="285" y="373"/>
                  <a:pt x="306" y="340"/>
                  <a:pt x="318" y="311"/>
                </a:cubicBezTo>
                <a:cubicBezTo>
                  <a:pt x="338" y="303"/>
                  <a:pt x="356" y="291"/>
                  <a:pt x="371" y="275"/>
                </a:cubicBezTo>
                <a:cubicBezTo>
                  <a:pt x="381" y="282"/>
                  <a:pt x="394" y="286"/>
                  <a:pt x="408" y="286"/>
                </a:cubicBezTo>
                <a:cubicBezTo>
                  <a:pt x="447" y="286"/>
                  <a:pt x="478" y="255"/>
                  <a:pt x="478" y="216"/>
                </a:cubicBezTo>
                <a:cubicBezTo>
                  <a:pt x="478" y="201"/>
                  <a:pt x="474" y="188"/>
                  <a:pt x="466" y="177"/>
                </a:cubicBezTo>
                <a:cubicBezTo>
                  <a:pt x="467" y="173"/>
                  <a:pt x="468" y="169"/>
                  <a:pt x="468" y="165"/>
                </a:cubicBezTo>
                <a:cubicBezTo>
                  <a:pt x="468" y="145"/>
                  <a:pt x="452" y="129"/>
                  <a:pt x="432" y="129"/>
                </a:cubicBezTo>
                <a:cubicBezTo>
                  <a:pt x="431" y="129"/>
                  <a:pt x="430" y="129"/>
                  <a:pt x="429" y="129"/>
                </a:cubicBezTo>
                <a:cubicBezTo>
                  <a:pt x="426" y="127"/>
                  <a:pt x="422" y="126"/>
                  <a:pt x="419" y="125"/>
                </a:cubicBezTo>
                <a:cubicBezTo>
                  <a:pt x="409" y="111"/>
                  <a:pt x="395" y="101"/>
                  <a:pt x="378" y="96"/>
                </a:cubicBezTo>
                <a:cubicBezTo>
                  <a:pt x="379" y="93"/>
                  <a:pt x="379" y="89"/>
                  <a:pt x="379" y="86"/>
                </a:cubicBezTo>
                <a:cubicBezTo>
                  <a:pt x="379" y="61"/>
                  <a:pt x="359" y="42"/>
                  <a:pt x="335" y="42"/>
                </a:cubicBezTo>
                <a:cubicBezTo>
                  <a:pt x="334" y="42"/>
                  <a:pt x="333" y="42"/>
                  <a:pt x="332" y="42"/>
                </a:cubicBezTo>
                <a:cubicBezTo>
                  <a:pt x="321" y="17"/>
                  <a:pt x="296" y="0"/>
                  <a:pt x="267" y="0"/>
                </a:cubicBezTo>
                <a:cubicBezTo>
                  <a:pt x="230" y="0"/>
                  <a:pt x="199" y="30"/>
                  <a:pt x="197" y="67"/>
                </a:cubicBezTo>
                <a:cubicBezTo>
                  <a:pt x="197" y="67"/>
                  <a:pt x="196" y="67"/>
                  <a:pt x="195" y="67"/>
                </a:cubicBezTo>
                <a:cubicBezTo>
                  <a:pt x="177" y="67"/>
                  <a:pt x="162" y="81"/>
                  <a:pt x="160" y="98"/>
                </a:cubicBezTo>
                <a:cubicBezTo>
                  <a:pt x="159" y="98"/>
                  <a:pt x="159" y="98"/>
                  <a:pt x="158" y="98"/>
                </a:cubicBezTo>
                <a:cubicBezTo>
                  <a:pt x="155" y="98"/>
                  <a:pt x="152" y="99"/>
                  <a:pt x="149" y="99"/>
                </a:cubicBezTo>
                <a:cubicBezTo>
                  <a:pt x="147" y="99"/>
                  <a:pt x="144" y="98"/>
                  <a:pt x="141" y="98"/>
                </a:cubicBezTo>
                <a:cubicBezTo>
                  <a:pt x="117" y="98"/>
                  <a:pt x="96" y="116"/>
                  <a:pt x="91" y="139"/>
                </a:cubicBezTo>
                <a:cubicBezTo>
                  <a:pt x="55" y="142"/>
                  <a:pt x="27" y="172"/>
                  <a:pt x="27" y="208"/>
                </a:cubicBezTo>
                <a:cubicBezTo>
                  <a:pt x="27" y="247"/>
                  <a:pt x="59" y="279"/>
                  <a:pt x="97" y="279"/>
                </a:cubicBezTo>
                <a:cubicBezTo>
                  <a:pt x="107" y="279"/>
                  <a:pt x="117" y="277"/>
                  <a:pt x="126" y="273"/>
                </a:cubicBezTo>
                <a:cubicBezTo>
                  <a:pt x="133" y="296"/>
                  <a:pt x="155" y="313"/>
                  <a:pt x="181" y="313"/>
                </a:cubicBezTo>
                <a:cubicBezTo>
                  <a:pt x="192" y="313"/>
                  <a:pt x="202" y="310"/>
                  <a:pt x="211" y="305"/>
                </a:cubicBezTo>
                <a:cubicBezTo>
                  <a:pt x="219" y="309"/>
                  <a:pt x="228" y="313"/>
                  <a:pt x="237" y="315"/>
                </a:cubicBezTo>
                <a:cubicBezTo>
                  <a:pt x="239" y="328"/>
                  <a:pt x="238" y="357"/>
                  <a:pt x="222" y="425"/>
                </a:cubicBezTo>
                <a:cubicBezTo>
                  <a:pt x="217" y="447"/>
                  <a:pt x="214" y="467"/>
                  <a:pt x="211" y="486"/>
                </a:cubicBezTo>
                <a:cubicBezTo>
                  <a:pt x="190" y="478"/>
                  <a:pt x="172" y="468"/>
                  <a:pt x="158" y="459"/>
                </a:cubicBezTo>
                <a:cubicBezTo>
                  <a:pt x="153" y="447"/>
                  <a:pt x="149" y="435"/>
                  <a:pt x="148" y="424"/>
                </a:cubicBezTo>
                <a:cubicBezTo>
                  <a:pt x="153" y="421"/>
                  <a:pt x="157" y="418"/>
                  <a:pt x="161" y="414"/>
                </a:cubicBezTo>
                <a:cubicBezTo>
                  <a:pt x="165" y="416"/>
                  <a:pt x="170" y="418"/>
                  <a:pt x="176" y="418"/>
                </a:cubicBezTo>
                <a:cubicBezTo>
                  <a:pt x="191" y="418"/>
                  <a:pt x="204" y="406"/>
                  <a:pt x="204" y="390"/>
                </a:cubicBezTo>
                <a:cubicBezTo>
                  <a:pt x="204" y="384"/>
                  <a:pt x="202" y="379"/>
                  <a:pt x="199" y="375"/>
                </a:cubicBezTo>
                <a:cubicBezTo>
                  <a:pt x="199" y="373"/>
                  <a:pt x="200" y="371"/>
                  <a:pt x="200" y="370"/>
                </a:cubicBezTo>
                <a:cubicBezTo>
                  <a:pt x="200" y="362"/>
                  <a:pt x="193" y="355"/>
                  <a:pt x="185" y="355"/>
                </a:cubicBezTo>
                <a:cubicBezTo>
                  <a:pt x="185" y="355"/>
                  <a:pt x="184" y="355"/>
                  <a:pt x="184" y="355"/>
                </a:cubicBezTo>
                <a:cubicBezTo>
                  <a:pt x="183" y="355"/>
                  <a:pt x="182" y="354"/>
                  <a:pt x="180" y="354"/>
                </a:cubicBezTo>
                <a:cubicBezTo>
                  <a:pt x="176" y="348"/>
                  <a:pt x="171" y="344"/>
                  <a:pt x="164" y="342"/>
                </a:cubicBezTo>
                <a:cubicBezTo>
                  <a:pt x="164" y="341"/>
                  <a:pt x="164" y="340"/>
                  <a:pt x="164" y="338"/>
                </a:cubicBezTo>
                <a:cubicBezTo>
                  <a:pt x="164" y="329"/>
                  <a:pt x="157" y="321"/>
                  <a:pt x="147" y="321"/>
                </a:cubicBezTo>
                <a:cubicBezTo>
                  <a:pt x="146" y="321"/>
                  <a:pt x="146" y="321"/>
                  <a:pt x="145" y="321"/>
                </a:cubicBezTo>
                <a:cubicBezTo>
                  <a:pt x="141" y="311"/>
                  <a:pt x="131" y="304"/>
                  <a:pt x="120" y="304"/>
                </a:cubicBezTo>
                <a:cubicBezTo>
                  <a:pt x="105" y="304"/>
                  <a:pt x="93" y="316"/>
                  <a:pt x="92" y="331"/>
                </a:cubicBezTo>
                <a:cubicBezTo>
                  <a:pt x="92" y="331"/>
                  <a:pt x="92" y="331"/>
                  <a:pt x="91" y="331"/>
                </a:cubicBezTo>
                <a:cubicBezTo>
                  <a:pt x="84" y="331"/>
                  <a:pt x="78" y="336"/>
                  <a:pt x="77" y="343"/>
                </a:cubicBezTo>
                <a:cubicBezTo>
                  <a:pt x="77" y="343"/>
                  <a:pt x="77" y="343"/>
                  <a:pt x="76" y="343"/>
                </a:cubicBezTo>
                <a:cubicBezTo>
                  <a:pt x="75" y="343"/>
                  <a:pt x="74" y="343"/>
                  <a:pt x="73" y="344"/>
                </a:cubicBezTo>
                <a:cubicBezTo>
                  <a:pt x="72" y="343"/>
                  <a:pt x="71" y="343"/>
                  <a:pt x="70" y="343"/>
                </a:cubicBezTo>
                <a:cubicBezTo>
                  <a:pt x="60" y="343"/>
                  <a:pt x="52" y="350"/>
                  <a:pt x="50" y="359"/>
                </a:cubicBezTo>
                <a:cubicBezTo>
                  <a:pt x="35" y="361"/>
                  <a:pt x="24" y="372"/>
                  <a:pt x="24" y="387"/>
                </a:cubicBezTo>
                <a:cubicBezTo>
                  <a:pt x="24" y="403"/>
                  <a:pt x="37" y="415"/>
                  <a:pt x="52" y="415"/>
                </a:cubicBezTo>
                <a:cubicBezTo>
                  <a:pt x="56" y="415"/>
                  <a:pt x="60" y="414"/>
                  <a:pt x="63" y="413"/>
                </a:cubicBezTo>
                <a:cubicBezTo>
                  <a:pt x="66" y="422"/>
                  <a:pt x="75" y="429"/>
                  <a:pt x="86" y="429"/>
                </a:cubicBezTo>
                <a:cubicBezTo>
                  <a:pt x="90" y="429"/>
                  <a:pt x="94" y="428"/>
                  <a:pt x="97" y="426"/>
                </a:cubicBezTo>
                <a:cubicBezTo>
                  <a:pt x="104" y="429"/>
                  <a:pt x="111" y="431"/>
                  <a:pt x="119" y="431"/>
                </a:cubicBezTo>
                <a:cubicBezTo>
                  <a:pt x="133" y="448"/>
                  <a:pt x="153" y="466"/>
                  <a:pt x="168" y="476"/>
                </a:cubicBezTo>
                <a:cubicBezTo>
                  <a:pt x="171" y="482"/>
                  <a:pt x="170" y="480"/>
                  <a:pt x="169" y="477"/>
                </a:cubicBezTo>
                <a:cubicBezTo>
                  <a:pt x="174" y="481"/>
                  <a:pt x="179" y="483"/>
                  <a:pt x="182" y="485"/>
                </a:cubicBezTo>
                <a:cubicBezTo>
                  <a:pt x="193" y="491"/>
                  <a:pt x="203" y="499"/>
                  <a:pt x="209" y="506"/>
                </a:cubicBezTo>
                <a:cubicBezTo>
                  <a:pt x="207" y="520"/>
                  <a:pt x="206" y="534"/>
                  <a:pt x="205" y="546"/>
                </a:cubicBezTo>
                <a:cubicBezTo>
                  <a:pt x="186" y="557"/>
                  <a:pt x="160" y="570"/>
                  <a:pt x="127" y="584"/>
                </a:cubicBezTo>
                <a:cubicBezTo>
                  <a:pt x="3" y="639"/>
                  <a:pt x="0" y="716"/>
                  <a:pt x="0" y="716"/>
                </a:cubicBezTo>
                <a:cubicBezTo>
                  <a:pt x="0" y="716"/>
                  <a:pt x="0" y="2562"/>
                  <a:pt x="0" y="2656"/>
                </a:cubicBezTo>
                <a:moveTo>
                  <a:pt x="432" y="556"/>
                </a:moveTo>
                <a:cubicBezTo>
                  <a:pt x="434" y="557"/>
                  <a:pt x="435" y="557"/>
                  <a:pt x="437" y="558"/>
                </a:cubicBezTo>
                <a:cubicBezTo>
                  <a:pt x="436" y="559"/>
                  <a:pt x="434" y="561"/>
                  <a:pt x="431" y="563"/>
                </a:cubicBezTo>
                <a:cubicBezTo>
                  <a:pt x="431" y="562"/>
                  <a:pt x="432" y="559"/>
                  <a:pt x="432" y="556"/>
                </a:cubicBezTo>
                <a:close/>
                <a:moveTo>
                  <a:pt x="389" y="538"/>
                </a:moveTo>
                <a:cubicBezTo>
                  <a:pt x="389" y="538"/>
                  <a:pt x="389" y="538"/>
                  <a:pt x="388" y="538"/>
                </a:cubicBezTo>
                <a:cubicBezTo>
                  <a:pt x="388" y="537"/>
                  <a:pt x="387" y="536"/>
                  <a:pt x="387" y="536"/>
                </a:cubicBezTo>
                <a:cubicBezTo>
                  <a:pt x="387" y="535"/>
                  <a:pt x="387" y="535"/>
                  <a:pt x="387" y="535"/>
                </a:cubicBezTo>
                <a:cubicBezTo>
                  <a:pt x="384" y="530"/>
                  <a:pt x="381" y="523"/>
                  <a:pt x="378" y="517"/>
                </a:cubicBezTo>
                <a:cubicBezTo>
                  <a:pt x="381" y="518"/>
                  <a:pt x="383" y="518"/>
                  <a:pt x="386" y="518"/>
                </a:cubicBezTo>
                <a:cubicBezTo>
                  <a:pt x="387" y="518"/>
                  <a:pt x="388" y="518"/>
                  <a:pt x="389" y="518"/>
                </a:cubicBezTo>
                <a:cubicBezTo>
                  <a:pt x="389" y="522"/>
                  <a:pt x="389" y="527"/>
                  <a:pt x="389" y="531"/>
                </a:cubicBezTo>
                <a:cubicBezTo>
                  <a:pt x="389" y="531"/>
                  <a:pt x="389" y="531"/>
                  <a:pt x="389" y="531"/>
                </a:cubicBezTo>
                <a:cubicBezTo>
                  <a:pt x="389" y="532"/>
                  <a:pt x="389" y="532"/>
                  <a:pt x="389" y="533"/>
                </a:cubicBezTo>
                <a:cubicBezTo>
                  <a:pt x="390" y="533"/>
                  <a:pt x="390" y="533"/>
                  <a:pt x="390" y="533"/>
                </a:cubicBezTo>
                <a:cubicBezTo>
                  <a:pt x="390" y="534"/>
                  <a:pt x="390" y="534"/>
                  <a:pt x="390" y="535"/>
                </a:cubicBezTo>
                <a:cubicBezTo>
                  <a:pt x="390" y="535"/>
                  <a:pt x="390" y="536"/>
                  <a:pt x="390" y="536"/>
                </a:cubicBezTo>
                <a:cubicBezTo>
                  <a:pt x="390" y="536"/>
                  <a:pt x="390" y="537"/>
                  <a:pt x="390" y="537"/>
                </a:cubicBezTo>
                <a:cubicBezTo>
                  <a:pt x="390" y="537"/>
                  <a:pt x="390" y="537"/>
                  <a:pt x="390" y="538"/>
                </a:cubicBezTo>
                <a:cubicBezTo>
                  <a:pt x="390" y="538"/>
                  <a:pt x="390" y="538"/>
                  <a:pt x="390" y="538"/>
                </a:cubicBezTo>
                <a:cubicBezTo>
                  <a:pt x="390" y="538"/>
                  <a:pt x="390" y="539"/>
                  <a:pt x="390" y="539"/>
                </a:cubicBezTo>
                <a:cubicBezTo>
                  <a:pt x="390" y="539"/>
                  <a:pt x="390" y="539"/>
                  <a:pt x="390" y="539"/>
                </a:cubicBezTo>
                <a:cubicBezTo>
                  <a:pt x="390" y="539"/>
                  <a:pt x="390" y="540"/>
                  <a:pt x="390" y="540"/>
                </a:cubicBezTo>
                <a:cubicBezTo>
                  <a:pt x="390" y="540"/>
                  <a:pt x="390" y="540"/>
                  <a:pt x="390" y="540"/>
                </a:cubicBezTo>
                <a:cubicBezTo>
                  <a:pt x="390" y="540"/>
                  <a:pt x="390" y="540"/>
                  <a:pt x="390" y="540"/>
                </a:cubicBezTo>
                <a:cubicBezTo>
                  <a:pt x="390" y="540"/>
                  <a:pt x="389" y="539"/>
                  <a:pt x="389" y="538"/>
                </a:cubicBezTo>
                <a:close/>
                <a:moveTo>
                  <a:pt x="258" y="381"/>
                </a:moveTo>
                <a:cubicBezTo>
                  <a:pt x="258" y="381"/>
                  <a:pt x="258" y="381"/>
                  <a:pt x="258" y="381"/>
                </a:cubicBezTo>
                <a:cubicBezTo>
                  <a:pt x="258" y="381"/>
                  <a:pt x="258" y="380"/>
                  <a:pt x="258" y="380"/>
                </a:cubicBezTo>
                <a:cubicBezTo>
                  <a:pt x="258" y="380"/>
                  <a:pt x="258" y="380"/>
                  <a:pt x="258" y="379"/>
                </a:cubicBezTo>
                <a:cubicBezTo>
                  <a:pt x="258" y="379"/>
                  <a:pt x="258" y="379"/>
                  <a:pt x="258" y="378"/>
                </a:cubicBezTo>
                <a:cubicBezTo>
                  <a:pt x="259" y="378"/>
                  <a:pt x="259" y="377"/>
                  <a:pt x="259" y="376"/>
                </a:cubicBezTo>
                <a:cubicBezTo>
                  <a:pt x="259" y="376"/>
                  <a:pt x="259" y="376"/>
                  <a:pt x="259" y="375"/>
                </a:cubicBezTo>
                <a:cubicBezTo>
                  <a:pt x="259" y="375"/>
                  <a:pt x="259" y="374"/>
                  <a:pt x="259" y="374"/>
                </a:cubicBezTo>
                <a:cubicBezTo>
                  <a:pt x="259" y="373"/>
                  <a:pt x="259" y="373"/>
                  <a:pt x="259" y="373"/>
                </a:cubicBezTo>
                <a:cubicBezTo>
                  <a:pt x="259" y="372"/>
                  <a:pt x="259" y="370"/>
                  <a:pt x="260" y="369"/>
                </a:cubicBezTo>
                <a:cubicBezTo>
                  <a:pt x="260" y="369"/>
                  <a:pt x="260" y="368"/>
                  <a:pt x="260" y="368"/>
                </a:cubicBezTo>
                <a:cubicBezTo>
                  <a:pt x="260" y="366"/>
                  <a:pt x="260" y="363"/>
                  <a:pt x="261" y="360"/>
                </a:cubicBezTo>
                <a:cubicBezTo>
                  <a:pt x="261" y="359"/>
                  <a:pt x="261" y="359"/>
                  <a:pt x="261" y="359"/>
                </a:cubicBezTo>
                <a:cubicBezTo>
                  <a:pt x="261" y="357"/>
                  <a:pt x="261" y="355"/>
                  <a:pt x="261" y="353"/>
                </a:cubicBezTo>
                <a:cubicBezTo>
                  <a:pt x="261" y="353"/>
                  <a:pt x="261" y="353"/>
                  <a:pt x="261" y="353"/>
                </a:cubicBezTo>
                <a:cubicBezTo>
                  <a:pt x="262" y="349"/>
                  <a:pt x="262" y="346"/>
                  <a:pt x="262" y="342"/>
                </a:cubicBezTo>
                <a:cubicBezTo>
                  <a:pt x="262" y="342"/>
                  <a:pt x="262" y="341"/>
                  <a:pt x="262" y="341"/>
                </a:cubicBezTo>
                <a:cubicBezTo>
                  <a:pt x="262" y="339"/>
                  <a:pt x="262" y="337"/>
                  <a:pt x="263" y="335"/>
                </a:cubicBezTo>
                <a:cubicBezTo>
                  <a:pt x="263" y="334"/>
                  <a:pt x="263" y="334"/>
                  <a:pt x="263" y="334"/>
                </a:cubicBezTo>
                <a:cubicBezTo>
                  <a:pt x="263" y="332"/>
                  <a:pt x="263" y="331"/>
                  <a:pt x="263" y="330"/>
                </a:cubicBezTo>
                <a:cubicBezTo>
                  <a:pt x="263" y="330"/>
                  <a:pt x="263" y="329"/>
                  <a:pt x="263" y="329"/>
                </a:cubicBezTo>
                <a:cubicBezTo>
                  <a:pt x="263" y="327"/>
                  <a:pt x="263" y="325"/>
                  <a:pt x="263" y="323"/>
                </a:cubicBezTo>
                <a:cubicBezTo>
                  <a:pt x="263" y="322"/>
                  <a:pt x="263" y="322"/>
                  <a:pt x="263" y="321"/>
                </a:cubicBezTo>
                <a:cubicBezTo>
                  <a:pt x="263" y="320"/>
                  <a:pt x="263" y="320"/>
                  <a:pt x="263" y="319"/>
                </a:cubicBezTo>
                <a:cubicBezTo>
                  <a:pt x="266" y="319"/>
                  <a:pt x="268" y="319"/>
                  <a:pt x="271" y="319"/>
                </a:cubicBezTo>
                <a:cubicBezTo>
                  <a:pt x="278" y="319"/>
                  <a:pt x="285" y="319"/>
                  <a:pt x="292" y="318"/>
                </a:cubicBezTo>
                <a:cubicBezTo>
                  <a:pt x="292" y="318"/>
                  <a:pt x="292" y="319"/>
                  <a:pt x="292" y="319"/>
                </a:cubicBezTo>
                <a:cubicBezTo>
                  <a:pt x="292" y="319"/>
                  <a:pt x="292" y="319"/>
                  <a:pt x="292" y="319"/>
                </a:cubicBezTo>
                <a:cubicBezTo>
                  <a:pt x="291" y="320"/>
                  <a:pt x="291" y="322"/>
                  <a:pt x="290" y="323"/>
                </a:cubicBezTo>
                <a:cubicBezTo>
                  <a:pt x="290" y="323"/>
                  <a:pt x="290" y="324"/>
                  <a:pt x="289" y="325"/>
                </a:cubicBezTo>
                <a:cubicBezTo>
                  <a:pt x="289" y="326"/>
                  <a:pt x="289" y="327"/>
                  <a:pt x="288" y="328"/>
                </a:cubicBezTo>
                <a:cubicBezTo>
                  <a:pt x="288" y="329"/>
                  <a:pt x="287" y="330"/>
                  <a:pt x="286" y="332"/>
                </a:cubicBezTo>
                <a:cubicBezTo>
                  <a:pt x="286" y="332"/>
                  <a:pt x="286" y="333"/>
                  <a:pt x="286" y="333"/>
                </a:cubicBezTo>
                <a:cubicBezTo>
                  <a:pt x="285" y="334"/>
                  <a:pt x="285" y="336"/>
                  <a:pt x="284" y="337"/>
                </a:cubicBezTo>
                <a:cubicBezTo>
                  <a:pt x="284" y="337"/>
                  <a:pt x="284" y="338"/>
                  <a:pt x="283" y="338"/>
                </a:cubicBezTo>
                <a:cubicBezTo>
                  <a:pt x="283" y="340"/>
                  <a:pt x="282" y="341"/>
                  <a:pt x="281" y="342"/>
                </a:cubicBezTo>
                <a:cubicBezTo>
                  <a:pt x="281" y="343"/>
                  <a:pt x="281" y="343"/>
                  <a:pt x="281" y="343"/>
                </a:cubicBezTo>
                <a:cubicBezTo>
                  <a:pt x="280" y="345"/>
                  <a:pt x="279" y="346"/>
                  <a:pt x="279" y="348"/>
                </a:cubicBezTo>
                <a:cubicBezTo>
                  <a:pt x="278" y="349"/>
                  <a:pt x="278" y="349"/>
                  <a:pt x="278" y="350"/>
                </a:cubicBezTo>
                <a:cubicBezTo>
                  <a:pt x="277" y="351"/>
                  <a:pt x="277" y="352"/>
                  <a:pt x="276" y="353"/>
                </a:cubicBezTo>
                <a:cubicBezTo>
                  <a:pt x="276" y="353"/>
                  <a:pt x="276" y="354"/>
                  <a:pt x="275" y="354"/>
                </a:cubicBezTo>
                <a:cubicBezTo>
                  <a:pt x="275" y="356"/>
                  <a:pt x="274" y="357"/>
                  <a:pt x="274" y="358"/>
                </a:cubicBezTo>
                <a:cubicBezTo>
                  <a:pt x="273" y="358"/>
                  <a:pt x="273" y="359"/>
                  <a:pt x="273" y="359"/>
                </a:cubicBezTo>
                <a:cubicBezTo>
                  <a:pt x="272" y="360"/>
                  <a:pt x="272" y="362"/>
                  <a:pt x="271" y="363"/>
                </a:cubicBezTo>
                <a:cubicBezTo>
                  <a:pt x="271" y="364"/>
                  <a:pt x="270" y="364"/>
                  <a:pt x="270" y="365"/>
                </a:cubicBezTo>
                <a:cubicBezTo>
                  <a:pt x="269" y="365"/>
                  <a:pt x="269" y="366"/>
                  <a:pt x="268" y="367"/>
                </a:cubicBezTo>
                <a:cubicBezTo>
                  <a:pt x="268" y="368"/>
                  <a:pt x="268" y="368"/>
                  <a:pt x="268" y="369"/>
                </a:cubicBezTo>
                <a:cubicBezTo>
                  <a:pt x="267" y="370"/>
                  <a:pt x="266" y="371"/>
                  <a:pt x="266" y="372"/>
                </a:cubicBezTo>
                <a:cubicBezTo>
                  <a:pt x="266" y="372"/>
                  <a:pt x="265" y="372"/>
                  <a:pt x="265" y="373"/>
                </a:cubicBezTo>
                <a:cubicBezTo>
                  <a:pt x="264" y="374"/>
                  <a:pt x="264" y="375"/>
                  <a:pt x="263" y="375"/>
                </a:cubicBezTo>
                <a:cubicBezTo>
                  <a:pt x="263" y="376"/>
                  <a:pt x="263" y="376"/>
                  <a:pt x="262" y="377"/>
                </a:cubicBezTo>
                <a:cubicBezTo>
                  <a:pt x="262" y="377"/>
                  <a:pt x="261" y="378"/>
                  <a:pt x="261" y="378"/>
                </a:cubicBezTo>
                <a:cubicBezTo>
                  <a:pt x="261" y="379"/>
                  <a:pt x="260" y="379"/>
                  <a:pt x="260" y="379"/>
                </a:cubicBezTo>
                <a:cubicBezTo>
                  <a:pt x="259" y="380"/>
                  <a:pt x="259" y="381"/>
                  <a:pt x="258" y="382"/>
                </a:cubicBezTo>
                <a:cubicBezTo>
                  <a:pt x="258" y="382"/>
                  <a:pt x="258" y="382"/>
                  <a:pt x="258" y="381"/>
                </a:cubicBezTo>
                <a:close/>
                <a:moveTo>
                  <a:pt x="126" y="431"/>
                </a:moveTo>
                <a:cubicBezTo>
                  <a:pt x="132" y="430"/>
                  <a:pt x="137" y="429"/>
                  <a:pt x="142" y="427"/>
                </a:cubicBezTo>
                <a:cubicBezTo>
                  <a:pt x="142" y="436"/>
                  <a:pt x="143" y="444"/>
                  <a:pt x="143" y="447"/>
                </a:cubicBezTo>
                <a:cubicBezTo>
                  <a:pt x="136" y="442"/>
                  <a:pt x="131" y="436"/>
                  <a:pt x="126" y="431"/>
                </a:cubicBezTo>
                <a:close/>
              </a:path>
            </a:pathLst>
          </a:custGeom>
          <a:solidFill>
            <a:schemeClr val="accent1"/>
          </a:solidFill>
          <a:ln>
            <a:noFill/>
          </a:ln>
          <a:extLst/>
        </p:spPr>
        <p:txBody>
          <a:bodyPr lIns="91417" tIns="45709" rIns="91417" bIns="45709"/>
          <a:lstStyle/>
          <a:p>
            <a:pPr>
              <a:defRPr/>
            </a:pPr>
            <a:endParaRPr lang="en-US" sz="1300"/>
          </a:p>
        </p:txBody>
      </p:sp>
      <p:sp>
        <p:nvSpPr>
          <p:cNvPr id="72724" name="Rectangle 40"/>
          <p:cNvSpPr>
            <a:spLocks noChangeArrowheads="1"/>
          </p:cNvSpPr>
          <p:nvPr/>
        </p:nvSpPr>
        <p:spPr bwMode="auto">
          <a:xfrm>
            <a:off x="4996007" y="5992814"/>
            <a:ext cx="646284" cy="36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7" tIns="45709" rIns="91417" bIns="45709">
            <a:spAutoFit/>
          </a:bodyPr>
          <a:lstStyle/>
          <a:p>
            <a:pPr eaLnBrk="1" hangingPunct="1"/>
            <a:r>
              <a:rPr lang="id-ID" b="1" dirty="0">
                <a:solidFill>
                  <a:schemeClr val="tx2"/>
                </a:solidFill>
                <a:latin typeface="Raleway" pitchFamily="34" charset="0"/>
              </a:rPr>
              <a:t>45%</a:t>
            </a:r>
            <a:endParaRPr lang="en-US" altLang="zh-CN" b="1" dirty="0">
              <a:solidFill>
                <a:schemeClr val="tx2"/>
              </a:solidFill>
              <a:latin typeface="Raleway" pitchFamily="34" charset="0"/>
            </a:endParaRPr>
          </a:p>
        </p:txBody>
      </p:sp>
      <p:sp>
        <p:nvSpPr>
          <p:cNvPr id="72725" name="Rectangle 41"/>
          <p:cNvSpPr>
            <a:spLocks noChangeArrowheads="1"/>
          </p:cNvSpPr>
          <p:nvPr/>
        </p:nvSpPr>
        <p:spPr bwMode="auto">
          <a:xfrm>
            <a:off x="5921398" y="5992814"/>
            <a:ext cx="646284" cy="36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7" tIns="45709" rIns="91417" bIns="45709">
            <a:spAutoFit/>
          </a:bodyPr>
          <a:lstStyle/>
          <a:p>
            <a:pPr eaLnBrk="1" hangingPunct="1"/>
            <a:r>
              <a:rPr lang="id-ID" b="1" dirty="0">
                <a:solidFill>
                  <a:schemeClr val="tx2"/>
                </a:solidFill>
                <a:latin typeface="Raleway" pitchFamily="34" charset="0"/>
              </a:rPr>
              <a:t>50%</a:t>
            </a:r>
            <a:endParaRPr lang="en-US" altLang="zh-CN" b="1" dirty="0">
              <a:solidFill>
                <a:schemeClr val="tx2"/>
              </a:solidFill>
              <a:latin typeface="Raleway" pitchFamily="34" charset="0"/>
            </a:endParaRPr>
          </a:p>
        </p:txBody>
      </p:sp>
      <p:sp>
        <p:nvSpPr>
          <p:cNvPr id="72726" name="Rectangle 42"/>
          <p:cNvSpPr>
            <a:spLocks noChangeArrowheads="1"/>
          </p:cNvSpPr>
          <p:nvPr/>
        </p:nvSpPr>
        <p:spPr bwMode="auto">
          <a:xfrm>
            <a:off x="7105519" y="6007101"/>
            <a:ext cx="646284" cy="36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7" tIns="45709" rIns="91417" bIns="45709">
            <a:spAutoFit/>
          </a:bodyPr>
          <a:lstStyle/>
          <a:p>
            <a:pPr eaLnBrk="1" hangingPunct="1"/>
            <a:r>
              <a:rPr lang="id-ID" b="1" dirty="0">
                <a:solidFill>
                  <a:schemeClr val="tx2"/>
                </a:solidFill>
                <a:latin typeface="Raleway" pitchFamily="34" charset="0"/>
              </a:rPr>
              <a:t>65%</a:t>
            </a:r>
            <a:endParaRPr lang="en-US" altLang="zh-CN" b="1" dirty="0">
              <a:solidFill>
                <a:schemeClr val="tx2"/>
              </a:solidFill>
              <a:latin typeface="Raleway" pitchFamily="34" charset="0"/>
            </a:endParaRPr>
          </a:p>
        </p:txBody>
      </p:sp>
      <p:sp>
        <p:nvSpPr>
          <p:cNvPr id="72727" name="Rectangle 43"/>
          <p:cNvSpPr>
            <a:spLocks noChangeArrowheads="1"/>
          </p:cNvSpPr>
          <p:nvPr/>
        </p:nvSpPr>
        <p:spPr bwMode="auto">
          <a:xfrm>
            <a:off x="8351545" y="6003926"/>
            <a:ext cx="646284" cy="36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7" tIns="45709" rIns="91417" bIns="45709">
            <a:spAutoFit/>
          </a:bodyPr>
          <a:lstStyle/>
          <a:p>
            <a:pPr eaLnBrk="1" hangingPunct="1"/>
            <a:r>
              <a:rPr lang="id-ID" b="1" dirty="0">
                <a:solidFill>
                  <a:schemeClr val="tx2"/>
                </a:solidFill>
                <a:latin typeface="Raleway" pitchFamily="34" charset="0"/>
              </a:rPr>
              <a:t>90%</a:t>
            </a:r>
            <a:endParaRPr lang="en-US" altLang="zh-CN" b="1" dirty="0">
              <a:solidFill>
                <a:schemeClr val="tx2"/>
              </a:solidFill>
              <a:latin typeface="Raleway" pitchFamily="34" charset="0"/>
            </a:endParaRPr>
          </a:p>
        </p:txBody>
      </p:sp>
      <p:sp>
        <p:nvSpPr>
          <p:cNvPr id="72728" name="Rectangle 44"/>
          <p:cNvSpPr>
            <a:spLocks noChangeArrowheads="1"/>
          </p:cNvSpPr>
          <p:nvPr/>
        </p:nvSpPr>
        <p:spPr bwMode="auto">
          <a:xfrm>
            <a:off x="9534080" y="5999164"/>
            <a:ext cx="774525" cy="36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7" tIns="45709" rIns="91417" bIns="45709">
            <a:spAutoFit/>
          </a:bodyPr>
          <a:lstStyle/>
          <a:p>
            <a:pPr eaLnBrk="1" hangingPunct="1"/>
            <a:r>
              <a:rPr lang="id-ID" b="1" dirty="0">
                <a:solidFill>
                  <a:schemeClr val="tx2"/>
                </a:solidFill>
                <a:latin typeface="Raleway" pitchFamily="34" charset="0"/>
              </a:rPr>
              <a:t>100%</a:t>
            </a:r>
            <a:endParaRPr lang="en-US" altLang="zh-CN" b="1" dirty="0">
              <a:solidFill>
                <a:schemeClr val="tx2"/>
              </a:solidFill>
              <a:latin typeface="Raleway" pitchFamily="34" charset="0"/>
            </a:endParaRPr>
          </a:p>
        </p:txBody>
      </p:sp>
      <p:grpSp>
        <p:nvGrpSpPr>
          <p:cNvPr id="46" name="Group 45"/>
          <p:cNvGrpSpPr>
            <a:grpSpLocks noChangeAspect="1"/>
          </p:cNvGrpSpPr>
          <p:nvPr/>
        </p:nvGrpSpPr>
        <p:grpSpPr>
          <a:xfrm>
            <a:off x="7272989" y="5394387"/>
            <a:ext cx="288569" cy="289560"/>
            <a:chOff x="4198938" y="2905126"/>
            <a:chExt cx="481012" cy="482600"/>
          </a:xfrm>
          <a:solidFill>
            <a:schemeClr val="bg1"/>
          </a:solidFill>
        </p:grpSpPr>
        <p:sp>
          <p:nvSpPr>
            <p:cNvPr id="47"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p>
          </p:txBody>
        </p:sp>
        <p:sp>
          <p:nvSpPr>
            <p:cNvPr id="48"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p>
          </p:txBody>
        </p:sp>
        <p:sp>
          <p:nvSpPr>
            <p:cNvPr id="49"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p>
          </p:txBody>
        </p:sp>
      </p:grpSp>
      <p:sp>
        <p:nvSpPr>
          <p:cNvPr id="50" name="Freeform 29"/>
          <p:cNvSpPr>
            <a:spLocks noChangeAspect="1" noEditPoints="1"/>
          </p:cNvSpPr>
          <p:nvPr/>
        </p:nvSpPr>
        <p:spPr bwMode="auto">
          <a:xfrm>
            <a:off x="5081720" y="5403852"/>
            <a:ext cx="288888" cy="288925"/>
          </a:xfrm>
          <a:custGeom>
            <a:avLst/>
            <a:gdLst>
              <a:gd name="T0" fmla="*/ 257041 w 128"/>
              <a:gd name="T1" fmla="*/ 65388 h 128"/>
              <a:gd name="T2" fmla="*/ 252531 w 128"/>
              <a:gd name="T3" fmla="*/ 18038 h 128"/>
              <a:gd name="T4" fmla="*/ 54114 w 128"/>
              <a:gd name="T5" fmla="*/ 0 h 128"/>
              <a:gd name="T6" fmla="*/ 36076 w 128"/>
              <a:gd name="T7" fmla="*/ 60878 h 128"/>
              <a:gd name="T8" fmla="*/ 4509 w 128"/>
              <a:gd name="T9" fmla="*/ 101464 h 128"/>
              <a:gd name="T10" fmla="*/ 0 w 128"/>
              <a:gd name="T11" fmla="*/ 126266 h 128"/>
              <a:gd name="T12" fmla="*/ 27057 w 128"/>
              <a:gd name="T13" fmla="*/ 153323 h 128"/>
              <a:gd name="T14" fmla="*/ 45095 w 128"/>
              <a:gd name="T15" fmla="*/ 288608 h 128"/>
              <a:gd name="T16" fmla="*/ 261550 w 128"/>
              <a:gd name="T17" fmla="*/ 270570 h 128"/>
              <a:gd name="T18" fmla="*/ 261550 w 128"/>
              <a:gd name="T19" fmla="*/ 153323 h 128"/>
              <a:gd name="T20" fmla="*/ 288607 w 128"/>
              <a:gd name="T21" fmla="*/ 117247 h 128"/>
              <a:gd name="T22" fmla="*/ 234493 w 128"/>
              <a:gd name="T23" fmla="*/ 18038 h 128"/>
              <a:gd name="T24" fmla="*/ 54114 w 128"/>
              <a:gd name="T25" fmla="*/ 54114 h 128"/>
              <a:gd name="T26" fmla="*/ 54114 w 128"/>
              <a:gd name="T27" fmla="*/ 18038 h 128"/>
              <a:gd name="T28" fmla="*/ 92444 w 128"/>
              <a:gd name="T29" fmla="*/ 135285 h 128"/>
              <a:gd name="T30" fmla="*/ 90190 w 128"/>
              <a:gd name="T31" fmla="*/ 72152 h 128"/>
              <a:gd name="T32" fmla="*/ 92444 w 128"/>
              <a:gd name="T33" fmla="*/ 135285 h 128"/>
              <a:gd name="T34" fmla="*/ 139794 w 128"/>
              <a:gd name="T35" fmla="*/ 72152 h 128"/>
              <a:gd name="T36" fmla="*/ 101463 w 128"/>
              <a:gd name="T37" fmla="*/ 135285 h 128"/>
              <a:gd name="T38" fmla="*/ 148813 w 128"/>
              <a:gd name="T39" fmla="*/ 72152 h 128"/>
              <a:gd name="T40" fmla="*/ 187144 w 128"/>
              <a:gd name="T41" fmla="*/ 135285 h 128"/>
              <a:gd name="T42" fmla="*/ 148813 w 128"/>
              <a:gd name="T43" fmla="*/ 72152 h 128"/>
              <a:gd name="T44" fmla="*/ 198417 w 128"/>
              <a:gd name="T45" fmla="*/ 72152 h 128"/>
              <a:gd name="T46" fmla="*/ 196163 w 128"/>
              <a:gd name="T47" fmla="*/ 135285 h 128"/>
              <a:gd name="T48" fmla="*/ 18038 w 128"/>
              <a:gd name="T49" fmla="*/ 126266 h 128"/>
              <a:gd name="T50" fmla="*/ 20293 w 128"/>
              <a:gd name="T51" fmla="*/ 112738 h 128"/>
              <a:gd name="T52" fmla="*/ 54114 w 128"/>
              <a:gd name="T53" fmla="*/ 72152 h 128"/>
              <a:gd name="T54" fmla="*/ 42840 w 128"/>
              <a:gd name="T55" fmla="*/ 135285 h 128"/>
              <a:gd name="T56" fmla="*/ 18038 w 128"/>
              <a:gd name="T57" fmla="*/ 126266 h 128"/>
              <a:gd name="T58" fmla="*/ 112737 w 128"/>
              <a:gd name="T59" fmla="*/ 270570 h 128"/>
              <a:gd name="T60" fmla="*/ 180379 w 128"/>
              <a:gd name="T61" fmla="*/ 180380 h 128"/>
              <a:gd name="T62" fmla="*/ 243512 w 128"/>
              <a:gd name="T63" fmla="*/ 270570 h 128"/>
              <a:gd name="T64" fmla="*/ 189398 w 128"/>
              <a:gd name="T65" fmla="*/ 180380 h 128"/>
              <a:gd name="T66" fmla="*/ 112737 w 128"/>
              <a:gd name="T67" fmla="*/ 171361 h 128"/>
              <a:gd name="T68" fmla="*/ 103718 w 128"/>
              <a:gd name="T69" fmla="*/ 270570 h 128"/>
              <a:gd name="T70" fmla="*/ 45095 w 128"/>
              <a:gd name="T71" fmla="*/ 153323 h 128"/>
              <a:gd name="T72" fmla="*/ 243512 w 128"/>
              <a:gd name="T73" fmla="*/ 270570 h 128"/>
              <a:gd name="T74" fmla="*/ 261550 w 128"/>
              <a:gd name="T75" fmla="*/ 135285 h 128"/>
              <a:gd name="T76" fmla="*/ 209691 w 128"/>
              <a:gd name="T77" fmla="*/ 72152 h 128"/>
              <a:gd name="T78" fmla="*/ 234493 w 128"/>
              <a:gd name="T79" fmla="*/ 72152 h 128"/>
              <a:gd name="T80" fmla="*/ 268314 w 128"/>
              <a:gd name="T81" fmla="*/ 112738 h 128"/>
              <a:gd name="T82" fmla="*/ 270569 w 128"/>
              <a:gd name="T83" fmla="*/ 126266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17" tIns="45709" rIns="91417" bIns="45709"/>
          <a:lstStyle/>
          <a:p>
            <a:endParaRPr lang="zh-CN" altLang="en-US"/>
          </a:p>
        </p:txBody>
      </p:sp>
      <p:grpSp>
        <p:nvGrpSpPr>
          <p:cNvPr id="51" name="Group 50"/>
          <p:cNvGrpSpPr>
            <a:grpSpLocks noChangeAspect="1"/>
          </p:cNvGrpSpPr>
          <p:nvPr/>
        </p:nvGrpSpPr>
        <p:grpSpPr>
          <a:xfrm>
            <a:off x="6167732" y="5399621"/>
            <a:ext cx="298093" cy="280035"/>
            <a:chOff x="5160963" y="4846638"/>
            <a:chExt cx="496887" cy="466725"/>
          </a:xfrm>
          <a:solidFill>
            <a:schemeClr val="bg1"/>
          </a:solidFill>
        </p:grpSpPr>
        <p:sp>
          <p:nvSpPr>
            <p:cNvPr id="52" name="Oval 17"/>
            <p:cNvSpPr>
              <a:spLocks noChangeArrowheads="1"/>
            </p:cNvSpPr>
            <p:nvPr/>
          </p:nvSpPr>
          <p:spPr bwMode="auto">
            <a:xfrm>
              <a:off x="5402263" y="5102226"/>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p>
          </p:txBody>
        </p:sp>
        <p:sp>
          <p:nvSpPr>
            <p:cNvPr id="53" name="Freeform 18"/>
            <p:cNvSpPr>
              <a:spLocks noEditPoints="1"/>
            </p:cNvSpPr>
            <p:nvPr/>
          </p:nvSpPr>
          <p:spPr bwMode="auto">
            <a:xfrm>
              <a:off x="5160963" y="4846638"/>
              <a:ext cx="496887"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p>
          </p:txBody>
        </p:sp>
      </p:grpSp>
      <p:grpSp>
        <p:nvGrpSpPr>
          <p:cNvPr id="54" name="Group 53"/>
          <p:cNvGrpSpPr>
            <a:grpSpLocks noChangeAspect="1"/>
          </p:cNvGrpSpPr>
          <p:nvPr/>
        </p:nvGrpSpPr>
        <p:grpSpPr>
          <a:xfrm>
            <a:off x="9762182" y="5371405"/>
            <a:ext cx="198094" cy="335527"/>
            <a:chOff x="6258454" y="3849160"/>
            <a:chExt cx="330200" cy="482600"/>
          </a:xfrm>
          <a:solidFill>
            <a:schemeClr val="bg1"/>
          </a:solidFill>
        </p:grpSpPr>
        <p:sp>
          <p:nvSpPr>
            <p:cNvPr id="55"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p>
          </p:txBody>
        </p:sp>
        <p:sp>
          <p:nvSpPr>
            <p:cNvPr id="56"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a:p>
          </p:txBody>
        </p:sp>
      </p:grpSp>
      <p:grpSp>
        <p:nvGrpSpPr>
          <p:cNvPr id="57" name="Group 56"/>
          <p:cNvGrpSpPr>
            <a:grpSpLocks noChangeAspect="1"/>
          </p:cNvGrpSpPr>
          <p:nvPr/>
        </p:nvGrpSpPr>
        <p:grpSpPr>
          <a:xfrm>
            <a:off x="8526543" y="5360780"/>
            <a:ext cx="293332" cy="288608"/>
            <a:chOff x="7141104" y="1923522"/>
            <a:chExt cx="488950" cy="481013"/>
          </a:xfrm>
          <a:solidFill>
            <a:schemeClr val="bg1"/>
          </a:solidFill>
        </p:grpSpPr>
        <p:sp>
          <p:nvSpPr>
            <p:cNvPr id="58" name="Freeform 58"/>
            <p:cNvSpPr>
              <a:spLocks/>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p:spPr>
          <p:txBody>
            <a:bodyPr/>
            <a:lstStyle/>
            <a:p>
              <a:pPr>
                <a:defRPr/>
              </a:pPr>
              <a:endParaRPr lang="id-ID"/>
            </a:p>
          </p:txBody>
        </p:sp>
        <p:sp>
          <p:nvSpPr>
            <p:cNvPr id="59"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p:spPr>
          <p:txBody>
            <a:bodyPr/>
            <a:lstStyle/>
            <a:p>
              <a:pPr>
                <a:defRPr/>
              </a:pPr>
              <a:endParaRPr lang="id-ID"/>
            </a:p>
          </p:txBody>
        </p:sp>
        <p:sp>
          <p:nvSpPr>
            <p:cNvPr id="60" name="Freeform 60"/>
            <p:cNvSpPr>
              <a:spLocks/>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p:spPr>
          <p:txBody>
            <a:bodyPr/>
            <a:lstStyle/>
            <a:p>
              <a:pPr>
                <a:defRPr/>
              </a:pPr>
              <a:endParaRPr lang="id-ID"/>
            </a:p>
          </p:txBody>
        </p:sp>
      </p:grpSp>
      <p:grpSp>
        <p:nvGrpSpPr>
          <p:cNvPr id="72734" name="Group 60"/>
          <p:cNvGrpSpPr>
            <a:grpSpLocks/>
          </p:cNvGrpSpPr>
          <p:nvPr/>
        </p:nvGrpSpPr>
        <p:grpSpPr bwMode="auto">
          <a:xfrm>
            <a:off x="1130948" y="2305052"/>
            <a:ext cx="2658717" cy="3781425"/>
            <a:chOff x="8375770" y="2401463"/>
            <a:chExt cx="2659477" cy="3780430"/>
          </a:xfrm>
        </p:grpSpPr>
        <p:sp>
          <p:nvSpPr>
            <p:cNvPr id="62" name="Freeform 61"/>
            <p:cNvSpPr>
              <a:spLocks noEditPoints="1"/>
            </p:cNvSpPr>
            <p:nvPr/>
          </p:nvSpPr>
          <p:spPr bwMode="auto">
            <a:xfrm>
              <a:off x="8375770" y="2476056"/>
              <a:ext cx="558887" cy="536434"/>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accent3"/>
            </a:solidFill>
            <a:ln>
              <a:noFill/>
            </a:ln>
            <a:extLst/>
          </p:spPr>
          <p:txBody>
            <a:bodyPr/>
            <a:lstStyle/>
            <a:p>
              <a:pPr>
                <a:defRPr/>
              </a:pPr>
              <a:endParaRPr lang="en-US"/>
            </a:p>
          </p:txBody>
        </p:sp>
        <p:grpSp>
          <p:nvGrpSpPr>
            <p:cNvPr id="63" name="Group 62"/>
            <p:cNvGrpSpPr/>
            <p:nvPr/>
          </p:nvGrpSpPr>
          <p:grpSpPr>
            <a:xfrm>
              <a:off x="8383125" y="3429478"/>
              <a:ext cx="568325" cy="530225"/>
              <a:chOff x="4775200" y="5180013"/>
              <a:chExt cx="568325" cy="530225"/>
            </a:xfrm>
            <a:solidFill>
              <a:schemeClr val="accent2"/>
            </a:solidFill>
          </p:grpSpPr>
          <p:sp>
            <p:nvSpPr>
              <p:cNvPr id="72" name="Freeform 61"/>
              <p:cNvSpPr>
                <a:spLocks noEditPoints="1"/>
              </p:cNvSpPr>
              <p:nvPr/>
            </p:nvSpPr>
            <p:spPr bwMode="auto">
              <a:xfrm>
                <a:off x="4775200" y="5180013"/>
                <a:ext cx="568325" cy="530225"/>
              </a:xfrm>
              <a:custGeom>
                <a:avLst/>
                <a:gdLst>
                  <a:gd name="T0" fmla="*/ 215 w 301"/>
                  <a:gd name="T1" fmla="*/ 0 h 281"/>
                  <a:gd name="T2" fmla="*/ 129 w 301"/>
                  <a:gd name="T3" fmla="*/ 86 h 281"/>
                  <a:gd name="T4" fmla="*/ 134 w 301"/>
                  <a:gd name="T5" fmla="*/ 115 h 281"/>
                  <a:gd name="T6" fmla="*/ 1 w 301"/>
                  <a:gd name="T7" fmla="*/ 248 h 281"/>
                  <a:gd name="T8" fmla="*/ 0 w 301"/>
                  <a:gd name="T9" fmla="*/ 252 h 281"/>
                  <a:gd name="T10" fmla="*/ 1 w 301"/>
                  <a:gd name="T11" fmla="*/ 275 h 281"/>
                  <a:gd name="T12" fmla="*/ 7 w 301"/>
                  <a:gd name="T13" fmla="*/ 281 h 281"/>
                  <a:gd name="T14" fmla="*/ 7 w 301"/>
                  <a:gd name="T15" fmla="*/ 281 h 281"/>
                  <a:gd name="T16" fmla="*/ 55 w 301"/>
                  <a:gd name="T17" fmla="*/ 279 h 281"/>
                  <a:gd name="T18" fmla="*/ 60 w 301"/>
                  <a:gd name="T19" fmla="*/ 275 h 281"/>
                  <a:gd name="T20" fmla="*/ 66 w 301"/>
                  <a:gd name="T21" fmla="*/ 255 h 281"/>
                  <a:gd name="T22" fmla="*/ 87 w 301"/>
                  <a:gd name="T23" fmla="*/ 250 h 281"/>
                  <a:gd name="T24" fmla="*/ 92 w 301"/>
                  <a:gd name="T25" fmla="*/ 246 h 281"/>
                  <a:gd name="T26" fmla="*/ 95 w 301"/>
                  <a:gd name="T27" fmla="*/ 227 h 281"/>
                  <a:gd name="T28" fmla="*/ 115 w 301"/>
                  <a:gd name="T29" fmla="*/ 222 h 281"/>
                  <a:gd name="T30" fmla="*/ 120 w 301"/>
                  <a:gd name="T31" fmla="*/ 217 h 281"/>
                  <a:gd name="T32" fmla="*/ 121 w 301"/>
                  <a:gd name="T33" fmla="*/ 196 h 281"/>
                  <a:gd name="T34" fmla="*/ 137 w 301"/>
                  <a:gd name="T35" fmla="*/ 195 h 281"/>
                  <a:gd name="T36" fmla="*/ 142 w 301"/>
                  <a:gd name="T37" fmla="*/ 190 h 281"/>
                  <a:gd name="T38" fmla="*/ 147 w 301"/>
                  <a:gd name="T39" fmla="*/ 170 h 281"/>
                  <a:gd name="T40" fmla="*/ 149 w 301"/>
                  <a:gd name="T41" fmla="*/ 170 h 281"/>
                  <a:gd name="T42" fmla="*/ 174 w 301"/>
                  <a:gd name="T43" fmla="*/ 162 h 281"/>
                  <a:gd name="T44" fmla="*/ 215 w 301"/>
                  <a:gd name="T45" fmla="*/ 172 h 281"/>
                  <a:gd name="T46" fmla="*/ 301 w 301"/>
                  <a:gd name="T47" fmla="*/ 86 h 281"/>
                  <a:gd name="T48" fmla="*/ 215 w 301"/>
                  <a:gd name="T49" fmla="*/ 0 h 281"/>
                  <a:gd name="T50" fmla="*/ 215 w 301"/>
                  <a:gd name="T51" fmla="*/ 160 h 281"/>
                  <a:gd name="T52" fmla="*/ 177 w 301"/>
                  <a:gd name="T53" fmla="*/ 150 h 281"/>
                  <a:gd name="T54" fmla="*/ 171 w 301"/>
                  <a:gd name="T55" fmla="*/ 150 h 281"/>
                  <a:gd name="T56" fmla="*/ 149 w 301"/>
                  <a:gd name="T57" fmla="*/ 158 h 281"/>
                  <a:gd name="T58" fmla="*/ 144 w 301"/>
                  <a:gd name="T59" fmla="*/ 158 h 281"/>
                  <a:gd name="T60" fmla="*/ 144 w 301"/>
                  <a:gd name="T61" fmla="*/ 158 h 281"/>
                  <a:gd name="T62" fmla="*/ 140 w 301"/>
                  <a:gd name="T63" fmla="*/ 158 h 281"/>
                  <a:gd name="T64" fmla="*/ 137 w 301"/>
                  <a:gd name="T65" fmla="*/ 162 h 281"/>
                  <a:gd name="T66" fmla="*/ 132 w 301"/>
                  <a:gd name="T67" fmla="*/ 184 h 281"/>
                  <a:gd name="T68" fmla="*/ 115 w 301"/>
                  <a:gd name="T69" fmla="*/ 186 h 281"/>
                  <a:gd name="T70" fmla="*/ 110 w 301"/>
                  <a:gd name="T71" fmla="*/ 191 h 281"/>
                  <a:gd name="T72" fmla="*/ 108 w 301"/>
                  <a:gd name="T73" fmla="*/ 212 h 281"/>
                  <a:gd name="T74" fmla="*/ 89 w 301"/>
                  <a:gd name="T75" fmla="*/ 217 h 281"/>
                  <a:gd name="T76" fmla="*/ 85 w 301"/>
                  <a:gd name="T77" fmla="*/ 221 h 281"/>
                  <a:gd name="T78" fmla="*/ 81 w 301"/>
                  <a:gd name="T79" fmla="*/ 240 h 281"/>
                  <a:gd name="T80" fmla="*/ 60 w 301"/>
                  <a:gd name="T81" fmla="*/ 244 h 281"/>
                  <a:gd name="T82" fmla="*/ 55 w 301"/>
                  <a:gd name="T83" fmla="*/ 248 h 281"/>
                  <a:gd name="T84" fmla="*/ 50 w 301"/>
                  <a:gd name="T85" fmla="*/ 268 h 281"/>
                  <a:gd name="T86" fmla="*/ 12 w 301"/>
                  <a:gd name="T87" fmla="*/ 269 h 281"/>
                  <a:gd name="T88" fmla="*/ 11 w 301"/>
                  <a:gd name="T89" fmla="*/ 254 h 281"/>
                  <a:gd name="T90" fmla="*/ 145 w 301"/>
                  <a:gd name="T91" fmla="*/ 120 h 281"/>
                  <a:gd name="T92" fmla="*/ 146 w 301"/>
                  <a:gd name="T93" fmla="*/ 114 h 281"/>
                  <a:gd name="T94" fmla="*/ 141 w 301"/>
                  <a:gd name="T95" fmla="*/ 86 h 281"/>
                  <a:gd name="T96" fmla="*/ 215 w 301"/>
                  <a:gd name="T97" fmla="*/ 12 h 281"/>
                  <a:gd name="T98" fmla="*/ 289 w 301"/>
                  <a:gd name="T99" fmla="*/ 86 h 281"/>
                  <a:gd name="T100" fmla="*/ 215 w 301"/>
                  <a:gd name="T101" fmla="*/ 16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73" name="Freeform 62"/>
              <p:cNvSpPr>
                <a:spLocks noEditPoints="1"/>
              </p:cNvSpPr>
              <p:nvPr/>
            </p:nvSpPr>
            <p:spPr bwMode="auto">
              <a:xfrm>
                <a:off x="5119688" y="5253038"/>
                <a:ext cx="96838" cy="98425"/>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2 h 52"/>
                  <a:gd name="T12" fmla="*/ 10 w 52"/>
                  <a:gd name="T13" fmla="*/ 26 h 52"/>
                  <a:gd name="T14" fmla="*/ 26 w 52"/>
                  <a:gd name="T15" fmla="*/ 10 h 52"/>
                  <a:gd name="T16" fmla="*/ 42 w 52"/>
                  <a:gd name="T17" fmla="*/ 26 h 52"/>
                  <a:gd name="T18" fmla="*/ 26 w 52"/>
                  <a:gd name="T19"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grpSp>
        <p:sp>
          <p:nvSpPr>
            <p:cNvPr id="64" name="Freeform 159"/>
            <p:cNvSpPr>
              <a:spLocks noEditPoints="1"/>
            </p:cNvSpPr>
            <p:nvPr/>
          </p:nvSpPr>
          <p:spPr bwMode="auto">
            <a:xfrm>
              <a:off x="8410700" y="4417058"/>
              <a:ext cx="535071" cy="571350"/>
            </a:xfrm>
            <a:custGeom>
              <a:avLst/>
              <a:gdLst>
                <a:gd name="T0" fmla="*/ 196 w 283"/>
                <a:gd name="T1" fmla="*/ 190 h 303"/>
                <a:gd name="T2" fmla="*/ 240 w 283"/>
                <a:gd name="T3" fmla="*/ 123 h 303"/>
                <a:gd name="T4" fmla="*/ 184 w 283"/>
                <a:gd name="T5" fmla="*/ 16 h 303"/>
                <a:gd name="T6" fmla="*/ 69 w 283"/>
                <a:gd name="T7" fmla="*/ 63 h 303"/>
                <a:gd name="T8" fmla="*/ 83 w 283"/>
                <a:gd name="T9" fmla="*/ 109 h 303"/>
                <a:gd name="T10" fmla="*/ 87 w 283"/>
                <a:gd name="T11" fmla="*/ 190 h 303"/>
                <a:gd name="T12" fmla="*/ 0 w 283"/>
                <a:gd name="T13" fmla="*/ 192 h 303"/>
                <a:gd name="T14" fmla="*/ 98 w 283"/>
                <a:gd name="T15" fmla="*/ 303 h 303"/>
                <a:gd name="T16" fmla="*/ 283 w 283"/>
                <a:gd name="T17" fmla="*/ 198 h 303"/>
                <a:gd name="T18" fmla="*/ 196 w 283"/>
                <a:gd name="T19" fmla="*/ 192 h 303"/>
                <a:gd name="T20" fmla="*/ 234 w 283"/>
                <a:gd name="T21" fmla="*/ 99 h 303"/>
                <a:gd name="T22" fmla="*/ 96 w 283"/>
                <a:gd name="T23" fmla="*/ 45 h 303"/>
                <a:gd name="T24" fmla="*/ 91 w 283"/>
                <a:gd name="T25" fmla="*/ 100 h 303"/>
                <a:gd name="T26" fmla="*/ 119 w 283"/>
                <a:gd name="T27" fmla="*/ 54 h 303"/>
                <a:gd name="T28" fmla="*/ 216 w 283"/>
                <a:gd name="T29" fmla="*/ 91 h 303"/>
                <a:gd name="T30" fmla="*/ 188 w 283"/>
                <a:gd name="T31" fmla="*/ 137 h 303"/>
                <a:gd name="T32" fmla="*/ 149 w 283"/>
                <a:gd name="T33" fmla="*/ 88 h 303"/>
                <a:gd name="T34" fmla="*/ 142 w 283"/>
                <a:gd name="T35" fmla="*/ 87 h 303"/>
                <a:gd name="T36" fmla="*/ 141 w 283"/>
                <a:gd name="T37" fmla="*/ 87 h 303"/>
                <a:gd name="T38" fmla="*/ 91 w 283"/>
                <a:gd name="T39" fmla="*/ 100 h 303"/>
                <a:gd name="T40" fmla="*/ 184 w 283"/>
                <a:gd name="T41" fmla="*/ 192 h 303"/>
                <a:gd name="T42" fmla="*/ 164 w 283"/>
                <a:gd name="T43" fmla="*/ 115 h 303"/>
                <a:gd name="T44" fmla="*/ 163 w 283"/>
                <a:gd name="T45" fmla="*/ 192 h 303"/>
                <a:gd name="T46" fmla="*/ 126 w 283"/>
                <a:gd name="T47" fmla="*/ 166 h 303"/>
                <a:gd name="T48" fmla="*/ 144 w 283"/>
                <a:gd name="T49" fmla="*/ 99 h 303"/>
                <a:gd name="T50" fmla="*/ 162 w 283"/>
                <a:gd name="T51" fmla="*/ 166 h 303"/>
                <a:gd name="T52" fmla="*/ 128 w 283"/>
                <a:gd name="T53" fmla="*/ 104 h 303"/>
                <a:gd name="T54" fmla="*/ 99 w 283"/>
                <a:gd name="T55" fmla="*/ 192 h 303"/>
                <a:gd name="T56" fmla="*/ 128 w 283"/>
                <a:gd name="T57" fmla="*/ 104 h 303"/>
                <a:gd name="T58" fmla="*/ 98 w 283"/>
                <a:gd name="T59" fmla="*/ 292 h 303"/>
                <a:gd name="T60" fmla="*/ 168 w 283"/>
                <a:gd name="T61" fmla="*/ 204 h 303"/>
                <a:gd name="T62" fmla="*/ 169 w 283"/>
                <a:gd name="T63" fmla="*/ 204 h 303"/>
                <a:gd name="T64" fmla="*/ 271 w 283"/>
                <a:gd name="T65" fmla="*/ 2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303">
                  <a:moveTo>
                    <a:pt x="196" y="192"/>
                  </a:moveTo>
                  <a:cubicBezTo>
                    <a:pt x="196" y="192"/>
                    <a:pt x="196" y="191"/>
                    <a:pt x="196" y="190"/>
                  </a:cubicBezTo>
                  <a:cubicBezTo>
                    <a:pt x="196" y="176"/>
                    <a:pt x="194" y="162"/>
                    <a:pt x="190" y="148"/>
                  </a:cubicBezTo>
                  <a:cubicBezTo>
                    <a:pt x="217" y="148"/>
                    <a:pt x="235" y="138"/>
                    <a:pt x="240" y="123"/>
                  </a:cubicBezTo>
                  <a:cubicBezTo>
                    <a:pt x="241" y="120"/>
                    <a:pt x="241" y="116"/>
                    <a:pt x="241" y="112"/>
                  </a:cubicBezTo>
                  <a:cubicBezTo>
                    <a:pt x="250" y="42"/>
                    <a:pt x="184" y="16"/>
                    <a:pt x="184" y="16"/>
                  </a:cubicBezTo>
                  <a:cubicBezTo>
                    <a:pt x="100" y="0"/>
                    <a:pt x="69" y="63"/>
                    <a:pt x="69" y="63"/>
                  </a:cubicBezTo>
                  <a:cubicBezTo>
                    <a:pt x="69" y="63"/>
                    <a:pt x="69" y="63"/>
                    <a:pt x="69" y="63"/>
                  </a:cubicBezTo>
                  <a:cubicBezTo>
                    <a:pt x="69" y="64"/>
                    <a:pt x="68" y="66"/>
                    <a:pt x="67" y="67"/>
                  </a:cubicBezTo>
                  <a:cubicBezTo>
                    <a:pt x="63" y="80"/>
                    <a:pt x="69" y="95"/>
                    <a:pt x="83" y="109"/>
                  </a:cubicBezTo>
                  <a:cubicBezTo>
                    <a:pt x="89" y="113"/>
                    <a:pt x="95" y="118"/>
                    <a:pt x="101" y="122"/>
                  </a:cubicBezTo>
                  <a:cubicBezTo>
                    <a:pt x="92" y="142"/>
                    <a:pt x="87" y="167"/>
                    <a:pt x="87" y="190"/>
                  </a:cubicBezTo>
                  <a:cubicBezTo>
                    <a:pt x="87" y="191"/>
                    <a:pt x="87" y="192"/>
                    <a:pt x="87" y="192"/>
                  </a:cubicBezTo>
                  <a:cubicBezTo>
                    <a:pt x="0" y="192"/>
                    <a:pt x="0" y="192"/>
                    <a:pt x="0" y="192"/>
                  </a:cubicBezTo>
                  <a:cubicBezTo>
                    <a:pt x="0" y="198"/>
                    <a:pt x="0" y="198"/>
                    <a:pt x="0" y="198"/>
                  </a:cubicBezTo>
                  <a:cubicBezTo>
                    <a:pt x="4" y="257"/>
                    <a:pt x="47" y="303"/>
                    <a:pt x="98" y="303"/>
                  </a:cubicBezTo>
                  <a:cubicBezTo>
                    <a:pt x="185" y="303"/>
                    <a:pt x="185" y="303"/>
                    <a:pt x="185" y="303"/>
                  </a:cubicBezTo>
                  <a:cubicBezTo>
                    <a:pt x="236" y="303"/>
                    <a:pt x="279" y="257"/>
                    <a:pt x="283" y="198"/>
                  </a:cubicBezTo>
                  <a:cubicBezTo>
                    <a:pt x="283" y="192"/>
                    <a:pt x="283" y="192"/>
                    <a:pt x="283" y="192"/>
                  </a:cubicBezTo>
                  <a:lnTo>
                    <a:pt x="196" y="192"/>
                  </a:lnTo>
                  <a:close/>
                  <a:moveTo>
                    <a:pt x="182" y="27"/>
                  </a:moveTo>
                  <a:cubicBezTo>
                    <a:pt x="207" y="38"/>
                    <a:pt x="231" y="64"/>
                    <a:pt x="234" y="99"/>
                  </a:cubicBezTo>
                  <a:cubicBezTo>
                    <a:pt x="224" y="77"/>
                    <a:pt x="195" y="60"/>
                    <a:pt x="173" y="53"/>
                  </a:cubicBezTo>
                  <a:cubicBezTo>
                    <a:pt x="157" y="48"/>
                    <a:pt x="118" y="40"/>
                    <a:pt x="96" y="45"/>
                  </a:cubicBezTo>
                  <a:cubicBezTo>
                    <a:pt x="93" y="46"/>
                    <a:pt x="130" y="13"/>
                    <a:pt x="182" y="27"/>
                  </a:cubicBezTo>
                  <a:close/>
                  <a:moveTo>
                    <a:pt x="91" y="100"/>
                  </a:moveTo>
                  <a:cubicBezTo>
                    <a:pt x="80" y="90"/>
                    <a:pt x="76" y="79"/>
                    <a:pt x="78" y="71"/>
                  </a:cubicBezTo>
                  <a:cubicBezTo>
                    <a:pt x="82" y="61"/>
                    <a:pt x="97" y="54"/>
                    <a:pt x="119" y="54"/>
                  </a:cubicBezTo>
                  <a:cubicBezTo>
                    <a:pt x="133" y="54"/>
                    <a:pt x="149" y="57"/>
                    <a:pt x="164" y="62"/>
                  </a:cubicBezTo>
                  <a:cubicBezTo>
                    <a:pt x="185" y="69"/>
                    <a:pt x="203" y="79"/>
                    <a:pt x="216" y="91"/>
                  </a:cubicBezTo>
                  <a:cubicBezTo>
                    <a:pt x="227" y="101"/>
                    <a:pt x="231" y="112"/>
                    <a:pt x="229" y="120"/>
                  </a:cubicBezTo>
                  <a:cubicBezTo>
                    <a:pt x="225" y="130"/>
                    <a:pt x="210" y="137"/>
                    <a:pt x="188" y="137"/>
                  </a:cubicBezTo>
                  <a:cubicBezTo>
                    <a:pt x="188" y="137"/>
                    <a:pt x="187" y="137"/>
                    <a:pt x="187" y="137"/>
                  </a:cubicBezTo>
                  <a:cubicBezTo>
                    <a:pt x="179" y="112"/>
                    <a:pt x="165" y="92"/>
                    <a:pt x="149" y="88"/>
                  </a:cubicBezTo>
                  <a:cubicBezTo>
                    <a:pt x="148" y="88"/>
                    <a:pt x="148" y="87"/>
                    <a:pt x="148" y="87"/>
                  </a:cubicBezTo>
                  <a:cubicBezTo>
                    <a:pt x="146" y="87"/>
                    <a:pt x="144" y="87"/>
                    <a:pt x="142" y="87"/>
                  </a:cubicBezTo>
                  <a:cubicBezTo>
                    <a:pt x="142" y="87"/>
                    <a:pt x="142" y="87"/>
                    <a:pt x="142" y="87"/>
                  </a:cubicBezTo>
                  <a:cubicBezTo>
                    <a:pt x="142" y="87"/>
                    <a:pt x="141" y="87"/>
                    <a:pt x="141" y="87"/>
                  </a:cubicBezTo>
                  <a:cubicBezTo>
                    <a:pt x="128" y="87"/>
                    <a:pt x="116" y="97"/>
                    <a:pt x="107" y="112"/>
                  </a:cubicBezTo>
                  <a:cubicBezTo>
                    <a:pt x="101" y="108"/>
                    <a:pt x="96" y="104"/>
                    <a:pt x="91" y="100"/>
                  </a:cubicBezTo>
                  <a:close/>
                  <a:moveTo>
                    <a:pt x="184" y="190"/>
                  </a:moveTo>
                  <a:cubicBezTo>
                    <a:pt x="184" y="191"/>
                    <a:pt x="184" y="192"/>
                    <a:pt x="184" y="192"/>
                  </a:cubicBezTo>
                  <a:cubicBezTo>
                    <a:pt x="175" y="192"/>
                    <a:pt x="175" y="192"/>
                    <a:pt x="175" y="192"/>
                  </a:cubicBezTo>
                  <a:cubicBezTo>
                    <a:pt x="175" y="155"/>
                    <a:pt x="170" y="131"/>
                    <a:pt x="164" y="115"/>
                  </a:cubicBezTo>
                  <a:cubicBezTo>
                    <a:pt x="176" y="132"/>
                    <a:pt x="184" y="161"/>
                    <a:pt x="184" y="190"/>
                  </a:cubicBezTo>
                  <a:close/>
                  <a:moveTo>
                    <a:pt x="163" y="192"/>
                  </a:moveTo>
                  <a:cubicBezTo>
                    <a:pt x="125" y="192"/>
                    <a:pt x="125" y="192"/>
                    <a:pt x="125" y="192"/>
                  </a:cubicBezTo>
                  <a:cubicBezTo>
                    <a:pt x="125" y="182"/>
                    <a:pt x="125" y="174"/>
                    <a:pt x="126" y="166"/>
                  </a:cubicBezTo>
                  <a:cubicBezTo>
                    <a:pt x="138" y="111"/>
                    <a:pt x="138" y="111"/>
                    <a:pt x="138" y="111"/>
                  </a:cubicBezTo>
                  <a:cubicBezTo>
                    <a:pt x="140" y="105"/>
                    <a:pt x="142" y="101"/>
                    <a:pt x="144" y="99"/>
                  </a:cubicBezTo>
                  <a:cubicBezTo>
                    <a:pt x="145" y="101"/>
                    <a:pt x="148" y="105"/>
                    <a:pt x="150" y="111"/>
                  </a:cubicBezTo>
                  <a:cubicBezTo>
                    <a:pt x="162" y="166"/>
                    <a:pt x="162" y="166"/>
                    <a:pt x="162" y="166"/>
                  </a:cubicBezTo>
                  <a:cubicBezTo>
                    <a:pt x="163" y="174"/>
                    <a:pt x="163" y="183"/>
                    <a:pt x="163" y="192"/>
                  </a:cubicBezTo>
                  <a:close/>
                  <a:moveTo>
                    <a:pt x="128" y="104"/>
                  </a:moveTo>
                  <a:cubicBezTo>
                    <a:pt x="121" y="119"/>
                    <a:pt x="113" y="146"/>
                    <a:pt x="113" y="192"/>
                  </a:cubicBezTo>
                  <a:cubicBezTo>
                    <a:pt x="99" y="192"/>
                    <a:pt x="99" y="192"/>
                    <a:pt x="99" y="192"/>
                  </a:cubicBezTo>
                  <a:cubicBezTo>
                    <a:pt x="99" y="192"/>
                    <a:pt x="99" y="191"/>
                    <a:pt x="99" y="190"/>
                  </a:cubicBezTo>
                  <a:cubicBezTo>
                    <a:pt x="99" y="154"/>
                    <a:pt x="112" y="118"/>
                    <a:pt x="128" y="104"/>
                  </a:cubicBezTo>
                  <a:close/>
                  <a:moveTo>
                    <a:pt x="185" y="292"/>
                  </a:moveTo>
                  <a:cubicBezTo>
                    <a:pt x="98" y="292"/>
                    <a:pt x="98" y="292"/>
                    <a:pt x="98" y="292"/>
                  </a:cubicBezTo>
                  <a:cubicBezTo>
                    <a:pt x="54" y="292"/>
                    <a:pt x="18" y="254"/>
                    <a:pt x="12" y="204"/>
                  </a:cubicBezTo>
                  <a:cubicBezTo>
                    <a:pt x="168" y="204"/>
                    <a:pt x="168" y="204"/>
                    <a:pt x="168" y="204"/>
                  </a:cubicBezTo>
                  <a:cubicBezTo>
                    <a:pt x="169" y="204"/>
                    <a:pt x="169" y="204"/>
                    <a:pt x="169" y="204"/>
                  </a:cubicBezTo>
                  <a:cubicBezTo>
                    <a:pt x="169" y="204"/>
                    <a:pt x="169" y="204"/>
                    <a:pt x="169" y="204"/>
                  </a:cubicBezTo>
                  <a:cubicBezTo>
                    <a:pt x="169" y="204"/>
                    <a:pt x="170" y="204"/>
                    <a:pt x="170" y="204"/>
                  </a:cubicBezTo>
                  <a:cubicBezTo>
                    <a:pt x="271" y="204"/>
                    <a:pt x="271" y="204"/>
                    <a:pt x="271" y="204"/>
                  </a:cubicBezTo>
                  <a:cubicBezTo>
                    <a:pt x="265" y="254"/>
                    <a:pt x="229" y="292"/>
                    <a:pt x="185" y="292"/>
                  </a:cubicBezTo>
                  <a:close/>
                </a:path>
              </a:pathLst>
            </a:custGeom>
            <a:solidFill>
              <a:schemeClr val="accent4"/>
            </a:solidFill>
            <a:ln>
              <a:noFill/>
            </a:ln>
            <a:extLst/>
          </p:spPr>
          <p:txBody>
            <a:bodyPr/>
            <a:lstStyle/>
            <a:p>
              <a:pPr>
                <a:defRPr/>
              </a:pPr>
              <a:endParaRPr lang="en-US"/>
            </a:p>
          </p:txBody>
        </p:sp>
        <p:grpSp>
          <p:nvGrpSpPr>
            <p:cNvPr id="72738" name="Group 64"/>
            <p:cNvGrpSpPr>
              <a:grpSpLocks/>
            </p:cNvGrpSpPr>
            <p:nvPr/>
          </p:nvGrpSpPr>
          <p:grpSpPr bwMode="auto">
            <a:xfrm>
              <a:off x="8469909" y="5308748"/>
              <a:ext cx="415925" cy="666750"/>
              <a:chOff x="8031163" y="1177925"/>
              <a:chExt cx="415925" cy="666750"/>
            </a:xfrm>
          </p:grpSpPr>
          <p:sp>
            <p:nvSpPr>
              <p:cNvPr id="70" name="Freeform 193"/>
              <p:cNvSpPr>
                <a:spLocks/>
              </p:cNvSpPr>
              <p:nvPr/>
            </p:nvSpPr>
            <p:spPr bwMode="auto">
              <a:xfrm>
                <a:off x="8030702" y="1708261"/>
                <a:ext cx="115905" cy="136489"/>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sp>
            <p:nvSpPr>
              <p:cNvPr id="71" name="Freeform 194"/>
              <p:cNvSpPr>
                <a:spLocks noEditPoints="1"/>
              </p:cNvSpPr>
              <p:nvPr/>
            </p:nvSpPr>
            <p:spPr bwMode="auto">
              <a:xfrm>
                <a:off x="8030702" y="1178175"/>
                <a:ext cx="415990" cy="503106"/>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p>
            </p:txBody>
          </p:sp>
        </p:grpSp>
        <p:sp>
          <p:nvSpPr>
            <p:cNvPr id="72739" name="Content Placeholder 2"/>
            <p:cNvSpPr txBox="1">
              <a:spLocks/>
            </p:cNvSpPr>
            <p:nvPr/>
          </p:nvSpPr>
          <p:spPr bwMode="auto">
            <a:xfrm>
              <a:off x="9084294" y="2401463"/>
              <a:ext cx="1931813" cy="849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500" dirty="0">
                  <a:solidFill>
                    <a:schemeClr val="tx1">
                      <a:lumMod val="75000"/>
                      <a:lumOff val="25000"/>
                    </a:schemeClr>
                  </a:solidFill>
                  <a:latin typeface="微软雅黑" pitchFamily="34" charset="-122"/>
                  <a:ea typeface="微软雅黑" pitchFamily="34" charset="-122"/>
                </a:rPr>
                <a:t>请在这里输入内容     </a:t>
              </a:r>
              <a:endParaRPr lang="en-US" altLang="zh-CN" sz="1500" dirty="0">
                <a:solidFill>
                  <a:schemeClr val="tx1">
                    <a:lumMod val="75000"/>
                    <a:lumOff val="25000"/>
                  </a:schemeClr>
                </a:solidFill>
                <a:latin typeface="微软雅黑" pitchFamily="34" charset="-122"/>
                <a:ea typeface="微软雅黑" pitchFamily="34" charset="-122"/>
              </a:endParaRPr>
            </a:p>
            <a:p>
              <a:r>
                <a:rPr lang="zh-CN" altLang="en-US" sz="1500" dirty="0">
                  <a:solidFill>
                    <a:schemeClr val="tx1">
                      <a:lumMod val="75000"/>
                      <a:lumOff val="25000"/>
                    </a:schemeClr>
                  </a:solidFill>
                  <a:latin typeface="微软雅黑" pitchFamily="34" charset="-122"/>
                  <a:ea typeface="微软雅黑" pitchFamily="34" charset="-122"/>
                </a:rPr>
                <a:t>请在这里输入内容   </a:t>
              </a:r>
              <a:endParaRPr lang="en-US" altLang="zh-CN" sz="1500" dirty="0">
                <a:solidFill>
                  <a:schemeClr val="tx1">
                    <a:lumMod val="75000"/>
                    <a:lumOff val="25000"/>
                  </a:schemeClr>
                </a:solidFill>
                <a:latin typeface="微软雅黑" pitchFamily="34" charset="-122"/>
                <a:ea typeface="微软雅黑" pitchFamily="34" charset="-122"/>
              </a:endParaRPr>
            </a:p>
          </p:txBody>
        </p:sp>
        <p:sp>
          <p:nvSpPr>
            <p:cNvPr id="72740" name="Content Placeholder 2"/>
            <p:cNvSpPr txBox="1">
              <a:spLocks/>
            </p:cNvSpPr>
            <p:nvPr/>
          </p:nvSpPr>
          <p:spPr bwMode="auto">
            <a:xfrm>
              <a:off x="9084294" y="3393719"/>
              <a:ext cx="1931813" cy="849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500" dirty="0">
                  <a:solidFill>
                    <a:schemeClr val="tx1">
                      <a:lumMod val="75000"/>
                      <a:lumOff val="25000"/>
                    </a:schemeClr>
                  </a:solidFill>
                  <a:latin typeface="微软雅黑" pitchFamily="34" charset="-122"/>
                  <a:ea typeface="微软雅黑" pitchFamily="34" charset="-122"/>
                </a:rPr>
                <a:t>请在这里输入内容     </a:t>
              </a:r>
              <a:endParaRPr lang="en-US" altLang="zh-CN" sz="1500" dirty="0">
                <a:solidFill>
                  <a:schemeClr val="tx1">
                    <a:lumMod val="75000"/>
                    <a:lumOff val="25000"/>
                  </a:schemeClr>
                </a:solidFill>
                <a:latin typeface="微软雅黑" pitchFamily="34" charset="-122"/>
                <a:ea typeface="微软雅黑" pitchFamily="34" charset="-122"/>
              </a:endParaRPr>
            </a:p>
            <a:p>
              <a:r>
                <a:rPr lang="zh-CN" altLang="en-US" sz="1500" dirty="0">
                  <a:solidFill>
                    <a:schemeClr val="tx1">
                      <a:lumMod val="75000"/>
                      <a:lumOff val="25000"/>
                    </a:schemeClr>
                  </a:solidFill>
                  <a:latin typeface="微软雅黑" pitchFamily="34" charset="-122"/>
                  <a:ea typeface="微软雅黑" pitchFamily="34" charset="-122"/>
                </a:rPr>
                <a:t>请在这里输入内容   </a:t>
              </a:r>
              <a:endParaRPr lang="en-US" altLang="zh-CN" sz="1500" dirty="0">
                <a:solidFill>
                  <a:schemeClr val="tx1">
                    <a:lumMod val="75000"/>
                    <a:lumOff val="25000"/>
                  </a:schemeClr>
                </a:solidFill>
                <a:latin typeface="微软雅黑" pitchFamily="34" charset="-122"/>
                <a:ea typeface="微软雅黑" pitchFamily="34" charset="-122"/>
              </a:endParaRPr>
            </a:p>
          </p:txBody>
        </p:sp>
        <p:sp>
          <p:nvSpPr>
            <p:cNvPr id="72741" name="Content Placeholder 2"/>
            <p:cNvSpPr txBox="1">
              <a:spLocks/>
            </p:cNvSpPr>
            <p:nvPr/>
          </p:nvSpPr>
          <p:spPr bwMode="auto">
            <a:xfrm>
              <a:off x="9082348" y="4383802"/>
              <a:ext cx="1931813" cy="849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500" dirty="0">
                  <a:solidFill>
                    <a:schemeClr val="tx1">
                      <a:lumMod val="75000"/>
                      <a:lumOff val="25000"/>
                    </a:schemeClr>
                  </a:solidFill>
                  <a:latin typeface="微软雅黑" pitchFamily="34" charset="-122"/>
                  <a:ea typeface="微软雅黑" pitchFamily="34" charset="-122"/>
                </a:rPr>
                <a:t>请在这里输入内容     </a:t>
              </a:r>
              <a:endParaRPr lang="en-US" altLang="zh-CN" sz="1500" dirty="0">
                <a:solidFill>
                  <a:schemeClr val="tx1">
                    <a:lumMod val="75000"/>
                    <a:lumOff val="25000"/>
                  </a:schemeClr>
                </a:solidFill>
                <a:latin typeface="微软雅黑" pitchFamily="34" charset="-122"/>
                <a:ea typeface="微软雅黑" pitchFamily="34" charset="-122"/>
              </a:endParaRPr>
            </a:p>
            <a:p>
              <a:r>
                <a:rPr lang="zh-CN" altLang="en-US" sz="1500" dirty="0">
                  <a:solidFill>
                    <a:schemeClr val="tx1">
                      <a:lumMod val="75000"/>
                      <a:lumOff val="25000"/>
                    </a:schemeClr>
                  </a:solidFill>
                  <a:latin typeface="微软雅黑" pitchFamily="34" charset="-122"/>
                  <a:ea typeface="微软雅黑" pitchFamily="34" charset="-122"/>
                </a:rPr>
                <a:t>请在这里输入内容   </a:t>
              </a:r>
              <a:endParaRPr lang="en-US" altLang="zh-CN" sz="1500" dirty="0">
                <a:solidFill>
                  <a:schemeClr val="tx1">
                    <a:lumMod val="75000"/>
                    <a:lumOff val="25000"/>
                  </a:schemeClr>
                </a:solidFill>
                <a:latin typeface="微软雅黑" pitchFamily="34" charset="-122"/>
                <a:ea typeface="微软雅黑" pitchFamily="34" charset="-122"/>
              </a:endParaRPr>
            </a:p>
          </p:txBody>
        </p:sp>
        <p:sp>
          <p:nvSpPr>
            <p:cNvPr id="72742" name="Content Placeholder 2"/>
            <p:cNvSpPr txBox="1">
              <a:spLocks/>
            </p:cNvSpPr>
            <p:nvPr/>
          </p:nvSpPr>
          <p:spPr bwMode="auto">
            <a:xfrm>
              <a:off x="9103434" y="5332673"/>
              <a:ext cx="1931813" cy="849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500" dirty="0">
                  <a:solidFill>
                    <a:schemeClr val="tx1">
                      <a:lumMod val="75000"/>
                      <a:lumOff val="25000"/>
                    </a:schemeClr>
                  </a:solidFill>
                  <a:latin typeface="微软雅黑" pitchFamily="34" charset="-122"/>
                  <a:ea typeface="微软雅黑" pitchFamily="34" charset="-122"/>
                </a:rPr>
                <a:t>请在这里输入内容     </a:t>
              </a:r>
              <a:endParaRPr lang="en-US" altLang="zh-CN" sz="1500" dirty="0">
                <a:solidFill>
                  <a:schemeClr val="tx1">
                    <a:lumMod val="75000"/>
                    <a:lumOff val="25000"/>
                  </a:schemeClr>
                </a:solidFill>
                <a:latin typeface="微软雅黑" pitchFamily="34" charset="-122"/>
                <a:ea typeface="微软雅黑" pitchFamily="34" charset="-122"/>
              </a:endParaRPr>
            </a:p>
            <a:p>
              <a:r>
                <a:rPr lang="zh-CN" altLang="en-US" sz="1500" dirty="0">
                  <a:solidFill>
                    <a:schemeClr val="tx1">
                      <a:lumMod val="75000"/>
                      <a:lumOff val="25000"/>
                    </a:schemeClr>
                  </a:solidFill>
                  <a:latin typeface="微软雅黑" pitchFamily="34" charset="-122"/>
                  <a:ea typeface="微软雅黑" pitchFamily="34" charset="-122"/>
                </a:rPr>
                <a:t>请在这里输入内容   </a:t>
              </a:r>
              <a:endParaRPr lang="en-US" altLang="zh-CN" sz="1500" dirty="0">
                <a:solidFill>
                  <a:schemeClr val="tx1">
                    <a:lumMod val="75000"/>
                    <a:lumOff val="25000"/>
                  </a:schemeClr>
                </a:solidFill>
                <a:latin typeface="微软雅黑" pitchFamily="34" charset="-122"/>
                <a:ea typeface="微软雅黑"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extLst>
      <p:ext uri="{BB962C8B-B14F-4D97-AF65-F5344CB8AC3E}">
        <p14:creationId xmlns:p14="http://schemas.microsoft.com/office/powerpoint/2010/main" val="7197943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25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250"/>
                                        <p:tgtEl>
                                          <p:spTgt spid="12"/>
                                        </p:tgtEl>
                                      </p:cBhvr>
                                    </p:animEffect>
                                  </p:childTnLst>
                                </p:cTn>
                              </p:par>
                            </p:childTnLst>
                          </p:cTn>
                        </p:par>
                        <p:par>
                          <p:cTn id="11" fill="hold" nodeType="afterGroup">
                            <p:stCondLst>
                              <p:cond delay="250"/>
                            </p:stCondLst>
                            <p:childTnLst>
                              <p:par>
                                <p:cTn id="12" presetID="22" presetClass="entr" presetSubtype="8"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250"/>
                                        <p:tgtEl>
                                          <p:spTgt spid="13"/>
                                        </p:tgtEl>
                                      </p:cBhvr>
                                    </p:animEffect>
                                  </p:childTnLst>
                                </p:cTn>
                              </p:par>
                              <p:par>
                                <p:cTn id="15" presetID="22" presetClass="entr" presetSubtype="4"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250"/>
                                        <p:tgtEl>
                                          <p:spTgt spid="18"/>
                                        </p:tgtEl>
                                      </p:cBhvr>
                                    </p:animEffect>
                                  </p:childTnLst>
                                </p:cTn>
                              </p:par>
                            </p:childTnLst>
                          </p:cTn>
                        </p:par>
                        <p:par>
                          <p:cTn id="18" fill="hold" nodeType="afterGroup">
                            <p:stCondLst>
                              <p:cond delay="5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250"/>
                                        <p:tgtEl>
                                          <p:spTgt spid="19"/>
                                        </p:tgtEl>
                                      </p:cBhvr>
                                    </p:animEffect>
                                  </p:childTnLst>
                                </p:cTn>
                              </p:par>
                              <p:par>
                                <p:cTn id="22" presetID="22" presetClass="entr" presetSubtype="4"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down)">
                                      <p:cBhvr>
                                        <p:cTn id="24" dur="250"/>
                                        <p:tgtEl>
                                          <p:spTgt spid="24"/>
                                        </p:tgtEl>
                                      </p:cBhvr>
                                    </p:animEffect>
                                  </p:childTnLst>
                                </p:cTn>
                              </p:par>
                            </p:childTnLst>
                          </p:cTn>
                        </p:par>
                        <p:par>
                          <p:cTn id="25" fill="hold" nodeType="afterGroup">
                            <p:stCondLst>
                              <p:cond delay="750"/>
                            </p:stCondLst>
                            <p:childTnLst>
                              <p:par>
                                <p:cTn id="26" presetID="2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250"/>
                                        <p:tgtEl>
                                          <p:spTgt spid="25"/>
                                        </p:tgtEl>
                                      </p:cBhvr>
                                    </p:animEffect>
                                  </p:childTnLst>
                                </p:cTn>
                              </p:par>
                              <p:par>
                                <p:cTn id="29" presetID="22" presetClass="entr" presetSubtype="4"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down)">
                                      <p:cBhvr>
                                        <p:cTn id="31" dur="250"/>
                                        <p:tgtEl>
                                          <p:spTgt spid="30"/>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1000"/>
                                        <p:tgtEl>
                                          <p:spTgt spid="36"/>
                                        </p:tgtEl>
                                      </p:cBhvr>
                                    </p:animEffect>
                                    <p:anim calcmode="lin" valueType="num">
                                      <p:cBhvr>
                                        <p:cTn id="35" dur="1000" fill="hold"/>
                                        <p:tgtEl>
                                          <p:spTgt spid="36"/>
                                        </p:tgtEl>
                                        <p:attrNameLst>
                                          <p:attrName>ppt_x</p:attrName>
                                        </p:attrNameLst>
                                      </p:cBhvr>
                                      <p:tavLst>
                                        <p:tav tm="0">
                                          <p:val>
                                            <p:strVal val="#ppt_x"/>
                                          </p:val>
                                        </p:tav>
                                        <p:tav tm="100000">
                                          <p:val>
                                            <p:strVal val="#ppt_x"/>
                                          </p:val>
                                        </p:tav>
                                      </p:tavLst>
                                    </p:anim>
                                    <p:anim calcmode="lin" valueType="num">
                                      <p:cBhvr>
                                        <p:cTn id="36" dur="1000" fill="hold"/>
                                        <p:tgtEl>
                                          <p:spTgt spid="3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1000"/>
                                        <p:tgtEl>
                                          <p:spTgt spid="37"/>
                                        </p:tgtEl>
                                      </p:cBhvr>
                                    </p:animEffect>
                                    <p:anim calcmode="lin" valueType="num">
                                      <p:cBhvr>
                                        <p:cTn id="40" dur="1000" fill="hold"/>
                                        <p:tgtEl>
                                          <p:spTgt spid="37"/>
                                        </p:tgtEl>
                                        <p:attrNameLst>
                                          <p:attrName>ppt_x</p:attrName>
                                        </p:attrNameLst>
                                      </p:cBhvr>
                                      <p:tavLst>
                                        <p:tav tm="0">
                                          <p:val>
                                            <p:strVal val="#ppt_x"/>
                                          </p:val>
                                        </p:tav>
                                        <p:tav tm="100000">
                                          <p:val>
                                            <p:strVal val="#ppt_x"/>
                                          </p:val>
                                        </p:tav>
                                      </p:tavLst>
                                    </p:anim>
                                    <p:anim calcmode="lin" valueType="num">
                                      <p:cBhvr>
                                        <p:cTn id="41" dur="1000" fill="hold"/>
                                        <p:tgtEl>
                                          <p:spTgt spid="3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fade">
                                      <p:cBhvr>
                                        <p:cTn id="44" dur="1000"/>
                                        <p:tgtEl>
                                          <p:spTgt spid="38"/>
                                        </p:tgtEl>
                                      </p:cBhvr>
                                    </p:animEffect>
                                    <p:anim calcmode="lin" valueType="num">
                                      <p:cBhvr>
                                        <p:cTn id="45" dur="1000" fill="hold"/>
                                        <p:tgtEl>
                                          <p:spTgt spid="38"/>
                                        </p:tgtEl>
                                        <p:attrNameLst>
                                          <p:attrName>ppt_x</p:attrName>
                                        </p:attrNameLst>
                                      </p:cBhvr>
                                      <p:tavLst>
                                        <p:tav tm="0">
                                          <p:val>
                                            <p:strVal val="#ppt_x"/>
                                          </p:val>
                                        </p:tav>
                                        <p:tav tm="100000">
                                          <p:val>
                                            <p:strVal val="#ppt_x"/>
                                          </p:val>
                                        </p:tav>
                                      </p:tavLst>
                                    </p:anim>
                                    <p:anim calcmode="lin" valueType="num">
                                      <p:cBhvr>
                                        <p:cTn id="46" dur="1000" fill="hold"/>
                                        <p:tgtEl>
                                          <p:spTgt spid="3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1000"/>
                                        <p:tgtEl>
                                          <p:spTgt spid="40"/>
                                        </p:tgtEl>
                                      </p:cBhvr>
                                    </p:animEffect>
                                    <p:anim calcmode="lin" valueType="num">
                                      <p:cBhvr>
                                        <p:cTn id="55" dur="1000" fill="hold"/>
                                        <p:tgtEl>
                                          <p:spTgt spid="40"/>
                                        </p:tgtEl>
                                        <p:attrNameLst>
                                          <p:attrName>ppt_x</p:attrName>
                                        </p:attrNameLst>
                                      </p:cBhvr>
                                      <p:tavLst>
                                        <p:tav tm="0">
                                          <p:val>
                                            <p:strVal val="#ppt_x"/>
                                          </p:val>
                                        </p:tav>
                                        <p:tav tm="100000">
                                          <p:val>
                                            <p:strVal val="#ppt_x"/>
                                          </p:val>
                                        </p:tav>
                                      </p:tavLst>
                                    </p:anim>
                                    <p:anim calcmode="lin" valueType="num">
                                      <p:cBhvr>
                                        <p:cTn id="56" dur="1000" fill="hold"/>
                                        <p:tgtEl>
                                          <p:spTgt spid="40"/>
                                        </p:tgtEl>
                                        <p:attrNameLst>
                                          <p:attrName>ppt_y</p:attrName>
                                        </p:attrNameLst>
                                      </p:cBhvr>
                                      <p:tavLst>
                                        <p:tav tm="0">
                                          <p:val>
                                            <p:strVal val="#ppt_y+.1"/>
                                          </p:val>
                                        </p:tav>
                                        <p:tav tm="100000">
                                          <p:val>
                                            <p:strVal val="#ppt_y"/>
                                          </p:val>
                                        </p:tav>
                                      </p:tavLst>
                                    </p:anim>
                                  </p:childTnLst>
                                </p:cTn>
                              </p:par>
                            </p:childTnLst>
                          </p:cTn>
                        </p:par>
                        <p:par>
                          <p:cTn id="57" fill="hold">
                            <p:stCondLst>
                              <p:cond delay="1750"/>
                            </p:stCondLst>
                            <p:childTnLst>
                              <p:par>
                                <p:cTn id="58" presetID="22" presetClass="entr" presetSubtype="8" fill="hold" nodeType="after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250"/>
                                        <p:tgtEl>
                                          <p:spTgt spid="31"/>
                                        </p:tgtEl>
                                      </p:cBhvr>
                                    </p:animEffect>
                                  </p:childTnLst>
                                </p:cTn>
                              </p:par>
                            </p:childTnLst>
                          </p:cTn>
                        </p:par>
                        <p:par>
                          <p:cTn id="61" fill="hold" nodeType="afterGroup">
                            <p:stCondLst>
                              <p:cond delay="2000"/>
                            </p:stCondLst>
                            <p:childTnLst>
                              <p:par>
                                <p:cTn id="62" presetID="53" presetClass="entr" presetSubtype="16"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250" fill="hold"/>
                                        <p:tgtEl>
                                          <p:spTgt spid="46"/>
                                        </p:tgtEl>
                                        <p:attrNameLst>
                                          <p:attrName>ppt_w</p:attrName>
                                        </p:attrNameLst>
                                      </p:cBhvr>
                                      <p:tavLst>
                                        <p:tav tm="0">
                                          <p:val>
                                            <p:fltVal val="0"/>
                                          </p:val>
                                        </p:tav>
                                        <p:tav tm="100000">
                                          <p:val>
                                            <p:strVal val="#ppt_w"/>
                                          </p:val>
                                        </p:tav>
                                      </p:tavLst>
                                    </p:anim>
                                    <p:anim calcmode="lin" valueType="num">
                                      <p:cBhvr>
                                        <p:cTn id="65" dur="250" fill="hold"/>
                                        <p:tgtEl>
                                          <p:spTgt spid="46"/>
                                        </p:tgtEl>
                                        <p:attrNameLst>
                                          <p:attrName>ppt_h</p:attrName>
                                        </p:attrNameLst>
                                      </p:cBhvr>
                                      <p:tavLst>
                                        <p:tav tm="0">
                                          <p:val>
                                            <p:fltVal val="0"/>
                                          </p:val>
                                        </p:tav>
                                        <p:tav tm="100000">
                                          <p:val>
                                            <p:strVal val="#ppt_h"/>
                                          </p:val>
                                        </p:tav>
                                      </p:tavLst>
                                    </p:anim>
                                    <p:animEffect transition="in" filter="fade">
                                      <p:cBhvr>
                                        <p:cTn id="66" dur="250"/>
                                        <p:tgtEl>
                                          <p:spTgt spid="46"/>
                                        </p:tgtEl>
                                      </p:cBhvr>
                                    </p:animEffect>
                                  </p:childTnLst>
                                </p:cTn>
                              </p:par>
                            </p:childTnLst>
                          </p:cTn>
                        </p:par>
                        <p:par>
                          <p:cTn id="67" fill="hold" nodeType="afterGroup">
                            <p:stCondLst>
                              <p:cond delay="2250"/>
                            </p:stCondLst>
                            <p:childTnLst>
                              <p:par>
                                <p:cTn id="68" presetID="53" presetClass="entr" presetSubtype="16"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p:cTn id="70" dur="250" fill="hold"/>
                                        <p:tgtEl>
                                          <p:spTgt spid="50"/>
                                        </p:tgtEl>
                                        <p:attrNameLst>
                                          <p:attrName>ppt_w</p:attrName>
                                        </p:attrNameLst>
                                      </p:cBhvr>
                                      <p:tavLst>
                                        <p:tav tm="0">
                                          <p:val>
                                            <p:fltVal val="0"/>
                                          </p:val>
                                        </p:tav>
                                        <p:tav tm="100000">
                                          <p:val>
                                            <p:strVal val="#ppt_w"/>
                                          </p:val>
                                        </p:tav>
                                      </p:tavLst>
                                    </p:anim>
                                    <p:anim calcmode="lin" valueType="num">
                                      <p:cBhvr>
                                        <p:cTn id="71" dur="250" fill="hold"/>
                                        <p:tgtEl>
                                          <p:spTgt spid="50"/>
                                        </p:tgtEl>
                                        <p:attrNameLst>
                                          <p:attrName>ppt_h</p:attrName>
                                        </p:attrNameLst>
                                      </p:cBhvr>
                                      <p:tavLst>
                                        <p:tav tm="0">
                                          <p:val>
                                            <p:fltVal val="0"/>
                                          </p:val>
                                        </p:tav>
                                        <p:tav tm="100000">
                                          <p:val>
                                            <p:strVal val="#ppt_h"/>
                                          </p:val>
                                        </p:tav>
                                      </p:tavLst>
                                    </p:anim>
                                    <p:animEffect transition="in" filter="fade">
                                      <p:cBhvr>
                                        <p:cTn id="72" dur="250"/>
                                        <p:tgtEl>
                                          <p:spTgt spid="50"/>
                                        </p:tgtEl>
                                      </p:cBhvr>
                                    </p:animEffect>
                                  </p:childTnLst>
                                </p:cTn>
                              </p:par>
                            </p:childTnLst>
                          </p:cTn>
                        </p:par>
                        <p:par>
                          <p:cTn id="73" fill="hold" nodeType="afterGroup">
                            <p:stCondLst>
                              <p:cond delay="2500"/>
                            </p:stCondLst>
                            <p:childTnLst>
                              <p:par>
                                <p:cTn id="74" presetID="53" presetClass="entr" presetSubtype="16" fill="hold" nodeType="afterEffect">
                                  <p:stCondLst>
                                    <p:cond delay="0"/>
                                  </p:stCondLst>
                                  <p:childTnLst>
                                    <p:set>
                                      <p:cBhvr>
                                        <p:cTn id="75" dur="1" fill="hold">
                                          <p:stCondLst>
                                            <p:cond delay="0"/>
                                          </p:stCondLst>
                                        </p:cTn>
                                        <p:tgtEl>
                                          <p:spTgt spid="51"/>
                                        </p:tgtEl>
                                        <p:attrNameLst>
                                          <p:attrName>style.visibility</p:attrName>
                                        </p:attrNameLst>
                                      </p:cBhvr>
                                      <p:to>
                                        <p:strVal val="visible"/>
                                      </p:to>
                                    </p:set>
                                    <p:anim calcmode="lin" valueType="num">
                                      <p:cBhvr>
                                        <p:cTn id="76" dur="250" fill="hold"/>
                                        <p:tgtEl>
                                          <p:spTgt spid="51"/>
                                        </p:tgtEl>
                                        <p:attrNameLst>
                                          <p:attrName>ppt_w</p:attrName>
                                        </p:attrNameLst>
                                      </p:cBhvr>
                                      <p:tavLst>
                                        <p:tav tm="0">
                                          <p:val>
                                            <p:fltVal val="0"/>
                                          </p:val>
                                        </p:tav>
                                        <p:tav tm="100000">
                                          <p:val>
                                            <p:strVal val="#ppt_w"/>
                                          </p:val>
                                        </p:tav>
                                      </p:tavLst>
                                    </p:anim>
                                    <p:anim calcmode="lin" valueType="num">
                                      <p:cBhvr>
                                        <p:cTn id="77" dur="250" fill="hold"/>
                                        <p:tgtEl>
                                          <p:spTgt spid="51"/>
                                        </p:tgtEl>
                                        <p:attrNameLst>
                                          <p:attrName>ppt_h</p:attrName>
                                        </p:attrNameLst>
                                      </p:cBhvr>
                                      <p:tavLst>
                                        <p:tav tm="0">
                                          <p:val>
                                            <p:fltVal val="0"/>
                                          </p:val>
                                        </p:tav>
                                        <p:tav tm="100000">
                                          <p:val>
                                            <p:strVal val="#ppt_h"/>
                                          </p:val>
                                        </p:tav>
                                      </p:tavLst>
                                    </p:anim>
                                    <p:animEffect transition="in" filter="fade">
                                      <p:cBhvr>
                                        <p:cTn id="78" dur="250"/>
                                        <p:tgtEl>
                                          <p:spTgt spid="51"/>
                                        </p:tgtEl>
                                      </p:cBhvr>
                                    </p:animEffect>
                                  </p:childTnLst>
                                </p:cTn>
                              </p:par>
                            </p:childTnLst>
                          </p:cTn>
                        </p:par>
                        <p:par>
                          <p:cTn id="79" fill="hold" nodeType="afterGroup">
                            <p:stCondLst>
                              <p:cond delay="2750"/>
                            </p:stCondLst>
                            <p:childTnLst>
                              <p:par>
                                <p:cTn id="80" presetID="53" presetClass="entr" presetSubtype="16" fill="hold" nodeType="afterEffect">
                                  <p:stCondLst>
                                    <p:cond delay="0"/>
                                  </p:stCondLst>
                                  <p:childTnLst>
                                    <p:set>
                                      <p:cBhvr>
                                        <p:cTn id="81" dur="1" fill="hold">
                                          <p:stCondLst>
                                            <p:cond delay="0"/>
                                          </p:stCondLst>
                                        </p:cTn>
                                        <p:tgtEl>
                                          <p:spTgt spid="54"/>
                                        </p:tgtEl>
                                        <p:attrNameLst>
                                          <p:attrName>style.visibility</p:attrName>
                                        </p:attrNameLst>
                                      </p:cBhvr>
                                      <p:to>
                                        <p:strVal val="visible"/>
                                      </p:to>
                                    </p:set>
                                    <p:anim calcmode="lin" valueType="num">
                                      <p:cBhvr>
                                        <p:cTn id="82" dur="250" fill="hold"/>
                                        <p:tgtEl>
                                          <p:spTgt spid="54"/>
                                        </p:tgtEl>
                                        <p:attrNameLst>
                                          <p:attrName>ppt_w</p:attrName>
                                        </p:attrNameLst>
                                      </p:cBhvr>
                                      <p:tavLst>
                                        <p:tav tm="0">
                                          <p:val>
                                            <p:fltVal val="0"/>
                                          </p:val>
                                        </p:tav>
                                        <p:tav tm="100000">
                                          <p:val>
                                            <p:strVal val="#ppt_w"/>
                                          </p:val>
                                        </p:tav>
                                      </p:tavLst>
                                    </p:anim>
                                    <p:anim calcmode="lin" valueType="num">
                                      <p:cBhvr>
                                        <p:cTn id="83" dur="250" fill="hold"/>
                                        <p:tgtEl>
                                          <p:spTgt spid="54"/>
                                        </p:tgtEl>
                                        <p:attrNameLst>
                                          <p:attrName>ppt_h</p:attrName>
                                        </p:attrNameLst>
                                      </p:cBhvr>
                                      <p:tavLst>
                                        <p:tav tm="0">
                                          <p:val>
                                            <p:fltVal val="0"/>
                                          </p:val>
                                        </p:tav>
                                        <p:tav tm="100000">
                                          <p:val>
                                            <p:strVal val="#ppt_h"/>
                                          </p:val>
                                        </p:tav>
                                      </p:tavLst>
                                    </p:anim>
                                    <p:animEffect transition="in" filter="fade">
                                      <p:cBhvr>
                                        <p:cTn id="84" dur="250"/>
                                        <p:tgtEl>
                                          <p:spTgt spid="54"/>
                                        </p:tgtEl>
                                      </p:cBhvr>
                                    </p:animEffect>
                                  </p:childTnLst>
                                </p:cTn>
                              </p:par>
                            </p:childTnLst>
                          </p:cTn>
                        </p:par>
                        <p:par>
                          <p:cTn id="85" fill="hold" nodeType="afterGroup">
                            <p:stCondLst>
                              <p:cond delay="3000"/>
                            </p:stCondLst>
                            <p:childTnLst>
                              <p:par>
                                <p:cTn id="86" presetID="53" presetClass="entr" presetSubtype="16" fill="hold" nodeType="afterEffect">
                                  <p:stCondLst>
                                    <p:cond delay="0"/>
                                  </p:stCondLst>
                                  <p:childTnLst>
                                    <p:set>
                                      <p:cBhvr>
                                        <p:cTn id="87" dur="1" fill="hold">
                                          <p:stCondLst>
                                            <p:cond delay="0"/>
                                          </p:stCondLst>
                                        </p:cTn>
                                        <p:tgtEl>
                                          <p:spTgt spid="57"/>
                                        </p:tgtEl>
                                        <p:attrNameLst>
                                          <p:attrName>style.visibility</p:attrName>
                                        </p:attrNameLst>
                                      </p:cBhvr>
                                      <p:to>
                                        <p:strVal val="visible"/>
                                      </p:to>
                                    </p:set>
                                    <p:anim calcmode="lin" valueType="num">
                                      <p:cBhvr>
                                        <p:cTn id="88" dur="250" fill="hold"/>
                                        <p:tgtEl>
                                          <p:spTgt spid="57"/>
                                        </p:tgtEl>
                                        <p:attrNameLst>
                                          <p:attrName>ppt_w</p:attrName>
                                        </p:attrNameLst>
                                      </p:cBhvr>
                                      <p:tavLst>
                                        <p:tav tm="0">
                                          <p:val>
                                            <p:fltVal val="0"/>
                                          </p:val>
                                        </p:tav>
                                        <p:tav tm="100000">
                                          <p:val>
                                            <p:strVal val="#ppt_w"/>
                                          </p:val>
                                        </p:tav>
                                      </p:tavLst>
                                    </p:anim>
                                    <p:anim calcmode="lin" valueType="num">
                                      <p:cBhvr>
                                        <p:cTn id="89" dur="250" fill="hold"/>
                                        <p:tgtEl>
                                          <p:spTgt spid="57"/>
                                        </p:tgtEl>
                                        <p:attrNameLst>
                                          <p:attrName>ppt_h</p:attrName>
                                        </p:attrNameLst>
                                      </p:cBhvr>
                                      <p:tavLst>
                                        <p:tav tm="0">
                                          <p:val>
                                            <p:fltVal val="0"/>
                                          </p:val>
                                        </p:tav>
                                        <p:tav tm="100000">
                                          <p:val>
                                            <p:strVal val="#ppt_h"/>
                                          </p:val>
                                        </p:tav>
                                      </p:tavLst>
                                    </p:anim>
                                    <p:animEffect transition="in" filter="fade">
                                      <p:cBhvr>
                                        <p:cTn id="90" dur="250"/>
                                        <p:tgtEl>
                                          <p:spTgt spid="57"/>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72724"/>
                                        </p:tgtEl>
                                        <p:attrNameLst>
                                          <p:attrName>style.visibility</p:attrName>
                                        </p:attrNameLst>
                                      </p:cBhvr>
                                      <p:to>
                                        <p:strVal val="visible"/>
                                      </p:to>
                                    </p:set>
                                    <p:animEffect transition="in" filter="fade">
                                      <p:cBhvr>
                                        <p:cTn id="93" dur="500"/>
                                        <p:tgtEl>
                                          <p:spTgt spid="7272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72725"/>
                                        </p:tgtEl>
                                        <p:attrNameLst>
                                          <p:attrName>style.visibility</p:attrName>
                                        </p:attrNameLst>
                                      </p:cBhvr>
                                      <p:to>
                                        <p:strVal val="visible"/>
                                      </p:to>
                                    </p:set>
                                    <p:animEffect transition="in" filter="fade">
                                      <p:cBhvr>
                                        <p:cTn id="96" dur="500"/>
                                        <p:tgtEl>
                                          <p:spTgt spid="72725"/>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72726"/>
                                        </p:tgtEl>
                                        <p:attrNameLst>
                                          <p:attrName>style.visibility</p:attrName>
                                        </p:attrNameLst>
                                      </p:cBhvr>
                                      <p:to>
                                        <p:strVal val="visible"/>
                                      </p:to>
                                    </p:set>
                                    <p:animEffect transition="in" filter="fade">
                                      <p:cBhvr>
                                        <p:cTn id="99" dur="500"/>
                                        <p:tgtEl>
                                          <p:spTgt spid="72726"/>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72727"/>
                                        </p:tgtEl>
                                        <p:attrNameLst>
                                          <p:attrName>style.visibility</p:attrName>
                                        </p:attrNameLst>
                                      </p:cBhvr>
                                      <p:to>
                                        <p:strVal val="visible"/>
                                      </p:to>
                                    </p:set>
                                    <p:animEffect transition="in" filter="fade">
                                      <p:cBhvr>
                                        <p:cTn id="102" dur="500"/>
                                        <p:tgtEl>
                                          <p:spTgt spid="72727"/>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72728"/>
                                        </p:tgtEl>
                                        <p:attrNameLst>
                                          <p:attrName>style.visibility</p:attrName>
                                        </p:attrNameLst>
                                      </p:cBhvr>
                                      <p:to>
                                        <p:strVal val="visible"/>
                                      </p:to>
                                    </p:set>
                                    <p:animEffect transition="in" filter="fade">
                                      <p:cBhvr>
                                        <p:cTn id="105" dur="500"/>
                                        <p:tgtEl>
                                          <p:spTgt spid="72728"/>
                                        </p:tgtEl>
                                      </p:cBhvr>
                                    </p:animEffect>
                                  </p:childTnLst>
                                </p:cTn>
                              </p:par>
                            </p:childTnLst>
                          </p:cTn>
                        </p:par>
                        <p:par>
                          <p:cTn id="106" fill="hold">
                            <p:stCondLst>
                              <p:cond delay="3500"/>
                            </p:stCondLst>
                            <p:childTnLst>
                              <p:par>
                                <p:cTn id="107" presetID="2" presetClass="entr" presetSubtype="1" fill="hold" nodeType="afterEffect">
                                  <p:stCondLst>
                                    <p:cond delay="0"/>
                                  </p:stCondLst>
                                  <p:childTnLst>
                                    <p:set>
                                      <p:cBhvr>
                                        <p:cTn id="108" dur="1" fill="hold">
                                          <p:stCondLst>
                                            <p:cond delay="0"/>
                                          </p:stCondLst>
                                        </p:cTn>
                                        <p:tgtEl>
                                          <p:spTgt spid="72734"/>
                                        </p:tgtEl>
                                        <p:attrNameLst>
                                          <p:attrName>style.visibility</p:attrName>
                                        </p:attrNameLst>
                                      </p:cBhvr>
                                      <p:to>
                                        <p:strVal val="visible"/>
                                      </p:to>
                                    </p:set>
                                    <p:anim calcmode="lin" valueType="num">
                                      <p:cBhvr additive="base">
                                        <p:cTn id="109" dur="500" fill="hold"/>
                                        <p:tgtEl>
                                          <p:spTgt spid="72734"/>
                                        </p:tgtEl>
                                        <p:attrNameLst>
                                          <p:attrName>ppt_x</p:attrName>
                                        </p:attrNameLst>
                                      </p:cBhvr>
                                      <p:tavLst>
                                        <p:tav tm="0">
                                          <p:val>
                                            <p:strVal val="#ppt_x"/>
                                          </p:val>
                                        </p:tav>
                                        <p:tav tm="100000">
                                          <p:val>
                                            <p:strVal val="#ppt_x"/>
                                          </p:val>
                                        </p:tav>
                                      </p:tavLst>
                                    </p:anim>
                                    <p:anim calcmode="lin" valueType="num">
                                      <p:cBhvr additive="base">
                                        <p:cTn id="110" dur="500" fill="hold"/>
                                        <p:tgtEl>
                                          <p:spTgt spid="727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72724" grpId="0"/>
      <p:bldP spid="72725" grpId="0"/>
      <p:bldP spid="72726" grpId="0"/>
      <p:bldP spid="72727" grpId="0"/>
      <p:bldP spid="72728" grpId="0"/>
      <p:bldP spid="5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78927" y="2185407"/>
            <a:ext cx="2550909" cy="307706"/>
          </a:xfrm>
          <a:prstGeom prst="rect">
            <a:avLst/>
          </a:prstGeom>
          <a:noFill/>
        </p:spPr>
        <p:txBody>
          <a:bodyPr wrap="square" lIns="0" tIns="0" rIns="0" bIns="0" rtlCol="0">
            <a:spAutoFit/>
          </a:bodyPr>
          <a:lstStyle/>
          <a:p>
            <a:pPr algn="r"/>
            <a:r>
              <a:rPr lang="en-US" altLang="zh-CN" sz="2000" b="1" dirty="0">
                <a:solidFill>
                  <a:schemeClr val="tx1">
                    <a:lumMod val="50000"/>
                    <a:lumOff val="50000"/>
                  </a:schemeClr>
                </a:solidFill>
                <a:latin typeface="微软雅黑" pitchFamily="34" charset="-122"/>
                <a:ea typeface="微软雅黑" pitchFamily="34" charset="-122"/>
              </a:rPr>
              <a:t>2016</a:t>
            </a:r>
            <a:r>
              <a:rPr lang="zh-CN" altLang="en-US" sz="2000" b="1" dirty="0">
                <a:solidFill>
                  <a:schemeClr val="tx1">
                    <a:lumMod val="50000"/>
                    <a:lumOff val="50000"/>
                  </a:schemeClr>
                </a:solidFill>
                <a:latin typeface="微软雅黑" pitchFamily="34" charset="-122"/>
                <a:ea typeface="微软雅黑" pitchFamily="34" charset="-122"/>
              </a:rPr>
              <a:t>年基本情况</a:t>
            </a:r>
          </a:p>
        </p:txBody>
      </p:sp>
      <p:sp>
        <p:nvSpPr>
          <p:cNvPr id="3" name="TextBox 2"/>
          <p:cNvSpPr txBox="1"/>
          <p:nvPr/>
        </p:nvSpPr>
        <p:spPr>
          <a:xfrm>
            <a:off x="7180450" y="2185407"/>
            <a:ext cx="2410731" cy="307706"/>
          </a:xfrm>
          <a:prstGeom prst="rect">
            <a:avLst/>
          </a:prstGeom>
          <a:noFill/>
        </p:spPr>
        <p:txBody>
          <a:bodyPr wrap="square" lIns="0" tIns="0" rIns="0" bIns="0" rtlCol="0">
            <a:spAutoFit/>
          </a:bodyPr>
          <a:lstStyle/>
          <a:p>
            <a:r>
              <a:rPr lang="en-US" altLang="zh-CN" sz="2000" b="1" dirty="0">
                <a:solidFill>
                  <a:schemeClr val="tx1">
                    <a:lumMod val="50000"/>
                    <a:lumOff val="50000"/>
                  </a:schemeClr>
                </a:solidFill>
                <a:latin typeface="微软雅黑" pitchFamily="34" charset="-122"/>
                <a:ea typeface="微软雅黑" pitchFamily="34" charset="-122"/>
              </a:rPr>
              <a:t>2017</a:t>
            </a:r>
            <a:r>
              <a:rPr lang="zh-CN" altLang="en-US" sz="2000" b="1" dirty="0">
                <a:solidFill>
                  <a:schemeClr val="tx1">
                    <a:lumMod val="50000"/>
                    <a:lumOff val="50000"/>
                  </a:schemeClr>
                </a:solidFill>
                <a:latin typeface="微软雅黑" pitchFamily="34" charset="-122"/>
                <a:ea typeface="微软雅黑" pitchFamily="34" charset="-122"/>
              </a:rPr>
              <a:t>年基本情况</a:t>
            </a:r>
          </a:p>
        </p:txBody>
      </p:sp>
      <p:cxnSp>
        <p:nvCxnSpPr>
          <p:cNvPr id="4" name="直接连接符 3"/>
          <p:cNvCxnSpPr/>
          <p:nvPr/>
        </p:nvCxnSpPr>
        <p:spPr>
          <a:xfrm>
            <a:off x="6096711" y="2120435"/>
            <a:ext cx="0" cy="426021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47393" y="3892756"/>
            <a:ext cx="1095612" cy="1095757"/>
            <a:chOff x="4159963" y="2872170"/>
            <a:chExt cx="821817" cy="821818"/>
          </a:xfrm>
        </p:grpSpPr>
        <p:sp>
          <p:nvSpPr>
            <p:cNvPr id="6" name="椭圆 5"/>
            <p:cNvSpPr/>
            <p:nvPr/>
          </p:nvSpPr>
          <p:spPr>
            <a:xfrm>
              <a:off x="4159963" y="2872170"/>
              <a:ext cx="821817" cy="8218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7" name="TextBox 6"/>
            <p:cNvSpPr txBox="1"/>
            <p:nvPr/>
          </p:nvSpPr>
          <p:spPr>
            <a:xfrm>
              <a:off x="4193381" y="2965880"/>
              <a:ext cx="781662" cy="692337"/>
            </a:xfrm>
            <a:prstGeom prst="rect">
              <a:avLst/>
            </a:prstGeom>
            <a:noFill/>
          </p:spPr>
          <p:txBody>
            <a:bodyPr wrap="non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VS</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1309985" y="2718514"/>
            <a:ext cx="3705897" cy="871832"/>
          </a:xfrm>
          <a:prstGeom prst="rect">
            <a:avLst/>
          </a:prstGeom>
          <a:noFill/>
        </p:spPr>
        <p:txBody>
          <a:bodyPr wrap="square" lIns="0" tIns="0" rIns="0" bIns="0" rtlCol="0">
            <a:spAutoFit/>
          </a:bodyPr>
          <a:lstStyle/>
          <a:p>
            <a:pPr algn="just">
              <a:lnSpc>
                <a:spcPts val="1733"/>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简单的介绍本年的工作基本情况，表明几个比较的基本方面，结合下面的图形做出直观的对比。简单的介绍本年的工作基本情况，表明几个比较的基本方面。</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214641" y="2718514"/>
            <a:ext cx="3705897" cy="871832"/>
          </a:xfrm>
          <a:prstGeom prst="rect">
            <a:avLst/>
          </a:prstGeom>
          <a:noFill/>
        </p:spPr>
        <p:txBody>
          <a:bodyPr wrap="square" lIns="0" tIns="0" rIns="0" bIns="0" rtlCol="0">
            <a:spAutoFit/>
          </a:bodyPr>
          <a:lstStyle/>
          <a:p>
            <a:pPr algn="just">
              <a:lnSpc>
                <a:spcPts val="1733"/>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简单的介绍本年的工作基本情况，表明几个比较的基本方面，结合下面的图形做出直观的对比。简单的介绍本年的工作基本情况，表明几个比较的基本方面。</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806938" y="3935998"/>
            <a:ext cx="3222896" cy="324287"/>
            <a:chOff x="1331640" y="2904599"/>
            <a:chExt cx="2417487" cy="243215"/>
          </a:xfrm>
        </p:grpSpPr>
        <p:sp>
          <p:nvSpPr>
            <p:cNvPr id="11" name="Rectangle 53"/>
            <p:cNvSpPr>
              <a:spLocks noChangeArrowheads="1"/>
            </p:cNvSpPr>
            <p:nvPr/>
          </p:nvSpPr>
          <p:spPr bwMode="gray">
            <a:xfrm>
              <a:off x="1331640" y="2904599"/>
              <a:ext cx="2417487" cy="243215"/>
            </a:xfrm>
            <a:prstGeom prst="rect">
              <a:avLst/>
            </a:prstGeom>
            <a:solidFill>
              <a:schemeClr val="accent1"/>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12" name="TextBox 11"/>
            <p:cNvSpPr txBox="1"/>
            <p:nvPr/>
          </p:nvSpPr>
          <p:spPr>
            <a:xfrm>
              <a:off x="1733034" y="2965453"/>
              <a:ext cx="1938854"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计划完成：三千万元</a:t>
              </a:r>
              <a:endParaRPr lang="en-US" altLang="zh-CN" sz="1400" dirty="0">
                <a:latin typeface="微软雅黑" pitchFamily="34" charset="-122"/>
                <a:ea typeface="微软雅黑" pitchFamily="34" charset="-122"/>
              </a:endParaRPr>
            </a:p>
          </p:txBody>
        </p:sp>
      </p:grpSp>
      <p:grpSp>
        <p:nvGrpSpPr>
          <p:cNvPr id="13" name="组合 12"/>
          <p:cNvGrpSpPr/>
          <p:nvPr/>
        </p:nvGrpSpPr>
        <p:grpSpPr>
          <a:xfrm>
            <a:off x="2094932" y="4343939"/>
            <a:ext cx="2934902" cy="324287"/>
            <a:chOff x="1547664" y="3210555"/>
            <a:chExt cx="2201463" cy="243215"/>
          </a:xfrm>
          <a:solidFill>
            <a:schemeClr val="tx1">
              <a:lumMod val="50000"/>
              <a:lumOff val="50000"/>
            </a:schemeClr>
          </a:solidFill>
        </p:grpSpPr>
        <p:sp>
          <p:nvSpPr>
            <p:cNvPr id="14" name="Rectangle 53"/>
            <p:cNvSpPr>
              <a:spLocks noChangeArrowheads="1"/>
            </p:cNvSpPr>
            <p:nvPr/>
          </p:nvSpPr>
          <p:spPr bwMode="gray">
            <a:xfrm>
              <a:off x="1547664" y="3210555"/>
              <a:ext cx="2201463" cy="243215"/>
            </a:xfrm>
            <a:prstGeom prst="rect">
              <a:avLst/>
            </a:prstGeom>
            <a:solidFill>
              <a:schemeClr val="accent2"/>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15" name="TextBox 14"/>
            <p:cNvSpPr txBox="1"/>
            <p:nvPr/>
          </p:nvSpPr>
          <p:spPr>
            <a:xfrm>
              <a:off x="1660422" y="3263874"/>
              <a:ext cx="2011466"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实际完成数：</a:t>
              </a:r>
              <a:r>
                <a:rPr lang="en-US" altLang="zh-CN" sz="1400" dirty="0">
                  <a:latin typeface="微软雅黑" pitchFamily="34" charset="-122"/>
                  <a:ea typeface="微软雅黑" pitchFamily="34" charset="-122"/>
                </a:rPr>
                <a:t>28</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019</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800</a:t>
              </a:r>
            </a:p>
          </p:txBody>
        </p:sp>
      </p:grpSp>
      <p:grpSp>
        <p:nvGrpSpPr>
          <p:cNvPr id="16" name="组合 15"/>
          <p:cNvGrpSpPr/>
          <p:nvPr/>
        </p:nvGrpSpPr>
        <p:grpSpPr>
          <a:xfrm>
            <a:off x="3217610" y="4751881"/>
            <a:ext cx="1812225" cy="324287"/>
            <a:chOff x="2389781" y="3516511"/>
            <a:chExt cx="1359346" cy="243215"/>
          </a:xfrm>
          <a:solidFill>
            <a:schemeClr val="tx1">
              <a:lumMod val="50000"/>
              <a:lumOff val="50000"/>
            </a:schemeClr>
          </a:solidFill>
        </p:grpSpPr>
        <p:sp>
          <p:nvSpPr>
            <p:cNvPr id="17" name="Rectangle 53"/>
            <p:cNvSpPr>
              <a:spLocks noChangeArrowheads="1"/>
            </p:cNvSpPr>
            <p:nvPr/>
          </p:nvSpPr>
          <p:spPr bwMode="gray">
            <a:xfrm>
              <a:off x="2389781" y="3516511"/>
              <a:ext cx="1359346" cy="243215"/>
            </a:xfrm>
            <a:prstGeom prst="rect">
              <a:avLst/>
            </a:prstGeom>
            <a:solidFill>
              <a:schemeClr val="accent3"/>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18" name="TextBox 17"/>
            <p:cNvSpPr txBox="1"/>
            <p:nvPr/>
          </p:nvSpPr>
          <p:spPr>
            <a:xfrm>
              <a:off x="2673350" y="3576915"/>
              <a:ext cx="998538"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完成：</a:t>
              </a:r>
              <a:r>
                <a:rPr lang="en-US" altLang="zh-CN" sz="1400" dirty="0">
                  <a:latin typeface="微软雅黑" pitchFamily="34" charset="-122"/>
                  <a:ea typeface="微软雅黑" pitchFamily="34" charset="-122"/>
                </a:rPr>
                <a:t>93.33%</a:t>
              </a:r>
            </a:p>
          </p:txBody>
        </p:sp>
      </p:grpSp>
      <p:grpSp>
        <p:nvGrpSpPr>
          <p:cNvPr id="19" name="组合 18"/>
          <p:cNvGrpSpPr/>
          <p:nvPr/>
        </p:nvGrpSpPr>
        <p:grpSpPr>
          <a:xfrm>
            <a:off x="2478927" y="5159821"/>
            <a:ext cx="2550909" cy="324287"/>
            <a:chOff x="1835696" y="3822467"/>
            <a:chExt cx="1913431" cy="243215"/>
          </a:xfrm>
          <a:solidFill>
            <a:schemeClr val="tx1">
              <a:lumMod val="50000"/>
              <a:lumOff val="50000"/>
            </a:schemeClr>
          </a:solidFill>
        </p:grpSpPr>
        <p:sp>
          <p:nvSpPr>
            <p:cNvPr id="20" name="Rectangle 53"/>
            <p:cNvSpPr>
              <a:spLocks noChangeArrowheads="1"/>
            </p:cNvSpPr>
            <p:nvPr/>
          </p:nvSpPr>
          <p:spPr bwMode="gray">
            <a:xfrm>
              <a:off x="1835696" y="3822467"/>
              <a:ext cx="1913431" cy="243215"/>
            </a:xfrm>
            <a:prstGeom prst="rect">
              <a:avLst/>
            </a:prstGeom>
            <a:solidFill>
              <a:schemeClr val="accent4"/>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21" name="TextBox 20"/>
            <p:cNvSpPr txBox="1"/>
            <p:nvPr/>
          </p:nvSpPr>
          <p:spPr>
            <a:xfrm>
              <a:off x="1906390" y="3875782"/>
              <a:ext cx="1765497"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回款数：</a:t>
              </a:r>
              <a:r>
                <a:rPr lang="en-US" altLang="zh-CN" sz="1400" dirty="0">
                  <a:latin typeface="微软雅黑" pitchFamily="34" charset="-122"/>
                  <a:ea typeface="微软雅黑" pitchFamily="34" charset="-122"/>
                </a:rPr>
                <a:t>20</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745</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100</a:t>
              </a:r>
            </a:p>
          </p:txBody>
        </p:sp>
      </p:grpSp>
      <p:grpSp>
        <p:nvGrpSpPr>
          <p:cNvPr id="22" name="组合 21"/>
          <p:cNvGrpSpPr/>
          <p:nvPr/>
        </p:nvGrpSpPr>
        <p:grpSpPr>
          <a:xfrm>
            <a:off x="3443272" y="5567763"/>
            <a:ext cx="1586563" cy="324287"/>
            <a:chOff x="2559049" y="4128423"/>
            <a:chExt cx="1190077" cy="243215"/>
          </a:xfrm>
          <a:solidFill>
            <a:schemeClr val="tx1">
              <a:lumMod val="50000"/>
              <a:lumOff val="50000"/>
            </a:schemeClr>
          </a:solidFill>
        </p:grpSpPr>
        <p:sp>
          <p:nvSpPr>
            <p:cNvPr id="23" name="Rectangle 53"/>
            <p:cNvSpPr>
              <a:spLocks noChangeArrowheads="1"/>
            </p:cNvSpPr>
            <p:nvPr/>
          </p:nvSpPr>
          <p:spPr bwMode="gray">
            <a:xfrm>
              <a:off x="2559049" y="4128423"/>
              <a:ext cx="1190077" cy="243215"/>
            </a:xfrm>
            <a:prstGeom prst="rect">
              <a:avLst/>
            </a:prstGeom>
            <a:solidFill>
              <a:schemeClr val="accent5"/>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24" name="TextBox 23"/>
            <p:cNvSpPr txBox="1"/>
            <p:nvPr/>
          </p:nvSpPr>
          <p:spPr>
            <a:xfrm>
              <a:off x="3030834" y="4181742"/>
              <a:ext cx="641055"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其他数据</a:t>
              </a:r>
              <a:endParaRPr lang="en-US" altLang="zh-CN" sz="1400" dirty="0">
                <a:latin typeface="微软雅黑" pitchFamily="34" charset="-122"/>
                <a:ea typeface="微软雅黑" pitchFamily="34" charset="-122"/>
              </a:endParaRPr>
            </a:p>
          </p:txBody>
        </p:sp>
      </p:grpSp>
      <p:grpSp>
        <p:nvGrpSpPr>
          <p:cNvPr id="25" name="组合 24"/>
          <p:cNvGrpSpPr/>
          <p:nvPr/>
        </p:nvGrpSpPr>
        <p:grpSpPr>
          <a:xfrm>
            <a:off x="7190724" y="3935998"/>
            <a:ext cx="3221411" cy="324287"/>
            <a:chOff x="5392615" y="2904600"/>
            <a:chExt cx="2416373" cy="243215"/>
          </a:xfrm>
        </p:grpSpPr>
        <p:sp>
          <p:nvSpPr>
            <p:cNvPr id="26" name="Rectangle 53"/>
            <p:cNvSpPr>
              <a:spLocks noChangeArrowheads="1"/>
            </p:cNvSpPr>
            <p:nvPr/>
          </p:nvSpPr>
          <p:spPr bwMode="gray">
            <a:xfrm>
              <a:off x="5392615" y="2904600"/>
              <a:ext cx="2416373" cy="243215"/>
            </a:xfrm>
            <a:prstGeom prst="rect">
              <a:avLst/>
            </a:prstGeom>
            <a:solidFill>
              <a:schemeClr val="accent1"/>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27" name="TextBox 26"/>
            <p:cNvSpPr txBox="1"/>
            <p:nvPr/>
          </p:nvSpPr>
          <p:spPr>
            <a:xfrm>
              <a:off x="5480028" y="2957918"/>
              <a:ext cx="2079296"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计划完成：四千万元</a:t>
              </a:r>
              <a:endParaRPr lang="en-US" altLang="zh-CN" sz="1400" dirty="0">
                <a:latin typeface="微软雅黑" pitchFamily="34" charset="-122"/>
                <a:ea typeface="微软雅黑" pitchFamily="34" charset="-122"/>
              </a:endParaRPr>
            </a:p>
          </p:txBody>
        </p:sp>
      </p:grpSp>
      <p:grpSp>
        <p:nvGrpSpPr>
          <p:cNvPr id="28" name="组合 27"/>
          <p:cNvGrpSpPr/>
          <p:nvPr/>
        </p:nvGrpSpPr>
        <p:grpSpPr>
          <a:xfrm>
            <a:off x="7190723" y="4343938"/>
            <a:ext cx="3705896" cy="324287"/>
            <a:chOff x="5392616" y="3210554"/>
            <a:chExt cx="2779784" cy="243215"/>
          </a:xfrm>
          <a:solidFill>
            <a:schemeClr val="tx1">
              <a:lumMod val="50000"/>
              <a:lumOff val="50000"/>
            </a:schemeClr>
          </a:solidFill>
        </p:grpSpPr>
        <p:sp>
          <p:nvSpPr>
            <p:cNvPr id="29" name="Rectangle 53"/>
            <p:cNvSpPr>
              <a:spLocks noChangeArrowheads="1"/>
            </p:cNvSpPr>
            <p:nvPr/>
          </p:nvSpPr>
          <p:spPr bwMode="gray">
            <a:xfrm>
              <a:off x="5392616" y="3210554"/>
              <a:ext cx="2779784" cy="243215"/>
            </a:xfrm>
            <a:prstGeom prst="rect">
              <a:avLst/>
            </a:prstGeom>
            <a:solidFill>
              <a:schemeClr val="accent2"/>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30" name="TextBox 29"/>
            <p:cNvSpPr txBox="1"/>
            <p:nvPr/>
          </p:nvSpPr>
          <p:spPr>
            <a:xfrm>
              <a:off x="5480028" y="3271409"/>
              <a:ext cx="2554143"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实际完成数：</a:t>
              </a:r>
              <a:r>
                <a:rPr lang="en-US" altLang="zh-CN" sz="1400" dirty="0">
                  <a:latin typeface="微软雅黑" pitchFamily="34" charset="-122"/>
                  <a:ea typeface="微软雅黑" pitchFamily="34" charset="-122"/>
                </a:rPr>
                <a:t>42</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810</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800</a:t>
              </a:r>
            </a:p>
          </p:txBody>
        </p:sp>
      </p:grpSp>
      <p:grpSp>
        <p:nvGrpSpPr>
          <p:cNvPr id="31" name="组合 30"/>
          <p:cNvGrpSpPr/>
          <p:nvPr/>
        </p:nvGrpSpPr>
        <p:grpSpPr>
          <a:xfrm>
            <a:off x="7208653" y="4751881"/>
            <a:ext cx="2392803" cy="324287"/>
            <a:chOff x="5406064" y="3516511"/>
            <a:chExt cx="1794836" cy="243215"/>
          </a:xfrm>
          <a:solidFill>
            <a:schemeClr val="tx1">
              <a:lumMod val="50000"/>
              <a:lumOff val="50000"/>
            </a:schemeClr>
          </a:solidFill>
        </p:grpSpPr>
        <p:sp>
          <p:nvSpPr>
            <p:cNvPr id="32" name="Rectangle 53"/>
            <p:cNvSpPr>
              <a:spLocks noChangeArrowheads="1"/>
            </p:cNvSpPr>
            <p:nvPr/>
          </p:nvSpPr>
          <p:spPr bwMode="gray">
            <a:xfrm>
              <a:off x="5406064" y="3516511"/>
              <a:ext cx="1794836" cy="243215"/>
            </a:xfrm>
            <a:prstGeom prst="rect">
              <a:avLst/>
            </a:prstGeom>
            <a:solidFill>
              <a:schemeClr val="accent3"/>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33" name="TextBox 32"/>
            <p:cNvSpPr txBox="1"/>
            <p:nvPr/>
          </p:nvSpPr>
          <p:spPr>
            <a:xfrm>
              <a:off x="5480028" y="3584449"/>
              <a:ext cx="998538" cy="125005"/>
            </a:xfrm>
            <a:prstGeom prst="rect">
              <a:avLst/>
            </a:prstGeom>
            <a:noFill/>
            <a:ln>
              <a:noFill/>
            </a:ln>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完成：</a:t>
              </a:r>
              <a:r>
                <a:rPr lang="en-US" altLang="zh-CN" sz="1400" dirty="0">
                  <a:latin typeface="微软雅黑" pitchFamily="34" charset="-122"/>
                  <a:ea typeface="微软雅黑" pitchFamily="34" charset="-122"/>
                </a:rPr>
                <a:t>107%</a:t>
              </a:r>
            </a:p>
          </p:txBody>
        </p:sp>
      </p:grpSp>
      <p:grpSp>
        <p:nvGrpSpPr>
          <p:cNvPr id="34" name="组合 33"/>
          <p:cNvGrpSpPr/>
          <p:nvPr/>
        </p:nvGrpSpPr>
        <p:grpSpPr>
          <a:xfrm>
            <a:off x="7190725" y="5159821"/>
            <a:ext cx="3033909" cy="324287"/>
            <a:chOff x="5392616" y="3822467"/>
            <a:chExt cx="2275728" cy="243215"/>
          </a:xfrm>
          <a:solidFill>
            <a:schemeClr val="tx1">
              <a:lumMod val="50000"/>
              <a:lumOff val="50000"/>
            </a:schemeClr>
          </a:solidFill>
        </p:grpSpPr>
        <p:sp>
          <p:nvSpPr>
            <p:cNvPr id="35" name="Rectangle 53"/>
            <p:cNvSpPr>
              <a:spLocks noChangeArrowheads="1"/>
            </p:cNvSpPr>
            <p:nvPr/>
          </p:nvSpPr>
          <p:spPr bwMode="gray">
            <a:xfrm>
              <a:off x="5392616" y="3822467"/>
              <a:ext cx="2275728" cy="243215"/>
            </a:xfrm>
            <a:prstGeom prst="rect">
              <a:avLst/>
            </a:prstGeom>
            <a:solidFill>
              <a:schemeClr val="accent4"/>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36" name="TextBox 35"/>
            <p:cNvSpPr txBox="1"/>
            <p:nvPr/>
          </p:nvSpPr>
          <p:spPr>
            <a:xfrm>
              <a:off x="5480028" y="3883321"/>
              <a:ext cx="2018998"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回款数：</a:t>
              </a:r>
              <a:r>
                <a:rPr lang="en-US" altLang="zh-CN" sz="1400" dirty="0">
                  <a:latin typeface="微软雅黑" pitchFamily="34" charset="-122"/>
                  <a:ea typeface="微软雅黑" pitchFamily="34" charset="-122"/>
                </a:rPr>
                <a:t>39</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865</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800</a:t>
              </a:r>
            </a:p>
          </p:txBody>
        </p:sp>
      </p:grpSp>
      <p:grpSp>
        <p:nvGrpSpPr>
          <p:cNvPr id="37" name="组合 36"/>
          <p:cNvGrpSpPr/>
          <p:nvPr/>
        </p:nvGrpSpPr>
        <p:grpSpPr>
          <a:xfrm>
            <a:off x="7190725" y="5567763"/>
            <a:ext cx="1586563" cy="324287"/>
            <a:chOff x="5392616" y="4128423"/>
            <a:chExt cx="1190077" cy="243215"/>
          </a:xfrm>
          <a:solidFill>
            <a:schemeClr val="tx1">
              <a:lumMod val="50000"/>
              <a:lumOff val="50000"/>
            </a:schemeClr>
          </a:solidFill>
        </p:grpSpPr>
        <p:sp>
          <p:nvSpPr>
            <p:cNvPr id="38" name="Rectangle 53"/>
            <p:cNvSpPr>
              <a:spLocks noChangeArrowheads="1"/>
            </p:cNvSpPr>
            <p:nvPr/>
          </p:nvSpPr>
          <p:spPr bwMode="gray">
            <a:xfrm>
              <a:off x="5392616" y="4128423"/>
              <a:ext cx="1190077" cy="243215"/>
            </a:xfrm>
            <a:prstGeom prst="rect">
              <a:avLst/>
            </a:prstGeom>
            <a:solidFill>
              <a:schemeClr val="accent5"/>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39" name="TextBox 38"/>
            <p:cNvSpPr txBox="1"/>
            <p:nvPr/>
          </p:nvSpPr>
          <p:spPr>
            <a:xfrm>
              <a:off x="5480028" y="4181742"/>
              <a:ext cx="641055"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其他数据</a:t>
              </a:r>
              <a:endParaRPr lang="en-US" altLang="zh-CN" sz="1400" dirty="0">
                <a:latin typeface="微软雅黑" pitchFamily="34" charset="-122"/>
                <a:ea typeface="微软雅黑" pitchFamily="34" charset="-122"/>
              </a:endParaRPr>
            </a:p>
          </p:txBody>
        </p:sp>
      </p:grpSp>
      <p:grpSp>
        <p:nvGrpSpPr>
          <p:cNvPr id="40" name="组合 39"/>
          <p:cNvGrpSpPr/>
          <p:nvPr/>
        </p:nvGrpSpPr>
        <p:grpSpPr>
          <a:xfrm>
            <a:off x="3443272" y="5965949"/>
            <a:ext cx="1586563" cy="324287"/>
            <a:chOff x="2559049" y="4427062"/>
            <a:chExt cx="1190077" cy="243215"/>
          </a:xfrm>
          <a:solidFill>
            <a:schemeClr val="tx1">
              <a:lumMod val="50000"/>
              <a:lumOff val="50000"/>
            </a:schemeClr>
          </a:solidFill>
        </p:grpSpPr>
        <p:sp>
          <p:nvSpPr>
            <p:cNvPr id="41" name="Rectangle 53"/>
            <p:cNvSpPr>
              <a:spLocks noChangeArrowheads="1"/>
            </p:cNvSpPr>
            <p:nvPr/>
          </p:nvSpPr>
          <p:spPr bwMode="gray">
            <a:xfrm>
              <a:off x="2559049" y="4427062"/>
              <a:ext cx="1190077" cy="243215"/>
            </a:xfrm>
            <a:prstGeom prst="rect">
              <a:avLst/>
            </a:prstGeom>
            <a:solidFill>
              <a:schemeClr val="accent6"/>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42" name="TextBox 41"/>
            <p:cNvSpPr txBox="1"/>
            <p:nvPr/>
          </p:nvSpPr>
          <p:spPr>
            <a:xfrm>
              <a:off x="3030834" y="4480381"/>
              <a:ext cx="641055"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其他数据</a:t>
              </a:r>
              <a:endParaRPr lang="en-US" altLang="zh-CN" sz="1400" dirty="0">
                <a:latin typeface="微软雅黑" pitchFamily="34" charset="-122"/>
                <a:ea typeface="微软雅黑" pitchFamily="34" charset="-122"/>
              </a:endParaRPr>
            </a:p>
          </p:txBody>
        </p:sp>
      </p:grpSp>
      <p:grpSp>
        <p:nvGrpSpPr>
          <p:cNvPr id="43" name="组合 42"/>
          <p:cNvGrpSpPr/>
          <p:nvPr/>
        </p:nvGrpSpPr>
        <p:grpSpPr>
          <a:xfrm>
            <a:off x="7190725" y="5965949"/>
            <a:ext cx="1586563" cy="324287"/>
            <a:chOff x="5392616" y="4427062"/>
            <a:chExt cx="1190077" cy="243215"/>
          </a:xfrm>
          <a:solidFill>
            <a:schemeClr val="tx1">
              <a:lumMod val="50000"/>
              <a:lumOff val="50000"/>
            </a:schemeClr>
          </a:solidFill>
        </p:grpSpPr>
        <p:sp>
          <p:nvSpPr>
            <p:cNvPr id="44" name="Rectangle 53"/>
            <p:cNvSpPr>
              <a:spLocks noChangeArrowheads="1"/>
            </p:cNvSpPr>
            <p:nvPr/>
          </p:nvSpPr>
          <p:spPr bwMode="gray">
            <a:xfrm>
              <a:off x="5392616" y="4427062"/>
              <a:ext cx="1190077" cy="243215"/>
            </a:xfrm>
            <a:prstGeom prst="rect">
              <a:avLst/>
            </a:prstGeom>
            <a:solidFill>
              <a:schemeClr val="accent6"/>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45" name="TextBox 44"/>
            <p:cNvSpPr txBox="1"/>
            <p:nvPr/>
          </p:nvSpPr>
          <p:spPr>
            <a:xfrm>
              <a:off x="5480028" y="4480381"/>
              <a:ext cx="641055"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其他数据</a:t>
              </a:r>
              <a:endParaRPr lang="en-US" altLang="zh-CN" sz="1400" dirty="0">
                <a:latin typeface="微软雅黑" pitchFamily="34" charset="-122"/>
                <a:ea typeface="微软雅黑" pitchFamily="34" charset="-122"/>
              </a:endParaRPr>
            </a:p>
          </p:txBody>
        </p:sp>
      </p:grpSp>
      <p:sp>
        <p:nvSpPr>
          <p:cNvPr id="46" name="TextBox 45"/>
          <p:cNvSpPr txBox="1"/>
          <p:nvPr/>
        </p:nvSpPr>
        <p:spPr>
          <a:xfrm>
            <a:off x="4272746" y="1283202"/>
            <a:ext cx="3647930" cy="676947"/>
          </a:xfrm>
          <a:prstGeom prst="rect">
            <a:avLst/>
          </a:prstGeom>
          <a:noFill/>
        </p:spPr>
        <p:txBody>
          <a:bodyPr wrap="square" lIns="121917" tIns="60958" rIns="121917" bIns="60958" rtlCol="0">
            <a:spAutoFit/>
          </a:bodyPr>
          <a:lstStyle/>
          <a:p>
            <a:pPr algn="ctr"/>
            <a:r>
              <a:rPr lang="zh-CN" altLang="en-US" sz="3600" b="1" dirty="0">
                <a:solidFill>
                  <a:schemeClr val="tx1">
                    <a:lumMod val="50000"/>
                    <a:lumOff val="50000"/>
                  </a:schemeClr>
                </a:solidFill>
                <a:latin typeface="微软雅黑" panose="020B0503020204020204" pitchFamily="34" charset="-122"/>
                <a:ea typeface="微软雅黑" panose="020B0503020204020204" pitchFamily="34" charset="-122"/>
              </a:rPr>
              <a:t>与上一年的比较</a:t>
            </a:r>
          </a:p>
        </p:txBody>
      </p:sp>
      <p:sp>
        <p:nvSpPr>
          <p:cNvPr id="47" name="标题 46"/>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extLst>
      <p:ext uri="{BB962C8B-B14F-4D97-AF65-F5344CB8AC3E}">
        <p14:creationId xmlns:p14="http://schemas.microsoft.com/office/powerpoint/2010/main" val="236749655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46"/>
                                        </p:tgtEl>
                                        <p:attrNameLst>
                                          <p:attrName>style.visibility</p:attrName>
                                        </p:attrNameLst>
                                      </p:cBhvr>
                                      <p:to>
                                        <p:strVal val="visible"/>
                                      </p:to>
                                    </p:set>
                                    <p:set>
                                      <p:cBhvr>
                                        <p:cTn id="7" dur="68" fill="hold">
                                          <p:stCondLst>
                                            <p:cond delay="0"/>
                                          </p:stCondLst>
                                        </p:cTn>
                                        <p:tgtEl>
                                          <p:spTgt spid="46"/>
                                        </p:tgtEl>
                                        <p:attrNameLst>
                                          <p:attrName>style.rotation</p:attrName>
                                        </p:attrNameLst>
                                      </p:cBhvr>
                                      <p:to>
                                        <p:strVal val="-45.0"/>
                                      </p:to>
                                    </p:set>
                                    <p:anim calcmode="lin" valueType="num">
                                      <p:cBhvr>
                                        <p:cTn id="8" dur="68" fill="hold">
                                          <p:stCondLst>
                                            <p:cond delay="68"/>
                                          </p:stCondLst>
                                        </p:cTn>
                                        <p:tgtEl>
                                          <p:spTgt spid="46"/>
                                        </p:tgtEl>
                                        <p:attrNameLst>
                                          <p:attrName>style.rotation</p:attrName>
                                        </p:attrNameLst>
                                      </p:cBhvr>
                                      <p:tavLst>
                                        <p:tav tm="0">
                                          <p:val>
                                            <p:fltVal val="-45"/>
                                          </p:val>
                                        </p:tav>
                                        <p:tav tm="69900">
                                          <p:val>
                                            <p:fltVal val="45"/>
                                          </p:val>
                                        </p:tav>
                                        <p:tav tm="100000">
                                          <p:val>
                                            <p:fltVal val="0"/>
                                          </p:val>
                                        </p:tav>
                                      </p:tavLst>
                                    </p:anim>
                                    <p:anim calcmode="lin" valueType="num">
                                      <p:cBhvr>
                                        <p:cTn id="9" dur="68" fill="hold">
                                          <p:stCondLst>
                                            <p:cond delay="0"/>
                                          </p:stCondLst>
                                        </p:cTn>
                                        <p:tgtEl>
                                          <p:spTgt spid="46"/>
                                        </p:tgtEl>
                                        <p:attrNameLst>
                                          <p:attrName>ppt_y</p:attrName>
                                        </p:attrNameLst>
                                      </p:cBhvr>
                                      <p:tavLst>
                                        <p:tav tm="0">
                                          <p:val>
                                            <p:strVal val="#ppt_y-1"/>
                                          </p:val>
                                        </p:tav>
                                        <p:tav tm="100000">
                                          <p:val>
                                            <p:strVal val="#ppt_y-(0.354*#ppt_w-0.172*#ppt_h)"/>
                                          </p:val>
                                        </p:tav>
                                      </p:tavLst>
                                    </p:anim>
                                    <p:anim calcmode="lin" valueType="num">
                                      <p:cBhvr>
                                        <p:cTn id="10" dur="23" decel="50000" autoRev="1" fill="hold">
                                          <p:stCondLst>
                                            <p:cond delay="68"/>
                                          </p:stCondLst>
                                        </p:cTn>
                                        <p:tgtEl>
                                          <p:spTgt spid="46"/>
                                        </p:tgtEl>
                                        <p:attrNameLst>
                                          <p:attrName>ppt_y</p:attrName>
                                        </p:attrNameLst>
                                      </p:cBhvr>
                                      <p:tavLst>
                                        <p:tav tm="0">
                                          <p:val>
                                            <p:strVal val="#ppt_y-(0.354*#ppt_w-0.172*#ppt_h)"/>
                                          </p:val>
                                        </p:tav>
                                        <p:tav tm="100000">
                                          <p:val>
                                            <p:strVal val="#ppt_y-(0.354*#ppt_w-0.172*#ppt_h)-#ppt_h/2"/>
                                          </p:val>
                                        </p:tav>
                                      </p:tavLst>
                                    </p:anim>
                                    <p:anim calcmode="lin" valueType="num">
                                      <p:cBhvr>
                                        <p:cTn id="11" dur="20" fill="hold">
                                          <p:stCondLst>
                                            <p:cond delay="130"/>
                                          </p:stCondLst>
                                        </p:cTn>
                                        <p:tgtEl>
                                          <p:spTgt spid="46"/>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600"/>
                            </p:stCondLst>
                            <p:childTnLst>
                              <p:par>
                                <p:cTn id="13" presetID="16" presetClass="entr" presetSubtype="2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Horizontal)">
                                      <p:cBhvr>
                                        <p:cTn id="15" dur="500"/>
                                        <p:tgtEl>
                                          <p:spTgt spid="4"/>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2" presetClass="entr" presetSubtype="8" fill="hold" grpId="0" nodeType="withEffect">
                                  <p:stCondLst>
                                    <p:cond delay="25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75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75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1+#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100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0-#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100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1+#ppt_w/2"/>
                                          </p:val>
                                        </p:tav>
                                        <p:tav tm="100000">
                                          <p:val>
                                            <p:strVal val="#ppt_x"/>
                                          </p:val>
                                        </p:tav>
                                      </p:tavLst>
                                    </p:anim>
                                    <p:anim calcmode="lin" valueType="num">
                                      <p:cBhvr additive="base">
                                        <p:cTn id="52" dur="500" fill="hold"/>
                                        <p:tgtEl>
                                          <p:spTgt spid="2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125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0-#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125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1+#ppt_w/2"/>
                                          </p:val>
                                        </p:tav>
                                        <p:tav tm="100000">
                                          <p:val>
                                            <p:strVal val="#ppt_x"/>
                                          </p:val>
                                        </p:tav>
                                      </p:tavLst>
                                    </p:anim>
                                    <p:anim calcmode="lin" valueType="num">
                                      <p:cBhvr additive="base">
                                        <p:cTn id="60" dur="500" fill="hold"/>
                                        <p:tgtEl>
                                          <p:spTgt spid="31"/>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150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0-#ppt_w/2"/>
                                          </p:val>
                                        </p:tav>
                                        <p:tav tm="100000">
                                          <p:val>
                                            <p:strVal val="#ppt_x"/>
                                          </p:val>
                                        </p:tav>
                                      </p:tavLst>
                                    </p:anim>
                                    <p:anim calcmode="lin" valueType="num">
                                      <p:cBhvr additive="base">
                                        <p:cTn id="64" dur="500" fill="hold"/>
                                        <p:tgtEl>
                                          <p:spTgt spid="19"/>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150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175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fill="hold"/>
                                        <p:tgtEl>
                                          <p:spTgt spid="22"/>
                                        </p:tgtEl>
                                        <p:attrNameLst>
                                          <p:attrName>ppt_x</p:attrName>
                                        </p:attrNameLst>
                                      </p:cBhvr>
                                      <p:tavLst>
                                        <p:tav tm="0">
                                          <p:val>
                                            <p:strVal val="0-#ppt_w/2"/>
                                          </p:val>
                                        </p:tav>
                                        <p:tav tm="100000">
                                          <p:val>
                                            <p:strVal val="#ppt_x"/>
                                          </p:val>
                                        </p:tav>
                                      </p:tavLst>
                                    </p:anim>
                                    <p:anim calcmode="lin" valueType="num">
                                      <p:cBhvr additive="base">
                                        <p:cTn id="72" dur="500" fill="hold"/>
                                        <p:tgtEl>
                                          <p:spTgt spid="22"/>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175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500" fill="hold"/>
                                        <p:tgtEl>
                                          <p:spTgt spid="37"/>
                                        </p:tgtEl>
                                        <p:attrNameLst>
                                          <p:attrName>ppt_x</p:attrName>
                                        </p:attrNameLst>
                                      </p:cBhvr>
                                      <p:tavLst>
                                        <p:tav tm="0">
                                          <p:val>
                                            <p:strVal val="1+#ppt_w/2"/>
                                          </p:val>
                                        </p:tav>
                                        <p:tav tm="100000">
                                          <p:val>
                                            <p:strVal val="#ppt_x"/>
                                          </p:val>
                                        </p:tav>
                                      </p:tavLst>
                                    </p:anim>
                                    <p:anim calcmode="lin" valueType="num">
                                      <p:cBhvr additive="base">
                                        <p:cTn id="76" dur="500" fill="hold"/>
                                        <p:tgtEl>
                                          <p:spTgt spid="37"/>
                                        </p:tgtEl>
                                        <p:attrNameLst>
                                          <p:attrName>ppt_y</p:attrName>
                                        </p:attrNameLst>
                                      </p:cBhvr>
                                      <p:tavLst>
                                        <p:tav tm="0">
                                          <p:val>
                                            <p:strVal val="#ppt_y"/>
                                          </p:val>
                                        </p:tav>
                                        <p:tav tm="100000">
                                          <p:val>
                                            <p:strVal val="#ppt_y"/>
                                          </p:val>
                                        </p:tav>
                                      </p:tavLst>
                                    </p:anim>
                                  </p:childTnLst>
                                </p:cTn>
                              </p:par>
                              <p:par>
                                <p:cTn id="77" presetID="2" presetClass="entr" presetSubtype="8" fill="hold" nodeType="withEffect">
                                  <p:stCondLst>
                                    <p:cond delay="200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fill="hold"/>
                                        <p:tgtEl>
                                          <p:spTgt spid="40"/>
                                        </p:tgtEl>
                                        <p:attrNameLst>
                                          <p:attrName>ppt_x</p:attrName>
                                        </p:attrNameLst>
                                      </p:cBhvr>
                                      <p:tavLst>
                                        <p:tav tm="0">
                                          <p:val>
                                            <p:strVal val="0-#ppt_w/2"/>
                                          </p:val>
                                        </p:tav>
                                        <p:tav tm="100000">
                                          <p:val>
                                            <p:strVal val="#ppt_x"/>
                                          </p:val>
                                        </p:tav>
                                      </p:tavLst>
                                    </p:anim>
                                    <p:anim calcmode="lin" valueType="num">
                                      <p:cBhvr additive="base">
                                        <p:cTn id="80" dur="500" fill="hold"/>
                                        <p:tgtEl>
                                          <p:spTgt spid="40"/>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200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fill="hold"/>
                                        <p:tgtEl>
                                          <p:spTgt spid="43"/>
                                        </p:tgtEl>
                                        <p:attrNameLst>
                                          <p:attrName>ppt_x</p:attrName>
                                        </p:attrNameLst>
                                      </p:cBhvr>
                                      <p:tavLst>
                                        <p:tav tm="0">
                                          <p:val>
                                            <p:strVal val="1+#ppt_w/2"/>
                                          </p:val>
                                        </p:tav>
                                        <p:tav tm="100000">
                                          <p:val>
                                            <p:strVal val="#ppt_x"/>
                                          </p:val>
                                        </p:tav>
                                      </p:tavLst>
                                    </p:anim>
                                    <p:anim calcmode="lin" valueType="num">
                                      <p:cBhvr additive="base">
                                        <p:cTn id="84"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9"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519828" y="2737976"/>
            <a:ext cx="954449" cy="822907"/>
            <a:chOff x="2708888" y="2737974"/>
            <a:chExt cx="954573" cy="822907"/>
          </a:xfrm>
        </p:grpSpPr>
        <p:sp>
          <p:nvSpPr>
            <p:cNvPr id="54" name="等腰三角形 53"/>
            <p:cNvSpPr/>
            <p:nvPr/>
          </p:nvSpPr>
          <p:spPr>
            <a:xfrm>
              <a:off x="2708888" y="2737974"/>
              <a:ext cx="954573" cy="82290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80"/>
            <p:cNvSpPr>
              <a:spLocks noEditPoints="1"/>
            </p:cNvSpPr>
            <p:nvPr/>
          </p:nvSpPr>
          <p:spPr bwMode="auto">
            <a:xfrm>
              <a:off x="2986943" y="3120852"/>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20" name="组合 19"/>
          <p:cNvGrpSpPr/>
          <p:nvPr/>
        </p:nvGrpSpPr>
        <p:grpSpPr>
          <a:xfrm>
            <a:off x="6086337" y="2737976"/>
            <a:ext cx="954449" cy="822907"/>
            <a:chOff x="6276000" y="2737974"/>
            <a:chExt cx="954573" cy="822907"/>
          </a:xfrm>
        </p:grpSpPr>
        <p:sp>
          <p:nvSpPr>
            <p:cNvPr id="55" name="等腰三角形 54"/>
            <p:cNvSpPr/>
            <p:nvPr/>
          </p:nvSpPr>
          <p:spPr>
            <a:xfrm>
              <a:off x="6276000" y="2737974"/>
              <a:ext cx="954573" cy="82290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49"/>
            <p:cNvSpPr>
              <a:spLocks noEditPoints="1"/>
            </p:cNvSpPr>
            <p:nvPr/>
          </p:nvSpPr>
          <p:spPr bwMode="auto">
            <a:xfrm>
              <a:off x="6591361" y="3120852"/>
              <a:ext cx="323850" cy="323850"/>
            </a:xfrm>
            <a:custGeom>
              <a:avLst/>
              <a:gdLst>
                <a:gd name="T0" fmla="*/ 992 w 1017"/>
                <a:gd name="T1" fmla="*/ 1 h 1018"/>
                <a:gd name="T2" fmla="*/ 808 w 1017"/>
                <a:gd name="T3" fmla="*/ 193 h 1018"/>
                <a:gd name="T4" fmla="*/ 732 w 1017"/>
                <a:gd name="T5" fmla="*/ 277 h 1018"/>
                <a:gd name="T6" fmla="*/ 563 w 1017"/>
                <a:gd name="T7" fmla="*/ 447 h 1018"/>
                <a:gd name="T8" fmla="*/ 480 w 1017"/>
                <a:gd name="T9" fmla="*/ 519 h 1018"/>
                <a:gd name="T10" fmla="*/ 222 w 1017"/>
                <a:gd name="T11" fmla="*/ 604 h 1018"/>
                <a:gd name="T12" fmla="*/ 131 w 1017"/>
                <a:gd name="T13" fmla="*/ 672 h 1018"/>
                <a:gd name="T14" fmla="*/ 0 w 1017"/>
                <a:gd name="T15" fmla="*/ 986 h 1018"/>
                <a:gd name="T16" fmla="*/ 46 w 1017"/>
                <a:gd name="T17" fmla="*/ 1014 h 1018"/>
                <a:gd name="T18" fmla="*/ 275 w 1017"/>
                <a:gd name="T19" fmla="*/ 780 h 1018"/>
                <a:gd name="T20" fmla="*/ 505 w 1017"/>
                <a:gd name="T21" fmla="*/ 608 h 1018"/>
                <a:gd name="T22" fmla="*/ 618 w 1017"/>
                <a:gd name="T23" fmla="*/ 625 h 1018"/>
                <a:gd name="T24" fmla="*/ 668 w 1017"/>
                <a:gd name="T25" fmla="*/ 534 h 1018"/>
                <a:gd name="T26" fmla="*/ 864 w 1017"/>
                <a:gd name="T27" fmla="*/ 375 h 1018"/>
                <a:gd name="T28" fmla="*/ 922 w 1017"/>
                <a:gd name="T29" fmla="*/ 287 h 1018"/>
                <a:gd name="T30" fmla="*/ 211 w 1017"/>
                <a:gd name="T31" fmla="*/ 730 h 1018"/>
                <a:gd name="T32" fmla="*/ 211 w 1017"/>
                <a:gd name="T33" fmla="*/ 671 h 1018"/>
                <a:gd name="T34" fmla="*/ 253 w 1017"/>
                <a:gd name="T35" fmla="*/ 706 h 1018"/>
                <a:gd name="T36" fmla="*/ 555 w 1017"/>
                <a:gd name="T37" fmla="*/ 568 h 1018"/>
                <a:gd name="T38" fmla="*/ 566 w 1017"/>
                <a:gd name="T39" fmla="*/ 510 h 1018"/>
                <a:gd name="T40" fmla="*/ 602 w 1017"/>
                <a:gd name="T41" fmla="*/ 554 h 1018"/>
                <a:gd name="T42" fmla="*/ 804 w 1017"/>
                <a:gd name="T43" fmla="*/ 309 h 1018"/>
                <a:gd name="T44" fmla="*/ 826 w 1017"/>
                <a:gd name="T45" fmla="*/ 255 h 1018"/>
                <a:gd name="T46" fmla="*/ 853 w 1017"/>
                <a:gd name="T47" fmla="*/ 304 h 1018"/>
                <a:gd name="T48" fmla="*/ 164 w 1017"/>
                <a:gd name="T49" fmla="*/ 968 h 1018"/>
                <a:gd name="T50" fmla="*/ 191 w 1017"/>
                <a:gd name="T51" fmla="*/ 1018 h 1018"/>
                <a:gd name="T52" fmla="*/ 214 w 1017"/>
                <a:gd name="T53" fmla="*/ 964 h 1018"/>
                <a:gd name="T54" fmla="*/ 321 w 1017"/>
                <a:gd name="T55" fmla="*/ 973 h 1018"/>
                <a:gd name="T56" fmla="*/ 356 w 1017"/>
                <a:gd name="T57" fmla="*/ 1017 h 1018"/>
                <a:gd name="T58" fmla="*/ 367 w 1017"/>
                <a:gd name="T59" fmla="*/ 959 h 1018"/>
                <a:gd name="T60" fmla="*/ 478 w 1017"/>
                <a:gd name="T61" fmla="*/ 980 h 1018"/>
                <a:gd name="T62" fmla="*/ 522 w 1017"/>
                <a:gd name="T63" fmla="*/ 1015 h 1018"/>
                <a:gd name="T64" fmla="*/ 522 w 1017"/>
                <a:gd name="T65" fmla="*/ 957 h 1018"/>
                <a:gd name="T66" fmla="*/ 637 w 1017"/>
                <a:gd name="T67" fmla="*/ 986 h 1018"/>
                <a:gd name="T68" fmla="*/ 686 w 1017"/>
                <a:gd name="T69" fmla="*/ 1013 h 1018"/>
                <a:gd name="T70" fmla="*/ 674 w 1017"/>
                <a:gd name="T71" fmla="*/ 955 h 1018"/>
                <a:gd name="T72" fmla="*/ 795 w 1017"/>
                <a:gd name="T73" fmla="*/ 986 h 1018"/>
                <a:gd name="T74" fmla="*/ 849 w 1017"/>
                <a:gd name="T75" fmla="*/ 1009 h 1018"/>
                <a:gd name="T76" fmla="*/ 826 w 1017"/>
                <a:gd name="T77" fmla="*/ 954 h 1018"/>
                <a:gd name="T78" fmla="*/ 955 w 1017"/>
                <a:gd name="T79" fmla="*/ 993 h 1018"/>
                <a:gd name="T80" fmla="*/ 1012 w 1017"/>
                <a:gd name="T81" fmla="*/ 1005 h 1018"/>
                <a:gd name="T82" fmla="*/ 986 w 1017"/>
                <a:gd name="T83" fmla="*/ 954 h 1018"/>
                <a:gd name="T84" fmla="*/ 61 w 1017"/>
                <a:gd name="T85" fmla="*/ 815 h 1018"/>
                <a:gd name="T86" fmla="*/ 2 w 1017"/>
                <a:gd name="T87" fmla="*/ 815 h 1018"/>
                <a:gd name="T88" fmla="*/ 31 w 1017"/>
                <a:gd name="T89" fmla="*/ 700 h 1018"/>
                <a:gd name="T90" fmla="*/ 58 w 1017"/>
                <a:gd name="T91" fmla="*/ 650 h 1018"/>
                <a:gd name="T92" fmla="*/ 0 w 1017"/>
                <a:gd name="T93" fmla="*/ 662 h 1018"/>
                <a:gd name="T94" fmla="*/ 31 w 1017"/>
                <a:gd name="T95" fmla="*/ 541 h 1018"/>
                <a:gd name="T96" fmla="*/ 54 w 1017"/>
                <a:gd name="T97" fmla="*/ 486 h 1018"/>
                <a:gd name="T98" fmla="*/ 0 w 1017"/>
                <a:gd name="T99" fmla="*/ 509 h 1018"/>
                <a:gd name="T100" fmla="*/ 38 w 1017"/>
                <a:gd name="T101" fmla="*/ 381 h 1018"/>
                <a:gd name="T102" fmla="*/ 50 w 1017"/>
                <a:gd name="T103" fmla="*/ 324 h 1018"/>
                <a:gd name="T104" fmla="*/ 0 w 1017"/>
                <a:gd name="T105" fmla="*/ 350 h 1018"/>
                <a:gd name="T106" fmla="*/ 44 w 1017"/>
                <a:gd name="T107" fmla="*/ 220 h 1018"/>
                <a:gd name="T108" fmla="*/ 44 w 1017"/>
                <a:gd name="T109" fmla="*/ 162 h 1018"/>
                <a:gd name="T110" fmla="*/ 0 w 1017"/>
                <a:gd name="T111" fmla="*/ 198 h 1018"/>
                <a:gd name="T112" fmla="*/ 50 w 1017"/>
                <a:gd name="T113" fmla="*/ 58 h 1018"/>
                <a:gd name="T114" fmla="*/ 38 w 1017"/>
                <a:gd name="T115" fmla="*/ 1 h 1018"/>
                <a:gd name="T116" fmla="*/ 2 w 1017"/>
                <a:gd name="T117" fmla="*/ 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1012" y="50"/>
                  </a:moveTo>
                  <a:lnTo>
                    <a:pt x="1012" y="50"/>
                  </a:lnTo>
                  <a:lnTo>
                    <a:pt x="1015" y="44"/>
                  </a:lnTo>
                  <a:lnTo>
                    <a:pt x="1017" y="38"/>
                  </a:lnTo>
                  <a:lnTo>
                    <a:pt x="1017" y="31"/>
                  </a:lnTo>
                  <a:lnTo>
                    <a:pt x="1017" y="26"/>
                  </a:lnTo>
                  <a:lnTo>
                    <a:pt x="1015" y="20"/>
                  </a:lnTo>
                  <a:lnTo>
                    <a:pt x="1012" y="14"/>
                  </a:lnTo>
                  <a:lnTo>
                    <a:pt x="1009" y="10"/>
                  </a:lnTo>
                  <a:lnTo>
                    <a:pt x="1003" y="6"/>
                  </a:lnTo>
                  <a:lnTo>
                    <a:pt x="1003" y="6"/>
                  </a:lnTo>
                  <a:lnTo>
                    <a:pt x="998" y="2"/>
                  </a:lnTo>
                  <a:lnTo>
                    <a:pt x="992" y="1"/>
                  </a:lnTo>
                  <a:lnTo>
                    <a:pt x="985" y="0"/>
                  </a:lnTo>
                  <a:lnTo>
                    <a:pt x="980" y="1"/>
                  </a:lnTo>
                  <a:lnTo>
                    <a:pt x="973" y="2"/>
                  </a:lnTo>
                  <a:lnTo>
                    <a:pt x="968" y="6"/>
                  </a:lnTo>
                  <a:lnTo>
                    <a:pt x="964" y="10"/>
                  </a:lnTo>
                  <a:lnTo>
                    <a:pt x="959" y="14"/>
                  </a:lnTo>
                  <a:lnTo>
                    <a:pt x="841" y="192"/>
                  </a:lnTo>
                  <a:lnTo>
                    <a:pt x="841" y="192"/>
                  </a:lnTo>
                  <a:lnTo>
                    <a:pt x="834" y="191"/>
                  </a:lnTo>
                  <a:lnTo>
                    <a:pt x="826" y="191"/>
                  </a:lnTo>
                  <a:lnTo>
                    <a:pt x="826" y="191"/>
                  </a:lnTo>
                  <a:lnTo>
                    <a:pt x="817" y="191"/>
                  </a:lnTo>
                  <a:lnTo>
                    <a:pt x="808" y="193"/>
                  </a:lnTo>
                  <a:lnTo>
                    <a:pt x="799" y="196"/>
                  </a:lnTo>
                  <a:lnTo>
                    <a:pt x="790" y="199"/>
                  </a:lnTo>
                  <a:lnTo>
                    <a:pt x="781" y="203"/>
                  </a:lnTo>
                  <a:lnTo>
                    <a:pt x="774" y="207"/>
                  </a:lnTo>
                  <a:lnTo>
                    <a:pt x="766" y="213"/>
                  </a:lnTo>
                  <a:lnTo>
                    <a:pt x="760" y="219"/>
                  </a:lnTo>
                  <a:lnTo>
                    <a:pt x="753" y="226"/>
                  </a:lnTo>
                  <a:lnTo>
                    <a:pt x="748" y="233"/>
                  </a:lnTo>
                  <a:lnTo>
                    <a:pt x="743" y="241"/>
                  </a:lnTo>
                  <a:lnTo>
                    <a:pt x="738" y="249"/>
                  </a:lnTo>
                  <a:lnTo>
                    <a:pt x="736" y="258"/>
                  </a:lnTo>
                  <a:lnTo>
                    <a:pt x="733" y="267"/>
                  </a:lnTo>
                  <a:lnTo>
                    <a:pt x="732" y="277"/>
                  </a:lnTo>
                  <a:lnTo>
                    <a:pt x="731" y="287"/>
                  </a:lnTo>
                  <a:lnTo>
                    <a:pt x="731" y="287"/>
                  </a:lnTo>
                  <a:lnTo>
                    <a:pt x="732" y="294"/>
                  </a:lnTo>
                  <a:lnTo>
                    <a:pt x="733" y="302"/>
                  </a:lnTo>
                  <a:lnTo>
                    <a:pt x="736" y="316"/>
                  </a:lnTo>
                  <a:lnTo>
                    <a:pt x="623" y="461"/>
                  </a:lnTo>
                  <a:lnTo>
                    <a:pt x="623" y="461"/>
                  </a:lnTo>
                  <a:lnTo>
                    <a:pt x="612" y="454"/>
                  </a:lnTo>
                  <a:lnTo>
                    <a:pt x="599" y="450"/>
                  </a:lnTo>
                  <a:lnTo>
                    <a:pt x="586" y="447"/>
                  </a:lnTo>
                  <a:lnTo>
                    <a:pt x="572" y="446"/>
                  </a:lnTo>
                  <a:lnTo>
                    <a:pt x="572" y="446"/>
                  </a:lnTo>
                  <a:lnTo>
                    <a:pt x="563" y="447"/>
                  </a:lnTo>
                  <a:lnTo>
                    <a:pt x="554" y="448"/>
                  </a:lnTo>
                  <a:lnTo>
                    <a:pt x="545" y="450"/>
                  </a:lnTo>
                  <a:lnTo>
                    <a:pt x="537" y="453"/>
                  </a:lnTo>
                  <a:lnTo>
                    <a:pt x="528" y="456"/>
                  </a:lnTo>
                  <a:lnTo>
                    <a:pt x="521" y="462"/>
                  </a:lnTo>
                  <a:lnTo>
                    <a:pt x="513" y="467"/>
                  </a:lnTo>
                  <a:lnTo>
                    <a:pt x="507" y="472"/>
                  </a:lnTo>
                  <a:lnTo>
                    <a:pt x="500" y="479"/>
                  </a:lnTo>
                  <a:lnTo>
                    <a:pt x="495" y="486"/>
                  </a:lnTo>
                  <a:lnTo>
                    <a:pt x="490" y="494"/>
                  </a:lnTo>
                  <a:lnTo>
                    <a:pt x="486" y="501"/>
                  </a:lnTo>
                  <a:lnTo>
                    <a:pt x="483" y="510"/>
                  </a:lnTo>
                  <a:lnTo>
                    <a:pt x="480" y="519"/>
                  </a:lnTo>
                  <a:lnTo>
                    <a:pt x="479" y="528"/>
                  </a:lnTo>
                  <a:lnTo>
                    <a:pt x="478" y="537"/>
                  </a:lnTo>
                  <a:lnTo>
                    <a:pt x="297" y="642"/>
                  </a:lnTo>
                  <a:lnTo>
                    <a:pt x="297" y="642"/>
                  </a:lnTo>
                  <a:lnTo>
                    <a:pt x="291" y="633"/>
                  </a:lnTo>
                  <a:lnTo>
                    <a:pt x="282" y="627"/>
                  </a:lnTo>
                  <a:lnTo>
                    <a:pt x="274" y="620"/>
                  </a:lnTo>
                  <a:lnTo>
                    <a:pt x="265" y="615"/>
                  </a:lnTo>
                  <a:lnTo>
                    <a:pt x="256" y="611"/>
                  </a:lnTo>
                  <a:lnTo>
                    <a:pt x="245" y="608"/>
                  </a:lnTo>
                  <a:lnTo>
                    <a:pt x="234" y="605"/>
                  </a:lnTo>
                  <a:lnTo>
                    <a:pt x="222" y="604"/>
                  </a:lnTo>
                  <a:lnTo>
                    <a:pt x="222" y="604"/>
                  </a:lnTo>
                  <a:lnTo>
                    <a:pt x="213" y="605"/>
                  </a:lnTo>
                  <a:lnTo>
                    <a:pt x="203" y="606"/>
                  </a:lnTo>
                  <a:lnTo>
                    <a:pt x="194" y="609"/>
                  </a:lnTo>
                  <a:lnTo>
                    <a:pt x="186" y="612"/>
                  </a:lnTo>
                  <a:lnTo>
                    <a:pt x="177" y="616"/>
                  </a:lnTo>
                  <a:lnTo>
                    <a:pt x="170" y="620"/>
                  </a:lnTo>
                  <a:lnTo>
                    <a:pt x="162" y="627"/>
                  </a:lnTo>
                  <a:lnTo>
                    <a:pt x="155" y="632"/>
                  </a:lnTo>
                  <a:lnTo>
                    <a:pt x="149" y="640"/>
                  </a:lnTo>
                  <a:lnTo>
                    <a:pt x="144" y="647"/>
                  </a:lnTo>
                  <a:lnTo>
                    <a:pt x="139" y="655"/>
                  </a:lnTo>
                  <a:lnTo>
                    <a:pt x="134" y="663"/>
                  </a:lnTo>
                  <a:lnTo>
                    <a:pt x="131" y="672"/>
                  </a:lnTo>
                  <a:lnTo>
                    <a:pt x="129" y="681"/>
                  </a:lnTo>
                  <a:lnTo>
                    <a:pt x="128" y="690"/>
                  </a:lnTo>
                  <a:lnTo>
                    <a:pt x="127" y="700"/>
                  </a:lnTo>
                  <a:lnTo>
                    <a:pt x="127" y="700"/>
                  </a:lnTo>
                  <a:lnTo>
                    <a:pt x="128" y="715"/>
                  </a:lnTo>
                  <a:lnTo>
                    <a:pt x="132" y="730"/>
                  </a:lnTo>
                  <a:lnTo>
                    <a:pt x="138" y="743"/>
                  </a:lnTo>
                  <a:lnTo>
                    <a:pt x="145" y="756"/>
                  </a:lnTo>
                  <a:lnTo>
                    <a:pt x="6" y="969"/>
                  </a:lnTo>
                  <a:lnTo>
                    <a:pt x="6" y="969"/>
                  </a:lnTo>
                  <a:lnTo>
                    <a:pt x="2" y="975"/>
                  </a:lnTo>
                  <a:lnTo>
                    <a:pt x="0" y="981"/>
                  </a:lnTo>
                  <a:lnTo>
                    <a:pt x="0" y="986"/>
                  </a:lnTo>
                  <a:lnTo>
                    <a:pt x="0" y="993"/>
                  </a:lnTo>
                  <a:lnTo>
                    <a:pt x="2" y="998"/>
                  </a:lnTo>
                  <a:lnTo>
                    <a:pt x="6" y="1003"/>
                  </a:lnTo>
                  <a:lnTo>
                    <a:pt x="9" y="1009"/>
                  </a:lnTo>
                  <a:lnTo>
                    <a:pt x="14" y="1013"/>
                  </a:lnTo>
                  <a:lnTo>
                    <a:pt x="14" y="1013"/>
                  </a:lnTo>
                  <a:lnTo>
                    <a:pt x="19" y="1015"/>
                  </a:lnTo>
                  <a:lnTo>
                    <a:pt x="23" y="1016"/>
                  </a:lnTo>
                  <a:lnTo>
                    <a:pt x="27" y="1017"/>
                  </a:lnTo>
                  <a:lnTo>
                    <a:pt x="31" y="1018"/>
                  </a:lnTo>
                  <a:lnTo>
                    <a:pt x="31" y="1018"/>
                  </a:lnTo>
                  <a:lnTo>
                    <a:pt x="40" y="1017"/>
                  </a:lnTo>
                  <a:lnTo>
                    <a:pt x="46" y="1014"/>
                  </a:lnTo>
                  <a:lnTo>
                    <a:pt x="53" y="1010"/>
                  </a:lnTo>
                  <a:lnTo>
                    <a:pt x="58" y="1003"/>
                  </a:lnTo>
                  <a:lnTo>
                    <a:pt x="198" y="792"/>
                  </a:lnTo>
                  <a:lnTo>
                    <a:pt x="198" y="792"/>
                  </a:lnTo>
                  <a:lnTo>
                    <a:pt x="210" y="794"/>
                  </a:lnTo>
                  <a:lnTo>
                    <a:pt x="222" y="795"/>
                  </a:lnTo>
                  <a:lnTo>
                    <a:pt x="222" y="795"/>
                  </a:lnTo>
                  <a:lnTo>
                    <a:pt x="232" y="795"/>
                  </a:lnTo>
                  <a:lnTo>
                    <a:pt x="242" y="793"/>
                  </a:lnTo>
                  <a:lnTo>
                    <a:pt x="250" y="791"/>
                  </a:lnTo>
                  <a:lnTo>
                    <a:pt x="259" y="788"/>
                  </a:lnTo>
                  <a:lnTo>
                    <a:pt x="267" y="785"/>
                  </a:lnTo>
                  <a:lnTo>
                    <a:pt x="275" y="780"/>
                  </a:lnTo>
                  <a:lnTo>
                    <a:pt x="282" y="775"/>
                  </a:lnTo>
                  <a:lnTo>
                    <a:pt x="289" y="769"/>
                  </a:lnTo>
                  <a:lnTo>
                    <a:pt x="294" y="762"/>
                  </a:lnTo>
                  <a:lnTo>
                    <a:pt x="301" y="756"/>
                  </a:lnTo>
                  <a:lnTo>
                    <a:pt x="305" y="748"/>
                  </a:lnTo>
                  <a:lnTo>
                    <a:pt x="309" y="740"/>
                  </a:lnTo>
                  <a:lnTo>
                    <a:pt x="313" y="731"/>
                  </a:lnTo>
                  <a:lnTo>
                    <a:pt x="315" y="722"/>
                  </a:lnTo>
                  <a:lnTo>
                    <a:pt x="317" y="714"/>
                  </a:lnTo>
                  <a:lnTo>
                    <a:pt x="318" y="704"/>
                  </a:lnTo>
                  <a:lnTo>
                    <a:pt x="497" y="599"/>
                  </a:lnTo>
                  <a:lnTo>
                    <a:pt x="497" y="599"/>
                  </a:lnTo>
                  <a:lnTo>
                    <a:pt x="505" y="608"/>
                  </a:lnTo>
                  <a:lnTo>
                    <a:pt x="512" y="614"/>
                  </a:lnTo>
                  <a:lnTo>
                    <a:pt x="521" y="620"/>
                  </a:lnTo>
                  <a:lnTo>
                    <a:pt x="530" y="626"/>
                  </a:lnTo>
                  <a:lnTo>
                    <a:pt x="540" y="630"/>
                  </a:lnTo>
                  <a:lnTo>
                    <a:pt x="551" y="633"/>
                  </a:lnTo>
                  <a:lnTo>
                    <a:pt x="561" y="635"/>
                  </a:lnTo>
                  <a:lnTo>
                    <a:pt x="572" y="637"/>
                  </a:lnTo>
                  <a:lnTo>
                    <a:pt x="572" y="637"/>
                  </a:lnTo>
                  <a:lnTo>
                    <a:pt x="582" y="635"/>
                  </a:lnTo>
                  <a:lnTo>
                    <a:pt x="591" y="634"/>
                  </a:lnTo>
                  <a:lnTo>
                    <a:pt x="601" y="632"/>
                  </a:lnTo>
                  <a:lnTo>
                    <a:pt x="610" y="629"/>
                  </a:lnTo>
                  <a:lnTo>
                    <a:pt x="618" y="625"/>
                  </a:lnTo>
                  <a:lnTo>
                    <a:pt x="626" y="620"/>
                  </a:lnTo>
                  <a:lnTo>
                    <a:pt x="633" y="615"/>
                  </a:lnTo>
                  <a:lnTo>
                    <a:pt x="640" y="609"/>
                  </a:lnTo>
                  <a:lnTo>
                    <a:pt x="646" y="602"/>
                  </a:lnTo>
                  <a:lnTo>
                    <a:pt x="652" y="595"/>
                  </a:lnTo>
                  <a:lnTo>
                    <a:pt x="656" y="586"/>
                  </a:lnTo>
                  <a:lnTo>
                    <a:pt x="660" y="579"/>
                  </a:lnTo>
                  <a:lnTo>
                    <a:pt x="663" y="569"/>
                  </a:lnTo>
                  <a:lnTo>
                    <a:pt x="666" y="560"/>
                  </a:lnTo>
                  <a:lnTo>
                    <a:pt x="668" y="551"/>
                  </a:lnTo>
                  <a:lnTo>
                    <a:pt x="668" y="541"/>
                  </a:lnTo>
                  <a:lnTo>
                    <a:pt x="668" y="541"/>
                  </a:lnTo>
                  <a:lnTo>
                    <a:pt x="668" y="534"/>
                  </a:lnTo>
                  <a:lnTo>
                    <a:pt x="667" y="526"/>
                  </a:lnTo>
                  <a:lnTo>
                    <a:pt x="663" y="512"/>
                  </a:lnTo>
                  <a:lnTo>
                    <a:pt x="777" y="367"/>
                  </a:lnTo>
                  <a:lnTo>
                    <a:pt x="777" y="367"/>
                  </a:lnTo>
                  <a:lnTo>
                    <a:pt x="788" y="374"/>
                  </a:lnTo>
                  <a:lnTo>
                    <a:pt x="801" y="378"/>
                  </a:lnTo>
                  <a:lnTo>
                    <a:pt x="814" y="381"/>
                  </a:lnTo>
                  <a:lnTo>
                    <a:pt x="826" y="382"/>
                  </a:lnTo>
                  <a:lnTo>
                    <a:pt x="826" y="382"/>
                  </a:lnTo>
                  <a:lnTo>
                    <a:pt x="837" y="381"/>
                  </a:lnTo>
                  <a:lnTo>
                    <a:pt x="846" y="380"/>
                  </a:lnTo>
                  <a:lnTo>
                    <a:pt x="855" y="378"/>
                  </a:lnTo>
                  <a:lnTo>
                    <a:pt x="864" y="375"/>
                  </a:lnTo>
                  <a:lnTo>
                    <a:pt x="873" y="370"/>
                  </a:lnTo>
                  <a:lnTo>
                    <a:pt x="880" y="366"/>
                  </a:lnTo>
                  <a:lnTo>
                    <a:pt x="888" y="360"/>
                  </a:lnTo>
                  <a:lnTo>
                    <a:pt x="894" y="354"/>
                  </a:lnTo>
                  <a:lnTo>
                    <a:pt x="900" y="347"/>
                  </a:lnTo>
                  <a:lnTo>
                    <a:pt x="906" y="340"/>
                  </a:lnTo>
                  <a:lnTo>
                    <a:pt x="911" y="332"/>
                  </a:lnTo>
                  <a:lnTo>
                    <a:pt x="914" y="323"/>
                  </a:lnTo>
                  <a:lnTo>
                    <a:pt x="918" y="315"/>
                  </a:lnTo>
                  <a:lnTo>
                    <a:pt x="921" y="306"/>
                  </a:lnTo>
                  <a:lnTo>
                    <a:pt x="922" y="296"/>
                  </a:lnTo>
                  <a:lnTo>
                    <a:pt x="922" y="287"/>
                  </a:lnTo>
                  <a:lnTo>
                    <a:pt x="922" y="287"/>
                  </a:lnTo>
                  <a:lnTo>
                    <a:pt x="922" y="277"/>
                  </a:lnTo>
                  <a:lnTo>
                    <a:pt x="921" y="269"/>
                  </a:lnTo>
                  <a:lnTo>
                    <a:pt x="919" y="260"/>
                  </a:lnTo>
                  <a:lnTo>
                    <a:pt x="916" y="252"/>
                  </a:lnTo>
                  <a:lnTo>
                    <a:pt x="912" y="244"/>
                  </a:lnTo>
                  <a:lnTo>
                    <a:pt x="908" y="237"/>
                  </a:lnTo>
                  <a:lnTo>
                    <a:pt x="903" y="230"/>
                  </a:lnTo>
                  <a:lnTo>
                    <a:pt x="897" y="223"/>
                  </a:lnTo>
                  <a:lnTo>
                    <a:pt x="1012" y="50"/>
                  </a:lnTo>
                  <a:close/>
                  <a:moveTo>
                    <a:pt x="222" y="732"/>
                  </a:moveTo>
                  <a:lnTo>
                    <a:pt x="222" y="732"/>
                  </a:lnTo>
                  <a:lnTo>
                    <a:pt x="216" y="731"/>
                  </a:lnTo>
                  <a:lnTo>
                    <a:pt x="211" y="730"/>
                  </a:lnTo>
                  <a:lnTo>
                    <a:pt x="205" y="727"/>
                  </a:lnTo>
                  <a:lnTo>
                    <a:pt x="200" y="722"/>
                  </a:lnTo>
                  <a:lnTo>
                    <a:pt x="197" y="718"/>
                  </a:lnTo>
                  <a:lnTo>
                    <a:pt x="193" y="713"/>
                  </a:lnTo>
                  <a:lnTo>
                    <a:pt x="191" y="706"/>
                  </a:lnTo>
                  <a:lnTo>
                    <a:pt x="191" y="700"/>
                  </a:lnTo>
                  <a:lnTo>
                    <a:pt x="191" y="700"/>
                  </a:lnTo>
                  <a:lnTo>
                    <a:pt x="191" y="693"/>
                  </a:lnTo>
                  <a:lnTo>
                    <a:pt x="193" y="688"/>
                  </a:lnTo>
                  <a:lnTo>
                    <a:pt x="197" y="683"/>
                  </a:lnTo>
                  <a:lnTo>
                    <a:pt x="200" y="677"/>
                  </a:lnTo>
                  <a:lnTo>
                    <a:pt x="205" y="674"/>
                  </a:lnTo>
                  <a:lnTo>
                    <a:pt x="211" y="671"/>
                  </a:lnTo>
                  <a:lnTo>
                    <a:pt x="216" y="669"/>
                  </a:lnTo>
                  <a:lnTo>
                    <a:pt x="222" y="669"/>
                  </a:lnTo>
                  <a:lnTo>
                    <a:pt x="222" y="669"/>
                  </a:lnTo>
                  <a:lnTo>
                    <a:pt x="229" y="669"/>
                  </a:lnTo>
                  <a:lnTo>
                    <a:pt x="235" y="671"/>
                  </a:lnTo>
                  <a:lnTo>
                    <a:pt x="241" y="674"/>
                  </a:lnTo>
                  <a:lnTo>
                    <a:pt x="245" y="677"/>
                  </a:lnTo>
                  <a:lnTo>
                    <a:pt x="249" y="683"/>
                  </a:lnTo>
                  <a:lnTo>
                    <a:pt x="252" y="688"/>
                  </a:lnTo>
                  <a:lnTo>
                    <a:pt x="253" y="693"/>
                  </a:lnTo>
                  <a:lnTo>
                    <a:pt x="255" y="700"/>
                  </a:lnTo>
                  <a:lnTo>
                    <a:pt x="255" y="700"/>
                  </a:lnTo>
                  <a:lnTo>
                    <a:pt x="253" y="706"/>
                  </a:lnTo>
                  <a:lnTo>
                    <a:pt x="252" y="713"/>
                  </a:lnTo>
                  <a:lnTo>
                    <a:pt x="249" y="718"/>
                  </a:lnTo>
                  <a:lnTo>
                    <a:pt x="245" y="722"/>
                  </a:lnTo>
                  <a:lnTo>
                    <a:pt x="241" y="727"/>
                  </a:lnTo>
                  <a:lnTo>
                    <a:pt x="235" y="730"/>
                  </a:lnTo>
                  <a:lnTo>
                    <a:pt x="229" y="731"/>
                  </a:lnTo>
                  <a:lnTo>
                    <a:pt x="222" y="732"/>
                  </a:lnTo>
                  <a:lnTo>
                    <a:pt x="222" y="732"/>
                  </a:lnTo>
                  <a:close/>
                  <a:moveTo>
                    <a:pt x="572" y="573"/>
                  </a:moveTo>
                  <a:lnTo>
                    <a:pt x="572" y="573"/>
                  </a:lnTo>
                  <a:lnTo>
                    <a:pt x="566" y="572"/>
                  </a:lnTo>
                  <a:lnTo>
                    <a:pt x="560" y="570"/>
                  </a:lnTo>
                  <a:lnTo>
                    <a:pt x="555" y="568"/>
                  </a:lnTo>
                  <a:lnTo>
                    <a:pt x="550" y="564"/>
                  </a:lnTo>
                  <a:lnTo>
                    <a:pt x="546" y="559"/>
                  </a:lnTo>
                  <a:lnTo>
                    <a:pt x="543" y="554"/>
                  </a:lnTo>
                  <a:lnTo>
                    <a:pt x="541" y="547"/>
                  </a:lnTo>
                  <a:lnTo>
                    <a:pt x="541" y="541"/>
                  </a:lnTo>
                  <a:lnTo>
                    <a:pt x="541" y="541"/>
                  </a:lnTo>
                  <a:lnTo>
                    <a:pt x="541" y="535"/>
                  </a:lnTo>
                  <a:lnTo>
                    <a:pt x="543" y="528"/>
                  </a:lnTo>
                  <a:lnTo>
                    <a:pt x="546" y="523"/>
                  </a:lnTo>
                  <a:lnTo>
                    <a:pt x="550" y="519"/>
                  </a:lnTo>
                  <a:lnTo>
                    <a:pt x="555" y="514"/>
                  </a:lnTo>
                  <a:lnTo>
                    <a:pt x="560" y="512"/>
                  </a:lnTo>
                  <a:lnTo>
                    <a:pt x="566" y="510"/>
                  </a:lnTo>
                  <a:lnTo>
                    <a:pt x="572" y="509"/>
                  </a:lnTo>
                  <a:lnTo>
                    <a:pt x="572" y="509"/>
                  </a:lnTo>
                  <a:lnTo>
                    <a:pt x="579" y="510"/>
                  </a:lnTo>
                  <a:lnTo>
                    <a:pt x="585" y="512"/>
                  </a:lnTo>
                  <a:lnTo>
                    <a:pt x="590" y="514"/>
                  </a:lnTo>
                  <a:lnTo>
                    <a:pt x="595" y="519"/>
                  </a:lnTo>
                  <a:lnTo>
                    <a:pt x="599" y="523"/>
                  </a:lnTo>
                  <a:lnTo>
                    <a:pt x="602" y="528"/>
                  </a:lnTo>
                  <a:lnTo>
                    <a:pt x="603" y="535"/>
                  </a:lnTo>
                  <a:lnTo>
                    <a:pt x="604" y="541"/>
                  </a:lnTo>
                  <a:lnTo>
                    <a:pt x="604" y="541"/>
                  </a:lnTo>
                  <a:lnTo>
                    <a:pt x="603" y="547"/>
                  </a:lnTo>
                  <a:lnTo>
                    <a:pt x="602" y="554"/>
                  </a:lnTo>
                  <a:lnTo>
                    <a:pt x="599" y="559"/>
                  </a:lnTo>
                  <a:lnTo>
                    <a:pt x="595" y="564"/>
                  </a:lnTo>
                  <a:lnTo>
                    <a:pt x="590" y="568"/>
                  </a:lnTo>
                  <a:lnTo>
                    <a:pt x="585" y="570"/>
                  </a:lnTo>
                  <a:lnTo>
                    <a:pt x="579" y="572"/>
                  </a:lnTo>
                  <a:lnTo>
                    <a:pt x="572" y="573"/>
                  </a:lnTo>
                  <a:lnTo>
                    <a:pt x="572" y="573"/>
                  </a:lnTo>
                  <a:close/>
                  <a:moveTo>
                    <a:pt x="826" y="318"/>
                  </a:moveTo>
                  <a:lnTo>
                    <a:pt x="826" y="318"/>
                  </a:lnTo>
                  <a:lnTo>
                    <a:pt x="820" y="318"/>
                  </a:lnTo>
                  <a:lnTo>
                    <a:pt x="815" y="316"/>
                  </a:lnTo>
                  <a:lnTo>
                    <a:pt x="809" y="313"/>
                  </a:lnTo>
                  <a:lnTo>
                    <a:pt x="804" y="309"/>
                  </a:lnTo>
                  <a:lnTo>
                    <a:pt x="801" y="304"/>
                  </a:lnTo>
                  <a:lnTo>
                    <a:pt x="797" y="299"/>
                  </a:lnTo>
                  <a:lnTo>
                    <a:pt x="795" y="293"/>
                  </a:lnTo>
                  <a:lnTo>
                    <a:pt x="795" y="287"/>
                  </a:lnTo>
                  <a:lnTo>
                    <a:pt x="795" y="287"/>
                  </a:lnTo>
                  <a:lnTo>
                    <a:pt x="795" y="280"/>
                  </a:lnTo>
                  <a:lnTo>
                    <a:pt x="797" y="274"/>
                  </a:lnTo>
                  <a:lnTo>
                    <a:pt x="801" y="269"/>
                  </a:lnTo>
                  <a:lnTo>
                    <a:pt x="804" y="264"/>
                  </a:lnTo>
                  <a:lnTo>
                    <a:pt x="809" y="260"/>
                  </a:lnTo>
                  <a:lnTo>
                    <a:pt x="815" y="258"/>
                  </a:lnTo>
                  <a:lnTo>
                    <a:pt x="820" y="256"/>
                  </a:lnTo>
                  <a:lnTo>
                    <a:pt x="826" y="255"/>
                  </a:lnTo>
                  <a:lnTo>
                    <a:pt x="826" y="255"/>
                  </a:lnTo>
                  <a:lnTo>
                    <a:pt x="833" y="256"/>
                  </a:lnTo>
                  <a:lnTo>
                    <a:pt x="839" y="258"/>
                  </a:lnTo>
                  <a:lnTo>
                    <a:pt x="845" y="260"/>
                  </a:lnTo>
                  <a:lnTo>
                    <a:pt x="849" y="264"/>
                  </a:lnTo>
                  <a:lnTo>
                    <a:pt x="853" y="269"/>
                  </a:lnTo>
                  <a:lnTo>
                    <a:pt x="856" y="274"/>
                  </a:lnTo>
                  <a:lnTo>
                    <a:pt x="858" y="280"/>
                  </a:lnTo>
                  <a:lnTo>
                    <a:pt x="859" y="287"/>
                  </a:lnTo>
                  <a:lnTo>
                    <a:pt x="859" y="287"/>
                  </a:lnTo>
                  <a:lnTo>
                    <a:pt x="858" y="293"/>
                  </a:lnTo>
                  <a:lnTo>
                    <a:pt x="856" y="299"/>
                  </a:lnTo>
                  <a:lnTo>
                    <a:pt x="853" y="304"/>
                  </a:lnTo>
                  <a:lnTo>
                    <a:pt x="849" y="309"/>
                  </a:lnTo>
                  <a:lnTo>
                    <a:pt x="845" y="313"/>
                  </a:lnTo>
                  <a:lnTo>
                    <a:pt x="839" y="316"/>
                  </a:lnTo>
                  <a:lnTo>
                    <a:pt x="833" y="318"/>
                  </a:lnTo>
                  <a:lnTo>
                    <a:pt x="826" y="318"/>
                  </a:lnTo>
                  <a:lnTo>
                    <a:pt x="826" y="318"/>
                  </a:lnTo>
                  <a:close/>
                  <a:moveTo>
                    <a:pt x="191" y="954"/>
                  </a:moveTo>
                  <a:lnTo>
                    <a:pt x="191" y="954"/>
                  </a:lnTo>
                  <a:lnTo>
                    <a:pt x="185" y="955"/>
                  </a:lnTo>
                  <a:lnTo>
                    <a:pt x="178" y="957"/>
                  </a:lnTo>
                  <a:lnTo>
                    <a:pt x="173" y="959"/>
                  </a:lnTo>
                  <a:lnTo>
                    <a:pt x="169" y="964"/>
                  </a:lnTo>
                  <a:lnTo>
                    <a:pt x="164" y="968"/>
                  </a:lnTo>
                  <a:lnTo>
                    <a:pt x="161" y="973"/>
                  </a:lnTo>
                  <a:lnTo>
                    <a:pt x="160" y="980"/>
                  </a:lnTo>
                  <a:lnTo>
                    <a:pt x="159" y="986"/>
                  </a:lnTo>
                  <a:lnTo>
                    <a:pt x="159" y="986"/>
                  </a:lnTo>
                  <a:lnTo>
                    <a:pt x="160" y="993"/>
                  </a:lnTo>
                  <a:lnTo>
                    <a:pt x="161" y="999"/>
                  </a:lnTo>
                  <a:lnTo>
                    <a:pt x="164" y="1005"/>
                  </a:lnTo>
                  <a:lnTo>
                    <a:pt x="169" y="1009"/>
                  </a:lnTo>
                  <a:lnTo>
                    <a:pt x="173" y="1013"/>
                  </a:lnTo>
                  <a:lnTo>
                    <a:pt x="178" y="1015"/>
                  </a:lnTo>
                  <a:lnTo>
                    <a:pt x="185" y="1017"/>
                  </a:lnTo>
                  <a:lnTo>
                    <a:pt x="191" y="1018"/>
                  </a:lnTo>
                  <a:lnTo>
                    <a:pt x="191" y="1018"/>
                  </a:lnTo>
                  <a:lnTo>
                    <a:pt x="198" y="1017"/>
                  </a:lnTo>
                  <a:lnTo>
                    <a:pt x="203" y="1015"/>
                  </a:lnTo>
                  <a:lnTo>
                    <a:pt x="208" y="1013"/>
                  </a:lnTo>
                  <a:lnTo>
                    <a:pt x="214" y="1009"/>
                  </a:lnTo>
                  <a:lnTo>
                    <a:pt x="217" y="1005"/>
                  </a:lnTo>
                  <a:lnTo>
                    <a:pt x="220" y="999"/>
                  </a:lnTo>
                  <a:lnTo>
                    <a:pt x="222" y="993"/>
                  </a:lnTo>
                  <a:lnTo>
                    <a:pt x="222" y="986"/>
                  </a:lnTo>
                  <a:lnTo>
                    <a:pt x="222" y="986"/>
                  </a:lnTo>
                  <a:lnTo>
                    <a:pt x="222" y="980"/>
                  </a:lnTo>
                  <a:lnTo>
                    <a:pt x="220" y="973"/>
                  </a:lnTo>
                  <a:lnTo>
                    <a:pt x="217" y="968"/>
                  </a:lnTo>
                  <a:lnTo>
                    <a:pt x="214" y="964"/>
                  </a:lnTo>
                  <a:lnTo>
                    <a:pt x="208" y="959"/>
                  </a:lnTo>
                  <a:lnTo>
                    <a:pt x="203" y="957"/>
                  </a:lnTo>
                  <a:lnTo>
                    <a:pt x="198" y="955"/>
                  </a:lnTo>
                  <a:lnTo>
                    <a:pt x="191" y="954"/>
                  </a:lnTo>
                  <a:lnTo>
                    <a:pt x="191" y="954"/>
                  </a:lnTo>
                  <a:close/>
                  <a:moveTo>
                    <a:pt x="350" y="954"/>
                  </a:moveTo>
                  <a:lnTo>
                    <a:pt x="350" y="954"/>
                  </a:lnTo>
                  <a:lnTo>
                    <a:pt x="344" y="955"/>
                  </a:lnTo>
                  <a:lnTo>
                    <a:pt x="337" y="957"/>
                  </a:lnTo>
                  <a:lnTo>
                    <a:pt x="332" y="959"/>
                  </a:lnTo>
                  <a:lnTo>
                    <a:pt x="328" y="964"/>
                  </a:lnTo>
                  <a:lnTo>
                    <a:pt x="323" y="968"/>
                  </a:lnTo>
                  <a:lnTo>
                    <a:pt x="321" y="973"/>
                  </a:lnTo>
                  <a:lnTo>
                    <a:pt x="319" y="980"/>
                  </a:lnTo>
                  <a:lnTo>
                    <a:pt x="318" y="986"/>
                  </a:lnTo>
                  <a:lnTo>
                    <a:pt x="318" y="986"/>
                  </a:lnTo>
                  <a:lnTo>
                    <a:pt x="319" y="993"/>
                  </a:lnTo>
                  <a:lnTo>
                    <a:pt x="321" y="999"/>
                  </a:lnTo>
                  <a:lnTo>
                    <a:pt x="323" y="1005"/>
                  </a:lnTo>
                  <a:lnTo>
                    <a:pt x="328" y="1009"/>
                  </a:lnTo>
                  <a:lnTo>
                    <a:pt x="332" y="1013"/>
                  </a:lnTo>
                  <a:lnTo>
                    <a:pt x="337" y="1015"/>
                  </a:lnTo>
                  <a:lnTo>
                    <a:pt x="344" y="1017"/>
                  </a:lnTo>
                  <a:lnTo>
                    <a:pt x="350" y="1018"/>
                  </a:lnTo>
                  <a:lnTo>
                    <a:pt x="350" y="1018"/>
                  </a:lnTo>
                  <a:lnTo>
                    <a:pt x="356" y="1017"/>
                  </a:lnTo>
                  <a:lnTo>
                    <a:pt x="362" y="1015"/>
                  </a:lnTo>
                  <a:lnTo>
                    <a:pt x="367" y="1013"/>
                  </a:lnTo>
                  <a:lnTo>
                    <a:pt x="373" y="1009"/>
                  </a:lnTo>
                  <a:lnTo>
                    <a:pt x="376" y="1005"/>
                  </a:lnTo>
                  <a:lnTo>
                    <a:pt x="379" y="999"/>
                  </a:lnTo>
                  <a:lnTo>
                    <a:pt x="381" y="993"/>
                  </a:lnTo>
                  <a:lnTo>
                    <a:pt x="381" y="986"/>
                  </a:lnTo>
                  <a:lnTo>
                    <a:pt x="381" y="986"/>
                  </a:lnTo>
                  <a:lnTo>
                    <a:pt x="381" y="980"/>
                  </a:lnTo>
                  <a:lnTo>
                    <a:pt x="379" y="973"/>
                  </a:lnTo>
                  <a:lnTo>
                    <a:pt x="376" y="968"/>
                  </a:lnTo>
                  <a:lnTo>
                    <a:pt x="373" y="964"/>
                  </a:lnTo>
                  <a:lnTo>
                    <a:pt x="367" y="959"/>
                  </a:lnTo>
                  <a:lnTo>
                    <a:pt x="362" y="957"/>
                  </a:lnTo>
                  <a:lnTo>
                    <a:pt x="356" y="955"/>
                  </a:lnTo>
                  <a:lnTo>
                    <a:pt x="350" y="954"/>
                  </a:lnTo>
                  <a:lnTo>
                    <a:pt x="350" y="954"/>
                  </a:lnTo>
                  <a:close/>
                  <a:moveTo>
                    <a:pt x="509" y="954"/>
                  </a:moveTo>
                  <a:lnTo>
                    <a:pt x="509" y="954"/>
                  </a:lnTo>
                  <a:lnTo>
                    <a:pt x="502" y="955"/>
                  </a:lnTo>
                  <a:lnTo>
                    <a:pt x="496" y="957"/>
                  </a:lnTo>
                  <a:lnTo>
                    <a:pt x="491" y="959"/>
                  </a:lnTo>
                  <a:lnTo>
                    <a:pt x="486" y="964"/>
                  </a:lnTo>
                  <a:lnTo>
                    <a:pt x="482" y="968"/>
                  </a:lnTo>
                  <a:lnTo>
                    <a:pt x="480" y="973"/>
                  </a:lnTo>
                  <a:lnTo>
                    <a:pt x="478" y="980"/>
                  </a:lnTo>
                  <a:lnTo>
                    <a:pt x="477" y="986"/>
                  </a:lnTo>
                  <a:lnTo>
                    <a:pt x="477" y="986"/>
                  </a:lnTo>
                  <a:lnTo>
                    <a:pt x="478" y="993"/>
                  </a:lnTo>
                  <a:lnTo>
                    <a:pt x="480" y="999"/>
                  </a:lnTo>
                  <a:lnTo>
                    <a:pt x="482" y="1005"/>
                  </a:lnTo>
                  <a:lnTo>
                    <a:pt x="486" y="1009"/>
                  </a:lnTo>
                  <a:lnTo>
                    <a:pt x="491" y="1013"/>
                  </a:lnTo>
                  <a:lnTo>
                    <a:pt x="496" y="1015"/>
                  </a:lnTo>
                  <a:lnTo>
                    <a:pt x="502" y="1017"/>
                  </a:lnTo>
                  <a:lnTo>
                    <a:pt x="509" y="1018"/>
                  </a:lnTo>
                  <a:lnTo>
                    <a:pt x="509" y="1018"/>
                  </a:lnTo>
                  <a:lnTo>
                    <a:pt x="515" y="1017"/>
                  </a:lnTo>
                  <a:lnTo>
                    <a:pt x="522" y="1015"/>
                  </a:lnTo>
                  <a:lnTo>
                    <a:pt x="527" y="1013"/>
                  </a:lnTo>
                  <a:lnTo>
                    <a:pt x="531" y="1009"/>
                  </a:lnTo>
                  <a:lnTo>
                    <a:pt x="536" y="1005"/>
                  </a:lnTo>
                  <a:lnTo>
                    <a:pt x="538" y="999"/>
                  </a:lnTo>
                  <a:lnTo>
                    <a:pt x="540" y="993"/>
                  </a:lnTo>
                  <a:lnTo>
                    <a:pt x="541" y="986"/>
                  </a:lnTo>
                  <a:lnTo>
                    <a:pt x="541" y="986"/>
                  </a:lnTo>
                  <a:lnTo>
                    <a:pt x="540" y="980"/>
                  </a:lnTo>
                  <a:lnTo>
                    <a:pt x="538" y="973"/>
                  </a:lnTo>
                  <a:lnTo>
                    <a:pt x="536" y="968"/>
                  </a:lnTo>
                  <a:lnTo>
                    <a:pt x="531" y="964"/>
                  </a:lnTo>
                  <a:lnTo>
                    <a:pt x="527" y="959"/>
                  </a:lnTo>
                  <a:lnTo>
                    <a:pt x="522" y="957"/>
                  </a:lnTo>
                  <a:lnTo>
                    <a:pt x="515" y="955"/>
                  </a:lnTo>
                  <a:lnTo>
                    <a:pt x="509" y="954"/>
                  </a:lnTo>
                  <a:lnTo>
                    <a:pt x="509" y="954"/>
                  </a:lnTo>
                  <a:close/>
                  <a:moveTo>
                    <a:pt x="668" y="954"/>
                  </a:moveTo>
                  <a:lnTo>
                    <a:pt x="668" y="954"/>
                  </a:lnTo>
                  <a:lnTo>
                    <a:pt x="661" y="955"/>
                  </a:lnTo>
                  <a:lnTo>
                    <a:pt x="656" y="957"/>
                  </a:lnTo>
                  <a:lnTo>
                    <a:pt x="650" y="959"/>
                  </a:lnTo>
                  <a:lnTo>
                    <a:pt x="645" y="964"/>
                  </a:lnTo>
                  <a:lnTo>
                    <a:pt x="642" y="968"/>
                  </a:lnTo>
                  <a:lnTo>
                    <a:pt x="639" y="973"/>
                  </a:lnTo>
                  <a:lnTo>
                    <a:pt x="637" y="980"/>
                  </a:lnTo>
                  <a:lnTo>
                    <a:pt x="637" y="986"/>
                  </a:lnTo>
                  <a:lnTo>
                    <a:pt x="637" y="986"/>
                  </a:lnTo>
                  <a:lnTo>
                    <a:pt x="637" y="993"/>
                  </a:lnTo>
                  <a:lnTo>
                    <a:pt x="639" y="999"/>
                  </a:lnTo>
                  <a:lnTo>
                    <a:pt x="642" y="1005"/>
                  </a:lnTo>
                  <a:lnTo>
                    <a:pt x="645" y="1009"/>
                  </a:lnTo>
                  <a:lnTo>
                    <a:pt x="650" y="1013"/>
                  </a:lnTo>
                  <a:lnTo>
                    <a:pt x="656" y="1015"/>
                  </a:lnTo>
                  <a:lnTo>
                    <a:pt x="661" y="1017"/>
                  </a:lnTo>
                  <a:lnTo>
                    <a:pt x="668" y="1018"/>
                  </a:lnTo>
                  <a:lnTo>
                    <a:pt x="668" y="1018"/>
                  </a:lnTo>
                  <a:lnTo>
                    <a:pt x="674" y="1017"/>
                  </a:lnTo>
                  <a:lnTo>
                    <a:pt x="681" y="1015"/>
                  </a:lnTo>
                  <a:lnTo>
                    <a:pt x="686" y="1013"/>
                  </a:lnTo>
                  <a:lnTo>
                    <a:pt x="690" y="1009"/>
                  </a:lnTo>
                  <a:lnTo>
                    <a:pt x="694" y="1005"/>
                  </a:lnTo>
                  <a:lnTo>
                    <a:pt x="698" y="999"/>
                  </a:lnTo>
                  <a:lnTo>
                    <a:pt x="699" y="993"/>
                  </a:lnTo>
                  <a:lnTo>
                    <a:pt x="700" y="986"/>
                  </a:lnTo>
                  <a:lnTo>
                    <a:pt x="700" y="986"/>
                  </a:lnTo>
                  <a:lnTo>
                    <a:pt x="699" y="980"/>
                  </a:lnTo>
                  <a:lnTo>
                    <a:pt x="698" y="973"/>
                  </a:lnTo>
                  <a:lnTo>
                    <a:pt x="694" y="968"/>
                  </a:lnTo>
                  <a:lnTo>
                    <a:pt x="690" y="964"/>
                  </a:lnTo>
                  <a:lnTo>
                    <a:pt x="686" y="959"/>
                  </a:lnTo>
                  <a:lnTo>
                    <a:pt x="681" y="957"/>
                  </a:lnTo>
                  <a:lnTo>
                    <a:pt x="674" y="955"/>
                  </a:lnTo>
                  <a:lnTo>
                    <a:pt x="668" y="954"/>
                  </a:lnTo>
                  <a:lnTo>
                    <a:pt x="668" y="954"/>
                  </a:lnTo>
                  <a:close/>
                  <a:moveTo>
                    <a:pt x="826" y="954"/>
                  </a:moveTo>
                  <a:lnTo>
                    <a:pt x="826" y="954"/>
                  </a:lnTo>
                  <a:lnTo>
                    <a:pt x="820" y="955"/>
                  </a:lnTo>
                  <a:lnTo>
                    <a:pt x="815" y="957"/>
                  </a:lnTo>
                  <a:lnTo>
                    <a:pt x="809" y="959"/>
                  </a:lnTo>
                  <a:lnTo>
                    <a:pt x="804" y="964"/>
                  </a:lnTo>
                  <a:lnTo>
                    <a:pt x="801" y="968"/>
                  </a:lnTo>
                  <a:lnTo>
                    <a:pt x="797" y="973"/>
                  </a:lnTo>
                  <a:lnTo>
                    <a:pt x="795" y="980"/>
                  </a:lnTo>
                  <a:lnTo>
                    <a:pt x="795" y="986"/>
                  </a:lnTo>
                  <a:lnTo>
                    <a:pt x="795" y="986"/>
                  </a:lnTo>
                  <a:lnTo>
                    <a:pt x="795" y="993"/>
                  </a:lnTo>
                  <a:lnTo>
                    <a:pt x="797" y="999"/>
                  </a:lnTo>
                  <a:lnTo>
                    <a:pt x="801" y="1005"/>
                  </a:lnTo>
                  <a:lnTo>
                    <a:pt x="804" y="1009"/>
                  </a:lnTo>
                  <a:lnTo>
                    <a:pt x="809" y="1013"/>
                  </a:lnTo>
                  <a:lnTo>
                    <a:pt x="815" y="1015"/>
                  </a:lnTo>
                  <a:lnTo>
                    <a:pt x="820" y="1017"/>
                  </a:lnTo>
                  <a:lnTo>
                    <a:pt x="826" y="1018"/>
                  </a:lnTo>
                  <a:lnTo>
                    <a:pt x="826" y="1018"/>
                  </a:lnTo>
                  <a:lnTo>
                    <a:pt x="833" y="1017"/>
                  </a:lnTo>
                  <a:lnTo>
                    <a:pt x="839" y="1015"/>
                  </a:lnTo>
                  <a:lnTo>
                    <a:pt x="845" y="1013"/>
                  </a:lnTo>
                  <a:lnTo>
                    <a:pt x="849" y="1009"/>
                  </a:lnTo>
                  <a:lnTo>
                    <a:pt x="853" y="1005"/>
                  </a:lnTo>
                  <a:lnTo>
                    <a:pt x="856" y="999"/>
                  </a:lnTo>
                  <a:lnTo>
                    <a:pt x="858" y="993"/>
                  </a:lnTo>
                  <a:lnTo>
                    <a:pt x="859" y="986"/>
                  </a:lnTo>
                  <a:lnTo>
                    <a:pt x="859" y="986"/>
                  </a:lnTo>
                  <a:lnTo>
                    <a:pt x="858" y="980"/>
                  </a:lnTo>
                  <a:lnTo>
                    <a:pt x="856" y="973"/>
                  </a:lnTo>
                  <a:lnTo>
                    <a:pt x="853" y="968"/>
                  </a:lnTo>
                  <a:lnTo>
                    <a:pt x="849" y="964"/>
                  </a:lnTo>
                  <a:lnTo>
                    <a:pt x="845" y="959"/>
                  </a:lnTo>
                  <a:lnTo>
                    <a:pt x="839" y="957"/>
                  </a:lnTo>
                  <a:lnTo>
                    <a:pt x="833" y="955"/>
                  </a:lnTo>
                  <a:lnTo>
                    <a:pt x="826" y="954"/>
                  </a:lnTo>
                  <a:lnTo>
                    <a:pt x="826" y="954"/>
                  </a:lnTo>
                  <a:close/>
                  <a:moveTo>
                    <a:pt x="986" y="954"/>
                  </a:moveTo>
                  <a:lnTo>
                    <a:pt x="986" y="954"/>
                  </a:lnTo>
                  <a:lnTo>
                    <a:pt x="980" y="955"/>
                  </a:lnTo>
                  <a:lnTo>
                    <a:pt x="973" y="957"/>
                  </a:lnTo>
                  <a:lnTo>
                    <a:pt x="968" y="959"/>
                  </a:lnTo>
                  <a:lnTo>
                    <a:pt x="964" y="964"/>
                  </a:lnTo>
                  <a:lnTo>
                    <a:pt x="959" y="968"/>
                  </a:lnTo>
                  <a:lnTo>
                    <a:pt x="956" y="973"/>
                  </a:lnTo>
                  <a:lnTo>
                    <a:pt x="955" y="980"/>
                  </a:lnTo>
                  <a:lnTo>
                    <a:pt x="954" y="986"/>
                  </a:lnTo>
                  <a:lnTo>
                    <a:pt x="954" y="986"/>
                  </a:lnTo>
                  <a:lnTo>
                    <a:pt x="955" y="993"/>
                  </a:lnTo>
                  <a:lnTo>
                    <a:pt x="956" y="999"/>
                  </a:lnTo>
                  <a:lnTo>
                    <a:pt x="959" y="1005"/>
                  </a:lnTo>
                  <a:lnTo>
                    <a:pt x="964" y="1009"/>
                  </a:lnTo>
                  <a:lnTo>
                    <a:pt x="968" y="1013"/>
                  </a:lnTo>
                  <a:lnTo>
                    <a:pt x="973" y="1015"/>
                  </a:lnTo>
                  <a:lnTo>
                    <a:pt x="980" y="1017"/>
                  </a:lnTo>
                  <a:lnTo>
                    <a:pt x="986" y="1018"/>
                  </a:lnTo>
                  <a:lnTo>
                    <a:pt x="986" y="1018"/>
                  </a:lnTo>
                  <a:lnTo>
                    <a:pt x="993" y="1017"/>
                  </a:lnTo>
                  <a:lnTo>
                    <a:pt x="998" y="1015"/>
                  </a:lnTo>
                  <a:lnTo>
                    <a:pt x="1003" y="1013"/>
                  </a:lnTo>
                  <a:lnTo>
                    <a:pt x="1009" y="1009"/>
                  </a:lnTo>
                  <a:lnTo>
                    <a:pt x="1012" y="1005"/>
                  </a:lnTo>
                  <a:lnTo>
                    <a:pt x="1015" y="999"/>
                  </a:lnTo>
                  <a:lnTo>
                    <a:pt x="1017" y="993"/>
                  </a:lnTo>
                  <a:lnTo>
                    <a:pt x="1017" y="986"/>
                  </a:lnTo>
                  <a:lnTo>
                    <a:pt x="1017" y="986"/>
                  </a:lnTo>
                  <a:lnTo>
                    <a:pt x="1017" y="980"/>
                  </a:lnTo>
                  <a:lnTo>
                    <a:pt x="1015" y="973"/>
                  </a:lnTo>
                  <a:lnTo>
                    <a:pt x="1012" y="968"/>
                  </a:lnTo>
                  <a:lnTo>
                    <a:pt x="1009" y="964"/>
                  </a:lnTo>
                  <a:lnTo>
                    <a:pt x="1003" y="959"/>
                  </a:lnTo>
                  <a:lnTo>
                    <a:pt x="998" y="957"/>
                  </a:lnTo>
                  <a:lnTo>
                    <a:pt x="993" y="955"/>
                  </a:lnTo>
                  <a:lnTo>
                    <a:pt x="986" y="954"/>
                  </a:lnTo>
                  <a:lnTo>
                    <a:pt x="986" y="954"/>
                  </a:lnTo>
                  <a:close/>
                  <a:moveTo>
                    <a:pt x="31" y="859"/>
                  </a:moveTo>
                  <a:lnTo>
                    <a:pt x="31" y="859"/>
                  </a:lnTo>
                  <a:lnTo>
                    <a:pt x="38" y="859"/>
                  </a:lnTo>
                  <a:lnTo>
                    <a:pt x="44" y="856"/>
                  </a:lnTo>
                  <a:lnTo>
                    <a:pt x="50" y="853"/>
                  </a:lnTo>
                  <a:lnTo>
                    <a:pt x="54" y="850"/>
                  </a:lnTo>
                  <a:lnTo>
                    <a:pt x="58" y="845"/>
                  </a:lnTo>
                  <a:lnTo>
                    <a:pt x="61" y="839"/>
                  </a:lnTo>
                  <a:lnTo>
                    <a:pt x="63" y="834"/>
                  </a:lnTo>
                  <a:lnTo>
                    <a:pt x="64" y="828"/>
                  </a:lnTo>
                  <a:lnTo>
                    <a:pt x="64" y="828"/>
                  </a:lnTo>
                  <a:lnTo>
                    <a:pt x="63" y="821"/>
                  </a:lnTo>
                  <a:lnTo>
                    <a:pt x="61" y="815"/>
                  </a:lnTo>
                  <a:lnTo>
                    <a:pt x="58" y="809"/>
                  </a:lnTo>
                  <a:lnTo>
                    <a:pt x="54" y="805"/>
                  </a:lnTo>
                  <a:lnTo>
                    <a:pt x="50" y="801"/>
                  </a:lnTo>
                  <a:lnTo>
                    <a:pt x="44" y="797"/>
                  </a:lnTo>
                  <a:lnTo>
                    <a:pt x="38" y="796"/>
                  </a:lnTo>
                  <a:lnTo>
                    <a:pt x="31" y="795"/>
                  </a:lnTo>
                  <a:lnTo>
                    <a:pt x="31" y="795"/>
                  </a:lnTo>
                  <a:lnTo>
                    <a:pt x="25" y="796"/>
                  </a:lnTo>
                  <a:lnTo>
                    <a:pt x="20" y="797"/>
                  </a:lnTo>
                  <a:lnTo>
                    <a:pt x="14" y="801"/>
                  </a:lnTo>
                  <a:lnTo>
                    <a:pt x="9" y="805"/>
                  </a:lnTo>
                  <a:lnTo>
                    <a:pt x="6" y="809"/>
                  </a:lnTo>
                  <a:lnTo>
                    <a:pt x="2" y="815"/>
                  </a:lnTo>
                  <a:lnTo>
                    <a:pt x="0" y="821"/>
                  </a:lnTo>
                  <a:lnTo>
                    <a:pt x="0" y="828"/>
                  </a:lnTo>
                  <a:lnTo>
                    <a:pt x="0" y="828"/>
                  </a:lnTo>
                  <a:lnTo>
                    <a:pt x="0" y="834"/>
                  </a:lnTo>
                  <a:lnTo>
                    <a:pt x="2" y="839"/>
                  </a:lnTo>
                  <a:lnTo>
                    <a:pt x="6" y="845"/>
                  </a:lnTo>
                  <a:lnTo>
                    <a:pt x="9" y="850"/>
                  </a:lnTo>
                  <a:lnTo>
                    <a:pt x="14" y="853"/>
                  </a:lnTo>
                  <a:lnTo>
                    <a:pt x="20" y="856"/>
                  </a:lnTo>
                  <a:lnTo>
                    <a:pt x="25" y="859"/>
                  </a:lnTo>
                  <a:lnTo>
                    <a:pt x="31" y="859"/>
                  </a:lnTo>
                  <a:lnTo>
                    <a:pt x="31" y="859"/>
                  </a:lnTo>
                  <a:close/>
                  <a:moveTo>
                    <a:pt x="31" y="700"/>
                  </a:moveTo>
                  <a:lnTo>
                    <a:pt x="31" y="700"/>
                  </a:lnTo>
                  <a:lnTo>
                    <a:pt x="38" y="700"/>
                  </a:lnTo>
                  <a:lnTo>
                    <a:pt x="44" y="698"/>
                  </a:lnTo>
                  <a:lnTo>
                    <a:pt x="50" y="694"/>
                  </a:lnTo>
                  <a:lnTo>
                    <a:pt x="54" y="691"/>
                  </a:lnTo>
                  <a:lnTo>
                    <a:pt x="58" y="686"/>
                  </a:lnTo>
                  <a:lnTo>
                    <a:pt x="61" y="681"/>
                  </a:lnTo>
                  <a:lnTo>
                    <a:pt x="63" y="675"/>
                  </a:lnTo>
                  <a:lnTo>
                    <a:pt x="64" y="669"/>
                  </a:lnTo>
                  <a:lnTo>
                    <a:pt x="64" y="669"/>
                  </a:lnTo>
                  <a:lnTo>
                    <a:pt x="63" y="662"/>
                  </a:lnTo>
                  <a:lnTo>
                    <a:pt x="61" y="656"/>
                  </a:lnTo>
                  <a:lnTo>
                    <a:pt x="58" y="650"/>
                  </a:lnTo>
                  <a:lnTo>
                    <a:pt x="54" y="646"/>
                  </a:lnTo>
                  <a:lnTo>
                    <a:pt x="50" y="642"/>
                  </a:lnTo>
                  <a:lnTo>
                    <a:pt x="44" y="639"/>
                  </a:lnTo>
                  <a:lnTo>
                    <a:pt x="38" y="638"/>
                  </a:lnTo>
                  <a:lnTo>
                    <a:pt x="31" y="637"/>
                  </a:lnTo>
                  <a:lnTo>
                    <a:pt x="31" y="637"/>
                  </a:lnTo>
                  <a:lnTo>
                    <a:pt x="25" y="638"/>
                  </a:lnTo>
                  <a:lnTo>
                    <a:pt x="20" y="639"/>
                  </a:lnTo>
                  <a:lnTo>
                    <a:pt x="14" y="642"/>
                  </a:lnTo>
                  <a:lnTo>
                    <a:pt x="9" y="646"/>
                  </a:lnTo>
                  <a:lnTo>
                    <a:pt x="6" y="650"/>
                  </a:lnTo>
                  <a:lnTo>
                    <a:pt x="2" y="656"/>
                  </a:lnTo>
                  <a:lnTo>
                    <a:pt x="0" y="662"/>
                  </a:lnTo>
                  <a:lnTo>
                    <a:pt x="0" y="669"/>
                  </a:lnTo>
                  <a:lnTo>
                    <a:pt x="0" y="669"/>
                  </a:lnTo>
                  <a:lnTo>
                    <a:pt x="0" y="675"/>
                  </a:lnTo>
                  <a:lnTo>
                    <a:pt x="2" y="681"/>
                  </a:lnTo>
                  <a:lnTo>
                    <a:pt x="6" y="686"/>
                  </a:lnTo>
                  <a:lnTo>
                    <a:pt x="9" y="691"/>
                  </a:lnTo>
                  <a:lnTo>
                    <a:pt x="14" y="694"/>
                  </a:lnTo>
                  <a:lnTo>
                    <a:pt x="20" y="698"/>
                  </a:lnTo>
                  <a:lnTo>
                    <a:pt x="25" y="700"/>
                  </a:lnTo>
                  <a:lnTo>
                    <a:pt x="31" y="700"/>
                  </a:lnTo>
                  <a:lnTo>
                    <a:pt x="31" y="700"/>
                  </a:lnTo>
                  <a:close/>
                  <a:moveTo>
                    <a:pt x="31" y="541"/>
                  </a:moveTo>
                  <a:lnTo>
                    <a:pt x="31" y="541"/>
                  </a:lnTo>
                  <a:lnTo>
                    <a:pt x="38" y="540"/>
                  </a:lnTo>
                  <a:lnTo>
                    <a:pt x="44" y="539"/>
                  </a:lnTo>
                  <a:lnTo>
                    <a:pt x="50" y="536"/>
                  </a:lnTo>
                  <a:lnTo>
                    <a:pt x="54" y="531"/>
                  </a:lnTo>
                  <a:lnTo>
                    <a:pt x="58" y="527"/>
                  </a:lnTo>
                  <a:lnTo>
                    <a:pt x="61" y="522"/>
                  </a:lnTo>
                  <a:lnTo>
                    <a:pt x="63" y="515"/>
                  </a:lnTo>
                  <a:lnTo>
                    <a:pt x="64" y="509"/>
                  </a:lnTo>
                  <a:lnTo>
                    <a:pt x="64" y="509"/>
                  </a:lnTo>
                  <a:lnTo>
                    <a:pt x="63" y="502"/>
                  </a:lnTo>
                  <a:lnTo>
                    <a:pt x="61" y="497"/>
                  </a:lnTo>
                  <a:lnTo>
                    <a:pt x="58" y="492"/>
                  </a:lnTo>
                  <a:lnTo>
                    <a:pt x="54" y="486"/>
                  </a:lnTo>
                  <a:lnTo>
                    <a:pt x="50" y="483"/>
                  </a:lnTo>
                  <a:lnTo>
                    <a:pt x="44" y="480"/>
                  </a:lnTo>
                  <a:lnTo>
                    <a:pt x="38" y="478"/>
                  </a:lnTo>
                  <a:lnTo>
                    <a:pt x="31" y="478"/>
                  </a:lnTo>
                  <a:lnTo>
                    <a:pt x="31" y="478"/>
                  </a:lnTo>
                  <a:lnTo>
                    <a:pt x="25" y="478"/>
                  </a:lnTo>
                  <a:lnTo>
                    <a:pt x="20" y="480"/>
                  </a:lnTo>
                  <a:lnTo>
                    <a:pt x="14" y="483"/>
                  </a:lnTo>
                  <a:lnTo>
                    <a:pt x="9" y="486"/>
                  </a:lnTo>
                  <a:lnTo>
                    <a:pt x="6" y="492"/>
                  </a:lnTo>
                  <a:lnTo>
                    <a:pt x="2" y="497"/>
                  </a:lnTo>
                  <a:lnTo>
                    <a:pt x="0" y="502"/>
                  </a:lnTo>
                  <a:lnTo>
                    <a:pt x="0" y="509"/>
                  </a:lnTo>
                  <a:lnTo>
                    <a:pt x="0" y="509"/>
                  </a:lnTo>
                  <a:lnTo>
                    <a:pt x="0" y="515"/>
                  </a:lnTo>
                  <a:lnTo>
                    <a:pt x="2" y="522"/>
                  </a:lnTo>
                  <a:lnTo>
                    <a:pt x="6" y="527"/>
                  </a:lnTo>
                  <a:lnTo>
                    <a:pt x="9" y="531"/>
                  </a:lnTo>
                  <a:lnTo>
                    <a:pt x="14" y="536"/>
                  </a:lnTo>
                  <a:lnTo>
                    <a:pt x="20" y="539"/>
                  </a:lnTo>
                  <a:lnTo>
                    <a:pt x="25" y="540"/>
                  </a:lnTo>
                  <a:lnTo>
                    <a:pt x="31" y="541"/>
                  </a:lnTo>
                  <a:lnTo>
                    <a:pt x="31" y="541"/>
                  </a:lnTo>
                  <a:close/>
                  <a:moveTo>
                    <a:pt x="31" y="382"/>
                  </a:moveTo>
                  <a:lnTo>
                    <a:pt x="31" y="382"/>
                  </a:lnTo>
                  <a:lnTo>
                    <a:pt x="38" y="381"/>
                  </a:lnTo>
                  <a:lnTo>
                    <a:pt x="44" y="379"/>
                  </a:lnTo>
                  <a:lnTo>
                    <a:pt x="50" y="377"/>
                  </a:lnTo>
                  <a:lnTo>
                    <a:pt x="54" y="373"/>
                  </a:lnTo>
                  <a:lnTo>
                    <a:pt x="58" y="368"/>
                  </a:lnTo>
                  <a:lnTo>
                    <a:pt x="61" y="363"/>
                  </a:lnTo>
                  <a:lnTo>
                    <a:pt x="63" y="357"/>
                  </a:lnTo>
                  <a:lnTo>
                    <a:pt x="64" y="350"/>
                  </a:lnTo>
                  <a:lnTo>
                    <a:pt x="64" y="350"/>
                  </a:lnTo>
                  <a:lnTo>
                    <a:pt x="63" y="344"/>
                  </a:lnTo>
                  <a:lnTo>
                    <a:pt x="61" y="338"/>
                  </a:lnTo>
                  <a:lnTo>
                    <a:pt x="58" y="333"/>
                  </a:lnTo>
                  <a:lnTo>
                    <a:pt x="54" y="328"/>
                  </a:lnTo>
                  <a:lnTo>
                    <a:pt x="50" y="324"/>
                  </a:lnTo>
                  <a:lnTo>
                    <a:pt x="44" y="321"/>
                  </a:lnTo>
                  <a:lnTo>
                    <a:pt x="38" y="319"/>
                  </a:lnTo>
                  <a:lnTo>
                    <a:pt x="31" y="318"/>
                  </a:lnTo>
                  <a:lnTo>
                    <a:pt x="31" y="318"/>
                  </a:lnTo>
                  <a:lnTo>
                    <a:pt x="25" y="319"/>
                  </a:lnTo>
                  <a:lnTo>
                    <a:pt x="20" y="321"/>
                  </a:lnTo>
                  <a:lnTo>
                    <a:pt x="14" y="324"/>
                  </a:lnTo>
                  <a:lnTo>
                    <a:pt x="9" y="328"/>
                  </a:lnTo>
                  <a:lnTo>
                    <a:pt x="6" y="333"/>
                  </a:lnTo>
                  <a:lnTo>
                    <a:pt x="2" y="338"/>
                  </a:lnTo>
                  <a:lnTo>
                    <a:pt x="0" y="344"/>
                  </a:lnTo>
                  <a:lnTo>
                    <a:pt x="0" y="350"/>
                  </a:lnTo>
                  <a:lnTo>
                    <a:pt x="0" y="350"/>
                  </a:lnTo>
                  <a:lnTo>
                    <a:pt x="0" y="357"/>
                  </a:lnTo>
                  <a:lnTo>
                    <a:pt x="2" y="363"/>
                  </a:lnTo>
                  <a:lnTo>
                    <a:pt x="6" y="368"/>
                  </a:lnTo>
                  <a:lnTo>
                    <a:pt x="9" y="373"/>
                  </a:lnTo>
                  <a:lnTo>
                    <a:pt x="14" y="377"/>
                  </a:lnTo>
                  <a:lnTo>
                    <a:pt x="20" y="379"/>
                  </a:lnTo>
                  <a:lnTo>
                    <a:pt x="25" y="381"/>
                  </a:lnTo>
                  <a:lnTo>
                    <a:pt x="31" y="382"/>
                  </a:lnTo>
                  <a:lnTo>
                    <a:pt x="31" y="382"/>
                  </a:lnTo>
                  <a:close/>
                  <a:moveTo>
                    <a:pt x="31" y="223"/>
                  </a:moveTo>
                  <a:lnTo>
                    <a:pt x="31" y="223"/>
                  </a:lnTo>
                  <a:lnTo>
                    <a:pt x="38" y="222"/>
                  </a:lnTo>
                  <a:lnTo>
                    <a:pt x="44" y="220"/>
                  </a:lnTo>
                  <a:lnTo>
                    <a:pt x="50" y="218"/>
                  </a:lnTo>
                  <a:lnTo>
                    <a:pt x="54" y="214"/>
                  </a:lnTo>
                  <a:lnTo>
                    <a:pt x="58" y="210"/>
                  </a:lnTo>
                  <a:lnTo>
                    <a:pt x="61" y="203"/>
                  </a:lnTo>
                  <a:lnTo>
                    <a:pt x="63" y="198"/>
                  </a:lnTo>
                  <a:lnTo>
                    <a:pt x="64" y="191"/>
                  </a:lnTo>
                  <a:lnTo>
                    <a:pt x="64" y="191"/>
                  </a:lnTo>
                  <a:lnTo>
                    <a:pt x="63" y="185"/>
                  </a:lnTo>
                  <a:lnTo>
                    <a:pt x="61" y="178"/>
                  </a:lnTo>
                  <a:lnTo>
                    <a:pt x="58" y="173"/>
                  </a:lnTo>
                  <a:lnTo>
                    <a:pt x="54" y="169"/>
                  </a:lnTo>
                  <a:lnTo>
                    <a:pt x="50" y="164"/>
                  </a:lnTo>
                  <a:lnTo>
                    <a:pt x="44" y="162"/>
                  </a:lnTo>
                  <a:lnTo>
                    <a:pt x="38" y="160"/>
                  </a:lnTo>
                  <a:lnTo>
                    <a:pt x="31" y="159"/>
                  </a:lnTo>
                  <a:lnTo>
                    <a:pt x="31" y="159"/>
                  </a:lnTo>
                  <a:lnTo>
                    <a:pt x="25" y="160"/>
                  </a:lnTo>
                  <a:lnTo>
                    <a:pt x="20" y="162"/>
                  </a:lnTo>
                  <a:lnTo>
                    <a:pt x="14" y="164"/>
                  </a:lnTo>
                  <a:lnTo>
                    <a:pt x="9" y="169"/>
                  </a:lnTo>
                  <a:lnTo>
                    <a:pt x="6" y="173"/>
                  </a:lnTo>
                  <a:lnTo>
                    <a:pt x="2" y="178"/>
                  </a:lnTo>
                  <a:lnTo>
                    <a:pt x="0" y="185"/>
                  </a:lnTo>
                  <a:lnTo>
                    <a:pt x="0" y="191"/>
                  </a:lnTo>
                  <a:lnTo>
                    <a:pt x="0" y="191"/>
                  </a:lnTo>
                  <a:lnTo>
                    <a:pt x="0" y="198"/>
                  </a:lnTo>
                  <a:lnTo>
                    <a:pt x="2" y="203"/>
                  </a:lnTo>
                  <a:lnTo>
                    <a:pt x="6" y="210"/>
                  </a:lnTo>
                  <a:lnTo>
                    <a:pt x="9" y="214"/>
                  </a:lnTo>
                  <a:lnTo>
                    <a:pt x="14" y="218"/>
                  </a:lnTo>
                  <a:lnTo>
                    <a:pt x="20" y="220"/>
                  </a:lnTo>
                  <a:lnTo>
                    <a:pt x="25" y="222"/>
                  </a:lnTo>
                  <a:lnTo>
                    <a:pt x="31" y="223"/>
                  </a:lnTo>
                  <a:lnTo>
                    <a:pt x="31" y="223"/>
                  </a:lnTo>
                  <a:close/>
                  <a:moveTo>
                    <a:pt x="31" y="64"/>
                  </a:moveTo>
                  <a:lnTo>
                    <a:pt x="31" y="64"/>
                  </a:lnTo>
                  <a:lnTo>
                    <a:pt x="38" y="64"/>
                  </a:lnTo>
                  <a:lnTo>
                    <a:pt x="44" y="61"/>
                  </a:lnTo>
                  <a:lnTo>
                    <a:pt x="50" y="58"/>
                  </a:lnTo>
                  <a:lnTo>
                    <a:pt x="54" y="55"/>
                  </a:lnTo>
                  <a:lnTo>
                    <a:pt x="58" y="50"/>
                  </a:lnTo>
                  <a:lnTo>
                    <a:pt x="61" y="44"/>
                  </a:lnTo>
                  <a:lnTo>
                    <a:pt x="63" y="39"/>
                  </a:lnTo>
                  <a:lnTo>
                    <a:pt x="64" y="32"/>
                  </a:lnTo>
                  <a:lnTo>
                    <a:pt x="64" y="32"/>
                  </a:lnTo>
                  <a:lnTo>
                    <a:pt x="63" y="26"/>
                  </a:lnTo>
                  <a:lnTo>
                    <a:pt x="61" y="20"/>
                  </a:lnTo>
                  <a:lnTo>
                    <a:pt x="58" y="14"/>
                  </a:lnTo>
                  <a:lnTo>
                    <a:pt x="54" y="10"/>
                  </a:lnTo>
                  <a:lnTo>
                    <a:pt x="50" y="6"/>
                  </a:lnTo>
                  <a:lnTo>
                    <a:pt x="44" y="2"/>
                  </a:lnTo>
                  <a:lnTo>
                    <a:pt x="38" y="1"/>
                  </a:lnTo>
                  <a:lnTo>
                    <a:pt x="31" y="0"/>
                  </a:lnTo>
                  <a:lnTo>
                    <a:pt x="31" y="0"/>
                  </a:lnTo>
                  <a:lnTo>
                    <a:pt x="25" y="1"/>
                  </a:lnTo>
                  <a:lnTo>
                    <a:pt x="20" y="2"/>
                  </a:lnTo>
                  <a:lnTo>
                    <a:pt x="14" y="6"/>
                  </a:lnTo>
                  <a:lnTo>
                    <a:pt x="9" y="10"/>
                  </a:lnTo>
                  <a:lnTo>
                    <a:pt x="6" y="14"/>
                  </a:lnTo>
                  <a:lnTo>
                    <a:pt x="2" y="20"/>
                  </a:lnTo>
                  <a:lnTo>
                    <a:pt x="0" y="26"/>
                  </a:lnTo>
                  <a:lnTo>
                    <a:pt x="0" y="32"/>
                  </a:lnTo>
                  <a:lnTo>
                    <a:pt x="0" y="32"/>
                  </a:lnTo>
                  <a:lnTo>
                    <a:pt x="0" y="39"/>
                  </a:lnTo>
                  <a:lnTo>
                    <a:pt x="2" y="44"/>
                  </a:lnTo>
                  <a:lnTo>
                    <a:pt x="6" y="50"/>
                  </a:lnTo>
                  <a:lnTo>
                    <a:pt x="9" y="55"/>
                  </a:lnTo>
                  <a:lnTo>
                    <a:pt x="14" y="58"/>
                  </a:lnTo>
                  <a:lnTo>
                    <a:pt x="20" y="61"/>
                  </a:lnTo>
                  <a:lnTo>
                    <a:pt x="25" y="64"/>
                  </a:lnTo>
                  <a:lnTo>
                    <a:pt x="31" y="64"/>
                  </a:lnTo>
                  <a:lnTo>
                    <a:pt x="31"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21" name="组合 20"/>
          <p:cNvGrpSpPr/>
          <p:nvPr/>
        </p:nvGrpSpPr>
        <p:grpSpPr>
          <a:xfrm>
            <a:off x="9662510" y="2737976"/>
            <a:ext cx="954449" cy="822907"/>
            <a:chOff x="9843113" y="2737974"/>
            <a:chExt cx="954573" cy="822907"/>
          </a:xfrm>
        </p:grpSpPr>
        <p:sp>
          <p:nvSpPr>
            <p:cNvPr id="56" name="等腰三角形 55"/>
            <p:cNvSpPr/>
            <p:nvPr/>
          </p:nvSpPr>
          <p:spPr>
            <a:xfrm>
              <a:off x="9843113" y="2737974"/>
              <a:ext cx="954573" cy="82290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61"/>
            <p:cNvSpPr>
              <a:spLocks noEditPoints="1"/>
            </p:cNvSpPr>
            <p:nvPr/>
          </p:nvSpPr>
          <p:spPr bwMode="auto">
            <a:xfrm>
              <a:off x="10159268" y="3121646"/>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4" name="椭圆 3"/>
          <p:cNvSpPr/>
          <p:nvPr/>
        </p:nvSpPr>
        <p:spPr>
          <a:xfrm>
            <a:off x="2349377" y="3750214"/>
            <a:ext cx="359953" cy="36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1" name="椭圆 30"/>
          <p:cNvSpPr/>
          <p:nvPr/>
        </p:nvSpPr>
        <p:spPr>
          <a:xfrm>
            <a:off x="5916025" y="3750214"/>
            <a:ext cx="359953" cy="36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4" name="椭圆 33"/>
          <p:cNvSpPr/>
          <p:nvPr/>
        </p:nvSpPr>
        <p:spPr>
          <a:xfrm>
            <a:off x="9482674" y="3750214"/>
            <a:ext cx="359953" cy="36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cxnSp>
        <p:nvCxnSpPr>
          <p:cNvPr id="7" name="直接连接符 6"/>
          <p:cNvCxnSpPr/>
          <p:nvPr/>
        </p:nvCxnSpPr>
        <p:spPr>
          <a:xfrm>
            <a:off x="2872865" y="3930214"/>
            <a:ext cx="2879625" cy="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6439513" y="3930214"/>
            <a:ext cx="2879625" cy="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1251099" y="4345625"/>
            <a:ext cx="2556508" cy="1323439"/>
            <a:chOff x="1250467" y="4345623"/>
            <a:chExt cx="2556841" cy="1323439"/>
          </a:xfrm>
        </p:grpSpPr>
        <p:sp>
          <p:nvSpPr>
            <p:cNvPr id="11" name="矩形 10"/>
            <p:cNvSpPr/>
            <p:nvPr/>
          </p:nvSpPr>
          <p:spPr>
            <a:xfrm>
              <a:off x="1840237" y="5299730"/>
              <a:ext cx="1377300" cy="369332"/>
            </a:xfrm>
            <a:prstGeom prst="rect">
              <a:avLst/>
            </a:prstGeom>
          </p:spPr>
          <p:txBody>
            <a:bodyPr wrap="none">
              <a:spAutoFit/>
            </a:bodyPr>
            <a:lstStyle/>
            <a:p>
              <a:r>
                <a:rPr lang="en-US" altLang="zh-CN" dirty="0">
                  <a:solidFill>
                    <a:schemeClr val="tx1">
                      <a:lumMod val="50000"/>
                      <a:lumOff val="50000"/>
                    </a:schemeClr>
                  </a:solidFill>
                  <a:latin typeface="+mj-ea"/>
                  <a:ea typeface="+mj-ea"/>
                </a:rPr>
                <a:t>2009-2015</a:t>
              </a:r>
              <a:endParaRPr lang="zh-CN" altLang="en-US" dirty="0">
                <a:solidFill>
                  <a:schemeClr val="tx1">
                    <a:lumMod val="50000"/>
                    <a:lumOff val="50000"/>
                  </a:schemeClr>
                </a:solidFill>
                <a:latin typeface="+mj-ea"/>
                <a:ea typeface="+mj-ea"/>
              </a:endParaRPr>
            </a:p>
          </p:txBody>
        </p:sp>
        <p:sp>
          <p:nvSpPr>
            <p:cNvPr id="47" name="矩形 46"/>
            <p:cNvSpPr/>
            <p:nvPr/>
          </p:nvSpPr>
          <p:spPr>
            <a:xfrm>
              <a:off x="1250467" y="4345623"/>
              <a:ext cx="2556841" cy="954107"/>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发展速度</a:t>
              </a:r>
              <a:endParaRPr lang="en-US" altLang="zh-CN"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grpSp>
      <p:grpSp>
        <p:nvGrpSpPr>
          <p:cNvPr id="28" name="组合 27"/>
          <p:cNvGrpSpPr/>
          <p:nvPr/>
        </p:nvGrpSpPr>
        <p:grpSpPr>
          <a:xfrm>
            <a:off x="4817747" y="4345625"/>
            <a:ext cx="2556508" cy="1323439"/>
            <a:chOff x="4817579" y="4345623"/>
            <a:chExt cx="2556841" cy="1323439"/>
          </a:xfrm>
        </p:grpSpPr>
        <p:sp>
          <p:nvSpPr>
            <p:cNvPr id="48" name="矩形 47"/>
            <p:cNvSpPr/>
            <p:nvPr/>
          </p:nvSpPr>
          <p:spPr>
            <a:xfrm>
              <a:off x="4817579" y="4345623"/>
              <a:ext cx="2556841" cy="954107"/>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有何成绩</a:t>
              </a:r>
              <a:endParaRPr lang="en-US" altLang="zh-CN"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50" name="矩形 49"/>
            <p:cNvSpPr/>
            <p:nvPr/>
          </p:nvSpPr>
          <p:spPr>
            <a:xfrm>
              <a:off x="5609328" y="5299730"/>
              <a:ext cx="954231" cy="369332"/>
            </a:xfrm>
            <a:prstGeom prst="rect">
              <a:avLst/>
            </a:prstGeom>
          </p:spPr>
          <p:txBody>
            <a:bodyPr wrap="none">
              <a:spAutoFit/>
            </a:bodyPr>
            <a:lstStyle/>
            <a:p>
              <a:r>
                <a:rPr lang="en-US" altLang="zh-CN" dirty="0">
                  <a:solidFill>
                    <a:schemeClr val="tx1">
                      <a:lumMod val="50000"/>
                      <a:lumOff val="50000"/>
                    </a:schemeClr>
                  </a:solidFill>
                  <a:latin typeface="+mj-ea"/>
                  <a:ea typeface="+mj-ea"/>
                </a:rPr>
                <a:t>2016</a:t>
              </a:r>
              <a:r>
                <a:rPr lang="zh-CN" altLang="en-US" dirty="0">
                  <a:solidFill>
                    <a:schemeClr val="tx1">
                      <a:lumMod val="50000"/>
                      <a:lumOff val="50000"/>
                    </a:schemeClr>
                  </a:solidFill>
                  <a:latin typeface="+mj-ea"/>
                  <a:ea typeface="+mj-ea"/>
                </a:rPr>
                <a:t>年</a:t>
              </a:r>
            </a:p>
          </p:txBody>
        </p:sp>
      </p:grpSp>
      <p:grpSp>
        <p:nvGrpSpPr>
          <p:cNvPr id="29" name="组合 28"/>
          <p:cNvGrpSpPr/>
          <p:nvPr/>
        </p:nvGrpSpPr>
        <p:grpSpPr>
          <a:xfrm>
            <a:off x="8384395" y="4345625"/>
            <a:ext cx="2556508" cy="1323439"/>
            <a:chOff x="8384692" y="4345623"/>
            <a:chExt cx="2556841" cy="1323439"/>
          </a:xfrm>
        </p:grpSpPr>
        <p:sp>
          <p:nvSpPr>
            <p:cNvPr id="49" name="矩形 48"/>
            <p:cNvSpPr/>
            <p:nvPr/>
          </p:nvSpPr>
          <p:spPr>
            <a:xfrm>
              <a:off x="8384692" y="4345623"/>
              <a:ext cx="2556841" cy="954107"/>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荣誉称号</a:t>
              </a:r>
              <a:endParaRPr lang="en-US" altLang="zh-CN"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51" name="矩形 50"/>
            <p:cNvSpPr/>
            <p:nvPr/>
          </p:nvSpPr>
          <p:spPr>
            <a:xfrm>
              <a:off x="9176441" y="5299730"/>
              <a:ext cx="954231" cy="369332"/>
            </a:xfrm>
            <a:prstGeom prst="rect">
              <a:avLst/>
            </a:prstGeom>
          </p:spPr>
          <p:txBody>
            <a:bodyPr wrap="none">
              <a:spAutoFit/>
            </a:bodyPr>
            <a:lstStyle/>
            <a:p>
              <a:r>
                <a:rPr lang="en-US" altLang="zh-CN" dirty="0">
                  <a:solidFill>
                    <a:schemeClr val="tx1">
                      <a:lumMod val="50000"/>
                      <a:lumOff val="50000"/>
                    </a:schemeClr>
                  </a:solidFill>
                  <a:latin typeface="+mj-ea"/>
                  <a:ea typeface="+mj-ea"/>
                </a:rPr>
                <a:t>2017</a:t>
              </a:r>
              <a:r>
                <a:rPr lang="zh-CN" altLang="en-US" dirty="0">
                  <a:solidFill>
                    <a:schemeClr val="tx1">
                      <a:lumMod val="50000"/>
                      <a:lumOff val="50000"/>
                    </a:schemeClr>
                  </a:solidFill>
                  <a:latin typeface="+mj-ea"/>
                  <a:ea typeface="+mj-ea"/>
                </a:rPr>
                <a:t>年</a:t>
              </a:r>
            </a:p>
          </p:txBody>
        </p:sp>
      </p:grpSp>
      <p:sp>
        <p:nvSpPr>
          <p:cNvPr id="65" name="任意多边形 64"/>
          <p:cNvSpPr/>
          <p:nvPr/>
        </p:nvSpPr>
        <p:spPr>
          <a:xfrm>
            <a:off x="1448404" y="1696938"/>
            <a:ext cx="2161895" cy="1863944"/>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l="-1" t="-38406" r="-3964" b="-567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5015052" y="1696938"/>
            <a:ext cx="2161895" cy="1863944"/>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5" cstate="print">
              <a:extLst>
                <a:ext uri="{28A0092B-C50C-407E-A947-70E740481C1C}">
                  <a14:useLocalDpi xmlns:a14="http://schemas.microsoft.com/office/drawing/2010/main" val="0"/>
                </a:ext>
              </a:extLst>
            </a:blip>
            <a:srcRect/>
            <a:stretch>
              <a:fillRect t="-143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8581700" y="1696938"/>
            <a:ext cx="2161895" cy="1863944"/>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6" cstate="print">
              <a:extLst>
                <a:ext uri="{28A0092B-C50C-407E-A947-70E740481C1C}">
                  <a14:useLocalDpi xmlns:a14="http://schemas.microsoft.com/office/drawing/2010/main" val="0"/>
                </a:ext>
              </a:extLst>
            </a:blip>
            <a:srcRect/>
            <a:stretch>
              <a:fillRect l="-26872" t="-24098" r="-26872"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ustDataLst>
      <p:tags r:id="rId1"/>
    </p:custDataLst>
    <p:extLst>
      <p:ext uri="{BB962C8B-B14F-4D97-AF65-F5344CB8AC3E}">
        <p14:creationId xmlns:p14="http://schemas.microsoft.com/office/powerpoint/2010/main" val="135912429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1000"/>
                                        <p:tgtEl>
                                          <p:spTgt spid="65"/>
                                        </p:tgtEl>
                                      </p:cBhvr>
                                    </p:animEffect>
                                    <p:anim calcmode="lin" valueType="num">
                                      <p:cBhvr>
                                        <p:cTn id="20" dur="1000" fill="hold"/>
                                        <p:tgtEl>
                                          <p:spTgt spid="65"/>
                                        </p:tgtEl>
                                        <p:attrNameLst>
                                          <p:attrName>ppt_x</p:attrName>
                                        </p:attrNameLst>
                                      </p:cBhvr>
                                      <p:tavLst>
                                        <p:tav tm="0">
                                          <p:val>
                                            <p:strVal val="#ppt_x"/>
                                          </p:val>
                                        </p:tav>
                                        <p:tav tm="100000">
                                          <p:val>
                                            <p:strVal val="#ppt_x"/>
                                          </p:val>
                                        </p:tav>
                                      </p:tavLst>
                                    </p:anim>
                                    <p:anim calcmode="lin" valueType="num">
                                      <p:cBhvr>
                                        <p:cTn id="21"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ppt_x</p:attrName>
                                        </p:attrNameLst>
                                      </p:cBhvr>
                                      <p:tavLst>
                                        <p:tav tm="0">
                                          <p:val>
                                            <p:strVal val="#ppt_x-#ppt_w*1.125000"/>
                                          </p:val>
                                        </p:tav>
                                        <p:tav tm="100000">
                                          <p:val>
                                            <p:strVal val="#ppt_x"/>
                                          </p:val>
                                        </p:tav>
                                      </p:tavLst>
                                    </p:anim>
                                    <p:animEffect transition="in" filter="wipe(righ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1000"/>
                                        <p:tgtEl>
                                          <p:spTgt spid="28"/>
                                        </p:tgtEl>
                                      </p:cBhvr>
                                    </p:animEffect>
                                    <p:anim calcmode="lin" valueType="num">
                                      <p:cBhvr>
                                        <p:cTn id="45" dur="1000" fill="hold"/>
                                        <p:tgtEl>
                                          <p:spTgt spid="28"/>
                                        </p:tgtEl>
                                        <p:attrNameLst>
                                          <p:attrName>ppt_x</p:attrName>
                                        </p:attrNameLst>
                                      </p:cBhvr>
                                      <p:tavLst>
                                        <p:tav tm="0">
                                          <p:val>
                                            <p:strVal val="#ppt_x"/>
                                          </p:val>
                                        </p:tav>
                                        <p:tav tm="100000">
                                          <p:val>
                                            <p:strVal val="#ppt_x"/>
                                          </p:val>
                                        </p:tav>
                                      </p:tavLst>
                                    </p:anim>
                                    <p:anim calcmode="lin" valueType="num">
                                      <p:cBhvr>
                                        <p:cTn id="46" dur="1000" fill="hold"/>
                                        <p:tgtEl>
                                          <p:spTgt spid="2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1000"/>
                                        <p:tgtEl>
                                          <p:spTgt spid="64"/>
                                        </p:tgtEl>
                                      </p:cBhvr>
                                    </p:animEffect>
                                    <p:anim calcmode="lin" valueType="num">
                                      <p:cBhvr>
                                        <p:cTn id="50" dur="1000" fill="hold"/>
                                        <p:tgtEl>
                                          <p:spTgt spid="64"/>
                                        </p:tgtEl>
                                        <p:attrNameLst>
                                          <p:attrName>ppt_x</p:attrName>
                                        </p:attrNameLst>
                                      </p:cBhvr>
                                      <p:tavLst>
                                        <p:tav tm="0">
                                          <p:val>
                                            <p:strVal val="#ppt_x"/>
                                          </p:val>
                                        </p:tav>
                                        <p:tav tm="100000">
                                          <p:val>
                                            <p:strVal val="#ppt_x"/>
                                          </p:val>
                                        </p:tav>
                                      </p:tavLst>
                                    </p:anim>
                                    <p:anim calcmode="lin" valueType="num">
                                      <p:cBhvr>
                                        <p:cTn id="51"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2" presetClass="entr" presetSubtype="8" fill="hold" nodeType="click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ppt_x</p:attrName>
                                        </p:attrNameLst>
                                      </p:cBhvr>
                                      <p:tavLst>
                                        <p:tav tm="0">
                                          <p:val>
                                            <p:strVal val="#ppt_x-#ppt_w*1.125000"/>
                                          </p:val>
                                        </p:tav>
                                        <p:tav tm="100000">
                                          <p:val>
                                            <p:strVal val="#ppt_x"/>
                                          </p:val>
                                        </p:tav>
                                      </p:tavLst>
                                    </p:anim>
                                    <p:animEffect transition="in" filter="wipe(right)">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left)">
                                      <p:cBhvr>
                                        <p:cTn id="62" dur="500"/>
                                        <p:tgtEl>
                                          <p:spTgt spid="46"/>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fltVal val="0"/>
                                          </p:val>
                                        </p:tav>
                                        <p:tav tm="100000">
                                          <p:val>
                                            <p:strVal val="#ppt_h"/>
                                          </p:val>
                                        </p:tav>
                                      </p:tavLst>
                                    </p:anim>
                                    <p:animEffect transition="in" filter="fade">
                                      <p:cBhvr>
                                        <p:cTn id="69" dur="500"/>
                                        <p:tgtEl>
                                          <p:spTgt spid="34"/>
                                        </p:tgtEl>
                                      </p:cBhvr>
                                    </p:animEffect>
                                  </p:childTnLst>
                                </p:cTn>
                              </p:par>
                            </p:childTnLst>
                          </p:cTn>
                        </p:par>
                      </p:childTnLst>
                    </p:cTn>
                  </p:par>
                  <p:par>
                    <p:cTn id="70" fill="hold">
                      <p:stCondLst>
                        <p:cond delay="indefinite"/>
                      </p:stCondLst>
                      <p:childTnLst>
                        <p:par>
                          <p:cTn id="71" fill="hold">
                            <p:stCondLst>
                              <p:cond delay="0"/>
                            </p:stCondLst>
                            <p:childTnLst>
                              <p:par>
                                <p:cTn id="72" presetID="47" presetClass="entr" presetSubtype="0" fill="hold" grpId="0" nodeType="click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1000"/>
                                        <p:tgtEl>
                                          <p:spTgt spid="63"/>
                                        </p:tgtEl>
                                      </p:cBhvr>
                                    </p:animEffect>
                                    <p:anim calcmode="lin" valueType="num">
                                      <p:cBhvr>
                                        <p:cTn id="75" dur="1000" fill="hold"/>
                                        <p:tgtEl>
                                          <p:spTgt spid="63"/>
                                        </p:tgtEl>
                                        <p:attrNameLst>
                                          <p:attrName>ppt_x</p:attrName>
                                        </p:attrNameLst>
                                      </p:cBhvr>
                                      <p:tavLst>
                                        <p:tav tm="0">
                                          <p:val>
                                            <p:strVal val="#ppt_x"/>
                                          </p:val>
                                        </p:tav>
                                        <p:tav tm="100000">
                                          <p:val>
                                            <p:strVal val="#ppt_x"/>
                                          </p:val>
                                        </p:tav>
                                      </p:tavLst>
                                    </p:anim>
                                    <p:anim calcmode="lin" valueType="num">
                                      <p:cBhvr>
                                        <p:cTn id="76" dur="1000" fill="hold"/>
                                        <p:tgtEl>
                                          <p:spTgt spid="63"/>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1000"/>
                                        <p:tgtEl>
                                          <p:spTgt spid="29"/>
                                        </p:tgtEl>
                                      </p:cBhvr>
                                    </p:animEffect>
                                    <p:anim calcmode="lin" valueType="num">
                                      <p:cBhvr>
                                        <p:cTn id="80" dur="1000" fill="hold"/>
                                        <p:tgtEl>
                                          <p:spTgt spid="29"/>
                                        </p:tgtEl>
                                        <p:attrNameLst>
                                          <p:attrName>ppt_x</p:attrName>
                                        </p:attrNameLst>
                                      </p:cBhvr>
                                      <p:tavLst>
                                        <p:tav tm="0">
                                          <p:val>
                                            <p:strVal val="#ppt_x"/>
                                          </p:val>
                                        </p:tav>
                                        <p:tav tm="100000">
                                          <p:val>
                                            <p:strVal val="#ppt_x"/>
                                          </p:val>
                                        </p:tav>
                                      </p:tavLst>
                                    </p:anim>
                                    <p:anim calcmode="lin" valueType="num">
                                      <p:cBhvr>
                                        <p:cTn id="8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2" presetClass="entr" presetSubtype="8" fill="hold" nodeType="click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500"/>
                                        <p:tgtEl>
                                          <p:spTgt spid="21"/>
                                        </p:tgtEl>
                                        <p:attrNameLst>
                                          <p:attrName>ppt_x</p:attrName>
                                        </p:attrNameLst>
                                      </p:cBhvr>
                                      <p:tavLst>
                                        <p:tav tm="0">
                                          <p:val>
                                            <p:strVal val="#ppt_x-#ppt_w*1.125000"/>
                                          </p:val>
                                        </p:tav>
                                        <p:tav tm="100000">
                                          <p:val>
                                            <p:strVal val="#ppt_x"/>
                                          </p:val>
                                        </p:tav>
                                      </p:tavLst>
                                    </p:anim>
                                    <p:animEffect transition="in" filter="wipe(right)">
                                      <p:cBhvr>
                                        <p:cTn id="8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1" grpId="0" animBg="1"/>
      <p:bldP spid="34" grpId="0" animBg="1"/>
      <p:bldP spid="65" grpId="0" animBg="1"/>
      <p:bldP spid="64" grpId="0" animBg="1"/>
      <p:bldP spid="6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3036">
      <a:dk1>
        <a:sysClr val="windowText" lastClr="000000"/>
      </a:dk1>
      <a:lt1>
        <a:sysClr val="window" lastClr="FFFFFF"/>
      </a:lt1>
      <a:dk2>
        <a:srgbClr val="9D5D31"/>
      </a:dk2>
      <a:lt2>
        <a:srgbClr val="358B85"/>
      </a:lt2>
      <a:accent1>
        <a:srgbClr val="358B85"/>
      </a:accent1>
      <a:accent2>
        <a:srgbClr val="9D5D31"/>
      </a:accent2>
      <a:accent3>
        <a:srgbClr val="358B85"/>
      </a:accent3>
      <a:accent4>
        <a:srgbClr val="9D5D31"/>
      </a:accent4>
      <a:accent5>
        <a:srgbClr val="358B85"/>
      </a:accent5>
      <a:accent6>
        <a:srgbClr val="9D5D31"/>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TotalTime>
  <Words>3544</Words>
  <Application>Microsoft Office PowerPoint</Application>
  <PresentationFormat>宽屏</PresentationFormat>
  <Paragraphs>357</Paragraphs>
  <Slides>31</Slides>
  <Notes>19</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31</vt:i4>
      </vt:variant>
    </vt:vector>
  </HeadingPairs>
  <TitlesOfParts>
    <vt:vector size="48" baseType="lpstr">
      <vt:lpstr>Arial Unicode MS</vt:lpstr>
      <vt:lpstr>Bebas Neue</vt:lpstr>
      <vt:lpstr>Gill Sans</vt:lpstr>
      <vt:lpstr>Lato</vt:lpstr>
      <vt:lpstr>Lato Light</vt:lpstr>
      <vt:lpstr>MS PGothic</vt:lpstr>
      <vt:lpstr>Open Sans Condensed Light</vt:lpstr>
      <vt:lpstr>Roboto condensed</vt:lpstr>
      <vt:lpstr>宋体</vt:lpstr>
      <vt:lpstr>微软雅黑</vt:lpstr>
      <vt:lpstr>Arial</vt:lpstr>
      <vt:lpstr>Arial Black</vt:lpstr>
      <vt:lpstr>Calibri</vt:lpstr>
      <vt:lpstr>Century Gothic</vt:lpstr>
      <vt:lpstr>Impact</vt:lpstr>
      <vt:lpstr>Raleway</vt:lpstr>
      <vt:lpstr>Office 主题</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MICHAEL</cp:lastModifiedBy>
  <cp:revision>47</cp:revision>
  <dcterms:created xsi:type="dcterms:W3CDTF">2015-05-05T08:02:14Z</dcterms:created>
  <dcterms:modified xsi:type="dcterms:W3CDTF">2017-12-19T18:04:31Z</dcterms:modified>
</cp:coreProperties>
</file>