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6.xml" ContentType="application/vnd.openxmlformats-officedocument.themeOverride+xml"/>
  <Override PartName="/ppt/notesSlides/notesSlide20.xml" ContentType="application/vnd.openxmlformats-officedocument.presentationml.notesSl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256" r:id="rId2"/>
    <p:sldId id="282" r:id="rId3"/>
    <p:sldId id="261" r:id="rId4"/>
    <p:sldId id="262" r:id="rId5"/>
    <p:sldId id="283" r:id="rId6"/>
    <p:sldId id="264" r:id="rId7"/>
    <p:sldId id="265" r:id="rId8"/>
    <p:sldId id="266" r:id="rId9"/>
    <p:sldId id="267" r:id="rId10"/>
    <p:sldId id="268" r:id="rId11"/>
    <p:sldId id="284" r:id="rId12"/>
    <p:sldId id="270" r:id="rId13"/>
    <p:sldId id="271" r:id="rId14"/>
    <p:sldId id="272" r:id="rId15"/>
    <p:sldId id="273" r:id="rId16"/>
    <p:sldId id="274" r:id="rId17"/>
    <p:sldId id="275" r:id="rId18"/>
    <p:sldId id="276" r:id="rId19"/>
    <p:sldId id="285" r:id="rId20"/>
    <p:sldId id="278" r:id="rId21"/>
    <p:sldId id="279" r:id="rId22"/>
    <p:sldId id="280" r:id="rId23"/>
    <p:sldId id="286" r:id="rId24"/>
    <p:sldId id="287" r:id="rId25"/>
  </p:sldIdLst>
  <p:sldSz cx="12192000" cy="6858000"/>
  <p:notesSz cx="6858000" cy="9144000"/>
  <p:custDataLst>
    <p:tags r:id="rId2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01E4"/>
    <a:srgbClr val="51016D"/>
    <a:srgbClr val="03000C"/>
    <a:srgbClr val="7030A0"/>
    <a:srgbClr val="7C50A4"/>
    <a:srgbClr val="B166CB"/>
    <a:srgbClr val="8E3AAB"/>
    <a:srgbClr val="014490"/>
    <a:srgbClr val="F5DCEF"/>
    <a:srgbClr val="C433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53" autoAdjust="0"/>
  </p:normalViewPr>
  <p:slideViewPr>
    <p:cSldViewPr snapToGrid="0" showGuides="1">
      <p:cViewPr varScale="1">
        <p:scale>
          <a:sx n="112" d="100"/>
          <a:sy n="112" d="100"/>
        </p:scale>
        <p:origin x="456"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4124C-8DA1-4387-B15F-C81CCA964C47}"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15541-64E2-4B36-A5B8-1E3DBCFF5D44}" type="slidenum">
              <a:rPr lang="zh-CN" altLang="en-US" smtClean="0"/>
              <a:t>‹#›</a:t>
            </a:fld>
            <a:endParaRPr lang="zh-CN" altLang="en-US"/>
          </a:p>
        </p:txBody>
      </p:sp>
    </p:spTree>
    <p:extLst>
      <p:ext uri="{BB962C8B-B14F-4D97-AF65-F5344CB8AC3E}">
        <p14:creationId xmlns:p14="http://schemas.microsoft.com/office/powerpoint/2010/main" val="4097355925"/>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1</a:t>
            </a:fld>
            <a:endParaRPr lang="zh-CN" altLang="en-US"/>
          </a:p>
        </p:txBody>
      </p:sp>
    </p:spTree>
    <p:extLst>
      <p:ext uri="{BB962C8B-B14F-4D97-AF65-F5344CB8AC3E}">
        <p14:creationId xmlns:p14="http://schemas.microsoft.com/office/powerpoint/2010/main" val="157678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10</a:t>
            </a:fld>
            <a:endParaRPr lang="zh-CN" altLang="en-US"/>
          </a:p>
        </p:txBody>
      </p:sp>
    </p:spTree>
    <p:extLst>
      <p:ext uri="{BB962C8B-B14F-4D97-AF65-F5344CB8AC3E}">
        <p14:creationId xmlns:p14="http://schemas.microsoft.com/office/powerpoint/2010/main" val="2384010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11</a:t>
            </a:fld>
            <a:endParaRPr lang="zh-CN" altLang="en-US"/>
          </a:p>
        </p:txBody>
      </p:sp>
    </p:spTree>
    <p:extLst>
      <p:ext uri="{BB962C8B-B14F-4D97-AF65-F5344CB8AC3E}">
        <p14:creationId xmlns:p14="http://schemas.microsoft.com/office/powerpoint/2010/main" val="1247263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12</a:t>
            </a:fld>
            <a:endParaRPr lang="zh-CN" altLang="en-US"/>
          </a:p>
        </p:txBody>
      </p:sp>
    </p:spTree>
    <p:extLst>
      <p:ext uri="{BB962C8B-B14F-4D97-AF65-F5344CB8AC3E}">
        <p14:creationId xmlns:p14="http://schemas.microsoft.com/office/powerpoint/2010/main" val="2486692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13</a:t>
            </a:fld>
            <a:endParaRPr lang="zh-CN" altLang="en-US"/>
          </a:p>
        </p:txBody>
      </p:sp>
    </p:spTree>
    <p:extLst>
      <p:ext uri="{BB962C8B-B14F-4D97-AF65-F5344CB8AC3E}">
        <p14:creationId xmlns:p14="http://schemas.microsoft.com/office/powerpoint/2010/main" val="1507108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14</a:t>
            </a:fld>
            <a:endParaRPr lang="zh-CN" altLang="en-US"/>
          </a:p>
        </p:txBody>
      </p:sp>
    </p:spTree>
    <p:extLst>
      <p:ext uri="{BB962C8B-B14F-4D97-AF65-F5344CB8AC3E}">
        <p14:creationId xmlns:p14="http://schemas.microsoft.com/office/powerpoint/2010/main" val="3015280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15</a:t>
            </a:fld>
            <a:endParaRPr lang="zh-CN" altLang="en-US"/>
          </a:p>
        </p:txBody>
      </p:sp>
    </p:spTree>
    <p:extLst>
      <p:ext uri="{BB962C8B-B14F-4D97-AF65-F5344CB8AC3E}">
        <p14:creationId xmlns:p14="http://schemas.microsoft.com/office/powerpoint/2010/main" val="3707599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16</a:t>
            </a:fld>
            <a:endParaRPr lang="zh-CN" altLang="en-US"/>
          </a:p>
        </p:txBody>
      </p:sp>
    </p:spTree>
    <p:extLst>
      <p:ext uri="{BB962C8B-B14F-4D97-AF65-F5344CB8AC3E}">
        <p14:creationId xmlns:p14="http://schemas.microsoft.com/office/powerpoint/2010/main" val="655615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17</a:t>
            </a:fld>
            <a:endParaRPr lang="zh-CN" altLang="en-US"/>
          </a:p>
        </p:txBody>
      </p:sp>
    </p:spTree>
    <p:extLst>
      <p:ext uri="{BB962C8B-B14F-4D97-AF65-F5344CB8AC3E}">
        <p14:creationId xmlns:p14="http://schemas.microsoft.com/office/powerpoint/2010/main" val="2335420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18</a:t>
            </a:fld>
            <a:endParaRPr lang="zh-CN" altLang="en-US"/>
          </a:p>
        </p:txBody>
      </p:sp>
    </p:spTree>
    <p:extLst>
      <p:ext uri="{BB962C8B-B14F-4D97-AF65-F5344CB8AC3E}">
        <p14:creationId xmlns:p14="http://schemas.microsoft.com/office/powerpoint/2010/main" val="1761254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19</a:t>
            </a:fld>
            <a:endParaRPr lang="zh-CN" altLang="en-US"/>
          </a:p>
        </p:txBody>
      </p:sp>
    </p:spTree>
    <p:extLst>
      <p:ext uri="{BB962C8B-B14F-4D97-AF65-F5344CB8AC3E}">
        <p14:creationId xmlns:p14="http://schemas.microsoft.com/office/powerpoint/2010/main" val="3412673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a:t>
            </a:fld>
            <a:endParaRPr lang="zh-CN" altLang="en-US"/>
          </a:p>
        </p:txBody>
      </p:sp>
    </p:spTree>
    <p:extLst>
      <p:ext uri="{BB962C8B-B14F-4D97-AF65-F5344CB8AC3E}">
        <p14:creationId xmlns:p14="http://schemas.microsoft.com/office/powerpoint/2010/main" val="1724757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20</a:t>
            </a:fld>
            <a:endParaRPr lang="zh-CN" altLang="en-US"/>
          </a:p>
        </p:txBody>
      </p:sp>
    </p:spTree>
    <p:extLst>
      <p:ext uri="{BB962C8B-B14F-4D97-AF65-F5344CB8AC3E}">
        <p14:creationId xmlns:p14="http://schemas.microsoft.com/office/powerpoint/2010/main" val="1574892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21</a:t>
            </a:fld>
            <a:endParaRPr lang="zh-CN" altLang="en-US"/>
          </a:p>
        </p:txBody>
      </p:sp>
    </p:spTree>
    <p:extLst>
      <p:ext uri="{BB962C8B-B14F-4D97-AF65-F5344CB8AC3E}">
        <p14:creationId xmlns:p14="http://schemas.microsoft.com/office/powerpoint/2010/main" val="3077042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22</a:t>
            </a:fld>
            <a:endParaRPr lang="zh-CN" altLang="en-US"/>
          </a:p>
        </p:txBody>
      </p:sp>
    </p:spTree>
    <p:extLst>
      <p:ext uri="{BB962C8B-B14F-4D97-AF65-F5344CB8AC3E}">
        <p14:creationId xmlns:p14="http://schemas.microsoft.com/office/powerpoint/2010/main" val="4098911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23</a:t>
            </a:fld>
            <a:endParaRPr lang="zh-CN" altLang="en-US"/>
          </a:p>
        </p:txBody>
      </p:sp>
    </p:spTree>
    <p:extLst>
      <p:ext uri="{BB962C8B-B14F-4D97-AF65-F5344CB8AC3E}">
        <p14:creationId xmlns:p14="http://schemas.microsoft.com/office/powerpoint/2010/main" val="3364024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24</a:t>
            </a:fld>
            <a:endParaRPr lang="zh-CN" altLang="en-US"/>
          </a:p>
        </p:txBody>
      </p:sp>
    </p:spTree>
    <p:extLst>
      <p:ext uri="{BB962C8B-B14F-4D97-AF65-F5344CB8AC3E}">
        <p14:creationId xmlns:p14="http://schemas.microsoft.com/office/powerpoint/2010/main" val="412940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3</a:t>
            </a:fld>
            <a:endParaRPr lang="zh-CN" altLang="en-US"/>
          </a:p>
        </p:txBody>
      </p:sp>
    </p:spTree>
    <p:extLst>
      <p:ext uri="{BB962C8B-B14F-4D97-AF65-F5344CB8AC3E}">
        <p14:creationId xmlns:p14="http://schemas.microsoft.com/office/powerpoint/2010/main" val="3120520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4</a:t>
            </a:fld>
            <a:endParaRPr lang="zh-CN" altLang="en-US"/>
          </a:p>
        </p:txBody>
      </p:sp>
    </p:spTree>
    <p:extLst>
      <p:ext uri="{BB962C8B-B14F-4D97-AF65-F5344CB8AC3E}">
        <p14:creationId xmlns:p14="http://schemas.microsoft.com/office/powerpoint/2010/main" val="1865330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5</a:t>
            </a:fld>
            <a:endParaRPr lang="zh-CN" altLang="en-US"/>
          </a:p>
        </p:txBody>
      </p:sp>
    </p:spTree>
    <p:extLst>
      <p:ext uri="{BB962C8B-B14F-4D97-AF65-F5344CB8AC3E}">
        <p14:creationId xmlns:p14="http://schemas.microsoft.com/office/powerpoint/2010/main" val="578733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6</a:t>
            </a:fld>
            <a:endParaRPr lang="zh-CN" altLang="en-US"/>
          </a:p>
        </p:txBody>
      </p:sp>
    </p:spTree>
    <p:extLst>
      <p:ext uri="{BB962C8B-B14F-4D97-AF65-F5344CB8AC3E}">
        <p14:creationId xmlns:p14="http://schemas.microsoft.com/office/powerpoint/2010/main" val="1814220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7</a:t>
            </a:fld>
            <a:endParaRPr lang="zh-CN" altLang="en-US"/>
          </a:p>
        </p:txBody>
      </p:sp>
    </p:spTree>
    <p:extLst>
      <p:ext uri="{BB962C8B-B14F-4D97-AF65-F5344CB8AC3E}">
        <p14:creationId xmlns:p14="http://schemas.microsoft.com/office/powerpoint/2010/main" val="15445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8</a:t>
            </a:fld>
            <a:endParaRPr lang="zh-CN" altLang="en-US"/>
          </a:p>
        </p:txBody>
      </p:sp>
    </p:spTree>
    <p:extLst>
      <p:ext uri="{BB962C8B-B14F-4D97-AF65-F5344CB8AC3E}">
        <p14:creationId xmlns:p14="http://schemas.microsoft.com/office/powerpoint/2010/main" val="803868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9</a:t>
            </a:fld>
            <a:endParaRPr lang="zh-CN" altLang="en-US"/>
          </a:p>
        </p:txBody>
      </p:sp>
    </p:spTree>
    <p:extLst>
      <p:ext uri="{BB962C8B-B14F-4D97-AF65-F5344CB8AC3E}">
        <p14:creationId xmlns:p14="http://schemas.microsoft.com/office/powerpoint/2010/main" val="3423110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7" name="图片 26" descr="图片包含 天空, 户外, 平面, 飞机&#10;&#10;已生成极高可信度的说明">
            <a:extLst>
              <a:ext uri="{FF2B5EF4-FFF2-40B4-BE49-F238E27FC236}">
                <a16:creationId xmlns:a16="http://schemas.microsoft.com/office/drawing/2014/main" xmlns="" id="{828EBF32-CB66-4A6E-8859-41AFFB922B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pic>
        <p:nvPicPr>
          <p:cNvPr id="31" name="图片 30" descr="图片包含 节肢动物, 无脊椎动物, 深色, 螃蟹&#10;&#10;已生成极高可信度的说明">
            <a:extLst>
              <a:ext uri="{FF2B5EF4-FFF2-40B4-BE49-F238E27FC236}">
                <a16:creationId xmlns:a16="http://schemas.microsoft.com/office/drawing/2014/main" xmlns="" id="{11A09EF4-0E6C-4FEF-B0B5-9EE3F54E009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170916" y="3431222"/>
            <a:ext cx="4648243" cy="1759107"/>
          </a:xfrm>
          <a:prstGeom prst="rect">
            <a:avLst/>
          </a:prstGeom>
        </p:spPr>
      </p:pic>
      <p:pic>
        <p:nvPicPr>
          <p:cNvPr id="32" name="图片 31">
            <a:extLst>
              <a:ext uri="{FF2B5EF4-FFF2-40B4-BE49-F238E27FC236}">
                <a16:creationId xmlns:a16="http://schemas.microsoft.com/office/drawing/2014/main" xmlns="" id="{CA098124-FC23-4F70-ABAB-6E282F25007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10" name="图片 9" descr="图片包含 蛋糕, 室内, 点亮, 生日&#10;&#10;已生成极高可信度的说明">
            <a:extLst>
              <a:ext uri="{FF2B5EF4-FFF2-40B4-BE49-F238E27FC236}">
                <a16:creationId xmlns:a16="http://schemas.microsoft.com/office/drawing/2014/main" xmlns="" id="{7B0C7784-FB62-430C-8BB2-FCEECE1BA01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504060"/>
            <a:ext cx="12192000" cy="5353940"/>
          </a:xfrm>
          <a:prstGeom prst="rect">
            <a:avLst/>
          </a:prstGeom>
        </p:spPr>
      </p:pic>
      <p:pic>
        <p:nvPicPr>
          <p:cNvPr id="29" name="图片 28" descr="图片包含 天空, 放飞, 鸟&#10;&#10;已生成高可信度的说明">
            <a:extLst>
              <a:ext uri="{FF2B5EF4-FFF2-40B4-BE49-F238E27FC236}">
                <a16:creationId xmlns:a16="http://schemas.microsoft.com/office/drawing/2014/main" xmlns="" id="{0CAFE5A9-B994-4BF6-8649-56513C4FA1B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9518" y="228599"/>
            <a:ext cx="2719051" cy="3200400"/>
          </a:xfrm>
          <a:prstGeom prst="rect">
            <a:avLst/>
          </a:prstGeom>
        </p:spPr>
      </p:pic>
    </p:spTree>
    <p:extLst>
      <p:ext uri="{BB962C8B-B14F-4D97-AF65-F5344CB8AC3E}">
        <p14:creationId xmlns:p14="http://schemas.microsoft.com/office/powerpoint/2010/main" val="32901270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ECEFB9-A06D-4140-B2F2-2B5EAE5613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D9ED666-7DAB-4F01-922D-AA97154315E9}"/>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a:extLst>
              <a:ext uri="{FF2B5EF4-FFF2-40B4-BE49-F238E27FC236}">
                <a16:creationId xmlns:a16="http://schemas.microsoft.com/office/drawing/2014/main" xmlns="" id="{121401AC-74DF-4776-8669-5F96F7A65EE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C34295A-4CF7-417C-A69A-C284F281785C}"/>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6" name="页脚占位符 5">
            <a:extLst>
              <a:ext uri="{FF2B5EF4-FFF2-40B4-BE49-F238E27FC236}">
                <a16:creationId xmlns:a16="http://schemas.microsoft.com/office/drawing/2014/main" xmlns="" id="{3501E950-D231-467D-B2AE-EBEC01682E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A1EF4B6-4C5E-4894-BF7D-1C3640CA43F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278204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1E09E9-A2A3-4888-AC06-14D35DD7F43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62A9A5F-2F93-43F7-B6FB-DF71042B1F3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E456B67-6A91-4721-ADDE-A7357366BF4B}"/>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5" name="页脚占位符 4">
            <a:extLst>
              <a:ext uri="{FF2B5EF4-FFF2-40B4-BE49-F238E27FC236}">
                <a16:creationId xmlns:a16="http://schemas.microsoft.com/office/drawing/2014/main" xmlns="" id="{179B604F-61F6-43C3-84E4-CB51E10934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017A639-3D64-4EA5-9FD7-FC1313D297CE}"/>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4888110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42C9F37-112D-4F44-A6B4-D17652E53B9E}"/>
              </a:ext>
            </a:extLst>
          </p:cNvPr>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DC0CCD2-091D-4571-9A7E-7E75AED23261}"/>
              </a:ext>
            </a:extLst>
          </p:cNvPr>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82B83DD-C09B-4E25-88C7-E8C4796AEADD}"/>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5" name="页脚占位符 4">
            <a:extLst>
              <a:ext uri="{FF2B5EF4-FFF2-40B4-BE49-F238E27FC236}">
                <a16:creationId xmlns:a16="http://schemas.microsoft.com/office/drawing/2014/main" xmlns="" id="{D1F0BA69-27EC-42C3-BA60-27829431A4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BCB43CB-9F68-4405-B738-90815ABC127E}"/>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85681094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图片包含 天空, 户外, 平面, 飞机&#10;&#10;已生成极高可信度的说明">
            <a:extLst>
              <a:ext uri="{FF2B5EF4-FFF2-40B4-BE49-F238E27FC236}">
                <a16:creationId xmlns:a16="http://schemas.microsoft.com/office/drawing/2014/main" xmlns="" id="{742DC001-26E8-402B-A21D-F101403C46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pic>
        <p:nvPicPr>
          <p:cNvPr id="8" name="图片 7" descr="图片包含 蛋糕, 室内, 点亮, 生日&#10;&#10;已生成极高可信度的说明">
            <a:extLst>
              <a:ext uri="{FF2B5EF4-FFF2-40B4-BE49-F238E27FC236}">
                <a16:creationId xmlns:a16="http://schemas.microsoft.com/office/drawing/2014/main" xmlns="" id="{ED05B880-7F2B-4166-9B00-620B8917205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04062"/>
            <a:ext cx="12192000" cy="5353940"/>
          </a:xfrm>
          <a:prstGeom prst="rect">
            <a:avLst/>
          </a:prstGeom>
        </p:spPr>
      </p:pic>
    </p:spTree>
    <p:extLst>
      <p:ext uri="{BB962C8B-B14F-4D97-AF65-F5344CB8AC3E}">
        <p14:creationId xmlns:p14="http://schemas.microsoft.com/office/powerpoint/2010/main" val="19727658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图片包含 天空, 户外, 平面, 飞机&#10;&#10;已生成极高可信度的说明">
            <a:extLst>
              <a:ext uri="{FF2B5EF4-FFF2-40B4-BE49-F238E27FC236}">
                <a16:creationId xmlns:a16="http://schemas.microsoft.com/office/drawing/2014/main" xmlns="" id="{742DC001-26E8-402B-A21D-F101403C46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spTree>
    <p:extLst>
      <p:ext uri="{BB962C8B-B14F-4D97-AF65-F5344CB8AC3E}">
        <p14:creationId xmlns:p14="http://schemas.microsoft.com/office/powerpoint/2010/main" val="36027787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EF40BF-4B65-4B1E-B380-07BCBF852DB1}"/>
              </a:ext>
            </a:extLst>
          </p:cNvPr>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ADE71C4-A506-481B-959B-F6A28949C04A}"/>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3725486-7523-460C-AD90-F9181E93D222}"/>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5" name="页脚占位符 4">
            <a:extLst>
              <a:ext uri="{FF2B5EF4-FFF2-40B4-BE49-F238E27FC236}">
                <a16:creationId xmlns:a16="http://schemas.microsoft.com/office/drawing/2014/main" xmlns="" id="{76ABEEA2-7C1E-4FBB-82E1-0A5D0556A0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9CD069B-1F39-4583-8EF4-014F74BEC7A0}"/>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33039076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E1984B-8E78-441A-908B-8C8255FFCD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71FEF86-B743-4306-A5A0-72FC28F19322}"/>
              </a:ext>
            </a:extLst>
          </p:cNvPr>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0383D88-18DA-4F33-9E42-260C2EBCD261}"/>
              </a:ext>
            </a:extLst>
          </p:cNvPr>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C1074DC2-4077-4B6F-BF1C-8927827B64F1}"/>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6" name="页脚占位符 5">
            <a:extLst>
              <a:ext uri="{FF2B5EF4-FFF2-40B4-BE49-F238E27FC236}">
                <a16:creationId xmlns:a16="http://schemas.microsoft.com/office/drawing/2014/main" xmlns="" id="{A515909F-C581-4F6B-AE77-B00BD15034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49E4976-A0E6-4B10-B3F0-84EA6FC84CE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1480595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338D8E-A16F-430F-B8CC-1FFCBE0596E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E50D0C4-8B85-4303-9B1D-0750AD5ED53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837223D-57CF-4274-B74D-15D9EB405D57}"/>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85810D0-60F1-4263-9F55-514062A3FA2F}"/>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A60B40A-BF28-4A3E-9FDE-83AF5050A297}"/>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37D6268-E9DE-4EE5-9F5D-200D57FA00C2}"/>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8" name="页脚占位符 7">
            <a:extLst>
              <a:ext uri="{FF2B5EF4-FFF2-40B4-BE49-F238E27FC236}">
                <a16:creationId xmlns:a16="http://schemas.microsoft.com/office/drawing/2014/main" xmlns="" id="{14E35B5E-DF28-43FE-9C76-705EAD39B6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525DD36-55E2-4BBA-99FE-D442D8B044B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7430007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DFF6B6-AC57-4CED-A699-5004A15C4A1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87DFAAA-7808-4B37-8473-54588A66E3D7}"/>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4" name="页脚占位符 3">
            <a:extLst>
              <a:ext uri="{FF2B5EF4-FFF2-40B4-BE49-F238E27FC236}">
                <a16:creationId xmlns:a16="http://schemas.microsoft.com/office/drawing/2014/main" xmlns="" id="{50875F38-E509-4B1A-858D-4F27B3DEF5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E3C2D1C-D9C2-4A63-BAC6-FB21AA5887E8}"/>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18543889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03F2F90-5105-42BC-91BA-52B0F898C83C}"/>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3" name="页脚占位符 2">
            <a:extLst>
              <a:ext uri="{FF2B5EF4-FFF2-40B4-BE49-F238E27FC236}">
                <a16:creationId xmlns:a16="http://schemas.microsoft.com/office/drawing/2014/main" xmlns="" id="{5FC110A3-2622-485A-AE27-90D0B48964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B539BA4-C9A0-4762-ACAA-1C4C42CF3AE2}"/>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5042168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30CD24-B356-4064-83BF-799CC792DB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45DE7A1-175A-45E7-B7C4-A8BF19989556}"/>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294B2BB-2C6B-4E17-B2EF-12CBAFCC48BC}"/>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4A42E7C-92EA-42E2-9FB5-33678469271C}"/>
              </a:ext>
            </a:extLst>
          </p:cNvPr>
          <p:cNvSpPr>
            <a:spLocks noGrp="1"/>
          </p:cNvSpPr>
          <p:nvPr>
            <p:ph type="dt" sz="half" idx="10"/>
          </p:nvPr>
        </p:nvSpPr>
        <p:spPr/>
        <p:txBody>
          <a:bodyPr/>
          <a:lstStyle/>
          <a:p>
            <a:fld id="{5F9CA45B-3FA2-4004-969C-DEB909E7D52C}" type="datetimeFigureOut">
              <a:rPr lang="zh-CN" altLang="en-US" smtClean="0"/>
              <a:t>2018/4/10</a:t>
            </a:fld>
            <a:endParaRPr lang="zh-CN" altLang="en-US"/>
          </a:p>
        </p:txBody>
      </p:sp>
      <p:sp>
        <p:nvSpPr>
          <p:cNvPr id="6" name="页脚占位符 5">
            <a:extLst>
              <a:ext uri="{FF2B5EF4-FFF2-40B4-BE49-F238E27FC236}">
                <a16:creationId xmlns:a16="http://schemas.microsoft.com/office/drawing/2014/main" xmlns="" id="{2F700629-855B-4B7A-A616-2F44372447C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3E28883-251F-42F9-B706-58F96E721F4F}"/>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41875818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89AF0C2-3D44-4390-9B14-D4C36A517D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06C88F8-2225-4B07-87EE-32F199E46C07}"/>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6C10C0E-1D39-4D9E-B4BD-1DC75D857CD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9CA45B-3FA2-4004-969C-DEB909E7D52C}" type="datetimeFigureOut">
              <a:rPr lang="zh-CN" altLang="en-US" smtClean="0"/>
              <a:t>2018/4/10</a:t>
            </a:fld>
            <a:endParaRPr lang="zh-CN" altLang="en-US"/>
          </a:p>
        </p:txBody>
      </p:sp>
      <p:sp>
        <p:nvSpPr>
          <p:cNvPr id="5" name="页脚占位符 4">
            <a:extLst>
              <a:ext uri="{FF2B5EF4-FFF2-40B4-BE49-F238E27FC236}">
                <a16:creationId xmlns:a16="http://schemas.microsoft.com/office/drawing/2014/main" xmlns="" id="{9B32E700-EC2C-456D-B2DD-5604CD808677}"/>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53213E4-E5AE-4BD8-AC9F-3D8054EAA00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3192653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audio" Target="../media/media1.m4a"/><Relationship Id="rId21" Type="http://schemas.openxmlformats.org/officeDocument/2006/relationships/image" Target="../media/image19.png"/><Relationship Id="rId7" Type="http://schemas.openxmlformats.org/officeDocument/2006/relationships/image" Target="../media/image2.png"/><Relationship Id="rId12" Type="http://schemas.openxmlformats.org/officeDocument/2006/relationships/image" Target="../media/image10.png"/><Relationship Id="rId17" Type="http://schemas.openxmlformats.org/officeDocument/2006/relationships/image" Target="../media/image15.png"/><Relationship Id="rId2" Type="http://schemas.microsoft.com/office/2007/relationships/media" Target="../media/media1.m4a"/><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themeOverride" Target="../theme/themeOverride1.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notesSlide" Target="../notesSlides/notesSlide1.xml"/><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slideLayout" Target="../slideLayouts/slideLayout8.xml"/><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image" Target="../media/image24.png"/><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5.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24.png"/><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4.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4.xml"/><Relationship Id="rId16" Type="http://schemas.openxmlformats.org/officeDocument/2006/relationships/image" Target="../media/image17.png"/><Relationship Id="rId20"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19.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25.jpe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7.jpeg"/><Relationship Id="rId5" Type="http://schemas.microsoft.com/office/2007/relationships/hdphoto" Target="../media/hdphoto1.wdp"/><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24.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放飞, 天空, 平面, 飞机&#10;&#10;已生成极高可信度的说明">
            <a:extLst>
              <a:ext uri="{FF2B5EF4-FFF2-40B4-BE49-F238E27FC236}">
                <a16:creationId xmlns:a16="http://schemas.microsoft.com/office/drawing/2014/main" xmlns="" id="{FC611A45-B4C2-4AA1-BC70-F85D971368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6" name="图片 35" descr="图片包含 节肢动物, 无脊椎动物, 深色, 螃蟹&#10;&#10;已生成极高可信度的说明">
            <a:extLst>
              <a:ext uri="{FF2B5EF4-FFF2-40B4-BE49-F238E27FC236}">
                <a16:creationId xmlns:a16="http://schemas.microsoft.com/office/drawing/2014/main" xmlns="" id="{E63B932A-42EB-47EA-8580-2B14C27B22F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825" y="3431301"/>
            <a:ext cx="4648243" cy="1759107"/>
          </a:xfrm>
          <a:prstGeom prst="rect">
            <a:avLst/>
          </a:prstGeom>
        </p:spPr>
      </p:pic>
      <p:pic>
        <p:nvPicPr>
          <p:cNvPr id="26" name="图片 25">
            <a:extLst>
              <a:ext uri="{FF2B5EF4-FFF2-40B4-BE49-F238E27FC236}">
                <a16:creationId xmlns:a16="http://schemas.microsoft.com/office/drawing/2014/main" xmlns="" id="{4F5EE2E7-2FF9-4AAF-8CE7-77EB6F35B1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5" name="图片 4" descr="图片包含 蛋糕, 室内, 点亮, 生日&#10;&#10;已生成极高可信度的说明">
            <a:extLst>
              <a:ext uri="{FF2B5EF4-FFF2-40B4-BE49-F238E27FC236}">
                <a16:creationId xmlns:a16="http://schemas.microsoft.com/office/drawing/2014/main" xmlns="" id="{35E02A72-F908-42D8-9577-E3E6A476A7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17" y="1181999"/>
            <a:ext cx="12192000" cy="5557706"/>
          </a:xfrm>
          <a:prstGeom prst="rect">
            <a:avLst/>
          </a:prstGeom>
        </p:spPr>
      </p:pic>
      <p:pic>
        <p:nvPicPr>
          <p:cNvPr id="13" name="图片 12">
            <a:extLst>
              <a:ext uri="{FF2B5EF4-FFF2-40B4-BE49-F238E27FC236}">
                <a16:creationId xmlns:a16="http://schemas.microsoft.com/office/drawing/2014/main" xmlns="" id="{0B090D4F-F02F-47B4-A574-098CA3694C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10210">
            <a:off x="9661985" y="-308641"/>
            <a:ext cx="2600325" cy="2581275"/>
          </a:xfrm>
          <a:prstGeom prst="rect">
            <a:avLst/>
          </a:prstGeom>
        </p:spPr>
      </p:pic>
      <p:pic>
        <p:nvPicPr>
          <p:cNvPr id="19" name="图片 18" descr="图片包含 树, 天空, 户外, 放飞&#10;&#10;已生成极高可信度的说明">
            <a:extLst>
              <a:ext uri="{FF2B5EF4-FFF2-40B4-BE49-F238E27FC236}">
                <a16:creationId xmlns:a16="http://schemas.microsoft.com/office/drawing/2014/main" xmlns="" id="{BDE3B014-1F84-4ACB-8655-EF69FF87FB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5400000">
            <a:off x="706648" y="-370280"/>
            <a:ext cx="3429000" cy="4953000"/>
          </a:xfrm>
          <a:prstGeom prst="rect">
            <a:avLst/>
          </a:prstGeom>
        </p:spPr>
      </p:pic>
      <p:pic>
        <p:nvPicPr>
          <p:cNvPr id="21" name="图片 20">
            <a:extLst>
              <a:ext uri="{FF2B5EF4-FFF2-40B4-BE49-F238E27FC236}">
                <a16:creationId xmlns:a16="http://schemas.microsoft.com/office/drawing/2014/main" xmlns="" id="{EF8BF7CF-8172-4EC4-87E6-549FF38984E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68528" y="-305818"/>
            <a:ext cx="5419725" cy="2733675"/>
          </a:xfrm>
          <a:prstGeom prst="rect">
            <a:avLst/>
          </a:prstGeom>
        </p:spPr>
      </p:pic>
      <p:pic>
        <p:nvPicPr>
          <p:cNvPr id="28" name="图片 27" descr="图片包含 物体&#10;&#10;已生成极高可信度的说明">
            <a:extLst>
              <a:ext uri="{FF2B5EF4-FFF2-40B4-BE49-F238E27FC236}">
                <a16:creationId xmlns:a16="http://schemas.microsoft.com/office/drawing/2014/main" xmlns="" id="{74DE7F61-621F-4679-8E76-0B4DB2FEBB2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85766" y="1354200"/>
            <a:ext cx="7909765" cy="2491456"/>
          </a:xfrm>
          <a:prstGeom prst="rect">
            <a:avLst/>
          </a:prstGeom>
        </p:spPr>
      </p:pic>
      <p:pic>
        <p:nvPicPr>
          <p:cNvPr id="11" name="图片 10" descr="图片包含 室内, 窗户, 墙壁, 生活&#10;&#10;已生成极高可信度的说明">
            <a:extLst>
              <a:ext uri="{FF2B5EF4-FFF2-40B4-BE49-F238E27FC236}">
                <a16:creationId xmlns:a16="http://schemas.microsoft.com/office/drawing/2014/main" xmlns="" id="{970566DF-14E7-4BA9-99D2-FC699064444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11971" y="-45579"/>
            <a:ext cx="2309974" cy="1520852"/>
          </a:xfrm>
          <a:prstGeom prst="rect">
            <a:avLst/>
          </a:prstGeom>
        </p:spPr>
      </p:pic>
      <p:pic>
        <p:nvPicPr>
          <p:cNvPr id="38" name="图片 37">
            <a:extLst>
              <a:ext uri="{FF2B5EF4-FFF2-40B4-BE49-F238E27FC236}">
                <a16:creationId xmlns:a16="http://schemas.microsoft.com/office/drawing/2014/main" xmlns="" id="{6AA40686-CA9B-4E08-A1AE-FB1A273C438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78390" y="0"/>
            <a:ext cx="1028700" cy="514350"/>
          </a:xfrm>
          <a:prstGeom prst="rect">
            <a:avLst/>
          </a:prstGeom>
        </p:spPr>
      </p:pic>
      <p:pic>
        <p:nvPicPr>
          <p:cNvPr id="40" name="图片 39" descr="图片包含 音乐, 室内&#10;&#10;已生成极高可信度的说明">
            <a:extLst>
              <a:ext uri="{FF2B5EF4-FFF2-40B4-BE49-F238E27FC236}">
                <a16:creationId xmlns:a16="http://schemas.microsoft.com/office/drawing/2014/main" xmlns="" id="{F6D5DD52-FEB2-4B96-BCDD-433C111D17A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95951" y="3028951"/>
            <a:ext cx="800100" cy="800100"/>
          </a:xfrm>
          <a:prstGeom prst="rect">
            <a:avLst/>
          </a:prstGeom>
        </p:spPr>
      </p:pic>
      <p:pic>
        <p:nvPicPr>
          <p:cNvPr id="42" name="图片 41">
            <a:extLst>
              <a:ext uri="{FF2B5EF4-FFF2-40B4-BE49-F238E27FC236}">
                <a16:creationId xmlns:a16="http://schemas.microsoft.com/office/drawing/2014/main" xmlns="" id="{89EBC537-C438-4661-B8AD-948D57BCD04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713965" y="4002871"/>
            <a:ext cx="895351" cy="600075"/>
          </a:xfrm>
          <a:prstGeom prst="rect">
            <a:avLst/>
          </a:prstGeom>
        </p:spPr>
      </p:pic>
      <p:pic>
        <p:nvPicPr>
          <p:cNvPr id="44" name="图片 43">
            <a:extLst>
              <a:ext uri="{FF2B5EF4-FFF2-40B4-BE49-F238E27FC236}">
                <a16:creationId xmlns:a16="http://schemas.microsoft.com/office/drawing/2014/main" xmlns="" id="{005A5857-904A-4791-BEDF-AB73D9A4780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978086" y="4705224"/>
            <a:ext cx="276225" cy="238125"/>
          </a:xfrm>
          <a:prstGeom prst="rect">
            <a:avLst/>
          </a:prstGeom>
        </p:spPr>
      </p:pic>
      <p:pic>
        <p:nvPicPr>
          <p:cNvPr id="46" name="图片 45">
            <a:extLst>
              <a:ext uri="{FF2B5EF4-FFF2-40B4-BE49-F238E27FC236}">
                <a16:creationId xmlns:a16="http://schemas.microsoft.com/office/drawing/2014/main" xmlns="" id="{C4E20C4E-8550-4A82-9129-6A0CD36E4A5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63506" y="2718407"/>
            <a:ext cx="514351" cy="209551"/>
          </a:xfrm>
          <a:prstGeom prst="rect">
            <a:avLst/>
          </a:prstGeom>
        </p:spPr>
      </p:pic>
      <p:pic>
        <p:nvPicPr>
          <p:cNvPr id="48" name="图片 47">
            <a:extLst>
              <a:ext uri="{FF2B5EF4-FFF2-40B4-BE49-F238E27FC236}">
                <a16:creationId xmlns:a16="http://schemas.microsoft.com/office/drawing/2014/main" xmlns="" id="{60161A3E-5A8A-4108-8ABE-972F3B400F3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430943" y="4319293"/>
            <a:ext cx="333375" cy="152400"/>
          </a:xfrm>
          <a:prstGeom prst="rect">
            <a:avLst/>
          </a:prstGeom>
        </p:spPr>
      </p:pic>
      <p:pic>
        <p:nvPicPr>
          <p:cNvPr id="52" name="图片 51" descr="图片包含 动物, 鸟, 放飞, 天鹅&#10;&#10;已生成极高可信度的说明">
            <a:extLst>
              <a:ext uri="{FF2B5EF4-FFF2-40B4-BE49-F238E27FC236}">
                <a16:creationId xmlns:a16="http://schemas.microsoft.com/office/drawing/2014/main" xmlns="" id="{C1D0D2C2-FDC7-4559-A9F5-02FD719571BB}"/>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261576" y="392387"/>
            <a:ext cx="2216813" cy="1684643"/>
          </a:xfrm>
          <a:prstGeom prst="rect">
            <a:avLst/>
          </a:prstGeom>
        </p:spPr>
      </p:pic>
      <p:sp>
        <p:nvSpPr>
          <p:cNvPr id="55" name="文本框 54">
            <a:extLst>
              <a:ext uri="{FF2B5EF4-FFF2-40B4-BE49-F238E27FC236}">
                <a16:creationId xmlns:a16="http://schemas.microsoft.com/office/drawing/2014/main" xmlns="" id="{4D1AC247-F4AF-453F-9CAE-FFAB7D54013F}"/>
              </a:ext>
            </a:extLst>
          </p:cNvPr>
          <p:cNvSpPr txBox="1"/>
          <p:nvPr/>
        </p:nvSpPr>
        <p:spPr>
          <a:xfrm>
            <a:off x="10480332" y="4990741"/>
            <a:ext cx="1912691" cy="307777"/>
          </a:xfrm>
          <a:prstGeom prst="rect">
            <a:avLst/>
          </a:prstGeom>
          <a:noFill/>
        </p:spPr>
        <p:txBody>
          <a:bodyPr wrap="square" rtlCol="0">
            <a:spAutoFit/>
          </a:bodyPr>
          <a:lstStyle/>
          <a:p>
            <a:r>
              <a:rPr lang="zh-CN" altLang="en-US" sz="1400" dirty="0">
                <a:ea typeface="金桥简" pitchFamily="2" charset="-122"/>
              </a:rPr>
              <a:t>演讲人：小蝶</a:t>
            </a:r>
          </a:p>
        </p:txBody>
      </p:sp>
      <p:pic>
        <p:nvPicPr>
          <p:cNvPr id="60" name="图片 59" descr="图片包含 鲜花, 餐桌, 室内, 小&#10;&#10;已生成极高可信度的说明">
            <a:extLst>
              <a:ext uri="{FF2B5EF4-FFF2-40B4-BE49-F238E27FC236}">
                <a16:creationId xmlns:a16="http://schemas.microsoft.com/office/drawing/2014/main" xmlns="" id="{B0B2198F-7618-447D-9303-D565EF410DE4}"/>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16639566">
            <a:off x="9601178" y="-78992"/>
            <a:ext cx="3463624" cy="3229127"/>
          </a:xfrm>
          <a:prstGeom prst="rect">
            <a:avLst/>
          </a:prstGeom>
        </p:spPr>
      </p:pic>
      <p:pic>
        <p:nvPicPr>
          <p:cNvPr id="61" name="图片 60" descr="图片包含 室内, 音乐&#10;&#10;已生成高可信度的说明">
            <a:extLst>
              <a:ext uri="{FF2B5EF4-FFF2-40B4-BE49-F238E27FC236}">
                <a16:creationId xmlns:a16="http://schemas.microsoft.com/office/drawing/2014/main" xmlns="" id="{32179BA4-1EC6-48EB-8B27-38039590E8EB}"/>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675981" y="1211930"/>
            <a:ext cx="838200" cy="447675"/>
          </a:xfrm>
          <a:prstGeom prst="rect">
            <a:avLst/>
          </a:prstGeom>
        </p:spPr>
      </p:pic>
      <p:pic>
        <p:nvPicPr>
          <p:cNvPr id="63" name="陈瑞 - 中国梦">
            <a:hlinkClick r:id="" action="ppaction://media"/>
            <a:extLst>
              <a:ext uri="{FF2B5EF4-FFF2-40B4-BE49-F238E27FC236}">
                <a16:creationId xmlns:a16="http://schemas.microsoft.com/office/drawing/2014/main" xmlns="" id="{B4E680E8-8A03-4A87-90AD-C862F3553945}"/>
              </a:ext>
            </a:extLst>
          </p:cNvPr>
          <p:cNvPicPr>
            <a:picLocks noChangeAspect="1"/>
          </p:cNvPicPr>
          <p:nvPr>
            <a:audioFile r:link="rId3"/>
            <p:extLst>
              <p:ext uri="{DAA4B4D4-6D71-4841-9C94-3DE7FCFB9230}">
                <p14:media xmlns:p14="http://schemas.microsoft.com/office/powerpoint/2010/main" r:embed="rId2"/>
              </p:ext>
            </p:extLst>
          </p:nvPr>
        </p:nvPicPr>
        <p:blipFill>
          <a:blip r:embed="rId24"/>
          <a:stretch>
            <a:fillRect/>
          </a:stretch>
        </p:blipFill>
        <p:spPr>
          <a:xfrm>
            <a:off x="6507090" y="-761904"/>
            <a:ext cx="609600" cy="609600"/>
          </a:xfrm>
          <a:prstGeom prst="rect">
            <a:avLst/>
          </a:prstGeom>
        </p:spPr>
      </p:pic>
    </p:spTree>
    <p:extLst>
      <p:ext uri="{BB962C8B-B14F-4D97-AF65-F5344CB8AC3E}">
        <p14:creationId xmlns:p14="http://schemas.microsoft.com/office/powerpoint/2010/main" val="38350576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par>
                                <p:cTn id="7" presetID="22" presetClass="entr" presetSubtype="1" fill="hold" nodeType="withEffect">
                                  <p:stCondLst>
                                    <p:cond delay="0"/>
                                  </p:stCondLst>
                                  <p:childTnLst>
                                    <p:set>
                                      <p:cBhvr>
                                        <p:cTn id="8" dur="1" fill="hold">
                                          <p:stCondLst>
                                            <p:cond delay="0"/>
                                          </p:stCondLst>
                                        </p:cTn>
                                        <p:tgtEl>
                                          <p:spTgt spid="60"/>
                                        </p:tgtEl>
                                        <p:attrNameLst>
                                          <p:attrName>style.visibility</p:attrName>
                                        </p:attrNameLst>
                                      </p:cBhvr>
                                      <p:to>
                                        <p:strVal val="visible"/>
                                      </p:to>
                                    </p:set>
                                    <p:animEffect transition="in" filter="wipe(up)">
                                      <p:cBhvr>
                                        <p:cTn id="9" dur="500"/>
                                        <p:tgtEl>
                                          <p:spTgt spid="60"/>
                                        </p:tgtEl>
                                      </p:cBhvr>
                                    </p:animEffect>
                                  </p:childTnLst>
                                </p:cTn>
                              </p:par>
                              <p:par>
                                <p:cTn id="10" presetID="22" presetClass="entr" presetSubtype="1"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400" fill="hold"/>
                                        <p:tgtEl>
                                          <p:spTgt spid="28"/>
                                        </p:tgtEl>
                                        <p:attrNameLst>
                                          <p:attrName>ppt_w</p:attrName>
                                        </p:attrNameLst>
                                      </p:cBhvr>
                                      <p:tavLst>
                                        <p:tav tm="0">
                                          <p:val>
                                            <p:fltVal val="0"/>
                                          </p:val>
                                        </p:tav>
                                        <p:tav tm="100000">
                                          <p:val>
                                            <p:strVal val="#ppt_w"/>
                                          </p:val>
                                        </p:tav>
                                      </p:tavLst>
                                    </p:anim>
                                    <p:anim calcmode="lin" valueType="num">
                                      <p:cBhvr>
                                        <p:cTn id="20" dur="1400" fill="hold"/>
                                        <p:tgtEl>
                                          <p:spTgt spid="28"/>
                                        </p:tgtEl>
                                        <p:attrNameLst>
                                          <p:attrName>ppt_h</p:attrName>
                                        </p:attrNameLst>
                                      </p:cBhvr>
                                      <p:tavLst>
                                        <p:tav tm="0">
                                          <p:val>
                                            <p:fltVal val="0"/>
                                          </p:val>
                                        </p:tav>
                                        <p:tav tm="100000">
                                          <p:val>
                                            <p:strVal val="#ppt_h"/>
                                          </p:val>
                                        </p:tav>
                                      </p:tavLst>
                                    </p:anim>
                                    <p:animEffect transition="in" filter="fade">
                                      <p:cBhvr>
                                        <p:cTn id="21" dur="1400"/>
                                        <p:tgtEl>
                                          <p:spTgt spid="28"/>
                                        </p:tgtEl>
                                      </p:cBhvr>
                                    </p:animEffect>
                                  </p:childTnLst>
                                </p:cTn>
                              </p:par>
                            </p:childTnLst>
                          </p:cTn>
                        </p:par>
                        <p:par>
                          <p:cTn id="22" fill="hold">
                            <p:stCondLst>
                              <p:cond delay="1900"/>
                            </p:stCondLst>
                            <p:childTnLst>
                              <p:par>
                                <p:cTn id="23" presetID="22" presetClass="entr" presetSubtype="4"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childTnLst>
                          </p:cTn>
                        </p:par>
                        <p:par>
                          <p:cTn id="26" fill="hold">
                            <p:stCondLst>
                              <p:cond delay="2400"/>
                            </p:stCondLst>
                            <p:childTnLst>
                              <p:par>
                                <p:cTn id="27" presetID="42"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1000"/>
                                        <p:tgtEl>
                                          <p:spTgt spid="55"/>
                                        </p:tgtEl>
                                      </p:cBhvr>
                                    </p:animEffect>
                                    <p:anim calcmode="lin" valueType="num">
                                      <p:cBhvr>
                                        <p:cTn id="30" dur="1000" fill="hold"/>
                                        <p:tgtEl>
                                          <p:spTgt spid="55"/>
                                        </p:tgtEl>
                                        <p:attrNameLst>
                                          <p:attrName>ppt_x</p:attrName>
                                        </p:attrNameLst>
                                      </p:cBhvr>
                                      <p:tavLst>
                                        <p:tav tm="0">
                                          <p:val>
                                            <p:strVal val="#ppt_x"/>
                                          </p:val>
                                        </p:tav>
                                        <p:tav tm="100000">
                                          <p:val>
                                            <p:strVal val="#ppt_x"/>
                                          </p:val>
                                        </p:tav>
                                      </p:tavLst>
                                    </p:anim>
                                    <p:anim calcmode="lin" valueType="num">
                                      <p:cBhvr>
                                        <p:cTn id="31" dur="1000" fill="hold"/>
                                        <p:tgtEl>
                                          <p:spTgt spid="55"/>
                                        </p:tgtEl>
                                        <p:attrNameLst>
                                          <p:attrName>ppt_y</p:attrName>
                                        </p:attrNameLst>
                                      </p:cBhvr>
                                      <p:tavLst>
                                        <p:tav tm="0">
                                          <p:val>
                                            <p:strVal val="#ppt_y+.1"/>
                                          </p:val>
                                        </p:tav>
                                        <p:tav tm="100000">
                                          <p:val>
                                            <p:strVal val="#ppt_y"/>
                                          </p:val>
                                        </p:tav>
                                      </p:tavLst>
                                    </p:anim>
                                  </p:childTnLst>
                                </p:cTn>
                              </p:par>
                              <p:par>
                                <p:cTn id="32" presetID="1"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childTnLst>
                                </p:cTn>
                              </p:par>
                              <p:par>
                                <p:cTn id="34" presetID="2" presetClass="entr" presetSubtype="6" fill="hold"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0" fill="hold"/>
                                        <p:tgtEl>
                                          <p:spTgt spid="52"/>
                                        </p:tgtEl>
                                        <p:attrNameLst>
                                          <p:attrName>ppt_x</p:attrName>
                                        </p:attrNameLst>
                                      </p:cBhvr>
                                      <p:tavLst>
                                        <p:tav tm="0">
                                          <p:val>
                                            <p:strVal val="1+#ppt_w/2"/>
                                          </p:val>
                                        </p:tav>
                                        <p:tav tm="100000">
                                          <p:val>
                                            <p:strVal val="#ppt_x"/>
                                          </p:val>
                                        </p:tav>
                                      </p:tavLst>
                                    </p:anim>
                                    <p:anim calcmode="lin" valueType="num">
                                      <p:cBhvr additive="base">
                                        <p:cTn id="37" dur="50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0" fill="hold"/>
                                        <p:tgtEl>
                                          <p:spTgt spid="40"/>
                                        </p:tgtEl>
                                        <p:attrNameLst>
                                          <p:attrName>ppt_x</p:attrName>
                                        </p:attrNameLst>
                                      </p:cBhvr>
                                      <p:tavLst>
                                        <p:tav tm="0">
                                          <p:val>
                                            <p:strVal val="#ppt_x"/>
                                          </p:val>
                                        </p:tav>
                                        <p:tav tm="100000">
                                          <p:val>
                                            <p:strVal val="#ppt_x"/>
                                          </p:val>
                                        </p:tav>
                                      </p:tavLst>
                                    </p:anim>
                                    <p:anim calcmode="lin" valueType="num">
                                      <p:cBhvr additive="base">
                                        <p:cTn id="41" dur="5000" fill="hold"/>
                                        <p:tgtEl>
                                          <p:spTgt spid="40"/>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100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4000" fill="hold"/>
                                        <p:tgtEl>
                                          <p:spTgt spid="42"/>
                                        </p:tgtEl>
                                        <p:attrNameLst>
                                          <p:attrName>ppt_x</p:attrName>
                                        </p:attrNameLst>
                                      </p:cBhvr>
                                      <p:tavLst>
                                        <p:tav tm="0">
                                          <p:val>
                                            <p:strVal val="#ppt_x"/>
                                          </p:val>
                                        </p:tav>
                                        <p:tav tm="100000">
                                          <p:val>
                                            <p:strVal val="#ppt_x"/>
                                          </p:val>
                                        </p:tav>
                                      </p:tavLst>
                                    </p:anim>
                                    <p:anim calcmode="lin" valueType="num">
                                      <p:cBhvr additive="base">
                                        <p:cTn id="45" dur="4000" fill="hold"/>
                                        <p:tgtEl>
                                          <p:spTgt spid="42"/>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0" fill="hold"/>
                                        <p:tgtEl>
                                          <p:spTgt spid="46"/>
                                        </p:tgtEl>
                                        <p:attrNameLst>
                                          <p:attrName>ppt_x</p:attrName>
                                        </p:attrNameLst>
                                      </p:cBhvr>
                                      <p:tavLst>
                                        <p:tav tm="0">
                                          <p:val>
                                            <p:strVal val="#ppt_x"/>
                                          </p:val>
                                        </p:tav>
                                        <p:tav tm="100000">
                                          <p:val>
                                            <p:strVal val="#ppt_x"/>
                                          </p:val>
                                        </p:tav>
                                      </p:tavLst>
                                    </p:anim>
                                    <p:anim calcmode="lin" valueType="num">
                                      <p:cBhvr additive="base">
                                        <p:cTn id="49" dur="5000" fill="hold"/>
                                        <p:tgtEl>
                                          <p:spTgt spid="46"/>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50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4500" fill="hold"/>
                                        <p:tgtEl>
                                          <p:spTgt spid="44"/>
                                        </p:tgtEl>
                                        <p:attrNameLst>
                                          <p:attrName>ppt_x</p:attrName>
                                        </p:attrNameLst>
                                      </p:cBhvr>
                                      <p:tavLst>
                                        <p:tav tm="0">
                                          <p:val>
                                            <p:strVal val="#ppt_x"/>
                                          </p:val>
                                        </p:tav>
                                        <p:tav tm="100000">
                                          <p:val>
                                            <p:strVal val="#ppt_x"/>
                                          </p:val>
                                        </p:tav>
                                      </p:tavLst>
                                    </p:anim>
                                    <p:anim calcmode="lin" valueType="num">
                                      <p:cBhvr additive="base">
                                        <p:cTn id="53" dur="4500" fill="hold"/>
                                        <p:tgtEl>
                                          <p:spTgt spid="44"/>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0" fill="hold"/>
                                        <p:tgtEl>
                                          <p:spTgt spid="48"/>
                                        </p:tgtEl>
                                        <p:attrNameLst>
                                          <p:attrName>ppt_x</p:attrName>
                                        </p:attrNameLst>
                                      </p:cBhvr>
                                      <p:tavLst>
                                        <p:tav tm="0">
                                          <p:val>
                                            <p:strVal val="#ppt_x"/>
                                          </p:val>
                                        </p:tav>
                                        <p:tav tm="100000">
                                          <p:val>
                                            <p:strVal val="#ppt_x"/>
                                          </p:val>
                                        </p:tav>
                                      </p:tavLst>
                                    </p:anim>
                                    <p:anim calcmode="lin" valueType="num">
                                      <p:cBhvr additive="base">
                                        <p:cTn id="57" dur="5000" fill="hold"/>
                                        <p:tgtEl>
                                          <p:spTgt spid="48"/>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200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3000" fill="hold"/>
                                        <p:tgtEl>
                                          <p:spTgt spid="38"/>
                                        </p:tgtEl>
                                        <p:attrNameLst>
                                          <p:attrName>ppt_x</p:attrName>
                                        </p:attrNameLst>
                                      </p:cBhvr>
                                      <p:tavLst>
                                        <p:tav tm="0">
                                          <p:val>
                                            <p:strVal val="#ppt_x"/>
                                          </p:val>
                                        </p:tav>
                                        <p:tav tm="100000">
                                          <p:val>
                                            <p:strVal val="#ppt_x"/>
                                          </p:val>
                                        </p:tav>
                                      </p:tavLst>
                                    </p:anim>
                                    <p:anim calcmode="lin" valueType="num">
                                      <p:cBhvr additive="base">
                                        <p:cTn id="61" dur="3000" fill="hold"/>
                                        <p:tgtEl>
                                          <p:spTgt spid="38"/>
                                        </p:tgtEl>
                                        <p:attrNameLst>
                                          <p:attrName>ppt_y</p:attrName>
                                        </p:attrNameLst>
                                      </p:cBhvr>
                                      <p:tavLst>
                                        <p:tav tm="0">
                                          <p:val>
                                            <p:strVal val="0-#ppt_h/2"/>
                                          </p:val>
                                        </p:tav>
                                        <p:tav tm="100000">
                                          <p:val>
                                            <p:strVal val="#ppt_y"/>
                                          </p:val>
                                        </p:tav>
                                      </p:tavLst>
                                    </p:anim>
                                  </p:childTnLst>
                                </p:cTn>
                              </p:par>
                              <p:par>
                                <p:cTn id="62" presetID="26" presetClass="emph" presetSubtype="0" fill="hold" nodeType="withEffect">
                                  <p:stCondLst>
                                    <p:cond delay="2500"/>
                                  </p:stCondLst>
                                  <p:childTnLst>
                                    <p:animEffect transition="out" filter="fade">
                                      <p:cBhvr>
                                        <p:cTn id="63" dur="500" tmFilter="0, 0; .2, .5; .8, .5; 1, 0"/>
                                        <p:tgtEl>
                                          <p:spTgt spid="28"/>
                                        </p:tgtEl>
                                      </p:cBhvr>
                                    </p:animEffect>
                                    <p:animScale>
                                      <p:cBhvr>
                                        <p:cTn id="64" dur="250" autoRev="1" fill="hold"/>
                                        <p:tgtEl>
                                          <p:spTgt spid="28"/>
                                        </p:tgtEl>
                                      </p:cBhvr>
                                      <p:by x="105000" y="105000"/>
                                    </p:animScale>
                                  </p:childTnLst>
                                </p:cTn>
                              </p:par>
                              <p:par>
                                <p:cTn id="65" presetID="0" presetClass="path" presetSubtype="0" decel="21000" fill="hold" nodeType="withEffect">
                                  <p:stCondLst>
                                    <p:cond delay="0"/>
                                  </p:stCondLst>
                                  <p:childTnLst>
                                    <p:animMotion origin="layout" path="M 0.0073 0.02315 L 0.0073 0.02338 C 0.00951 0.02454 0.01172 0.02546 0.01381 0.02731 C 0.01498 0.02847 0.01589 0.03032 0.01706 0.03171 C 0.02084 0.03657 0.02383 0.03981 0.02826 0.04305 C 0.03464 0.04768 0.04063 0.04954 0.04688 0.05463 L 0.05573 0.0618 C 0.06237 0.06736 0.06342 0.06944 0.0711 0.07315 C 0.09427 0.08449 0.06328 0.06528 0.09115 0.08171 C 0.0944 0.0838 0.09805 0.08426 0.10092 0.0875 C 0.10417 0.09143 0.10235 0.09005 0.10651 0.0919 C 0.10677 0.09329 0.10717 0.09468 0.1073 0.09606 C 0.1086 0.11042 0.10821 0.11389 0.1073 0.12917 C 0.10717 0.13194 0.1069 0.13495 0.10651 0.13773 C 0.10612 0.14028 0.10547 0.14259 0.10495 0.14491 C 0.10469 0.15208 0.10469 0.15926 0.10417 0.16643 C 0.10378 0.16991 0.103 0.17292 0.10248 0.17639 C 0.10092 0.18819 0.10261 0.18333 0.10013 0.19653 C 0.09948 0.1993 0.09909 0.20231 0.09844 0.20509 C 0.09792 0.20741 0.09727 0.20972 0.09688 0.21227 C 0.09649 0.21412 0.09649 0.2162 0.0961 0.21805 C 0.0944 0.22523 0.09323 0.22731 0.09115 0.2338 C 0.09063 0.23565 0.09011 0.2375 0.08959 0.23958 C 0.0892 0.24097 0.0892 0.24259 0.08881 0.24375 C 0.08815 0.24583 0.08711 0.24768 0.08633 0.24954 C 0.08568 0.25417 0.08555 0.25694 0.08399 0.26111 C 0.08334 0.26273 0.0823 0.26366 0.08151 0.26458 C 0.08086 0.26667 0.08047 0.26829 0.07995 0.26968 C 0.07917 0.27153 0.07826 0.27338 0.07748 0.27523 C 0.07097 0.29259 0.0793 0.27292 0.07188 0.28773 C 0.07097 0.29005 0.07032 0.29213 0.0694 0.29398 C 0.06589 0.30093 0.06368 0.3044 0.05977 0.30972 C 0.05899 0.31088 0.05821 0.3118 0.0573 0.3125 C 0.05599 0.31366 0.05456 0.31435 0.05326 0.31551 C 0.05196 0.31667 0.05065 0.31829 0.04922 0.31968 C 0.04844 0.3206 0.04779 0.32199 0.04688 0.32268 C 0.04453 0.3243 0.04206 0.32546 0.03959 0.32685 C 0.03881 0.32731 0.03789 0.32778 0.03711 0.32847 C 0.03581 0.3294 0.03438 0.33009 0.03308 0.33125 C 0.0323 0.33194 0.03164 0.33333 0.03073 0.33403 C 0.02852 0.33611 0.02474 0.33634 0.02266 0.33704 C 0.02162 0.33796 0.02058 0.33889 0.0194 0.33981 C 0.0155 0.34282 0.01211 0.3419 0.0073 0.34259 C -0.00065 0.34838 -0.00299 0.35069 -0.01198 0.35417 C -0.01445 0.35509 -0.01679 0.35648 -0.01927 0.35694 C -0.02435 0.35833 -0.02955 0.35903 -0.03463 0.35995 C -0.03815 0.36157 -0.04323 0.36435 -0.04674 0.36574 C -0.04856 0.3662 -0.05729 0.36805 -0.05885 0.36852 C -0.06093 0.37037 -0.06289 0.37338 -0.06523 0.3743 C -0.07109 0.37662 -0.07708 0.37847 -0.08307 0.37847 L -0.17174 0.38009 L -0.26445 0.37708 C -0.26875 0.37685 -0.27304 0.37662 -0.27734 0.37569 C -0.28033 0.375 -0.28333 0.37384 -0.28619 0.37292 C -0.29166 0.37106 -0.297 0.36875 -0.30234 0.36713 C -0.31836 0.36227 -0.31002 0.36643 -0.32422 0.36134 C -0.3263 0.36065 -0.32838 0.3588 -0.3306 0.35856 C -0.33593 0.35741 -0.3414 0.35741 -0.34674 0.35694 C -0.35234 0.35463 -0.35794 0.35162 -0.36367 0.34977 C -0.36823 0.34838 -0.37291 0.34745 -0.37734 0.3456 C -0.39674 0.33796 -0.37461 0.34514 -0.3927 0.33565 C -0.39557 0.33403 -0.39869 0.33403 -0.40156 0.33264 C -0.43151 0.31898 -0.41484 0.32315 -0.43138 0.31968 C -0.43307 0.31875 -0.43476 0.31852 -0.43632 0.3169 C -0.43711 0.31597 -0.43698 0.31319 -0.43789 0.3125 C -0.44049 0.31111 -0.44323 0.31157 -0.44596 0.31111 C -0.4483 0.30926 -0.45065 0.30694 -0.45325 0.30532 C -0.45533 0.30417 -0.45755 0.3037 -0.45963 0.30255 C -0.46289 0.30093 -0.46614 0.29884 -0.46927 0.29676 L -0.47656 0.29259 C -0.47981 0.28866 -0.48177 0.28565 -0.48541 0.28403 C -0.49114 0.28148 -0.49023 0.2838 -0.49518 0.28102 C -0.49648 0.28032 -0.49778 0.27917 -0.49922 0.27824 C -0.50078 0.27639 -0.50234 0.27593 -0.50403 0.27523 C -0.50586 0.2743 -0.50781 0.27361 -0.50963 0.27245 C -0.51237 0.27083 -0.51497 0.26805 -0.5177 0.26667 C -0.51979 0.26505 -0.522 0.26505 -0.52422 0.26458 C -0.52526 0.26389 -0.5263 0.26227 -0.52734 0.26111 C -0.52903 0.25903 -0.53073 0.25741 -0.53229 0.25532 C -0.53333 0.25393 -0.5345 0.25255 -0.53541 0.25093 C -0.53619 0.24977 -0.53645 0.24792 -0.53711 0.24676 C -0.53776 0.24514 -0.5388 0.24398 -0.53945 0.24236 C -0.5414 0.2375 -0.54075 0.23704 -0.54192 0.23241 C -0.54336 0.22662 -0.54362 0.22778 -0.5444 0.22222 C -0.54466 0.21991 -0.54479 0.21759 -0.54518 0.21505 C -0.54544 0.21319 -0.5457 0.21134 -0.54596 0.20949 C -0.54622 0.20694 -0.54635 0.20463 -0.54674 0.20231 C -0.54726 0.1993 -0.5483 0.19352 -0.5483 0.19375 C -0.54804 0.18935 -0.54791 0.18495 -0.54752 0.18079 C -0.54739 0.17778 -0.54674 0.17222 -0.54674 0.17245 L -0.54674 0.17222 " pathEditMode="relative" rAng="0" ptsTypes="AAAAAAAAAAAAAAAAAAAAAAAAAAAAAAAAAAAAAAAAAAAAAAAAAAAAAAAAAAAAAAAAAAAAAAAAAAAAAAAAAAAAAAAAAAA">
                                      <p:cBhvr>
                                        <p:cTn id="66" dur="5000" fill="hold"/>
                                        <p:tgtEl>
                                          <p:spTgt spid="61"/>
                                        </p:tgtEl>
                                        <p:attrNameLst>
                                          <p:attrName>ppt_x</p:attrName>
                                          <p:attrName>ppt_y</p:attrName>
                                        </p:attrNameLst>
                                      </p:cBhvr>
                                      <p:rCtr x="-22747" y="1784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63"/>
                </p:tgtEl>
              </p:cMediaNode>
            </p:audio>
          </p:childTnLst>
        </p:cTn>
      </p:par>
    </p:tnLst>
    <p:bldLst>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580794" y="636171"/>
            <a:ext cx="9085791" cy="2307093"/>
            <a:chOff x="1454592" y="1788663"/>
            <a:chExt cx="9085791" cy="2307092"/>
          </a:xfrm>
        </p:grpSpPr>
        <p:sp>
          <p:nvSpPr>
            <p:cNvPr id="4" name="Freeform 6"/>
            <p:cNvSpPr/>
            <p:nvPr/>
          </p:nvSpPr>
          <p:spPr bwMode="auto">
            <a:xfrm>
              <a:off x="8039816" y="1788663"/>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2">
                <a:lumMod val="60000"/>
                <a:lumOff val="40000"/>
                <a:alpha val="80000"/>
              </a:schemeClr>
            </a:solidFill>
            <a:ln>
              <a:noFill/>
            </a:ln>
            <a:effectLst/>
          </p:spPr>
          <p:txBody>
            <a:bodyPr vert="horz" wrap="square" lIns="91440" tIns="756000" rIns="91440" bIns="45720" numCol="1" anchor="t" anchorCtr="0" compatLnSpc="1"/>
            <a:lstStyle/>
            <a:p>
              <a:pPr algn="ctr">
                <a:lnSpc>
                  <a:spcPts val="1500"/>
                </a:lnSpc>
              </a:pPr>
              <a:r>
                <a:rPr lang="en-US" altLang="zh-CN" sz="6000" b="1" dirty="0">
                  <a:solidFill>
                    <a:schemeClr val="bg1"/>
                  </a:solidFill>
                  <a:latin typeface="微软雅黑" panose="020B0503020204020204" pitchFamily="34" charset="-122"/>
                  <a:ea typeface="微软雅黑" panose="020B0503020204020204" pitchFamily="34" charset="-122"/>
                </a:rPr>
                <a:t>01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8054609" y="299624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1">
                <a:lumMod val="50000"/>
                <a:alpha val="80000"/>
              </a:schemeClr>
            </a:solidFill>
            <a:ln>
              <a:noFill/>
            </a:ln>
            <a:effectLst/>
          </p:spPr>
          <p:txBody>
            <a:bodyPr vert="horz" wrap="square" lIns="91440" tIns="612000" rIns="91440" bIns="45720" numCol="1" anchor="t" anchorCtr="0" compatLnSpc="1"/>
            <a:lstStyle/>
            <a:p>
              <a:pPr algn="ctr">
                <a:lnSpc>
                  <a:spcPts val="1500"/>
                </a:lnSpc>
              </a:pPr>
              <a:r>
                <a:rPr lang="en-US" altLang="zh-CN" sz="6000" b="1" dirty="0">
                  <a:solidFill>
                    <a:prstClr val="white"/>
                  </a:solidFill>
                  <a:latin typeface="微软雅黑" panose="020B0503020204020204" pitchFamily="34" charset="-122"/>
                  <a:ea typeface="微软雅黑" panose="020B0503020204020204" pitchFamily="34" charset="-122"/>
                  <a:cs typeface="UKIJ Qolyazma" pitchFamily="18" charset="0"/>
                </a:rPr>
                <a:t>02</a:t>
              </a:r>
              <a:endParaRPr lang="en-US" altLang="zh-CN" sz="28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2000" b="1" dirty="0">
                <a:latin typeface="微软雅黑" panose="020B0503020204020204" pitchFamily="34" charset="-122"/>
                <a:ea typeface="微软雅黑" panose="020B0503020204020204" pitchFamily="34" charset="-122"/>
              </a:endParaRPr>
            </a:p>
          </p:txBody>
        </p:sp>
        <p:cxnSp>
          <p:nvCxnSpPr>
            <p:cNvPr id="6" name="直接连接符 5"/>
            <p:cNvCxnSpPr>
              <a:cxnSpLocks/>
            </p:cNvCxnSpPr>
            <p:nvPr/>
          </p:nvCxnSpPr>
          <p:spPr>
            <a:xfrm flipH="1">
              <a:off x="1454593" y="2855257"/>
              <a:ext cx="65852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5" idx="0"/>
            </p:cNvCxnSpPr>
            <p:nvPr/>
          </p:nvCxnSpPr>
          <p:spPr>
            <a:xfrm flipH="1">
              <a:off x="1469386" y="2996243"/>
              <a:ext cx="65852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flipH="1">
              <a:off x="1454593" y="2074050"/>
              <a:ext cx="2786907" cy="430881"/>
            </a:xfrm>
            <a:prstGeom prst="rect">
              <a:avLst/>
            </a:prstGeom>
            <a:noFill/>
            <a:ln>
              <a:noFill/>
            </a:ln>
          </p:spPr>
          <p:txBody>
            <a:bodyPr wrap="square" lIns="91435" tIns="45717" rIns="91435"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rgbClr val="8E3AAB"/>
                  </a:solidFill>
                </a:rPr>
                <a:t>第一个百年目标</a:t>
              </a:r>
            </a:p>
          </p:txBody>
        </p:sp>
        <p:sp>
          <p:nvSpPr>
            <p:cNvPr id="9" name="TextBox 14"/>
            <p:cNvSpPr txBox="1"/>
            <p:nvPr/>
          </p:nvSpPr>
          <p:spPr>
            <a:xfrm>
              <a:off x="1454593" y="2488181"/>
              <a:ext cx="5976664" cy="338554"/>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是到中国共产党成立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年时全面建成小康社会。</a:t>
              </a:r>
            </a:p>
          </p:txBody>
        </p:sp>
        <p:sp>
          <p:nvSpPr>
            <p:cNvPr id="10" name="TextBox 15"/>
            <p:cNvSpPr txBox="1"/>
            <p:nvPr/>
          </p:nvSpPr>
          <p:spPr>
            <a:xfrm flipH="1">
              <a:off x="1454593" y="3270555"/>
              <a:ext cx="2786907" cy="430881"/>
            </a:xfrm>
            <a:prstGeom prst="rect">
              <a:avLst/>
            </a:prstGeom>
            <a:noFill/>
            <a:ln>
              <a:noFill/>
            </a:ln>
          </p:spPr>
          <p:txBody>
            <a:bodyPr wrap="square" lIns="91435" tIns="45717" rIns="91435"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8E3AAB"/>
                  </a:solidFill>
                </a:rPr>
                <a:t>第二个百年目标</a:t>
              </a:r>
            </a:p>
          </p:txBody>
        </p:sp>
        <p:sp>
          <p:nvSpPr>
            <p:cNvPr id="11" name="TextBox 16"/>
            <p:cNvSpPr txBox="1"/>
            <p:nvPr/>
          </p:nvSpPr>
          <p:spPr>
            <a:xfrm>
              <a:off x="1454592" y="3620876"/>
              <a:ext cx="6480720" cy="412421"/>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是到新中国成立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9" name="矩形 18"/>
          <p:cNvSpPr/>
          <p:nvPr/>
        </p:nvSpPr>
        <p:spPr>
          <a:xfrm>
            <a:off x="957944" y="3098475"/>
            <a:ext cx="10598331" cy="1477328"/>
          </a:xfrm>
          <a:prstGeom prst="rect">
            <a:avLst/>
          </a:prstGeom>
        </p:spPr>
        <p:txBody>
          <a:bodyPr wrap="square">
            <a:spAutoFit/>
          </a:bodyPr>
          <a:lstStyle/>
          <a:p>
            <a:pPr algn="just">
              <a:lnSpc>
                <a:spcPct val="125000"/>
              </a:lnSpc>
            </a:pPr>
            <a:r>
              <a:rPr lang="zh-CN" altLang="en-US" sz="1400"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400" dirty="0">
              <a:latin typeface="微软雅黑" panose="020B0503020204020204" pitchFamily="34" charset="-122"/>
              <a:ea typeface="微软雅黑" panose="020B0503020204020204" pitchFamily="34" charset="-122"/>
            </a:endParaRPr>
          </a:p>
          <a:p>
            <a:pPr algn="just">
              <a:lnSpc>
                <a:spcPct val="125000"/>
              </a:lnSpc>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cxnSp>
        <p:nvCxnSpPr>
          <p:cNvPr id="21" name="直接连接符 20"/>
          <p:cNvCxnSpPr/>
          <p:nvPr/>
        </p:nvCxnSpPr>
        <p:spPr>
          <a:xfrm>
            <a:off x="1580793" y="3088355"/>
            <a:ext cx="895847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5" name="图片 14" descr="图片包含 物体&#10;&#10;已生成极高可信度的说明">
            <a:extLst>
              <a:ext uri="{FF2B5EF4-FFF2-40B4-BE49-F238E27FC236}">
                <a16:creationId xmlns:a16="http://schemas.microsoft.com/office/drawing/2014/main" xmlns="" id="{EE9C1D0B-E6E7-4ADC-B534-C388AEA926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715" y="71963"/>
            <a:ext cx="1903828" cy="599677"/>
          </a:xfrm>
          <a:prstGeom prst="rect">
            <a:avLst/>
          </a:prstGeom>
        </p:spPr>
      </p:pic>
    </p:spTree>
    <p:extLst>
      <p:ext uri="{BB962C8B-B14F-4D97-AF65-F5344CB8AC3E}">
        <p14:creationId xmlns:p14="http://schemas.microsoft.com/office/powerpoint/2010/main" val="29934269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聚力共圆梦想</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03</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xmlns="" id="{090F3C0B-D2EA-48A5-A0DA-4198A121F5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xmlns="" id="{A830D6D4-1C4D-4E68-A48A-60E25A0039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9335515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圆角 101"/>
          <p:cNvSpPr/>
          <p:nvPr/>
        </p:nvSpPr>
        <p:spPr>
          <a:xfrm>
            <a:off x="6975145" y="3910806"/>
            <a:ext cx="4989513" cy="2576897"/>
          </a:xfrm>
          <a:prstGeom prst="roundRect">
            <a:avLst/>
          </a:prstGeom>
          <a:solidFill>
            <a:schemeClr val="accent1">
              <a:lumMod val="75000"/>
            </a:schemeClr>
          </a:solidFill>
          <a:ln>
            <a:noFill/>
          </a:ln>
          <a:effectLst>
            <a:outerShdw blurRad="50800" dist="3683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grpSp>
        <p:nvGrpSpPr>
          <p:cNvPr id="78" name="组合 77"/>
          <p:cNvGrpSpPr/>
          <p:nvPr/>
        </p:nvGrpSpPr>
        <p:grpSpPr>
          <a:xfrm>
            <a:off x="-567554" y="1380830"/>
            <a:ext cx="9167813" cy="5273675"/>
            <a:chOff x="-576263" y="1306513"/>
            <a:chExt cx="9167813" cy="5273675"/>
          </a:xfrm>
          <a:solidFill>
            <a:schemeClr val="accent1">
              <a:lumMod val="75000"/>
            </a:schemeClr>
          </a:solidFill>
        </p:grpSpPr>
        <p:sp>
          <p:nvSpPr>
            <p:cNvPr id="79" name="任意多边形 6"/>
            <p:cNvSpPr/>
            <p:nvPr/>
          </p:nvSpPr>
          <p:spPr bwMode="auto">
            <a:xfrm rot="-1774779">
              <a:off x="-530225" y="3316288"/>
              <a:ext cx="4924425" cy="847725"/>
            </a:xfrm>
            <a:custGeom>
              <a:avLst/>
              <a:gdLst>
                <a:gd name="T0" fmla="*/ 4924589 w 4924262"/>
                <a:gd name="T1" fmla="*/ 0 h 847481"/>
                <a:gd name="T2" fmla="*/ 4924589 w 4924262"/>
                <a:gd name="T3" fmla="*/ 847969 h 847481"/>
                <a:gd name="T4" fmla="*/ 0 w 4924262"/>
                <a:gd name="T5" fmla="*/ 847969 h 847481"/>
                <a:gd name="T6" fmla="*/ 481070 w 4924262"/>
                <a:gd name="T7" fmla="*/ 0 h 847481"/>
                <a:gd name="T8" fmla="*/ 4924589 w 4924262"/>
                <a:gd name="T9" fmla="*/ 0 h 847481"/>
                <a:gd name="T10" fmla="*/ 0 60000 65536"/>
                <a:gd name="T11" fmla="*/ 0 60000 65536"/>
                <a:gd name="T12" fmla="*/ 0 60000 65536"/>
                <a:gd name="T13" fmla="*/ 0 60000 65536"/>
                <a:gd name="T14" fmla="*/ 0 60000 65536"/>
                <a:gd name="T15" fmla="*/ 0 w 4924262"/>
                <a:gd name="T16" fmla="*/ 0 h 847481"/>
                <a:gd name="T17" fmla="*/ 4924262 w 4924262"/>
                <a:gd name="T18" fmla="*/ 847481 h 847481"/>
              </a:gdLst>
              <a:ahLst/>
              <a:cxnLst>
                <a:cxn ang="T10">
                  <a:pos x="T0" y="T1"/>
                </a:cxn>
                <a:cxn ang="T11">
                  <a:pos x="T2" y="T3"/>
                </a:cxn>
                <a:cxn ang="T12">
                  <a:pos x="T4" y="T5"/>
                </a:cxn>
                <a:cxn ang="T13">
                  <a:pos x="T6" y="T7"/>
                </a:cxn>
                <a:cxn ang="T14">
                  <a:pos x="T8" y="T9"/>
                </a:cxn>
              </a:cxnLst>
              <a:rect l="T15" t="T16" r="T17" b="T18"/>
              <a:pathLst>
                <a:path w="4924262" h="847481">
                  <a:moveTo>
                    <a:pt x="4924262" y="0"/>
                  </a:moveTo>
                  <a:lnTo>
                    <a:pt x="4924262" y="847481"/>
                  </a:lnTo>
                  <a:lnTo>
                    <a:pt x="0" y="847481"/>
                  </a:lnTo>
                  <a:lnTo>
                    <a:pt x="481038" y="0"/>
                  </a:lnTo>
                  <a:lnTo>
                    <a:pt x="4924262"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0" name="任意多边形 7"/>
            <p:cNvSpPr/>
            <p:nvPr/>
          </p:nvSpPr>
          <p:spPr bwMode="auto">
            <a:xfrm rot="-1774779">
              <a:off x="-576263" y="4305300"/>
              <a:ext cx="5499101" cy="882650"/>
            </a:xfrm>
            <a:custGeom>
              <a:avLst/>
              <a:gdLst>
                <a:gd name="T0" fmla="*/ 5499109 w 5499093"/>
                <a:gd name="T1" fmla="*/ 0 h 883989"/>
                <a:gd name="T2" fmla="*/ 5499109 w 5499093"/>
                <a:gd name="T3" fmla="*/ 855611 h 883989"/>
                <a:gd name="T4" fmla="*/ 63984 w 5499093"/>
                <a:gd name="T5" fmla="*/ 881084 h 883989"/>
                <a:gd name="T6" fmla="*/ 0 w 5499093"/>
                <a:gd name="T7" fmla="*/ 881313 h 883989"/>
                <a:gd name="T8" fmla="*/ 495647 w 5499093"/>
                <a:gd name="T9" fmla="*/ 10742 h 883989"/>
                <a:gd name="T10" fmla="*/ 5499109 w 5499093"/>
                <a:gd name="T11" fmla="*/ 0 h 883989"/>
                <a:gd name="T12" fmla="*/ 0 60000 65536"/>
                <a:gd name="T13" fmla="*/ 0 60000 65536"/>
                <a:gd name="T14" fmla="*/ 0 60000 65536"/>
                <a:gd name="T15" fmla="*/ 0 60000 65536"/>
                <a:gd name="T16" fmla="*/ 0 60000 65536"/>
                <a:gd name="T17" fmla="*/ 0 60000 65536"/>
                <a:gd name="T18" fmla="*/ 0 w 5499093"/>
                <a:gd name="T19" fmla="*/ 0 h 883989"/>
                <a:gd name="T20" fmla="*/ 5499093 w 5499093"/>
                <a:gd name="T21" fmla="*/ 883989 h 883989"/>
              </a:gdLst>
              <a:ahLst/>
              <a:cxnLst>
                <a:cxn ang="T12">
                  <a:pos x="T0" y="T1"/>
                </a:cxn>
                <a:cxn ang="T13">
                  <a:pos x="T2" y="T3"/>
                </a:cxn>
                <a:cxn ang="T14">
                  <a:pos x="T4" y="T5"/>
                </a:cxn>
                <a:cxn ang="T15">
                  <a:pos x="T6" y="T7"/>
                </a:cxn>
                <a:cxn ang="T16">
                  <a:pos x="T8" y="T9"/>
                </a:cxn>
                <a:cxn ang="T17">
                  <a:pos x="T10" y="T11"/>
                </a:cxn>
              </a:cxnLst>
              <a:rect l="T18" t="T19" r="T20" b="T21"/>
              <a:pathLst>
                <a:path w="5499093" h="883989">
                  <a:moveTo>
                    <a:pt x="5499093" y="0"/>
                  </a:moveTo>
                  <a:lnTo>
                    <a:pt x="5499093" y="858209"/>
                  </a:lnTo>
                  <a:cubicBezTo>
                    <a:pt x="4104109" y="858209"/>
                    <a:pt x="1795002" y="876792"/>
                    <a:pt x="63984" y="883760"/>
                  </a:cubicBezTo>
                  <a:lnTo>
                    <a:pt x="0" y="883989"/>
                  </a:lnTo>
                  <a:lnTo>
                    <a:pt x="495645" y="10774"/>
                  </a:lnTo>
                  <a:lnTo>
                    <a:pt x="5499093"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1" name="任意多边形 8"/>
            <p:cNvSpPr/>
            <p:nvPr/>
          </p:nvSpPr>
          <p:spPr bwMode="auto">
            <a:xfrm rot="-1774779">
              <a:off x="-274638" y="5195888"/>
              <a:ext cx="5681663" cy="858837"/>
            </a:xfrm>
            <a:custGeom>
              <a:avLst/>
              <a:gdLst>
                <a:gd name="T0" fmla="*/ 5681763 w 5681561"/>
                <a:gd name="T1" fmla="*/ 0 h 858209"/>
                <a:gd name="T2" fmla="*/ 5681763 w 5681561"/>
                <a:gd name="T3" fmla="*/ 859465 h 858209"/>
                <a:gd name="T4" fmla="*/ 1098692 w 5681561"/>
                <a:gd name="T5" fmla="*/ 859465 h 858209"/>
                <a:gd name="T6" fmla="*/ 0 w 5681561"/>
                <a:gd name="T7" fmla="*/ 234948 h 858209"/>
                <a:gd name="T8" fmla="*/ 126378 w 5681561"/>
                <a:gd name="T9" fmla="*/ 11979 h 858209"/>
                <a:gd name="T10" fmla="*/ 5681763 w 5681561"/>
                <a:gd name="T11" fmla="*/ 0 h 858209"/>
                <a:gd name="T12" fmla="*/ 0 60000 65536"/>
                <a:gd name="T13" fmla="*/ 0 60000 65536"/>
                <a:gd name="T14" fmla="*/ 0 60000 65536"/>
                <a:gd name="T15" fmla="*/ 0 60000 65536"/>
                <a:gd name="T16" fmla="*/ 0 60000 65536"/>
                <a:gd name="T17" fmla="*/ 0 60000 65536"/>
                <a:gd name="T18" fmla="*/ 0 w 5681561"/>
                <a:gd name="T19" fmla="*/ 0 h 858209"/>
                <a:gd name="T20" fmla="*/ 5681561 w 5681561"/>
                <a:gd name="T21" fmla="*/ 858209 h 858209"/>
              </a:gdLst>
              <a:ahLst/>
              <a:cxnLst>
                <a:cxn ang="T12">
                  <a:pos x="T0" y="T1"/>
                </a:cxn>
                <a:cxn ang="T13">
                  <a:pos x="T2" y="T3"/>
                </a:cxn>
                <a:cxn ang="T14">
                  <a:pos x="T4" y="T5"/>
                </a:cxn>
                <a:cxn ang="T15">
                  <a:pos x="T6" y="T7"/>
                </a:cxn>
                <a:cxn ang="T16">
                  <a:pos x="T8" y="T9"/>
                </a:cxn>
                <a:cxn ang="T17">
                  <a:pos x="T10" y="T11"/>
                </a:cxn>
              </a:cxnLst>
              <a:rect l="T18" t="T19" r="T20" b="T21"/>
              <a:pathLst>
                <a:path w="5681561" h="858209">
                  <a:moveTo>
                    <a:pt x="5681560" y="0"/>
                  </a:moveTo>
                  <a:lnTo>
                    <a:pt x="5681561" y="858209"/>
                  </a:lnTo>
                  <a:lnTo>
                    <a:pt x="1098652" y="858209"/>
                  </a:lnTo>
                  <a:lnTo>
                    <a:pt x="0" y="234604"/>
                  </a:lnTo>
                  <a:lnTo>
                    <a:pt x="126374" y="11961"/>
                  </a:lnTo>
                  <a:lnTo>
                    <a:pt x="5681560"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2" name="任意多边形 9"/>
            <p:cNvSpPr/>
            <p:nvPr/>
          </p:nvSpPr>
          <p:spPr bwMode="auto">
            <a:xfrm rot="-1774779">
              <a:off x="1428750" y="5722938"/>
              <a:ext cx="4375150" cy="857250"/>
            </a:xfrm>
            <a:custGeom>
              <a:avLst/>
              <a:gdLst>
                <a:gd name="T0" fmla="*/ 4375290 w 4375011"/>
                <a:gd name="T1" fmla="*/ 0 h 858209"/>
                <a:gd name="T2" fmla="*/ 4375290 w 4375011"/>
                <a:gd name="T3" fmla="*/ 856292 h 858209"/>
                <a:gd name="T4" fmla="*/ 1512069 w 4375011"/>
                <a:gd name="T5" fmla="*/ 856292 h 858209"/>
                <a:gd name="T6" fmla="*/ 0 w 4375011"/>
                <a:gd name="T7" fmla="*/ 0 h 858209"/>
                <a:gd name="T8" fmla="*/ 4375290 w 4375011"/>
                <a:gd name="T9" fmla="*/ 0 h 858209"/>
                <a:gd name="T10" fmla="*/ 0 60000 65536"/>
                <a:gd name="T11" fmla="*/ 0 60000 65536"/>
                <a:gd name="T12" fmla="*/ 0 60000 65536"/>
                <a:gd name="T13" fmla="*/ 0 60000 65536"/>
                <a:gd name="T14" fmla="*/ 0 60000 65536"/>
                <a:gd name="T15" fmla="*/ 0 w 4375011"/>
                <a:gd name="T16" fmla="*/ 0 h 858209"/>
                <a:gd name="T17" fmla="*/ 4375011 w 4375011"/>
                <a:gd name="T18" fmla="*/ 858209 h 858209"/>
              </a:gdLst>
              <a:ahLst/>
              <a:cxnLst>
                <a:cxn ang="T10">
                  <a:pos x="T0" y="T1"/>
                </a:cxn>
                <a:cxn ang="T11">
                  <a:pos x="T2" y="T3"/>
                </a:cxn>
                <a:cxn ang="T12">
                  <a:pos x="T4" y="T5"/>
                </a:cxn>
                <a:cxn ang="T13">
                  <a:pos x="T6" y="T7"/>
                </a:cxn>
                <a:cxn ang="T14">
                  <a:pos x="T8" y="T9"/>
                </a:cxn>
              </a:cxnLst>
              <a:rect l="T15" t="T16" r="T17" b="T18"/>
              <a:pathLst>
                <a:path w="4375011" h="858209">
                  <a:moveTo>
                    <a:pt x="4375011" y="0"/>
                  </a:moveTo>
                  <a:lnTo>
                    <a:pt x="4375011" y="858209"/>
                  </a:lnTo>
                  <a:lnTo>
                    <a:pt x="1511972" y="858209"/>
                  </a:lnTo>
                  <a:lnTo>
                    <a:pt x="0" y="0"/>
                  </a:lnTo>
                  <a:lnTo>
                    <a:pt x="4375011"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3" name="Freeform 47"/>
            <p:cNvSpPr/>
            <p:nvPr/>
          </p:nvSpPr>
          <p:spPr bwMode="auto">
            <a:xfrm rot="-1774779">
              <a:off x="4116388" y="1827213"/>
              <a:ext cx="992187" cy="1282700"/>
            </a:xfrm>
            <a:custGeom>
              <a:avLst/>
              <a:gdLst>
                <a:gd name="T0" fmla="*/ 2147483647 w 185"/>
                <a:gd name="T1" fmla="*/ 2147483647 h 239"/>
                <a:gd name="T2" fmla="*/ 0 w 185"/>
                <a:gd name="T3" fmla="*/ 0 h 239"/>
                <a:gd name="T4" fmla="*/ 0 w 185"/>
                <a:gd name="T5" fmla="*/ 2147483647 h 239"/>
                <a:gd name="T6" fmla="*/ 2147483647 w 185"/>
                <a:gd name="T7" fmla="*/ 2147483647 h 239"/>
                <a:gd name="T8" fmla="*/ 2147483647 w 185"/>
                <a:gd name="T9" fmla="*/ 2147483647 h 239"/>
                <a:gd name="T10" fmla="*/ 2147483647 w 185"/>
                <a:gd name="T11" fmla="*/ 2147483647 h 239"/>
                <a:gd name="T12" fmla="*/ 0 60000 65536"/>
                <a:gd name="T13" fmla="*/ 0 60000 65536"/>
                <a:gd name="T14" fmla="*/ 0 60000 65536"/>
                <a:gd name="T15" fmla="*/ 0 60000 65536"/>
                <a:gd name="T16" fmla="*/ 0 60000 65536"/>
                <a:gd name="T17" fmla="*/ 0 60000 65536"/>
                <a:gd name="T18" fmla="*/ 0 w 185"/>
                <a:gd name="T19" fmla="*/ 0 h 239"/>
                <a:gd name="T20" fmla="*/ 185 w 18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85" h="239">
                  <a:moveTo>
                    <a:pt x="185" y="146"/>
                  </a:moveTo>
                  <a:lnTo>
                    <a:pt x="0" y="0"/>
                  </a:lnTo>
                  <a:lnTo>
                    <a:pt x="0" y="158"/>
                  </a:lnTo>
                  <a:lnTo>
                    <a:pt x="185" y="239"/>
                  </a:lnTo>
                  <a:lnTo>
                    <a:pt x="185" y="146"/>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4" name="Freeform 48"/>
            <p:cNvSpPr/>
            <p:nvPr/>
          </p:nvSpPr>
          <p:spPr bwMode="auto">
            <a:xfrm rot="-1774779">
              <a:off x="5345113" y="3986213"/>
              <a:ext cx="992187" cy="1298575"/>
            </a:xfrm>
            <a:custGeom>
              <a:avLst/>
              <a:gdLst>
                <a:gd name="T0" fmla="*/ 2147483647 w 185"/>
                <a:gd name="T1" fmla="*/ 2147483647 h 242"/>
                <a:gd name="T2" fmla="*/ 0 w 185"/>
                <a:gd name="T3" fmla="*/ 2147483647 h 242"/>
                <a:gd name="T4" fmla="*/ 0 w 185"/>
                <a:gd name="T5" fmla="*/ 2147483647 h 242"/>
                <a:gd name="T6" fmla="*/ 2147483647 w 185"/>
                <a:gd name="T7" fmla="*/ 0 h 242"/>
                <a:gd name="T8" fmla="*/ 2147483647 w 185"/>
                <a:gd name="T9" fmla="*/ 2147483647 h 242"/>
                <a:gd name="T10" fmla="*/ 2147483647 w 185"/>
                <a:gd name="T11" fmla="*/ 2147483647 h 242"/>
                <a:gd name="T12" fmla="*/ 0 60000 65536"/>
                <a:gd name="T13" fmla="*/ 0 60000 65536"/>
                <a:gd name="T14" fmla="*/ 0 60000 65536"/>
                <a:gd name="T15" fmla="*/ 0 60000 65536"/>
                <a:gd name="T16" fmla="*/ 0 60000 65536"/>
                <a:gd name="T17" fmla="*/ 0 60000 65536"/>
                <a:gd name="T18" fmla="*/ 0 w 185"/>
                <a:gd name="T19" fmla="*/ 0 h 242"/>
                <a:gd name="T20" fmla="*/ 185 w 18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185" h="242">
                  <a:moveTo>
                    <a:pt x="185" y="93"/>
                  </a:moveTo>
                  <a:lnTo>
                    <a:pt x="0" y="242"/>
                  </a:lnTo>
                  <a:lnTo>
                    <a:pt x="0" y="82"/>
                  </a:lnTo>
                  <a:lnTo>
                    <a:pt x="185" y="0"/>
                  </a:lnTo>
                  <a:lnTo>
                    <a:pt x="185" y="93"/>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5" name="Freeform 49"/>
            <p:cNvSpPr/>
            <p:nvPr/>
          </p:nvSpPr>
          <p:spPr bwMode="auto">
            <a:xfrm rot="-1774779">
              <a:off x="4965700" y="3522663"/>
              <a:ext cx="992188" cy="885825"/>
            </a:xfrm>
            <a:custGeom>
              <a:avLst/>
              <a:gdLst>
                <a:gd name="T0" fmla="*/ 0 w 185"/>
                <a:gd name="T1" fmla="*/ 144110295 h 165"/>
                <a:gd name="T2" fmla="*/ 0 w 185"/>
                <a:gd name="T3" fmla="*/ 2147483647 h 165"/>
                <a:gd name="T4" fmla="*/ 2147483647 w 185"/>
                <a:gd name="T5" fmla="*/ 2147483647 h 165"/>
                <a:gd name="T6" fmla="*/ 2147483647 w 185"/>
                <a:gd name="T7" fmla="*/ 0 h 165"/>
                <a:gd name="T8" fmla="*/ 0 w 185"/>
                <a:gd name="T9" fmla="*/ 144110295 h 165"/>
                <a:gd name="T10" fmla="*/ 0 w 185"/>
                <a:gd name="T11" fmla="*/ 144110295 h 165"/>
                <a:gd name="T12" fmla="*/ 0 60000 65536"/>
                <a:gd name="T13" fmla="*/ 0 60000 65536"/>
                <a:gd name="T14" fmla="*/ 0 60000 65536"/>
                <a:gd name="T15" fmla="*/ 0 60000 65536"/>
                <a:gd name="T16" fmla="*/ 0 60000 65536"/>
                <a:gd name="T17" fmla="*/ 0 60000 65536"/>
                <a:gd name="T18" fmla="*/ 0 w 185"/>
                <a:gd name="T19" fmla="*/ 0 h 165"/>
                <a:gd name="T20" fmla="*/ 185 w 1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85" h="165">
                  <a:moveTo>
                    <a:pt x="0" y="5"/>
                  </a:moveTo>
                  <a:lnTo>
                    <a:pt x="0" y="165"/>
                  </a:lnTo>
                  <a:lnTo>
                    <a:pt x="185" y="93"/>
                  </a:lnTo>
                  <a:lnTo>
                    <a:pt x="185" y="0"/>
                  </a:lnTo>
                  <a:lnTo>
                    <a:pt x="0" y="5"/>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6" name="Freeform 50"/>
            <p:cNvSpPr/>
            <p:nvPr/>
          </p:nvSpPr>
          <p:spPr bwMode="auto">
            <a:xfrm rot="-1774779">
              <a:off x="4498975" y="2703513"/>
              <a:ext cx="992188" cy="879475"/>
            </a:xfrm>
            <a:custGeom>
              <a:avLst/>
              <a:gdLst>
                <a:gd name="T0" fmla="*/ 0 w 185"/>
                <a:gd name="T1" fmla="*/ 2147483647 h 164"/>
                <a:gd name="T2" fmla="*/ 0 w 185"/>
                <a:gd name="T3" fmla="*/ 0 h 164"/>
                <a:gd name="T4" fmla="*/ 2147483647 w 185"/>
                <a:gd name="T5" fmla="*/ 2041819101 h 164"/>
                <a:gd name="T6" fmla="*/ 2147483647 w 185"/>
                <a:gd name="T7" fmla="*/ 2147483647 h 164"/>
                <a:gd name="T8" fmla="*/ 0 w 185"/>
                <a:gd name="T9" fmla="*/ 2147483647 h 164"/>
                <a:gd name="T10" fmla="*/ 0 w 185"/>
                <a:gd name="T11" fmla="*/ 2147483647 h 164"/>
                <a:gd name="T12" fmla="*/ 0 60000 65536"/>
                <a:gd name="T13" fmla="*/ 0 60000 65536"/>
                <a:gd name="T14" fmla="*/ 0 60000 65536"/>
                <a:gd name="T15" fmla="*/ 0 60000 65536"/>
                <a:gd name="T16" fmla="*/ 0 60000 65536"/>
                <a:gd name="T17" fmla="*/ 0 60000 65536"/>
                <a:gd name="T18" fmla="*/ 0 w 185"/>
                <a:gd name="T19" fmla="*/ 0 h 164"/>
                <a:gd name="T20" fmla="*/ 185 w 185"/>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85" h="164">
                  <a:moveTo>
                    <a:pt x="0" y="160"/>
                  </a:moveTo>
                  <a:lnTo>
                    <a:pt x="0" y="0"/>
                  </a:lnTo>
                  <a:lnTo>
                    <a:pt x="185" y="71"/>
                  </a:lnTo>
                  <a:lnTo>
                    <a:pt x="185" y="164"/>
                  </a:lnTo>
                  <a:lnTo>
                    <a:pt x="0" y="160"/>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7" name="Freeform 51"/>
            <p:cNvSpPr/>
            <p:nvPr/>
          </p:nvSpPr>
          <p:spPr bwMode="auto">
            <a:xfrm rot="-1774779">
              <a:off x="4970463" y="1306513"/>
              <a:ext cx="2439987" cy="933450"/>
            </a:xfrm>
            <a:custGeom>
              <a:avLst/>
              <a:gdLst>
                <a:gd name="T0" fmla="*/ 2147483647 w 455"/>
                <a:gd name="T1" fmla="*/ 0 h 174"/>
                <a:gd name="T2" fmla="*/ 2147483647 w 455"/>
                <a:gd name="T3" fmla="*/ 2147483647 h 174"/>
                <a:gd name="T4" fmla="*/ 0 w 455"/>
                <a:gd name="T5" fmla="*/ 2147483647 h 174"/>
                <a:gd name="T6" fmla="*/ 0 w 455"/>
                <a:gd name="T7" fmla="*/ 2147483647 h 174"/>
                <a:gd name="T8" fmla="*/ 2147483647 w 455"/>
                <a:gd name="T9" fmla="*/ 2147483647 h 174"/>
                <a:gd name="T10" fmla="*/ 2147483647 w 455"/>
                <a:gd name="T11" fmla="*/ 2147483647 h 174"/>
                <a:gd name="T12" fmla="*/ 2147483647 w 455"/>
                <a:gd name="T13" fmla="*/ 0 h 174"/>
                <a:gd name="T14" fmla="*/ 0 60000 65536"/>
                <a:gd name="T15" fmla="*/ 0 60000 65536"/>
                <a:gd name="T16" fmla="*/ 0 60000 65536"/>
                <a:gd name="T17" fmla="*/ 0 60000 65536"/>
                <a:gd name="T18" fmla="*/ 0 60000 65536"/>
                <a:gd name="T19" fmla="*/ 0 60000 65536"/>
                <a:gd name="T20" fmla="*/ 0 60000 65536"/>
                <a:gd name="T21" fmla="*/ 0 w 455"/>
                <a:gd name="T22" fmla="*/ 0 h 174"/>
                <a:gd name="T23" fmla="*/ 455 w 455"/>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4">
                  <a:moveTo>
                    <a:pt x="287" y="0"/>
                  </a:moveTo>
                  <a:lnTo>
                    <a:pt x="287" y="81"/>
                  </a:lnTo>
                  <a:lnTo>
                    <a:pt x="0" y="81"/>
                  </a:lnTo>
                  <a:lnTo>
                    <a:pt x="0" y="174"/>
                  </a:lnTo>
                  <a:lnTo>
                    <a:pt x="287" y="174"/>
                  </a:lnTo>
                  <a:lnTo>
                    <a:pt x="455" y="174"/>
                  </a:lnTo>
                  <a:lnTo>
                    <a:pt x="287"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8" name="Freeform 52"/>
            <p:cNvSpPr/>
            <p:nvPr/>
          </p:nvSpPr>
          <p:spPr bwMode="auto">
            <a:xfrm rot="-1774779">
              <a:off x="6027738" y="3162300"/>
              <a:ext cx="2441575" cy="949325"/>
            </a:xfrm>
            <a:custGeom>
              <a:avLst/>
              <a:gdLst>
                <a:gd name="T0" fmla="*/ 2147483647 w 455"/>
                <a:gd name="T1" fmla="*/ 0 h 177"/>
                <a:gd name="T2" fmla="*/ 2147483647 w 455"/>
                <a:gd name="T3" fmla="*/ 0 h 177"/>
                <a:gd name="T4" fmla="*/ 0 w 455"/>
                <a:gd name="T5" fmla="*/ 0 h 177"/>
                <a:gd name="T6" fmla="*/ 0 w 455"/>
                <a:gd name="T7" fmla="*/ 2147483647 h 177"/>
                <a:gd name="T8" fmla="*/ 2147483647 w 455"/>
                <a:gd name="T9" fmla="*/ 2147483647 h 177"/>
                <a:gd name="T10" fmla="*/ 2147483647 w 455"/>
                <a:gd name="T11" fmla="*/ 2147483647 h 177"/>
                <a:gd name="T12" fmla="*/ 2147483647 w 455"/>
                <a:gd name="T13" fmla="*/ 0 h 177"/>
                <a:gd name="T14" fmla="*/ 0 60000 65536"/>
                <a:gd name="T15" fmla="*/ 0 60000 65536"/>
                <a:gd name="T16" fmla="*/ 0 60000 65536"/>
                <a:gd name="T17" fmla="*/ 0 60000 65536"/>
                <a:gd name="T18" fmla="*/ 0 60000 65536"/>
                <a:gd name="T19" fmla="*/ 0 60000 65536"/>
                <a:gd name="T20" fmla="*/ 0 60000 65536"/>
                <a:gd name="T21" fmla="*/ 0 w 455"/>
                <a:gd name="T22" fmla="*/ 0 h 177"/>
                <a:gd name="T23" fmla="*/ 455 w 455"/>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7">
                  <a:moveTo>
                    <a:pt x="455" y="0"/>
                  </a:moveTo>
                  <a:lnTo>
                    <a:pt x="287" y="0"/>
                  </a:lnTo>
                  <a:lnTo>
                    <a:pt x="0" y="0"/>
                  </a:lnTo>
                  <a:lnTo>
                    <a:pt x="0" y="93"/>
                  </a:lnTo>
                  <a:lnTo>
                    <a:pt x="287" y="93"/>
                  </a:lnTo>
                  <a:lnTo>
                    <a:pt x="287" y="177"/>
                  </a:lnTo>
                  <a:lnTo>
                    <a:pt x="455"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9" name="Freeform 53"/>
            <p:cNvSpPr/>
            <p:nvPr/>
          </p:nvSpPr>
          <p:spPr bwMode="auto">
            <a:xfrm rot="-1774779">
              <a:off x="5603875" y="2566988"/>
              <a:ext cx="2987675" cy="498475"/>
            </a:xfrm>
            <a:custGeom>
              <a:avLst/>
              <a:gdLst>
                <a:gd name="T0" fmla="*/ 2147483647 w 235"/>
                <a:gd name="T1" fmla="*/ 0 h 39"/>
                <a:gd name="T2" fmla="*/ 0 w 235"/>
                <a:gd name="T3" fmla="*/ 0 h 39"/>
                <a:gd name="T4" fmla="*/ 0 w 235"/>
                <a:gd name="T5" fmla="*/ 2147483647 h 39"/>
                <a:gd name="T6" fmla="*/ 2147483647 w 235"/>
                <a:gd name="T7" fmla="*/ 2147483647 h 39"/>
                <a:gd name="T8" fmla="*/ 2147483647 w 235"/>
                <a:gd name="T9" fmla="*/ 2147483647 h 39"/>
                <a:gd name="T10" fmla="*/ 2147483647 w 235"/>
                <a:gd name="T11" fmla="*/ 0 h 39"/>
                <a:gd name="T12" fmla="*/ 2147483647 w 235"/>
                <a:gd name="T13" fmla="*/ 0 h 39"/>
                <a:gd name="T14" fmla="*/ 0 60000 65536"/>
                <a:gd name="T15" fmla="*/ 0 60000 65536"/>
                <a:gd name="T16" fmla="*/ 0 60000 65536"/>
                <a:gd name="T17" fmla="*/ 0 60000 65536"/>
                <a:gd name="T18" fmla="*/ 0 60000 65536"/>
                <a:gd name="T19" fmla="*/ 0 60000 65536"/>
                <a:gd name="T20" fmla="*/ 0 60000 65536"/>
                <a:gd name="T21" fmla="*/ 0 w 235"/>
                <a:gd name="T22" fmla="*/ 0 h 39"/>
                <a:gd name="T23" fmla="*/ 235 w 2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39">
                  <a:moveTo>
                    <a:pt x="121" y="0"/>
                  </a:moveTo>
                  <a:cubicBezTo>
                    <a:pt x="81" y="0"/>
                    <a:pt x="41" y="0"/>
                    <a:pt x="0" y="0"/>
                  </a:cubicBezTo>
                  <a:cubicBezTo>
                    <a:pt x="0" y="13"/>
                    <a:pt x="0" y="26"/>
                    <a:pt x="0" y="39"/>
                  </a:cubicBezTo>
                  <a:cubicBezTo>
                    <a:pt x="41" y="39"/>
                    <a:pt x="81" y="39"/>
                    <a:pt x="121" y="39"/>
                  </a:cubicBezTo>
                  <a:cubicBezTo>
                    <a:pt x="147" y="39"/>
                    <a:pt x="172" y="39"/>
                    <a:pt x="197" y="39"/>
                  </a:cubicBezTo>
                  <a:cubicBezTo>
                    <a:pt x="235" y="0"/>
                    <a:pt x="235" y="0"/>
                    <a:pt x="235" y="0"/>
                  </a:cubicBezTo>
                  <a:cubicBezTo>
                    <a:pt x="197" y="0"/>
                    <a:pt x="159" y="0"/>
                    <a:pt x="121" y="0"/>
                  </a:cubicBez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90" name="Freeform 54"/>
            <p:cNvSpPr/>
            <p:nvPr/>
          </p:nvSpPr>
          <p:spPr bwMode="auto">
            <a:xfrm rot="-1774779">
              <a:off x="5326063" y="2076450"/>
              <a:ext cx="2987675" cy="498475"/>
            </a:xfrm>
            <a:custGeom>
              <a:avLst/>
              <a:gdLst>
                <a:gd name="T0" fmla="*/ 2147483647 w 235"/>
                <a:gd name="T1" fmla="*/ 0 h 39"/>
                <a:gd name="T2" fmla="*/ 2147483647 w 235"/>
                <a:gd name="T3" fmla="*/ 0 h 39"/>
                <a:gd name="T4" fmla="*/ 2147483647 w 235"/>
                <a:gd name="T5" fmla="*/ 0 h 39"/>
                <a:gd name="T6" fmla="*/ 0 w 235"/>
                <a:gd name="T7" fmla="*/ 0 h 39"/>
                <a:gd name="T8" fmla="*/ 0 w 235"/>
                <a:gd name="T9" fmla="*/ 2147483647 h 39"/>
                <a:gd name="T10" fmla="*/ 2147483647 w 235"/>
                <a:gd name="T11" fmla="*/ 2147483647 h 39"/>
                <a:gd name="T12" fmla="*/ 2147483647 w 235"/>
                <a:gd name="T13" fmla="*/ 2147483647 h 39"/>
                <a:gd name="T14" fmla="*/ 2147483647 w 235"/>
                <a:gd name="T15" fmla="*/ 2147483647 h 39"/>
                <a:gd name="T16" fmla="*/ 2147483647 w 235"/>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5"/>
                <a:gd name="T28" fmla="*/ 0 h 39"/>
                <a:gd name="T29" fmla="*/ 235 w 235"/>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5" h="39">
                  <a:moveTo>
                    <a:pt x="197" y="0"/>
                  </a:moveTo>
                  <a:cubicBezTo>
                    <a:pt x="172" y="0"/>
                    <a:pt x="147" y="0"/>
                    <a:pt x="121" y="0"/>
                  </a:cubicBezTo>
                  <a:cubicBezTo>
                    <a:pt x="121" y="0"/>
                    <a:pt x="121" y="0"/>
                    <a:pt x="121" y="0"/>
                  </a:cubicBezTo>
                  <a:cubicBezTo>
                    <a:pt x="81" y="0"/>
                    <a:pt x="41" y="0"/>
                    <a:pt x="0" y="0"/>
                  </a:cubicBezTo>
                  <a:cubicBezTo>
                    <a:pt x="0" y="13"/>
                    <a:pt x="0" y="26"/>
                    <a:pt x="0" y="39"/>
                  </a:cubicBezTo>
                  <a:cubicBezTo>
                    <a:pt x="41" y="39"/>
                    <a:pt x="81" y="39"/>
                    <a:pt x="121" y="39"/>
                  </a:cubicBezTo>
                  <a:cubicBezTo>
                    <a:pt x="121" y="39"/>
                    <a:pt x="121" y="39"/>
                    <a:pt x="121" y="39"/>
                  </a:cubicBezTo>
                  <a:cubicBezTo>
                    <a:pt x="159" y="39"/>
                    <a:pt x="197" y="39"/>
                    <a:pt x="235" y="39"/>
                  </a:cubicBezTo>
                  <a:lnTo>
                    <a:pt x="197"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93" name="文本框 20"/>
            <p:cNvSpPr txBox="1">
              <a:spLocks noChangeArrowheads="1"/>
            </p:cNvSpPr>
            <p:nvPr/>
          </p:nvSpPr>
          <p:spPr bwMode="auto">
            <a:xfrm rot="19823527">
              <a:off x="1327150" y="3043746"/>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中国威胁论</a:t>
              </a:r>
            </a:p>
          </p:txBody>
        </p:sp>
        <p:sp>
          <p:nvSpPr>
            <p:cNvPr id="94" name="文本框 21"/>
            <p:cNvSpPr txBox="1">
              <a:spLocks noChangeArrowheads="1"/>
            </p:cNvSpPr>
            <p:nvPr/>
          </p:nvSpPr>
          <p:spPr bwMode="auto">
            <a:xfrm rot="19823527">
              <a:off x="1804988" y="3831939"/>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侵略战争</a:t>
              </a:r>
            </a:p>
          </p:txBody>
        </p:sp>
        <p:sp>
          <p:nvSpPr>
            <p:cNvPr id="95" name="文本框 22"/>
            <p:cNvSpPr txBox="1">
              <a:spLocks noChangeArrowheads="1"/>
            </p:cNvSpPr>
            <p:nvPr/>
          </p:nvSpPr>
          <p:spPr bwMode="auto">
            <a:xfrm rot="19823527">
              <a:off x="2282825" y="4689983"/>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中国崩溃论</a:t>
              </a:r>
            </a:p>
          </p:txBody>
        </p:sp>
        <p:sp>
          <p:nvSpPr>
            <p:cNvPr id="96" name="文本框 23"/>
            <p:cNvSpPr txBox="1">
              <a:spLocks noChangeArrowheads="1"/>
            </p:cNvSpPr>
            <p:nvPr/>
          </p:nvSpPr>
          <p:spPr bwMode="auto">
            <a:xfrm rot="19823527">
              <a:off x="2781300" y="5496431"/>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多存狐疑</a:t>
              </a:r>
            </a:p>
          </p:txBody>
        </p:sp>
      </p:grpSp>
      <p:sp>
        <p:nvSpPr>
          <p:cNvPr id="101" name="TextBox 1"/>
          <p:cNvSpPr txBox="1"/>
          <p:nvPr/>
        </p:nvSpPr>
        <p:spPr>
          <a:xfrm>
            <a:off x="7209725" y="4017668"/>
            <a:ext cx="4616508" cy="2160591"/>
          </a:xfrm>
          <a:prstGeom prst="rect">
            <a:avLst/>
          </a:prstGeom>
          <a:noFill/>
        </p:spPr>
        <p:txBody>
          <a:bodyPr wrap="square" rtlCol="0">
            <a:spAutoFit/>
          </a:bodyPr>
          <a:lstStyle/>
          <a:p>
            <a:pPr algn="just">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迄今为止的西方大国的崛起，无一不是通过</a:t>
            </a:r>
            <a:r>
              <a:rPr lang="zh-CN" altLang="en-US" sz="1351" b="1" dirty="0">
                <a:solidFill>
                  <a:srgbClr val="FFFF00"/>
                </a:solidFill>
                <a:latin typeface="微软雅黑" panose="020B0503020204020204" pitchFamily="34" charset="-122"/>
                <a:ea typeface="微软雅黑" panose="020B0503020204020204" pitchFamily="34" charset="-122"/>
              </a:rPr>
              <a:t>殖民扩张和掠夺</a:t>
            </a:r>
            <a:r>
              <a:rPr lang="zh-CN" altLang="en-US" sz="1600" dirty="0">
                <a:solidFill>
                  <a:schemeClr val="bg1"/>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1351" b="1" dirty="0">
                <a:solidFill>
                  <a:srgbClr val="FFFF00"/>
                </a:solidFill>
                <a:latin typeface="微软雅黑" panose="020B0503020204020204" pitchFamily="34" charset="-122"/>
                <a:ea typeface="微软雅黑" panose="020B0503020204020204" pitchFamily="34" charset="-122"/>
              </a:rPr>
              <a:t>时而大唱中国威胁论、时而又唱中国崩溃</a:t>
            </a:r>
            <a:r>
              <a:rPr lang="zh-CN" altLang="en-US" sz="1600" b="1" dirty="0">
                <a:solidFill>
                  <a:srgbClr val="FFFF00"/>
                </a:solidFill>
                <a:latin typeface="微软雅黑" panose="020B0503020204020204" pitchFamily="34" charset="-122"/>
                <a:ea typeface="微软雅黑" panose="020B0503020204020204" pitchFamily="34" charset="-122"/>
              </a:rPr>
              <a:t>论</a:t>
            </a:r>
            <a:r>
              <a:rPr lang="zh-CN" altLang="en-US" sz="1600" dirty="0">
                <a:solidFill>
                  <a:schemeClr val="bg1"/>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3" name="图片 22" descr="图片包含 物体&#10;&#10;已生成极高可信度的说明">
            <a:extLst>
              <a:ext uri="{FF2B5EF4-FFF2-40B4-BE49-F238E27FC236}">
                <a16:creationId xmlns:a16="http://schemas.microsoft.com/office/drawing/2014/main" xmlns="" id="{14499FCF-1F18-4B02-8B67-1BF6B6E44D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9" name="图片 8" descr="图片包含 户外艺术系列&#10;&#10;已生成高可信度的说明">
            <a:extLst>
              <a:ext uri="{FF2B5EF4-FFF2-40B4-BE49-F238E27FC236}">
                <a16:creationId xmlns:a16="http://schemas.microsoft.com/office/drawing/2014/main" xmlns="" id="{28E09D2A-2463-416A-8DA6-6B6B621E02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419" y="-39948"/>
            <a:ext cx="3110294" cy="2499709"/>
          </a:xfrm>
          <a:prstGeom prst="rect">
            <a:avLst/>
          </a:prstGeom>
        </p:spPr>
      </p:pic>
      <p:pic>
        <p:nvPicPr>
          <p:cNvPr id="11" name="图片 10" descr="图片包含 天空, 平面, 航空器, 运输&#10;&#10;已生成极高可信度的说明">
            <a:extLst>
              <a:ext uri="{FF2B5EF4-FFF2-40B4-BE49-F238E27FC236}">
                <a16:creationId xmlns:a16="http://schemas.microsoft.com/office/drawing/2014/main" xmlns="" id="{A11CCAA5-76DD-4E6F-8CAD-EDCEFCA432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7496" y="1449970"/>
            <a:ext cx="2352861" cy="1182527"/>
          </a:xfrm>
          <a:prstGeom prst="rect">
            <a:avLst/>
          </a:prstGeom>
        </p:spPr>
      </p:pic>
    </p:spTree>
    <p:extLst>
      <p:ext uri="{BB962C8B-B14F-4D97-AF65-F5344CB8AC3E}">
        <p14:creationId xmlns:p14="http://schemas.microsoft.com/office/powerpoint/2010/main" val="27615397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500"/>
                                        <p:tgtEl>
                                          <p:spTgt spid="7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ppt_x"/>
                                          </p:val>
                                        </p:tav>
                                        <p:tav tm="100000">
                                          <p:val>
                                            <p:strVal val="#ppt_x"/>
                                          </p:val>
                                        </p:tav>
                                      </p:tavLst>
                                    </p:anim>
                                    <p:anim calcmode="lin" valueType="num">
                                      <p:cBhvr additive="base">
                                        <p:cTn id="12" dur="500" fill="hold"/>
                                        <p:tgtEl>
                                          <p:spTgt spid="1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0453" y="1710701"/>
            <a:ext cx="9901028" cy="2902225"/>
            <a:chOff x="1197699" y="2239618"/>
            <a:chExt cx="9901028" cy="2902225"/>
          </a:xfrm>
          <a:solidFill>
            <a:schemeClr val="accent1">
              <a:lumMod val="50000"/>
            </a:schemeClr>
          </a:solidFill>
        </p:grpSpPr>
        <p:grpSp>
          <p:nvGrpSpPr>
            <p:cNvPr id="25" name="组合 24"/>
            <p:cNvGrpSpPr/>
            <p:nvPr/>
          </p:nvGrpSpPr>
          <p:grpSpPr>
            <a:xfrm>
              <a:off x="1197699" y="2239618"/>
              <a:ext cx="9901028" cy="2902225"/>
              <a:chOff x="2544918" y="3349625"/>
              <a:chExt cx="7027552" cy="2409825"/>
            </a:xfrm>
            <a:grpFill/>
          </p:grpSpPr>
          <p:sp>
            <p:nvSpPr>
              <p:cNvPr id="19" name="任意多边形 20"/>
              <p:cNvSpPr/>
              <p:nvPr/>
            </p:nvSpPr>
            <p:spPr bwMode="auto">
              <a:xfrm>
                <a:off x="2544918" y="3633788"/>
                <a:ext cx="3432175" cy="2070100"/>
              </a:xfrm>
              <a:custGeom>
                <a:avLst/>
                <a:gdLst>
                  <a:gd name="T0" fmla="*/ 3342029 w 3432175"/>
                  <a:gd name="T1" fmla="*/ 910646 h 2070100"/>
                  <a:gd name="T2" fmla="*/ 3409489 w 3432175"/>
                  <a:gd name="T3" fmla="*/ 955583 h 2070100"/>
                  <a:gd name="T4" fmla="*/ 3411185 w 3432175"/>
                  <a:gd name="T5" fmla="*/ 955917 h 2070100"/>
                  <a:gd name="T6" fmla="*/ 3409489 w 3432175"/>
                  <a:gd name="T7" fmla="*/ 955583 h 2070100"/>
                  <a:gd name="T8" fmla="*/ 3342029 w 3432175"/>
                  <a:gd name="T9" fmla="*/ 910646 h 2070100"/>
                  <a:gd name="T10" fmla="*/ 2439585 w 3432175"/>
                  <a:gd name="T11" fmla="*/ 0 h 2070100"/>
                  <a:gd name="T12" fmla="*/ 2439585 w 3432175"/>
                  <a:gd name="T13" fmla="*/ 0 h 2070100"/>
                  <a:gd name="T14" fmla="*/ 2456309 w 3432175"/>
                  <a:gd name="T15" fmla="*/ 24926 h 2070100"/>
                  <a:gd name="T16" fmla="*/ 2439585 w 3432175"/>
                  <a:gd name="T17" fmla="*/ 0 h 2070100"/>
                  <a:gd name="T18" fmla="*/ 104442 w 3432175"/>
                  <a:gd name="T19" fmla="*/ 0 h 2070100"/>
                  <a:gd name="T20" fmla="*/ 2225843 w 3432175"/>
                  <a:gd name="T21" fmla="*/ 0 h 2070100"/>
                  <a:gd name="T22" fmla="*/ 2398981 w 3432175"/>
                  <a:gd name="T23" fmla="*/ 0 h 2070100"/>
                  <a:gd name="T24" fmla="*/ 2418815 w 3432175"/>
                  <a:gd name="T25" fmla="*/ 69622 h 2070100"/>
                  <a:gd name="T26" fmla="*/ 2455989 w 3432175"/>
                  <a:gd name="T27" fmla="*/ 126739 h 2070100"/>
                  <a:gd name="T28" fmla="*/ 3342221 w 3432175"/>
                  <a:gd name="T29" fmla="*/ 1012459 h 2070100"/>
                  <a:gd name="T30" fmla="*/ 3409721 w 3432175"/>
                  <a:gd name="T31" fmla="*/ 1057396 h 2070100"/>
                  <a:gd name="T32" fmla="*/ 3432175 w 3432175"/>
                  <a:gd name="T33" fmla="*/ 1061805 h 2070100"/>
                  <a:gd name="T34" fmla="*/ 3432175 w 3432175"/>
                  <a:gd name="T35" fmla="*/ 1961907 h 2070100"/>
                  <a:gd name="T36" fmla="*/ 3327733 w 3432175"/>
                  <a:gd name="T37" fmla="*/ 2070100 h 2070100"/>
                  <a:gd name="T38" fmla="*/ 104442 w 3432175"/>
                  <a:gd name="T39" fmla="*/ 2070100 h 2070100"/>
                  <a:gd name="T40" fmla="*/ 0 w 3432175"/>
                  <a:gd name="T41" fmla="*/ 1961907 h 2070100"/>
                  <a:gd name="T42" fmla="*/ 0 w 3432175"/>
                  <a:gd name="T43" fmla="*/ 108194 h 2070100"/>
                  <a:gd name="T44" fmla="*/ 104442 w 3432175"/>
                  <a:gd name="T45" fmla="*/ 0 h 2070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2175"/>
                  <a:gd name="T70" fmla="*/ 0 h 2070100"/>
                  <a:gd name="T71" fmla="*/ 3432175 w 3432175"/>
                  <a:gd name="T72" fmla="*/ 2070100 h 2070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2175" h="2070100">
                    <a:moveTo>
                      <a:pt x="3342028" y="910646"/>
                    </a:moveTo>
                    <a:cubicBezTo>
                      <a:pt x="3362000" y="930618"/>
                      <a:pt x="3385012" y="945597"/>
                      <a:pt x="3409488" y="955583"/>
                    </a:cubicBezTo>
                    <a:lnTo>
                      <a:pt x="3411185" y="955917"/>
                    </a:lnTo>
                    <a:lnTo>
                      <a:pt x="3409488" y="955583"/>
                    </a:lnTo>
                    <a:cubicBezTo>
                      <a:pt x="3385011" y="945597"/>
                      <a:pt x="3362000" y="930618"/>
                      <a:pt x="3342028" y="910646"/>
                    </a:cubicBezTo>
                    <a:close/>
                    <a:moveTo>
                      <a:pt x="2439584" y="0"/>
                    </a:moveTo>
                    <a:lnTo>
                      <a:pt x="2439584" y="0"/>
                    </a:lnTo>
                    <a:lnTo>
                      <a:pt x="2456309" y="24926"/>
                    </a:lnTo>
                    <a:lnTo>
                      <a:pt x="2439584" y="0"/>
                    </a:lnTo>
                    <a:close/>
                    <a:moveTo>
                      <a:pt x="104442" y="0"/>
                    </a:moveTo>
                    <a:cubicBezTo>
                      <a:pt x="1073947" y="0"/>
                      <a:pt x="1751845" y="0"/>
                      <a:pt x="2225842" y="0"/>
                    </a:cubicBezTo>
                    <a:lnTo>
                      <a:pt x="2398980" y="0"/>
                    </a:lnTo>
                    <a:lnTo>
                      <a:pt x="2418814" y="69622"/>
                    </a:lnTo>
                    <a:cubicBezTo>
                      <a:pt x="2428579" y="92141"/>
                      <a:pt x="2441001" y="111760"/>
                      <a:pt x="2455988" y="126739"/>
                    </a:cubicBezTo>
                    <a:cubicBezTo>
                      <a:pt x="2455988" y="126739"/>
                      <a:pt x="2455988" y="126739"/>
                      <a:pt x="3342220" y="1012459"/>
                    </a:cubicBezTo>
                    <a:cubicBezTo>
                      <a:pt x="3362204" y="1032431"/>
                      <a:pt x="3385229" y="1047410"/>
                      <a:pt x="3409720" y="1057396"/>
                    </a:cubicBezTo>
                    <a:lnTo>
                      <a:pt x="3432175" y="1061805"/>
                    </a:lnTo>
                    <a:lnTo>
                      <a:pt x="3432175" y="1961907"/>
                    </a:lnTo>
                    <a:cubicBezTo>
                      <a:pt x="3432175" y="2023216"/>
                      <a:pt x="3385356" y="2070100"/>
                      <a:pt x="3327733" y="2070100"/>
                    </a:cubicBezTo>
                    <a:cubicBezTo>
                      <a:pt x="104442" y="2070100"/>
                      <a:pt x="104442" y="2070100"/>
                      <a:pt x="104442" y="2070100"/>
                    </a:cubicBezTo>
                    <a:cubicBezTo>
                      <a:pt x="46819" y="2070100"/>
                      <a:pt x="0" y="2023216"/>
                      <a:pt x="0" y="1961907"/>
                    </a:cubicBezTo>
                    <a:cubicBezTo>
                      <a:pt x="0" y="108194"/>
                      <a:pt x="0" y="108194"/>
                      <a:pt x="0" y="108194"/>
                    </a:cubicBezTo>
                    <a:cubicBezTo>
                      <a:pt x="0" y="46884"/>
                      <a:pt x="46819" y="0"/>
                      <a:pt x="104442" y="0"/>
                    </a:cubicBezTo>
                    <a:close/>
                  </a:path>
                </a:pathLst>
              </a:custGeom>
              <a:solidFill>
                <a:schemeClr val="accent1">
                  <a:lumMod val="60000"/>
                  <a:lumOff val="40000"/>
                </a:schemeClr>
              </a:solidFill>
              <a:ln w="9525">
                <a:noFill/>
                <a:round/>
              </a:ln>
            </p:spPr>
            <p:txBody>
              <a:bodyPr anchor="ctr"/>
              <a:lstStyle/>
              <a:p>
                <a:endParaRPr lang="zh-CN" altLang="en-US" sz="1351" dirty="0">
                  <a:ea typeface="微软雅黑" panose="020B0503020204020204" pitchFamily="34" charset="-122"/>
                </a:endParaRPr>
              </a:p>
            </p:txBody>
          </p:sp>
          <p:sp>
            <p:nvSpPr>
              <p:cNvPr id="5" name="任意多边形 6"/>
              <p:cNvSpPr/>
              <p:nvPr/>
            </p:nvSpPr>
            <p:spPr bwMode="auto">
              <a:xfrm>
                <a:off x="2574925" y="3375025"/>
                <a:ext cx="2403475" cy="163513"/>
              </a:xfrm>
              <a:custGeom>
                <a:avLst/>
                <a:gdLst>
                  <a:gd name="T0" fmla="*/ 0 w 2402894"/>
                  <a:gd name="T1" fmla="*/ 0 h 164148"/>
                  <a:gd name="T2" fmla="*/ 104492 w 2402894"/>
                  <a:gd name="T3" fmla="*/ 107357 h 164148"/>
                  <a:gd name="T4" fmla="*/ 2264890 w 2402894"/>
                  <a:gd name="T5" fmla="*/ 107357 h 164148"/>
                  <a:gd name="T6" fmla="*/ 2404055 w 2402894"/>
                  <a:gd name="T7" fmla="*/ 107357 h 164148"/>
                  <a:gd name="T8" fmla="*/ 2397550 w 2402894"/>
                  <a:gd name="T9" fmla="*/ 139847 h 164148"/>
                  <a:gd name="T10" fmla="*/ 2402163 w 2402894"/>
                  <a:gd name="T11" fmla="*/ 162880 h 164148"/>
                  <a:gd name="T12" fmla="*/ 2264890 w 2402894"/>
                  <a:gd name="T13" fmla="*/ 162880 h 164148"/>
                  <a:gd name="T14" fmla="*/ 104492 w 2402894"/>
                  <a:gd name="T15" fmla="*/ 162880 h 164148"/>
                  <a:gd name="T16" fmla="*/ 0 w 2402894"/>
                  <a:gd name="T17" fmla="*/ 55523 h 164148"/>
                  <a:gd name="T18" fmla="*/ 0 w 2402894"/>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02894"/>
                  <a:gd name="T31" fmla="*/ 0 h 164148"/>
                  <a:gd name="T32" fmla="*/ 2402894 w 2402894"/>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02894" h="164148">
                    <a:moveTo>
                      <a:pt x="0" y="0"/>
                    </a:moveTo>
                    <a:cubicBezTo>
                      <a:pt x="0" y="61309"/>
                      <a:pt x="46819" y="108193"/>
                      <a:pt x="104442" y="108193"/>
                    </a:cubicBezTo>
                    <a:cubicBezTo>
                      <a:pt x="104442" y="108193"/>
                      <a:pt x="104442" y="108193"/>
                      <a:pt x="2263795" y="108193"/>
                    </a:cubicBezTo>
                    <a:lnTo>
                      <a:pt x="2402894" y="108193"/>
                    </a:lnTo>
                    <a:lnTo>
                      <a:pt x="2396392" y="140935"/>
                    </a:lnTo>
                    <a:lnTo>
                      <a:pt x="2401002" y="164148"/>
                    </a:lnTo>
                    <a:lnTo>
                      <a:pt x="2263795" y="164148"/>
                    </a:lnTo>
                    <a:cubicBezTo>
                      <a:pt x="104442" y="164148"/>
                      <a:pt x="104442" y="164148"/>
                      <a:pt x="104442" y="164148"/>
                    </a:cubicBezTo>
                    <a:cubicBezTo>
                      <a:pt x="46819"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 name="任意多边形 9"/>
              <p:cNvSpPr/>
              <p:nvPr/>
            </p:nvSpPr>
            <p:spPr bwMode="auto">
              <a:xfrm>
                <a:off x="2574925" y="5595938"/>
                <a:ext cx="3432175" cy="163512"/>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9" name="任意多边形 10"/>
              <p:cNvSpPr/>
              <p:nvPr/>
            </p:nvSpPr>
            <p:spPr bwMode="auto">
              <a:xfrm>
                <a:off x="6122988" y="5595938"/>
                <a:ext cx="3435350" cy="163512"/>
              </a:xfrm>
              <a:custGeom>
                <a:avLst/>
                <a:gdLst>
                  <a:gd name="T0" fmla="*/ 0 w 3435350"/>
                  <a:gd name="T1" fmla="*/ 0 h 164148"/>
                  <a:gd name="T2" fmla="*/ 108030 w 3435350"/>
                  <a:gd name="T3" fmla="*/ 107356 h 164148"/>
                  <a:gd name="T4" fmla="*/ 3327320 w 3435350"/>
                  <a:gd name="T5" fmla="*/ 107356 h 164148"/>
                  <a:gd name="T6" fmla="*/ 3435350 w 3435350"/>
                  <a:gd name="T7" fmla="*/ 0 h 164148"/>
                  <a:gd name="T8" fmla="*/ 3435350 w 3435350"/>
                  <a:gd name="T9" fmla="*/ 55522 h 164148"/>
                  <a:gd name="T10" fmla="*/ 3327320 w 3435350"/>
                  <a:gd name="T11" fmla="*/ 162878 h 164148"/>
                  <a:gd name="T12" fmla="*/ 108030 w 3435350"/>
                  <a:gd name="T13" fmla="*/ 162878 h 164148"/>
                  <a:gd name="T14" fmla="*/ 0 w 3435350"/>
                  <a:gd name="T15" fmla="*/ 55522 h 164148"/>
                  <a:gd name="T16" fmla="*/ 0 w 3435350"/>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5350"/>
                  <a:gd name="T28" fmla="*/ 0 h 164148"/>
                  <a:gd name="T29" fmla="*/ 3435350 w 3435350"/>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5350" h="164148">
                    <a:moveTo>
                      <a:pt x="0" y="0"/>
                    </a:moveTo>
                    <a:cubicBezTo>
                      <a:pt x="0" y="61309"/>
                      <a:pt x="46813" y="108193"/>
                      <a:pt x="108030" y="108193"/>
                    </a:cubicBezTo>
                    <a:cubicBezTo>
                      <a:pt x="108030" y="108193"/>
                      <a:pt x="108030" y="108193"/>
                      <a:pt x="3327320" y="108193"/>
                    </a:cubicBezTo>
                    <a:cubicBezTo>
                      <a:pt x="3384936" y="108193"/>
                      <a:pt x="3435350" y="61309"/>
                      <a:pt x="3435350" y="0"/>
                    </a:cubicBezTo>
                    <a:lnTo>
                      <a:pt x="3435350" y="55955"/>
                    </a:lnTo>
                    <a:cubicBezTo>
                      <a:pt x="3435350" y="117264"/>
                      <a:pt x="3384936" y="164148"/>
                      <a:pt x="3327320" y="164148"/>
                    </a:cubicBezTo>
                    <a:cubicBezTo>
                      <a:pt x="108030" y="164148"/>
                      <a:pt x="108030" y="164148"/>
                      <a:pt x="108030" y="164148"/>
                    </a:cubicBezTo>
                    <a:cubicBezTo>
                      <a:pt x="46813"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14" name="任意多边形 15"/>
              <p:cNvSpPr/>
              <p:nvPr/>
            </p:nvSpPr>
            <p:spPr bwMode="auto">
              <a:xfrm>
                <a:off x="7140575" y="3375025"/>
                <a:ext cx="2417763" cy="163513"/>
              </a:xfrm>
              <a:custGeom>
                <a:avLst/>
                <a:gdLst>
                  <a:gd name="T0" fmla="*/ 2418095 w 2417431"/>
                  <a:gd name="T1" fmla="*/ 0 h 164148"/>
                  <a:gd name="T2" fmla="*/ 2418095 w 2417431"/>
                  <a:gd name="T3" fmla="*/ 55523 h 164148"/>
                  <a:gd name="T4" fmla="*/ 2310036 w 2417431"/>
                  <a:gd name="T5" fmla="*/ 162880 h 164148"/>
                  <a:gd name="T6" fmla="*/ 136261 w 2417431"/>
                  <a:gd name="T7" fmla="*/ 162880 h 164148"/>
                  <a:gd name="T8" fmla="*/ 1892 w 2417431"/>
                  <a:gd name="T9" fmla="*/ 162880 h 164148"/>
                  <a:gd name="T10" fmla="*/ 6503 w 2417431"/>
                  <a:gd name="T11" fmla="*/ 139847 h 164148"/>
                  <a:gd name="T12" fmla="*/ 0 w 2417431"/>
                  <a:gd name="T13" fmla="*/ 107357 h 164148"/>
                  <a:gd name="T14" fmla="*/ 136261 w 2417431"/>
                  <a:gd name="T15" fmla="*/ 107357 h 164148"/>
                  <a:gd name="T16" fmla="*/ 2310036 w 2417431"/>
                  <a:gd name="T17" fmla="*/ 107357 h 164148"/>
                  <a:gd name="T18" fmla="*/ 2418095 w 2417431"/>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7431"/>
                  <a:gd name="T31" fmla="*/ 0 h 164148"/>
                  <a:gd name="T32" fmla="*/ 2417431 w 2417431"/>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7431" h="164148">
                    <a:moveTo>
                      <a:pt x="2417431" y="0"/>
                    </a:moveTo>
                    <a:lnTo>
                      <a:pt x="2417431" y="55955"/>
                    </a:lnTo>
                    <a:cubicBezTo>
                      <a:pt x="2417431" y="117264"/>
                      <a:pt x="2367017" y="164148"/>
                      <a:pt x="2309401" y="164148"/>
                    </a:cubicBezTo>
                    <a:cubicBezTo>
                      <a:pt x="1303373" y="164148"/>
                      <a:pt x="611729" y="164148"/>
                      <a:pt x="136223" y="164148"/>
                    </a:cubicBezTo>
                    <a:lnTo>
                      <a:pt x="1892" y="164148"/>
                    </a:lnTo>
                    <a:lnTo>
                      <a:pt x="6501" y="140935"/>
                    </a:lnTo>
                    <a:lnTo>
                      <a:pt x="0" y="108193"/>
                    </a:lnTo>
                    <a:lnTo>
                      <a:pt x="136223" y="108193"/>
                    </a:lnTo>
                    <a:cubicBezTo>
                      <a:pt x="611729" y="108193"/>
                      <a:pt x="1303373" y="108193"/>
                      <a:pt x="2309401" y="108193"/>
                    </a:cubicBezTo>
                    <a:cubicBezTo>
                      <a:pt x="2367017" y="108193"/>
                      <a:pt x="2417431" y="61309"/>
                      <a:pt x="2417431" y="0"/>
                    </a:cubicBez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15" name="任意多边形 16"/>
              <p:cNvSpPr/>
              <p:nvPr/>
            </p:nvSpPr>
            <p:spPr bwMode="auto">
              <a:xfrm>
                <a:off x="4967288" y="3349625"/>
                <a:ext cx="2182812" cy="1355725"/>
              </a:xfrm>
              <a:custGeom>
                <a:avLst/>
                <a:gdLst>
                  <a:gd name="T0" fmla="*/ 13794 w 2182678"/>
                  <a:gd name="T1" fmla="*/ 116192 h 1355631"/>
                  <a:gd name="T2" fmla="*/ 3944 w 2182678"/>
                  <a:gd name="T3" fmla="*/ 165795 h 1355631"/>
                  <a:gd name="T4" fmla="*/ 63869 w 2182678"/>
                  <a:gd name="T5" fmla="*/ 308224 h 1355631"/>
                  <a:gd name="T6" fmla="*/ 949696 w 2182678"/>
                  <a:gd name="T7" fmla="*/ 1194068 h 1355631"/>
                  <a:gd name="T8" fmla="*/ 1234551 w 2182678"/>
                  <a:gd name="T9" fmla="*/ 1194068 h 1355631"/>
                  <a:gd name="T10" fmla="*/ 2120378 w 2182678"/>
                  <a:gd name="T11" fmla="*/ 308224 h 1355631"/>
                  <a:gd name="T12" fmla="*/ 2165321 w 2182678"/>
                  <a:gd name="T13" fmla="*/ 241245 h 1355631"/>
                  <a:gd name="T14" fmla="*/ 2180164 w 2182678"/>
                  <a:gd name="T15" fmla="*/ 166492 h 1355631"/>
                  <a:gd name="T16" fmla="*/ 2182946 w 2182678"/>
                  <a:gd name="T17" fmla="*/ 217251 h 1355631"/>
                  <a:gd name="T18" fmla="*/ 2121248 w 2182678"/>
                  <a:gd name="T19" fmla="*/ 410051 h 1355631"/>
                  <a:gd name="T20" fmla="*/ 1234909 w 2182678"/>
                  <a:gd name="T21" fmla="*/ 1295895 h 1355631"/>
                  <a:gd name="T22" fmla="*/ 949888 w 2182678"/>
                  <a:gd name="T23" fmla="*/ 1295895 h 1355631"/>
                  <a:gd name="T24" fmla="*/ 63548 w 2182678"/>
                  <a:gd name="T25" fmla="*/ 410051 h 1355631"/>
                  <a:gd name="T26" fmla="*/ 12714 w 2182678"/>
                  <a:gd name="T27" fmla="*/ 118896 h 1355631"/>
                  <a:gd name="T28" fmla="*/ 13794 w 2182678"/>
                  <a:gd name="T29" fmla="*/ 116192 h 1355631"/>
                  <a:gd name="T30" fmla="*/ 2168167 w 2182678"/>
                  <a:gd name="T31" fmla="*/ 104681 h 1355631"/>
                  <a:gd name="T32" fmla="*/ 2169151 w 2182678"/>
                  <a:gd name="T33" fmla="*/ 107172 h 1355631"/>
                  <a:gd name="T34" fmla="*/ 2179836 w 2182678"/>
                  <a:gd name="T35" fmla="*/ 160502 h 1355631"/>
                  <a:gd name="T36" fmla="*/ 2180060 w 2182678"/>
                  <a:gd name="T37" fmla="*/ 164569 h 1355631"/>
                  <a:gd name="T38" fmla="*/ 2168167 w 2182678"/>
                  <a:gd name="T39" fmla="*/ 104681 h 1355631"/>
                  <a:gd name="T40" fmla="*/ 2097013 w 2182678"/>
                  <a:gd name="T41" fmla="*/ 0 h 1355631"/>
                  <a:gd name="T42" fmla="*/ 2097571 w 2182678"/>
                  <a:gd name="T43" fmla="*/ 491 h 1355631"/>
                  <a:gd name="T44" fmla="*/ 2124724 w 2182678"/>
                  <a:gd name="T45" fmla="*/ 24451 h 1355631"/>
                  <a:gd name="T46" fmla="*/ 2150808 w 2182678"/>
                  <a:gd name="T47" fmla="*/ 60682 h 1355631"/>
                  <a:gd name="T48" fmla="*/ 2158501 w 2182678"/>
                  <a:gd name="T49" fmla="*/ 80184 h 1355631"/>
                  <a:gd name="T50" fmla="*/ 2120378 w 2182678"/>
                  <a:gd name="T51" fmla="*/ 23367 h 1355631"/>
                  <a:gd name="T52" fmla="*/ 2106537 w 2182678"/>
                  <a:gd name="T53" fmla="*/ 9526 h 1355631"/>
                  <a:gd name="T54" fmla="*/ 2097013 w 2182678"/>
                  <a:gd name="T55" fmla="*/ 0 h 13556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82678"/>
                  <a:gd name="T85" fmla="*/ 0 h 1355631"/>
                  <a:gd name="T86" fmla="*/ 2182678 w 2182678"/>
                  <a:gd name="T87" fmla="*/ 1355631 h 13556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82678" h="1355631">
                    <a:moveTo>
                      <a:pt x="13792" y="116176"/>
                    </a:moveTo>
                    <a:lnTo>
                      <a:pt x="3944" y="165773"/>
                    </a:lnTo>
                    <a:cubicBezTo>
                      <a:pt x="3944" y="217005"/>
                      <a:pt x="23917" y="268238"/>
                      <a:pt x="63861" y="308182"/>
                    </a:cubicBezTo>
                    <a:cubicBezTo>
                      <a:pt x="63861" y="308182"/>
                      <a:pt x="63861" y="308182"/>
                      <a:pt x="949580" y="1193902"/>
                    </a:cubicBezTo>
                    <a:cubicBezTo>
                      <a:pt x="1029468" y="1273790"/>
                      <a:pt x="1157984" y="1273790"/>
                      <a:pt x="1234399" y="1193902"/>
                    </a:cubicBezTo>
                    <a:lnTo>
                      <a:pt x="2120119" y="308182"/>
                    </a:lnTo>
                    <a:cubicBezTo>
                      <a:pt x="2140091" y="288210"/>
                      <a:pt x="2155070" y="265416"/>
                      <a:pt x="2165056" y="241211"/>
                    </a:cubicBezTo>
                    <a:lnTo>
                      <a:pt x="2179897" y="166468"/>
                    </a:lnTo>
                    <a:lnTo>
                      <a:pt x="2182678" y="217221"/>
                    </a:lnTo>
                    <a:cubicBezTo>
                      <a:pt x="2181809" y="293636"/>
                      <a:pt x="2160957" y="370051"/>
                      <a:pt x="2120989" y="409995"/>
                    </a:cubicBezTo>
                    <a:lnTo>
                      <a:pt x="1234757" y="1295715"/>
                    </a:lnTo>
                    <a:cubicBezTo>
                      <a:pt x="1158297" y="1375603"/>
                      <a:pt x="1029707" y="1375603"/>
                      <a:pt x="949772" y="1295715"/>
                    </a:cubicBezTo>
                    <a:cubicBezTo>
                      <a:pt x="63540" y="409995"/>
                      <a:pt x="63540" y="409995"/>
                      <a:pt x="63540" y="409995"/>
                    </a:cubicBezTo>
                    <a:cubicBezTo>
                      <a:pt x="3589" y="350079"/>
                      <a:pt x="-15309" y="215919"/>
                      <a:pt x="12712" y="118880"/>
                    </a:cubicBezTo>
                    <a:lnTo>
                      <a:pt x="13792" y="116176"/>
                    </a:lnTo>
                    <a:close/>
                    <a:moveTo>
                      <a:pt x="2167902" y="104667"/>
                    </a:moveTo>
                    <a:lnTo>
                      <a:pt x="2168885" y="107158"/>
                    </a:lnTo>
                    <a:cubicBezTo>
                      <a:pt x="2173718" y="123982"/>
                      <a:pt x="2177275" y="141946"/>
                      <a:pt x="2179569" y="160480"/>
                    </a:cubicBezTo>
                    <a:lnTo>
                      <a:pt x="2179792" y="164547"/>
                    </a:lnTo>
                    <a:lnTo>
                      <a:pt x="2167902" y="104667"/>
                    </a:lnTo>
                    <a:close/>
                    <a:moveTo>
                      <a:pt x="2096756" y="0"/>
                    </a:moveTo>
                    <a:lnTo>
                      <a:pt x="2097313" y="491"/>
                    </a:lnTo>
                    <a:cubicBezTo>
                      <a:pt x="2124464" y="24447"/>
                      <a:pt x="2124464" y="24447"/>
                      <a:pt x="2124464" y="24447"/>
                    </a:cubicBezTo>
                    <a:cubicBezTo>
                      <a:pt x="2134456" y="34433"/>
                      <a:pt x="2143145" y="46699"/>
                      <a:pt x="2150544" y="60674"/>
                    </a:cubicBezTo>
                    <a:lnTo>
                      <a:pt x="2158237" y="80172"/>
                    </a:lnTo>
                    <a:lnTo>
                      <a:pt x="2120119" y="23363"/>
                    </a:lnTo>
                    <a:cubicBezTo>
                      <a:pt x="2120119" y="23363"/>
                      <a:pt x="2120119" y="23363"/>
                      <a:pt x="2106279" y="9524"/>
                    </a:cubicBezTo>
                    <a:lnTo>
                      <a:pt x="2096756"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20" name="任意多边形 21"/>
              <p:cNvSpPr/>
              <p:nvPr/>
            </p:nvSpPr>
            <p:spPr bwMode="auto">
              <a:xfrm>
                <a:off x="6137120" y="3633788"/>
                <a:ext cx="3435350" cy="2070100"/>
              </a:xfrm>
              <a:custGeom>
                <a:avLst/>
                <a:gdLst>
                  <a:gd name="T0" fmla="*/ 1017354 w 3435350"/>
                  <a:gd name="T1" fmla="*/ 0 h 2070100"/>
                  <a:gd name="T2" fmla="*/ 1170647 w 3435350"/>
                  <a:gd name="T3" fmla="*/ 0 h 2070100"/>
                  <a:gd name="T4" fmla="*/ 3327320 w 3435350"/>
                  <a:gd name="T5" fmla="*/ 0 h 2070100"/>
                  <a:gd name="T6" fmla="*/ 3435350 w 3435350"/>
                  <a:gd name="T7" fmla="*/ 108194 h 2070100"/>
                  <a:gd name="T8" fmla="*/ 3435350 w 3435350"/>
                  <a:gd name="T9" fmla="*/ 1961907 h 2070100"/>
                  <a:gd name="T10" fmla="*/ 3327320 w 3435350"/>
                  <a:gd name="T11" fmla="*/ 2070100 h 2070100"/>
                  <a:gd name="T12" fmla="*/ 108030 w 3435350"/>
                  <a:gd name="T13" fmla="*/ 2070100 h 2070100"/>
                  <a:gd name="T14" fmla="*/ 0 w 3435350"/>
                  <a:gd name="T15" fmla="*/ 1961907 h 2070100"/>
                  <a:gd name="T16" fmla="*/ 0 w 3435350"/>
                  <a:gd name="T17" fmla="*/ 1191033 h 2070100"/>
                  <a:gd name="T18" fmla="*/ 0 w 3435350"/>
                  <a:gd name="T19" fmla="*/ 1060089 h 2070100"/>
                  <a:gd name="T20" fmla="*/ 13598 w 3435350"/>
                  <a:gd name="T21" fmla="*/ 1057396 h 2070100"/>
                  <a:gd name="T22" fmla="*/ 79142 w 3435350"/>
                  <a:gd name="T23" fmla="*/ 1012459 h 2070100"/>
                  <a:gd name="T24" fmla="*/ 965374 w 3435350"/>
                  <a:gd name="T25" fmla="*/ 126739 h 2070100"/>
                  <a:gd name="T26" fmla="*/ 1010881 w 3435350"/>
                  <a:gd name="T27" fmla="*/ 44029 h 2070100"/>
                  <a:gd name="T28" fmla="*/ 1017354 w 3435350"/>
                  <a:gd name="T29" fmla="*/ 0 h 2070100"/>
                  <a:gd name="T30" fmla="*/ 981229 w 3435350"/>
                  <a:gd name="T31" fmla="*/ 0 h 2070100"/>
                  <a:gd name="T32" fmla="*/ 981229 w 3435350"/>
                  <a:gd name="T33" fmla="*/ 0 h 2070100"/>
                  <a:gd name="T34" fmla="*/ 964504 w 3435350"/>
                  <a:gd name="T35" fmla="*/ 24926 h 2070100"/>
                  <a:gd name="T36" fmla="*/ 981229 w 3435350"/>
                  <a:gd name="T37" fmla="*/ 0 h 2070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35350"/>
                  <a:gd name="T58" fmla="*/ 0 h 2070100"/>
                  <a:gd name="T59" fmla="*/ 3435350 w 3435350"/>
                  <a:gd name="T60" fmla="*/ 2070100 h 2070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35350" h="2070100">
                    <a:moveTo>
                      <a:pt x="1017354" y="0"/>
                    </a:moveTo>
                    <a:lnTo>
                      <a:pt x="1170647" y="0"/>
                    </a:lnTo>
                    <a:cubicBezTo>
                      <a:pt x="3327320" y="0"/>
                      <a:pt x="3327320" y="0"/>
                      <a:pt x="3327320" y="0"/>
                    </a:cubicBezTo>
                    <a:cubicBezTo>
                      <a:pt x="3384936" y="0"/>
                      <a:pt x="3435350" y="46884"/>
                      <a:pt x="3435350" y="108194"/>
                    </a:cubicBezTo>
                    <a:lnTo>
                      <a:pt x="3435350" y="1961907"/>
                    </a:lnTo>
                    <a:cubicBezTo>
                      <a:pt x="3435350" y="2023216"/>
                      <a:pt x="3384936" y="2070100"/>
                      <a:pt x="3327320" y="2070100"/>
                    </a:cubicBezTo>
                    <a:cubicBezTo>
                      <a:pt x="108030" y="2070100"/>
                      <a:pt x="108030" y="2070100"/>
                      <a:pt x="108030" y="2070100"/>
                    </a:cubicBezTo>
                    <a:cubicBezTo>
                      <a:pt x="46813" y="2070100"/>
                      <a:pt x="0" y="2023216"/>
                      <a:pt x="0" y="1961907"/>
                    </a:cubicBezTo>
                    <a:cubicBezTo>
                      <a:pt x="0" y="1657782"/>
                      <a:pt x="0" y="1403553"/>
                      <a:pt x="0" y="1191033"/>
                    </a:cubicBezTo>
                    <a:lnTo>
                      <a:pt x="0" y="1060089"/>
                    </a:lnTo>
                    <a:lnTo>
                      <a:pt x="13598" y="1057396"/>
                    </a:lnTo>
                    <a:cubicBezTo>
                      <a:pt x="37654" y="1047410"/>
                      <a:pt x="60027" y="1032431"/>
                      <a:pt x="79142" y="1012459"/>
                    </a:cubicBezTo>
                    <a:lnTo>
                      <a:pt x="965374" y="126739"/>
                    </a:lnTo>
                    <a:cubicBezTo>
                      <a:pt x="985358" y="106767"/>
                      <a:pt x="1000563" y="77677"/>
                      <a:pt x="1010881" y="44029"/>
                    </a:cubicBezTo>
                    <a:lnTo>
                      <a:pt x="1017354" y="0"/>
                    </a:lnTo>
                    <a:close/>
                    <a:moveTo>
                      <a:pt x="981229" y="0"/>
                    </a:moveTo>
                    <a:lnTo>
                      <a:pt x="981229" y="0"/>
                    </a:lnTo>
                    <a:lnTo>
                      <a:pt x="964504" y="24926"/>
                    </a:lnTo>
                    <a:lnTo>
                      <a:pt x="981229" y="0"/>
                    </a:lnTo>
                    <a:close/>
                  </a:path>
                </a:pathLst>
              </a:custGeom>
              <a:solidFill>
                <a:schemeClr val="accent1">
                  <a:lumMod val="60000"/>
                  <a:lumOff val="40000"/>
                </a:schemeClr>
              </a:solidFill>
              <a:ln w="9525">
                <a:noFill/>
                <a:round/>
              </a:ln>
            </p:spPr>
            <p:txBody>
              <a:bodyPr anchor="ctr"/>
              <a:lstStyle/>
              <a:p>
                <a:endParaRPr lang="zh-CN" altLang="en-US" sz="1351" dirty="0">
                  <a:ea typeface="微软雅黑" panose="020B0503020204020204" pitchFamily="34" charset="-122"/>
                </a:endParaRPr>
              </a:p>
            </p:txBody>
          </p:sp>
          <p:sp>
            <p:nvSpPr>
              <p:cNvPr id="16" name="TextBox 31"/>
              <p:cNvSpPr>
                <a:spLocks noChangeArrowheads="1"/>
              </p:cNvSpPr>
              <p:nvPr/>
            </p:nvSpPr>
            <p:spPr bwMode="auto">
              <a:xfrm>
                <a:off x="5053742" y="3505200"/>
                <a:ext cx="1989266" cy="650314"/>
              </a:xfrm>
              <a:prstGeom prst="roundRect">
                <a:avLst>
                  <a:gd name="adj" fmla="val 16667"/>
                </a:avLst>
              </a:prstGeom>
              <a:grpFill/>
              <a:ln w="9525">
                <a:noFill/>
                <a:round/>
              </a:ln>
            </p:spPr>
            <p:txBody>
              <a:bodyPr wrap="none">
                <a:spAutoFit/>
              </a:bodyPr>
              <a:lstStyle/>
              <a:p>
                <a:pPr algn="ctr" eaLnBrk="1" hangingPunct="1"/>
                <a:r>
                  <a:rPr lang="zh-CN" altLang="en-US" sz="4000" b="1" dirty="0">
                    <a:solidFill>
                      <a:srgbClr val="FFFFFF"/>
                    </a:solidFill>
                    <a:latin typeface="微软雅黑" panose="020B0503020204020204" pitchFamily="34" charset="-122"/>
                    <a:ea typeface="微软雅黑" panose="020B0503020204020204" pitchFamily="34" charset="-122"/>
                  </a:rPr>
                  <a:t>历史将证明</a:t>
                </a:r>
                <a:endParaRPr lang="id-ID" altLang="en-US" sz="4000" b="1" dirty="0">
                  <a:solidFill>
                    <a:srgbClr val="FFFFFF"/>
                  </a:solidFill>
                  <a:latin typeface="微软雅黑" panose="020B0503020204020204" pitchFamily="34" charset="-122"/>
                  <a:ea typeface="微软雅黑" panose="020B0503020204020204" pitchFamily="34" charset="-122"/>
                </a:endParaRPr>
              </a:p>
            </p:txBody>
          </p:sp>
          <p:sp>
            <p:nvSpPr>
              <p:cNvPr id="24" name="Rectangle 40"/>
              <p:cNvSpPr>
                <a:spLocks noChangeArrowheads="1"/>
              </p:cNvSpPr>
              <p:nvPr/>
            </p:nvSpPr>
            <p:spPr bwMode="auto">
              <a:xfrm>
                <a:off x="2838864" y="4249765"/>
                <a:ext cx="2708175" cy="697994"/>
              </a:xfrm>
              <a:prstGeom prst="rect">
                <a:avLst/>
              </a:prstGeom>
              <a:noFill/>
              <a:ln w="9525">
                <a:noFill/>
                <a:miter lim="800000"/>
              </a:ln>
            </p:spPr>
            <p:txBody>
              <a:bodyPr wrap="square">
                <a:spAutoFit/>
              </a:bodyPr>
              <a:lstStyle/>
              <a:p>
                <a:pPr>
                  <a:lnSpc>
                    <a:spcPct val="120000"/>
                  </a:lnSpc>
                </a:pPr>
                <a:r>
                  <a:rPr lang="zh-CN" altLang="en-US" sz="1351" dirty="0">
                    <a:solidFill>
                      <a:schemeClr val="bg1"/>
                    </a:solidFill>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sz="1351" dirty="0">
                  <a:solidFill>
                    <a:schemeClr val="bg1"/>
                  </a:solidFill>
                </a:endParaRPr>
              </a:p>
            </p:txBody>
          </p:sp>
        </p:grpSp>
        <p:sp>
          <p:nvSpPr>
            <p:cNvPr id="26" name="Rectangle 40"/>
            <p:cNvSpPr>
              <a:spLocks noChangeArrowheads="1"/>
            </p:cNvSpPr>
            <p:nvPr/>
          </p:nvSpPr>
          <p:spPr bwMode="auto">
            <a:xfrm>
              <a:off x="6961078" y="3502570"/>
              <a:ext cx="3723513" cy="591187"/>
            </a:xfrm>
            <a:prstGeom prst="rect">
              <a:avLst/>
            </a:prstGeom>
            <a:solidFill>
              <a:schemeClr val="accent1">
                <a:lumMod val="60000"/>
                <a:lumOff val="40000"/>
              </a:schemeClr>
            </a:solidFill>
            <a:ln w="9525">
              <a:noFill/>
              <a:miter lim="800000"/>
            </a:ln>
          </p:spPr>
          <p:txBody>
            <a:bodyPr wrap="square">
              <a:spAutoFit/>
            </a:bodyPr>
            <a:lstStyle/>
            <a:p>
              <a:pPr>
                <a:lnSpc>
                  <a:spcPct val="120000"/>
                </a:lnSpc>
              </a:pPr>
              <a:r>
                <a:rPr lang="zh-CN" altLang="en-US" sz="135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sz="1351" dirty="0">
                <a:solidFill>
                  <a:schemeClr val="bg1"/>
                </a:solidFill>
              </a:endParaRPr>
            </a:p>
          </p:txBody>
        </p:sp>
      </p:grpSp>
      <p:pic>
        <p:nvPicPr>
          <p:cNvPr id="17" name="图片 16" descr="图片包含 物体&#10;&#10;已生成极高可信度的说明">
            <a:extLst>
              <a:ext uri="{FF2B5EF4-FFF2-40B4-BE49-F238E27FC236}">
                <a16:creationId xmlns:a16="http://schemas.microsoft.com/office/drawing/2014/main" xmlns="" id="{8A2C6891-F616-442A-A814-C94AD0552C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5144629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圆角 28">
            <a:extLst>
              <a:ext uri="{FF2B5EF4-FFF2-40B4-BE49-F238E27FC236}">
                <a16:creationId xmlns:a16="http://schemas.microsoft.com/office/drawing/2014/main" xmlns="" id="{260ED097-CB7C-4410-9953-973D33113C73}"/>
              </a:ext>
            </a:extLst>
          </p:cNvPr>
          <p:cNvSpPr/>
          <p:nvPr/>
        </p:nvSpPr>
        <p:spPr>
          <a:xfrm>
            <a:off x="5510879" y="4161127"/>
            <a:ext cx="5272932" cy="1074844"/>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28" name="矩形: 圆角 27">
            <a:extLst>
              <a:ext uri="{FF2B5EF4-FFF2-40B4-BE49-F238E27FC236}">
                <a16:creationId xmlns:a16="http://schemas.microsoft.com/office/drawing/2014/main" xmlns="" id="{8C6A89D8-7FC7-4D8E-B915-34A92A369033}"/>
              </a:ext>
            </a:extLst>
          </p:cNvPr>
          <p:cNvSpPr/>
          <p:nvPr/>
        </p:nvSpPr>
        <p:spPr>
          <a:xfrm>
            <a:off x="5510879" y="2819645"/>
            <a:ext cx="5272932" cy="1190547"/>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25" name="矩形: 圆角 24">
            <a:extLst>
              <a:ext uri="{FF2B5EF4-FFF2-40B4-BE49-F238E27FC236}">
                <a16:creationId xmlns:a16="http://schemas.microsoft.com/office/drawing/2014/main" xmlns="" id="{6AA6B469-3B40-4B59-9945-7F4FCFE45A17}"/>
              </a:ext>
            </a:extLst>
          </p:cNvPr>
          <p:cNvSpPr/>
          <p:nvPr/>
        </p:nvSpPr>
        <p:spPr>
          <a:xfrm>
            <a:off x="5510879" y="1434735"/>
            <a:ext cx="5272932" cy="1233976"/>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grpSp>
        <p:nvGrpSpPr>
          <p:cNvPr id="15" name="组合 32"/>
          <p:cNvGrpSpPr/>
          <p:nvPr/>
        </p:nvGrpSpPr>
        <p:grpSpPr bwMode="auto">
          <a:xfrm>
            <a:off x="2763520" y="1262237"/>
            <a:ext cx="2062163" cy="2062163"/>
            <a:chOff x="0" y="0"/>
            <a:chExt cx="2062480" cy="2062480"/>
          </a:xfrm>
          <a:solidFill>
            <a:srgbClr val="7C50A4"/>
          </a:solidFill>
        </p:grpSpPr>
        <p:sp>
          <p:nvSpPr>
            <p:cNvPr id="16" name="矩形 33"/>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17" name="Freeform 252"/>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sz="1351" dirty="0">
                <a:ea typeface="微软雅黑" panose="020B0503020204020204" pitchFamily="34" charset="-122"/>
              </a:endParaRPr>
            </a:p>
          </p:txBody>
        </p:sp>
      </p:grpSp>
      <p:grpSp>
        <p:nvGrpSpPr>
          <p:cNvPr id="18" name="组合 35"/>
          <p:cNvGrpSpPr/>
          <p:nvPr/>
        </p:nvGrpSpPr>
        <p:grpSpPr bwMode="auto">
          <a:xfrm>
            <a:off x="344726" y="3456162"/>
            <a:ext cx="2326719" cy="2063751"/>
            <a:chOff x="0" y="0"/>
            <a:chExt cx="2062480" cy="2062480"/>
          </a:xfrm>
          <a:solidFill>
            <a:srgbClr val="7C50A4"/>
          </a:solidFill>
        </p:grpSpPr>
        <p:sp>
          <p:nvSpPr>
            <p:cNvPr id="19" name="矩形 36"/>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20" name="Freeform 337"/>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sz="1351" dirty="0">
                <a:ea typeface="微软雅黑" panose="020B0503020204020204" pitchFamily="34" charset="-122"/>
              </a:endParaRPr>
            </a:p>
          </p:txBody>
        </p:sp>
      </p:grpSp>
      <p:sp>
        <p:nvSpPr>
          <p:cNvPr id="26" name="TextBox 1"/>
          <p:cNvSpPr txBox="1"/>
          <p:nvPr/>
        </p:nvSpPr>
        <p:spPr>
          <a:xfrm>
            <a:off x="5510879" y="1689982"/>
            <a:ext cx="5115924" cy="978729"/>
          </a:xfrm>
          <a:prstGeom prst="rect">
            <a:avLst/>
          </a:prstGeom>
          <a:noFill/>
        </p:spPr>
        <p:txBody>
          <a:bodyPr wrap="square" rtlCol="0">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1600" b="1" dirty="0">
                <a:solidFill>
                  <a:srgbClr val="7030A0"/>
                </a:solidFill>
                <a:latin typeface="微软雅黑" panose="020B0503020204020204" pitchFamily="34" charset="-122"/>
                <a:ea typeface="微软雅黑" panose="020B0503020204020204" pitchFamily="34" charset="-122"/>
              </a:rPr>
              <a:t>携手发展、和谐发展、共同发展、共享繁荣。   </a:t>
            </a:r>
          </a:p>
        </p:txBody>
      </p:sp>
      <p:sp>
        <p:nvSpPr>
          <p:cNvPr id="2" name="矩形 1"/>
          <p:cNvSpPr/>
          <p:nvPr/>
        </p:nvSpPr>
        <p:spPr>
          <a:xfrm>
            <a:off x="5554923" y="2995674"/>
            <a:ext cx="5098259" cy="978729"/>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中国梦的实现，不同于以往的大国崛起，而是</a:t>
            </a:r>
            <a:r>
              <a:rPr lang="zh-CN" altLang="en-US" sz="1600" b="1" dirty="0">
                <a:solidFill>
                  <a:srgbClr val="7030A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p>
        </p:txBody>
      </p:sp>
      <p:sp>
        <p:nvSpPr>
          <p:cNvPr id="27" name="矩形 26"/>
          <p:cNvSpPr/>
          <p:nvPr/>
        </p:nvSpPr>
        <p:spPr>
          <a:xfrm>
            <a:off x="5576443" y="4481538"/>
            <a:ext cx="4984796" cy="683264"/>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是</a:t>
            </a:r>
            <a:r>
              <a:rPr lang="zh-CN" altLang="en-US" sz="1600" b="1" dirty="0">
                <a:solidFill>
                  <a:srgbClr val="7030A0"/>
                </a:solidFill>
                <a:latin typeface="微软雅黑" panose="020B0503020204020204" pitchFamily="34" charset="-122"/>
                <a:ea typeface="微软雅黑" panose="020B0503020204020204" pitchFamily="34" charset="-122"/>
              </a:rPr>
              <a:t>以和平发展、科学发展为基本路径和基本方式。</a:t>
            </a:r>
          </a:p>
          <a:p>
            <a:pPr algn="just">
              <a:lnSpc>
                <a:spcPct val="120000"/>
              </a:lnSpc>
            </a:pPr>
            <a:endParaRPr lang="zh-CN" altLang="en-US" sz="1600" b="1" dirty="0">
              <a:solidFill>
                <a:srgbClr val="C00000"/>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316435" y="1275490"/>
            <a:ext cx="2381389" cy="2048911"/>
          </a:xfrm>
          <a:prstGeom prst="rect">
            <a:avLst/>
          </a:prstGeom>
        </p:spPr>
      </p:pic>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2776646" y="3464204"/>
            <a:ext cx="2049037" cy="2000457"/>
          </a:xfrm>
          <a:prstGeom prst="rect">
            <a:avLst/>
          </a:prstGeom>
        </p:spPr>
      </p:pic>
      <p:pic>
        <p:nvPicPr>
          <p:cNvPr id="23" name="图片 22" descr="图片包含 物体&#10;&#10;已生成极高可信度的说明">
            <a:extLst>
              <a:ext uri="{FF2B5EF4-FFF2-40B4-BE49-F238E27FC236}">
                <a16:creationId xmlns:a16="http://schemas.microsoft.com/office/drawing/2014/main" xmlns="" id="{D7E83E72-9605-491A-A1FB-2EAA206655B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4181933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 fill="hold"/>
                                        <p:tgtEl>
                                          <p:spTgt spid="21"/>
                                        </p:tgtEl>
                                        <p:attrNameLst>
                                          <p:attrName>ppt_x</p:attrName>
                                        </p:attrNameLst>
                                      </p:cBhvr>
                                      <p:tavLst>
                                        <p:tav tm="0">
                                          <p:val>
                                            <p:strVal val="0-#ppt_w/2"/>
                                          </p:val>
                                        </p:tav>
                                        <p:tav tm="100000">
                                          <p:val>
                                            <p:strVal val="#ppt_x"/>
                                          </p:val>
                                        </p:tav>
                                      </p:tavLst>
                                    </p:anim>
                                    <p:anim calcmode="lin" valueType="num">
                                      <p:cBhvr additive="base">
                                        <p:cTn id="8" dur="3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300" fill="hold"/>
                                        <p:tgtEl>
                                          <p:spTgt spid="15"/>
                                        </p:tgtEl>
                                        <p:attrNameLst>
                                          <p:attrName>ppt_x</p:attrName>
                                        </p:attrNameLst>
                                      </p:cBhvr>
                                      <p:tavLst>
                                        <p:tav tm="0">
                                          <p:val>
                                            <p:strVal val="0-#ppt_w/2"/>
                                          </p:val>
                                        </p:tav>
                                        <p:tav tm="100000">
                                          <p:val>
                                            <p:strVal val="#ppt_x"/>
                                          </p:val>
                                        </p:tav>
                                      </p:tavLst>
                                    </p:anim>
                                    <p:anim calcmode="lin" valueType="num">
                                      <p:cBhvr additive="base">
                                        <p:cTn id="13" dur="3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300" fill="hold"/>
                                        <p:tgtEl>
                                          <p:spTgt spid="18"/>
                                        </p:tgtEl>
                                        <p:attrNameLst>
                                          <p:attrName>ppt_x</p:attrName>
                                        </p:attrNameLst>
                                      </p:cBhvr>
                                      <p:tavLst>
                                        <p:tav tm="0">
                                          <p:val>
                                            <p:strVal val="0-#ppt_w/2"/>
                                          </p:val>
                                        </p:tav>
                                        <p:tav tm="100000">
                                          <p:val>
                                            <p:strVal val="#ppt_x"/>
                                          </p:val>
                                        </p:tav>
                                      </p:tavLst>
                                    </p:anim>
                                    <p:anim calcmode="lin" valueType="num">
                                      <p:cBhvr additive="base">
                                        <p:cTn id="18" dur="3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fill="hold"/>
                                        <p:tgtEl>
                                          <p:spTgt spid="22"/>
                                        </p:tgtEl>
                                        <p:attrNameLst>
                                          <p:attrName>ppt_x</p:attrName>
                                        </p:attrNameLst>
                                      </p:cBhvr>
                                      <p:tavLst>
                                        <p:tav tm="0">
                                          <p:val>
                                            <p:strVal val="0-#ppt_w/2"/>
                                          </p:val>
                                        </p:tav>
                                        <p:tav tm="100000">
                                          <p:val>
                                            <p:strVal val="#ppt_x"/>
                                          </p:val>
                                        </p:tav>
                                      </p:tavLst>
                                    </p:anim>
                                    <p:anim calcmode="lin" valueType="num">
                                      <p:cBhvr additive="base">
                                        <p:cTn id="23" dur="3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ppt_x"/>
                                          </p:val>
                                        </p:tav>
                                        <p:tav tm="100000">
                                          <p:val>
                                            <p:strVal val="#ppt_x"/>
                                          </p:val>
                                        </p:tav>
                                      </p:tavLst>
                                    </p:anim>
                                    <p:anim calcmode="lin" valueType="num">
                                      <p:cBhvr additive="base">
                                        <p:cTn id="28" dur="3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300" fill="hold"/>
                                        <p:tgtEl>
                                          <p:spTgt spid="26"/>
                                        </p:tgtEl>
                                        <p:attrNameLst>
                                          <p:attrName>ppt_x</p:attrName>
                                        </p:attrNameLst>
                                      </p:cBhvr>
                                      <p:tavLst>
                                        <p:tav tm="0">
                                          <p:val>
                                            <p:strVal val="#ppt_x"/>
                                          </p:val>
                                        </p:tav>
                                        <p:tav tm="100000">
                                          <p:val>
                                            <p:strVal val="#ppt_x"/>
                                          </p:val>
                                        </p:tav>
                                      </p:tavLst>
                                    </p:anim>
                                    <p:anim calcmode="lin" valueType="num">
                                      <p:cBhvr additive="base">
                                        <p:cTn id="32" dur="300" fill="hold"/>
                                        <p:tgtEl>
                                          <p:spTgt spid="26"/>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300" fill="hold"/>
                                        <p:tgtEl>
                                          <p:spTgt spid="2"/>
                                        </p:tgtEl>
                                        <p:attrNameLst>
                                          <p:attrName>ppt_x</p:attrName>
                                        </p:attrNameLst>
                                      </p:cBhvr>
                                      <p:tavLst>
                                        <p:tav tm="0">
                                          <p:val>
                                            <p:strVal val="#ppt_x"/>
                                          </p:val>
                                        </p:tav>
                                        <p:tav tm="100000">
                                          <p:val>
                                            <p:strVal val="#ppt_x"/>
                                          </p:val>
                                        </p:tav>
                                      </p:tavLst>
                                    </p:anim>
                                    <p:anim calcmode="lin" valueType="num">
                                      <p:cBhvr additive="base">
                                        <p:cTn id="37" dur="300" fill="hold"/>
                                        <p:tgtEl>
                                          <p:spTgt spid="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300" fill="hold"/>
                                        <p:tgtEl>
                                          <p:spTgt spid="28"/>
                                        </p:tgtEl>
                                        <p:attrNameLst>
                                          <p:attrName>ppt_x</p:attrName>
                                        </p:attrNameLst>
                                      </p:cBhvr>
                                      <p:tavLst>
                                        <p:tav tm="0">
                                          <p:val>
                                            <p:strVal val="#ppt_x"/>
                                          </p:val>
                                        </p:tav>
                                        <p:tav tm="100000">
                                          <p:val>
                                            <p:strVal val="#ppt_x"/>
                                          </p:val>
                                        </p:tav>
                                      </p:tavLst>
                                    </p:anim>
                                    <p:anim calcmode="lin" valueType="num">
                                      <p:cBhvr additive="base">
                                        <p:cTn id="41" dur="300" fill="hold"/>
                                        <p:tgtEl>
                                          <p:spTgt spid="28"/>
                                        </p:tgtEl>
                                        <p:attrNameLst>
                                          <p:attrName>ppt_y</p:attrName>
                                        </p:attrNameLst>
                                      </p:cBhvr>
                                      <p:tavLst>
                                        <p:tav tm="0">
                                          <p:val>
                                            <p:strVal val="1+#ppt_h/2"/>
                                          </p:val>
                                        </p:tav>
                                        <p:tav tm="100000">
                                          <p:val>
                                            <p:strVal val="#ppt_y"/>
                                          </p:val>
                                        </p:tav>
                                      </p:tavLst>
                                    </p:anim>
                                  </p:childTnLst>
                                </p:cTn>
                              </p:par>
                            </p:childTnLst>
                          </p:cTn>
                        </p:par>
                        <p:par>
                          <p:cTn id="42" fill="hold">
                            <p:stCondLst>
                              <p:cond delay="2100"/>
                            </p:stCondLst>
                            <p:childTnLst>
                              <p:par>
                                <p:cTn id="43" presetID="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300" fill="hold"/>
                                        <p:tgtEl>
                                          <p:spTgt spid="27"/>
                                        </p:tgtEl>
                                        <p:attrNameLst>
                                          <p:attrName>ppt_x</p:attrName>
                                        </p:attrNameLst>
                                      </p:cBhvr>
                                      <p:tavLst>
                                        <p:tav tm="0">
                                          <p:val>
                                            <p:strVal val="#ppt_x"/>
                                          </p:val>
                                        </p:tav>
                                        <p:tav tm="100000">
                                          <p:val>
                                            <p:strVal val="#ppt_x"/>
                                          </p:val>
                                        </p:tav>
                                      </p:tavLst>
                                    </p:anim>
                                    <p:anim calcmode="lin" valueType="num">
                                      <p:cBhvr additive="base">
                                        <p:cTn id="46" dur="3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300" fill="hold"/>
                                        <p:tgtEl>
                                          <p:spTgt spid="29"/>
                                        </p:tgtEl>
                                        <p:attrNameLst>
                                          <p:attrName>ppt_x</p:attrName>
                                        </p:attrNameLst>
                                      </p:cBhvr>
                                      <p:tavLst>
                                        <p:tav tm="0">
                                          <p:val>
                                            <p:strVal val="#ppt_x"/>
                                          </p:val>
                                        </p:tav>
                                        <p:tav tm="100000">
                                          <p:val>
                                            <p:strVal val="#ppt_x"/>
                                          </p:val>
                                        </p:tav>
                                      </p:tavLst>
                                    </p:anim>
                                    <p:anim calcmode="lin" valueType="num">
                                      <p:cBhvr additive="base">
                                        <p:cTn id="50" dur="3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5" grpId="0" animBg="1"/>
      <p:bldP spid="26" grpId="0"/>
      <p:bldP spid="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7230" y="1573399"/>
            <a:ext cx="6071184" cy="3545246"/>
            <a:chOff x="3051358" y="1240075"/>
            <a:chExt cx="7128951" cy="3545246"/>
          </a:xfrm>
        </p:grpSpPr>
        <p:sp>
          <p:nvSpPr>
            <p:cNvPr id="58" name="五边形 3"/>
            <p:cNvSpPr/>
            <p:nvPr/>
          </p:nvSpPr>
          <p:spPr bwMode="auto">
            <a:xfrm>
              <a:off x="3051358" y="1240075"/>
              <a:ext cx="6980360" cy="558797"/>
            </a:xfrm>
            <a:prstGeom prst="homePlate">
              <a:avLst>
                <a:gd name="adj" fmla="val 0"/>
              </a:avLst>
            </a:prstGeom>
            <a:solidFill>
              <a:schemeClr val="accent1">
                <a:lumMod val="50000"/>
              </a:schemeClr>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a:latin typeface="Arial" panose="020B0604020202020204" pitchFamily="34" charset="0"/>
              </a:endParaRPr>
            </a:p>
          </p:txBody>
        </p:sp>
        <p:sp>
          <p:nvSpPr>
            <p:cNvPr id="59" name="TextBox 1"/>
            <p:cNvSpPr txBox="1"/>
            <p:nvPr/>
          </p:nvSpPr>
          <p:spPr>
            <a:xfrm>
              <a:off x="3051358" y="1999943"/>
              <a:ext cx="7128951" cy="2785378"/>
            </a:xfrm>
            <a:prstGeom prst="rect">
              <a:avLst/>
            </a:prstGeom>
            <a:noFill/>
          </p:spPr>
          <p:txBody>
            <a:bodyPr wrap="square" rtlCol="0">
              <a:spAutoFit/>
            </a:bodyPr>
            <a:lstStyle/>
            <a:p>
              <a:pPr algn="just">
                <a:lnSpc>
                  <a:spcPct val="125000"/>
                </a:lnSpc>
              </a:pPr>
              <a:r>
                <a:rPr lang="zh-CN" altLang="en-US" sz="14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400" dirty="0">
                  <a:latin typeface="微软雅黑" panose="020B0503020204020204" pitchFamily="34" charset="-122"/>
                  <a:ea typeface="微软雅黑" panose="020B0503020204020204" pitchFamily="34" charset="-122"/>
                </a:rPr>
                <a:t>2000</a:t>
              </a:r>
              <a:r>
                <a:rPr lang="zh-CN" altLang="en-US" sz="14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400" dirty="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60" name="矩形 59"/>
            <p:cNvSpPr/>
            <p:nvPr/>
          </p:nvSpPr>
          <p:spPr>
            <a:xfrm>
              <a:off x="3156937" y="1311494"/>
              <a:ext cx="6917792" cy="433965"/>
            </a:xfrm>
            <a:prstGeom prst="rect">
              <a:avLst/>
            </a:prstGeom>
          </p:spPr>
          <p:txBody>
            <a:bodyPr wrap="none">
              <a:spAutoFit/>
            </a:bodyPr>
            <a:lstStyle/>
            <a:p>
              <a:r>
                <a:rPr lang="zh-CN" altLang="en-US" sz="2220" b="1" dirty="0">
                  <a:solidFill>
                    <a:schemeClr val="bg1"/>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chemeClr val="bg1"/>
                </a:solidFill>
              </a:endParaRPr>
            </a:p>
          </p:txBody>
        </p:sp>
      </p:grpSp>
      <p:grpSp>
        <p:nvGrpSpPr>
          <p:cNvPr id="4" name="组合 3">
            <a:extLst>
              <a:ext uri="{FF2B5EF4-FFF2-40B4-BE49-F238E27FC236}">
                <a16:creationId xmlns:a16="http://schemas.microsoft.com/office/drawing/2014/main" xmlns="" id="{1A2DFB5F-95BD-4B84-ADB7-7DA9A177E63E}"/>
              </a:ext>
            </a:extLst>
          </p:cNvPr>
          <p:cNvGrpSpPr/>
          <p:nvPr/>
        </p:nvGrpSpPr>
        <p:grpSpPr>
          <a:xfrm>
            <a:off x="843884" y="1366936"/>
            <a:ext cx="3942223" cy="3863436"/>
            <a:chOff x="843884" y="1366936"/>
            <a:chExt cx="3942223" cy="3863436"/>
          </a:xfrm>
        </p:grpSpPr>
        <p:grpSp>
          <p:nvGrpSpPr>
            <p:cNvPr id="3" name="组合 2"/>
            <p:cNvGrpSpPr/>
            <p:nvPr/>
          </p:nvGrpSpPr>
          <p:grpSpPr>
            <a:xfrm>
              <a:off x="985015" y="1431169"/>
              <a:ext cx="3704741" cy="3799203"/>
              <a:chOff x="1808163" y="2120900"/>
              <a:chExt cx="3113087" cy="3192463"/>
            </a:xfrm>
          </p:grpSpPr>
          <p:sp>
            <p:nvSpPr>
              <p:cNvPr id="43" name="任意多边形 6"/>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chemeClr val="accent1">
                  <a:lumMod val="50000"/>
                </a:schemeClr>
              </a:solidFill>
              <a:ln w="9525">
                <a:noFill/>
                <a:round/>
              </a:ln>
            </p:spPr>
            <p:txBody>
              <a:bodyPr anchor="ctr"/>
              <a:lstStyle/>
              <a:p>
                <a:endParaRPr lang="zh-CN" altLang="en-US" sz="1351" dirty="0">
                  <a:ea typeface="微软雅黑" panose="020B0503020204020204" pitchFamily="34" charset="-122"/>
                </a:endParaRPr>
              </a:p>
            </p:txBody>
          </p:sp>
          <p:sp>
            <p:nvSpPr>
              <p:cNvPr id="44" name="Rounded Rectangle 22"/>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5" name="Rounded Rectangle 7"/>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6" name="Rounded Rectangle 12"/>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7" name="Rounded Rectangle 17"/>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8" name="任意多边形 11"/>
              <p:cNvSpPr/>
              <p:nvPr/>
            </p:nvSpPr>
            <p:spPr bwMode="auto">
              <a:xfrm>
                <a:off x="1808163" y="3382963"/>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0" name="任意多边形 13"/>
              <p:cNvSpPr/>
              <p:nvPr/>
            </p:nvSpPr>
            <p:spPr bwMode="auto">
              <a:xfrm>
                <a:off x="3405188" y="2428875"/>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6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39"/>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2" name="任意多边形 15"/>
              <p:cNvSpPr/>
              <p:nvPr/>
            </p:nvSpPr>
            <p:spPr bwMode="auto">
              <a:xfrm>
                <a:off x="1808163" y="5005388"/>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4" name="任意多边形 17"/>
              <p:cNvSpPr/>
              <p:nvPr/>
            </p:nvSpPr>
            <p:spPr bwMode="auto">
              <a:xfrm>
                <a:off x="3405188" y="4051300"/>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7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40"/>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gr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2953832" y="1419098"/>
              <a:ext cx="1832275" cy="1724031"/>
            </a:xfrm>
            <a:prstGeom prst="round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663" y="1366936"/>
              <a:ext cx="1821147" cy="1827216"/>
            </a:xfrm>
            <a:prstGeom prst="round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2953198" y="3418686"/>
              <a:ext cx="1832909" cy="1747455"/>
            </a:xfrm>
            <a:prstGeom prst="roundRect">
              <a:avLst/>
            </a:prstGeom>
          </p:spPr>
        </p:pic>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843884" y="3418686"/>
              <a:ext cx="1888728" cy="1747455"/>
            </a:xfrm>
            <a:prstGeom prst="roundRect">
              <a:avLst/>
            </a:prstGeom>
          </p:spPr>
        </p:pic>
      </p:grpSp>
      <p:pic>
        <p:nvPicPr>
          <p:cNvPr id="22" name="图片 21" descr="图片包含 物体&#10;&#10;已生成极高可信度的说明">
            <a:extLst>
              <a:ext uri="{FF2B5EF4-FFF2-40B4-BE49-F238E27FC236}">
                <a16:creationId xmlns:a16="http://schemas.microsoft.com/office/drawing/2014/main" xmlns="" id="{C58A3198-906E-48F9-A31E-476FB9D3C7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773504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http://img3.jike.com/get?name=T1s4YoB7EQ1RCvBVdK"/>
          <p:cNvPicPr>
            <a:picLocks noChangeAspect="1" noChangeArrowheads="1"/>
          </p:cNvPicPr>
          <p:nvPr/>
        </p:nvPicPr>
        <p:blipFill>
          <a:blip r:embed="rId4" cstate="email"/>
          <a:srcRect/>
          <a:stretch>
            <a:fillRect/>
          </a:stretch>
        </p:blipFill>
        <p:spPr bwMode="auto">
          <a:xfrm>
            <a:off x="7513191" y="1169451"/>
            <a:ext cx="3720068" cy="2076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 name="矩形 32"/>
          <p:cNvSpPr>
            <a:spLocks noChangeArrowheads="1"/>
          </p:cNvSpPr>
          <p:nvPr/>
        </p:nvSpPr>
        <p:spPr bwMode="auto">
          <a:xfrm>
            <a:off x="1268618" y="1617032"/>
            <a:ext cx="4158788" cy="487903"/>
          </a:xfrm>
          <a:prstGeom prst="rect">
            <a:avLst/>
          </a:prstGeom>
          <a:solidFill>
            <a:schemeClr val="accent1">
              <a:lumMod val="50000"/>
            </a:schemeClr>
          </a:solidFill>
          <a:ln>
            <a:noFill/>
          </a:ln>
        </p:spPr>
        <p:txBody>
          <a:bodyPr anchor="ctr"/>
          <a:lstStyle/>
          <a:p>
            <a:pPr fontAlgn="base">
              <a:spcBef>
                <a:spcPct val="0"/>
              </a:spcBef>
              <a:spcAft>
                <a:spcPct val="0"/>
              </a:spcAft>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中华民族也没有忘却对世界做出贡献的责任。</a:t>
            </a:r>
            <a:endParaRPr lang="zh-CN" altLang="en-US" sz="16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sp>
        <p:nvSpPr>
          <p:cNvPr id="21" name="矩形 1"/>
          <p:cNvSpPr>
            <a:spLocks noChangeArrowheads="1"/>
          </p:cNvSpPr>
          <p:nvPr/>
        </p:nvSpPr>
        <p:spPr bwMode="auto">
          <a:xfrm>
            <a:off x="1268618" y="933105"/>
            <a:ext cx="4158788" cy="472691"/>
          </a:xfrm>
          <a:prstGeom prst="rect">
            <a:avLst/>
          </a:prstGeom>
          <a:solidFill>
            <a:schemeClr val="accent1">
              <a:lumMod val="50000"/>
            </a:schemeClr>
          </a:solidFill>
          <a:ln>
            <a:noFill/>
          </a:ln>
        </p:spPr>
        <p:txBody>
          <a:bodyPr anchor="ctr"/>
          <a:lstStyle/>
          <a:p>
            <a:pPr fontAlgn="base">
              <a:spcBef>
                <a:spcPct val="0"/>
              </a:spcBef>
              <a:spcAft>
                <a:spcPct val="0"/>
              </a:spcAft>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即使在不发达的社会发展阶段，</a:t>
            </a:r>
            <a:endParaRPr lang="zh-CN" altLang="en-US" sz="16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pic>
        <p:nvPicPr>
          <p:cNvPr id="28" name="Picture 6" descr="http://img1.jike.com/get?name=T1U9L3BsL41RCvBVdK"/>
          <p:cNvPicPr>
            <a:picLocks noChangeAspect="1" noChangeArrowheads="1"/>
          </p:cNvPicPr>
          <p:nvPr/>
        </p:nvPicPr>
        <p:blipFill>
          <a:blip r:embed="rId5" cstate="email"/>
          <a:srcRect/>
          <a:stretch>
            <a:fillRect/>
          </a:stretch>
        </p:blipFill>
        <p:spPr bwMode="auto">
          <a:xfrm>
            <a:off x="7513192" y="3325300"/>
            <a:ext cx="3602221" cy="21182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1" name="TextBox 15"/>
          <p:cNvSpPr txBox="1"/>
          <p:nvPr/>
        </p:nvSpPr>
        <p:spPr>
          <a:xfrm>
            <a:off x="709172" y="2262527"/>
            <a:ext cx="6399672" cy="2332946"/>
          </a:xfrm>
          <a:prstGeom prst="rect">
            <a:avLst/>
          </a:prstGeom>
          <a:noFill/>
        </p:spPr>
        <p:txBody>
          <a:bodyPr wrap="square" rtlCol="0">
            <a:spAutoFit/>
          </a:bodyPr>
          <a:lstStyle/>
          <a:p>
            <a:pPr>
              <a:lnSpc>
                <a:spcPct val="130000"/>
              </a:lnSpc>
            </a:pPr>
            <a:r>
              <a:rPr lang="en-US" altLang="zh-CN" sz="1600" dirty="0">
                <a:latin typeface="微软雅黑" panose="020B0503020204020204" pitchFamily="34" charset="-122"/>
                <a:ea typeface="微软雅黑" panose="020B0503020204020204" pitchFamily="34" charset="-122"/>
              </a:rPr>
              <a:t>1956</a:t>
            </a:r>
            <a:r>
              <a:rPr lang="zh-CN" altLang="en-US" sz="1600"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pic>
        <p:nvPicPr>
          <p:cNvPr id="16" name="图片 15" descr="图片包含 物体&#10;&#10;已生成极高可信度的说明">
            <a:extLst>
              <a:ext uri="{FF2B5EF4-FFF2-40B4-BE49-F238E27FC236}">
                <a16:creationId xmlns:a16="http://schemas.microsoft.com/office/drawing/2014/main" xmlns="" id="{9D479EA7-DFDE-495E-B0D8-121C2A637C4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80796590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186466" y="1287304"/>
            <a:ext cx="7966215" cy="3774128"/>
            <a:chOff x="1986167" y="1499716"/>
            <a:chExt cx="7966215" cy="4205835"/>
          </a:xfrm>
        </p:grpSpPr>
        <p:sp>
          <p:nvSpPr>
            <p:cNvPr id="4" name="Rectangular Callout 3"/>
            <p:cNvSpPr/>
            <p:nvPr/>
          </p:nvSpPr>
          <p:spPr>
            <a:xfrm>
              <a:off x="1986167" y="1499716"/>
              <a:ext cx="7966215" cy="1031750"/>
            </a:xfrm>
            <a:prstGeom prst="wedgeRectCallout">
              <a:avLst>
                <a:gd name="adj1" fmla="val -55714"/>
                <a:gd name="adj2" fmla="val -32861"/>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solidFill>
                  <a:prstClr val="white"/>
                </a:solidFill>
              </a:endParaRPr>
            </a:p>
          </p:txBody>
        </p:sp>
        <p:sp>
          <p:nvSpPr>
            <p:cNvPr id="21" name="TextBox 1"/>
            <p:cNvSpPr txBox="1"/>
            <p:nvPr/>
          </p:nvSpPr>
          <p:spPr>
            <a:xfrm>
              <a:off x="2199031" y="1781615"/>
              <a:ext cx="7342366" cy="559775"/>
            </a:xfrm>
            <a:prstGeom prst="rect">
              <a:avLst/>
            </a:prstGeom>
            <a:noFill/>
          </p:spPr>
          <p:txBody>
            <a:bodyPr wrap="square" rtlCol="0">
              <a:spAutoFit/>
            </a:bodyPr>
            <a:lstStyle/>
            <a:p>
              <a:pPr>
                <a:lnSpc>
                  <a:spcPct val="120000"/>
                </a:lnSpc>
              </a:pPr>
              <a:r>
                <a:rPr lang="zh-CN" altLang="en-US" sz="2220" b="1" dirty="0">
                  <a:solidFill>
                    <a:srgbClr val="7030A0"/>
                  </a:solidFill>
                  <a:latin typeface="微软雅黑" panose="020B0503020204020204" pitchFamily="34" charset="-122"/>
                  <a:ea typeface="微软雅黑" panose="020B0503020204020204" pitchFamily="34" charset="-122"/>
                </a:rPr>
                <a:t>邓小平把这种思想设计为三步走的现代化发展战略</a:t>
              </a:r>
            </a:p>
          </p:txBody>
        </p:sp>
        <p:grpSp>
          <p:nvGrpSpPr>
            <p:cNvPr id="3" name="组合 2"/>
            <p:cNvGrpSpPr/>
            <p:nvPr/>
          </p:nvGrpSpPr>
          <p:grpSpPr>
            <a:xfrm>
              <a:off x="1986167" y="2625050"/>
              <a:ext cx="7966215" cy="3080501"/>
              <a:chOff x="2463245" y="2893571"/>
              <a:chExt cx="7966215" cy="3080501"/>
            </a:xfrm>
          </p:grpSpPr>
          <p:sp>
            <p:nvSpPr>
              <p:cNvPr id="5" name="Rectangular Callout 13"/>
              <p:cNvSpPr/>
              <p:nvPr/>
            </p:nvSpPr>
            <p:spPr>
              <a:xfrm>
                <a:off x="2463245" y="2893571"/>
                <a:ext cx="7966215" cy="3068846"/>
              </a:xfrm>
              <a:prstGeom prst="wedgeRectCallout">
                <a:avLst>
                  <a:gd name="adj1" fmla="val 56680"/>
                  <a:gd name="adj2" fmla="val -33489"/>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200" dirty="0">
                  <a:solidFill>
                    <a:prstClr val="white"/>
                  </a:solidFill>
                </a:endParaRPr>
              </a:p>
            </p:txBody>
          </p:sp>
          <p:sp>
            <p:nvSpPr>
              <p:cNvPr id="2" name="矩形 1"/>
              <p:cNvSpPr/>
              <p:nvPr/>
            </p:nvSpPr>
            <p:spPr>
              <a:xfrm>
                <a:off x="2676109" y="3237077"/>
                <a:ext cx="7540486" cy="2736995"/>
              </a:xfrm>
              <a:prstGeom prst="rect">
                <a:avLst/>
              </a:prstGeom>
            </p:spPr>
            <p:txBody>
              <a:bodyPr wrap="square">
                <a:spAutoFit/>
              </a:bodyPr>
              <a:lstStyle/>
              <a:p>
                <a:pPr algn="just">
                  <a:lnSpc>
                    <a:spcPct val="120000"/>
                  </a:lnSpc>
                </a:pPr>
                <a:r>
                  <a:rPr lang="en-US" altLang="zh-CN" sz="1600" dirty="0">
                    <a:solidFill>
                      <a:schemeClr val="bg1"/>
                    </a:solidFill>
                    <a:latin typeface="微软雅黑" panose="020B0503020204020204" pitchFamily="34" charset="-122"/>
                    <a:ea typeface="微软雅黑" panose="020B0503020204020204" pitchFamily="34" charset="-122"/>
                  </a:rPr>
                  <a:t>1985</a:t>
                </a:r>
                <a:r>
                  <a:rPr lang="zh-CN" altLang="en-US" sz="1600" dirty="0">
                    <a:solidFill>
                      <a:schemeClr val="bg1"/>
                    </a:solidFill>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dirty="0">
                    <a:solidFill>
                      <a:schemeClr val="bg1"/>
                    </a:solidFill>
                    <a:latin typeface="微软雅黑" panose="020B0503020204020204" pitchFamily="34" charset="-122"/>
                    <a:ea typeface="微软雅黑" panose="020B0503020204020204" pitchFamily="34" charset="-122"/>
                  </a:rPr>
                  <a:t>1987</a:t>
                </a:r>
                <a:r>
                  <a:rPr lang="zh-CN" altLang="en-US" sz="1600" dirty="0">
                    <a:solidFill>
                      <a:schemeClr val="bg1"/>
                    </a:solidFill>
                    <a:latin typeface="微软雅黑" panose="020B0503020204020204" pitchFamily="34" charset="-122"/>
                    <a:ea typeface="微软雅黑" panose="020B0503020204020204" pitchFamily="34" charset="-122"/>
                  </a:rPr>
                  <a:t>年，邓小平又强调，</a:t>
                </a:r>
                <a:r>
                  <a:rPr lang="zh-CN" altLang="en-US" sz="1600" b="1" dirty="0">
                    <a:solidFill>
                      <a:srgbClr val="FFFF00"/>
                    </a:solidFill>
                    <a:latin typeface="微软雅黑" panose="020B0503020204020204" pitchFamily="34" charset="-122"/>
                    <a:ea typeface="微软雅黑" panose="020B0503020204020204" pitchFamily="34" charset="-122"/>
                  </a:rPr>
                  <a:t>到</a:t>
                </a:r>
                <a:r>
                  <a:rPr lang="en-US" altLang="zh-CN" sz="1600" b="1" dirty="0">
                    <a:solidFill>
                      <a:srgbClr val="FFFF00"/>
                    </a:solidFill>
                    <a:latin typeface="微软雅黑" panose="020B0503020204020204" pitchFamily="34" charset="-122"/>
                    <a:ea typeface="微软雅黑" panose="020B0503020204020204" pitchFamily="34" charset="-122"/>
                  </a:rPr>
                  <a:t>21</a:t>
                </a:r>
                <a:r>
                  <a:rPr lang="zh-CN" altLang="en-US" sz="1600" b="1" dirty="0">
                    <a:solidFill>
                      <a:srgbClr val="FFFF00"/>
                    </a:solidFill>
                    <a:latin typeface="微软雅黑" panose="020B0503020204020204" pitchFamily="34" charset="-122"/>
                    <a:ea typeface="微软雅黑" panose="020B0503020204020204" pitchFamily="34" charset="-122"/>
                  </a:rPr>
                  <a:t>世纪中叶达到中等发达国家的水平，为人类做更多的事情</a:t>
                </a:r>
                <a:r>
                  <a:rPr lang="zh-CN" altLang="en-US" sz="1600" dirty="0">
                    <a:solidFill>
                      <a:srgbClr val="FFFF00"/>
                    </a:solidFill>
                    <a:latin typeface="微软雅黑" panose="020B0503020204020204" pitchFamily="34" charset="-122"/>
                    <a:ea typeface="微软雅黑" panose="020B0503020204020204" pitchFamily="34" charset="-122"/>
                  </a:rPr>
                  <a:t>，</a:t>
                </a:r>
                <a:r>
                  <a:rPr lang="zh-CN" altLang="en-US" sz="1600" b="1" dirty="0">
                    <a:solidFill>
                      <a:srgbClr val="FFFF00"/>
                    </a:solidFill>
                    <a:latin typeface="微软雅黑" panose="020B0503020204020204" pitchFamily="34" charset="-122"/>
                    <a:ea typeface="微软雅黑" panose="020B0503020204020204" pitchFamily="34" charset="-122"/>
                  </a:rPr>
                  <a:t>“我们就是有这么一个雄心壮志”</a:t>
                </a:r>
                <a:r>
                  <a:rPr lang="zh-CN" altLang="en-US" sz="1600" dirty="0">
                    <a:solidFill>
                      <a:srgbClr val="FFFF00"/>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grpSp>
      </p:grpSp>
      <p:pic>
        <p:nvPicPr>
          <p:cNvPr id="12" name="图片 11" descr="图片包含 物体&#10;&#10;已生成极高可信度的说明">
            <a:extLst>
              <a:ext uri="{FF2B5EF4-FFF2-40B4-BE49-F238E27FC236}">
                <a16:creationId xmlns:a16="http://schemas.microsoft.com/office/drawing/2014/main" xmlns="" id="{69F57F76-6F40-46C0-8AC0-3A369D2318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7109103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429001"/>
            <a:ext cx="12192000" cy="100806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0000"/>
              </a:solidFill>
            </a:endParaRPr>
          </a:p>
        </p:txBody>
      </p:sp>
      <p:sp>
        <p:nvSpPr>
          <p:cNvPr id="24" name="Rectangle 28"/>
          <p:cNvSpPr>
            <a:spLocks noChangeArrowheads="1"/>
          </p:cNvSpPr>
          <p:nvPr/>
        </p:nvSpPr>
        <p:spPr bwMode="auto">
          <a:xfrm>
            <a:off x="990586" y="1803957"/>
            <a:ext cx="9925879"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600"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26" name="Rectangle 28"/>
          <p:cNvSpPr>
            <a:spLocks noChangeArrowheads="1"/>
          </p:cNvSpPr>
          <p:nvPr/>
        </p:nvSpPr>
        <p:spPr bwMode="auto">
          <a:xfrm>
            <a:off x="990586" y="1204281"/>
            <a:ext cx="9780685" cy="34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51"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812" y="3606403"/>
            <a:ext cx="3135243" cy="2037908"/>
          </a:xfrm>
          <a:prstGeom prst="rect">
            <a:avLst/>
          </a:prstGeom>
          <a:ln>
            <a:noFill/>
          </a:ln>
          <a:effectLst>
            <a:outerShdw blurRad="292100" dist="139700" dir="2700000" algn="tl" rotWithShape="0">
              <a:srgbClr val="333333">
                <a:alpha val="65000"/>
              </a:srgbClr>
            </a:outerShdw>
          </a:effec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2353" y="3695100"/>
            <a:ext cx="3173748" cy="1991689"/>
          </a:xfrm>
          <a:prstGeom prst="rect">
            <a:avLst/>
          </a:prstGeom>
          <a:ln>
            <a:no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b="-300"/>
          <a:stretch>
            <a:fillRect/>
          </a:stretch>
        </p:blipFill>
        <p:spPr>
          <a:xfrm>
            <a:off x="8259007" y="3679815"/>
            <a:ext cx="3166755" cy="2022255"/>
          </a:xfrm>
          <a:prstGeom prst="rect">
            <a:avLst/>
          </a:prstGeom>
          <a:ln>
            <a:noFill/>
          </a:ln>
          <a:effectLst>
            <a:outerShdw blurRad="292100" dist="139700" dir="2700000" algn="tl" rotWithShape="0">
              <a:srgbClr val="333333">
                <a:alpha val="65000"/>
              </a:srgbClr>
            </a:outerShdw>
          </a:effectLst>
        </p:spPr>
      </p:pic>
      <p:pic>
        <p:nvPicPr>
          <p:cNvPr id="12" name="图片 11" descr="图片包含 物体&#10;&#10;已生成极高可信度的说明">
            <a:extLst>
              <a:ext uri="{FF2B5EF4-FFF2-40B4-BE49-F238E27FC236}">
                <a16:creationId xmlns:a16="http://schemas.microsoft.com/office/drawing/2014/main" xmlns="" id="{6A3EB163-431D-4092-A16C-9180C732D4A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6507567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2000"/>
                            </p:stCondLst>
                            <p:childTnLst>
                              <p:par>
                                <p:cTn id="20" presetID="2" presetClass="entr" presetSubtype="1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1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1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中国梦人民梦</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04</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xmlns="" id="{090F3C0B-D2EA-48A5-A0DA-4198A121F5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xmlns="" id="{088000D1-F069-4419-BF63-DB65BF4688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15094726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EAB9C8C-02CE-40C1-BEC9-7B1278FDF6C5}"/>
              </a:ext>
            </a:extLst>
          </p:cNvPr>
          <p:cNvGrpSpPr/>
          <p:nvPr/>
        </p:nvGrpSpPr>
        <p:grpSpPr>
          <a:xfrm>
            <a:off x="1034579" y="1273031"/>
            <a:ext cx="1746976" cy="1746976"/>
            <a:chOff x="4911027" y="1293043"/>
            <a:chExt cx="2374631" cy="2374632"/>
          </a:xfrm>
        </p:grpSpPr>
        <p:grpSp>
          <p:nvGrpSpPr>
            <p:cNvPr id="5" name="组合 4">
              <a:extLst>
                <a:ext uri="{FF2B5EF4-FFF2-40B4-BE49-F238E27FC236}">
                  <a16:creationId xmlns:a16="http://schemas.microsoft.com/office/drawing/2014/main" xmlns="" id="{4ABC95EF-16AA-4DC0-91B2-5D1182744DD0}"/>
                </a:ext>
              </a:extLst>
            </p:cNvPr>
            <p:cNvGrpSpPr/>
            <p:nvPr/>
          </p:nvGrpSpPr>
          <p:grpSpPr>
            <a:xfrm>
              <a:off x="4911027" y="1293043"/>
              <a:ext cx="2374631" cy="2374632"/>
              <a:chOff x="1304925" y="752475"/>
              <a:chExt cx="2381250" cy="2381250"/>
            </a:xfrm>
          </p:grpSpPr>
          <p:sp>
            <p:nvSpPr>
              <p:cNvPr id="7" name="椭圆 6">
                <a:extLst>
                  <a:ext uri="{FF2B5EF4-FFF2-40B4-BE49-F238E27FC236}">
                    <a16:creationId xmlns:a16="http://schemas.microsoft.com/office/drawing/2014/main" xmlns="" id="{7EBE4041-24C3-445A-9143-3F5348B10890}"/>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 name="椭圆 7">
                <a:extLst>
                  <a:ext uri="{FF2B5EF4-FFF2-40B4-BE49-F238E27FC236}">
                    <a16:creationId xmlns:a16="http://schemas.microsoft.com/office/drawing/2014/main" xmlns="" id="{588A5A53-2249-40E0-B97F-391E03A45B1E}"/>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4" name="文本框 3">
              <a:extLst>
                <a:ext uri="{FF2B5EF4-FFF2-40B4-BE49-F238E27FC236}">
                  <a16:creationId xmlns:a16="http://schemas.microsoft.com/office/drawing/2014/main" xmlns="" id="{823284C5-756C-4B04-A4D2-910D9BDB53FB}"/>
                </a:ext>
              </a:extLst>
            </p:cNvPr>
            <p:cNvSpPr txBox="1"/>
            <p:nvPr/>
          </p:nvSpPr>
          <p:spPr>
            <a:xfrm>
              <a:off x="5506381" y="1967296"/>
              <a:ext cx="1179237" cy="1129559"/>
            </a:xfrm>
            <a:prstGeom prst="rect">
              <a:avLst/>
            </a:prstGeom>
            <a:noFill/>
          </p:spPr>
          <p:txBody>
            <a:bodyPr wrap="none" rtlCol="0">
              <a:spAutoFit/>
            </a:bodyPr>
            <a:lstStyle/>
            <a:p>
              <a:pPr algn="ctr"/>
              <a:r>
                <a:rPr lang="en-US" altLang="zh-CN" sz="4800" b="1" dirty="0">
                  <a:solidFill>
                    <a:srgbClr val="9D6BAB"/>
                  </a:solidFill>
                </a:rPr>
                <a:t>01</a:t>
              </a:r>
              <a:endParaRPr lang="zh-CN" altLang="en-US" sz="4800" b="1" dirty="0">
                <a:solidFill>
                  <a:srgbClr val="9D6BAB"/>
                </a:solidFill>
              </a:endParaRPr>
            </a:p>
          </p:txBody>
        </p:sp>
      </p:grpSp>
      <p:grpSp>
        <p:nvGrpSpPr>
          <p:cNvPr id="9" name="组合 8">
            <a:extLst>
              <a:ext uri="{FF2B5EF4-FFF2-40B4-BE49-F238E27FC236}">
                <a16:creationId xmlns:a16="http://schemas.microsoft.com/office/drawing/2014/main" xmlns="" id="{09F11635-1B25-45BA-8D0B-D2FA456DFEB4}"/>
              </a:ext>
            </a:extLst>
          </p:cNvPr>
          <p:cNvGrpSpPr/>
          <p:nvPr/>
        </p:nvGrpSpPr>
        <p:grpSpPr>
          <a:xfrm>
            <a:off x="3780911" y="1273033"/>
            <a:ext cx="1746976" cy="1746975"/>
            <a:chOff x="4911028" y="1293043"/>
            <a:chExt cx="2374632" cy="2374630"/>
          </a:xfrm>
        </p:grpSpPr>
        <p:grpSp>
          <p:nvGrpSpPr>
            <p:cNvPr id="12" name="组合 11">
              <a:extLst>
                <a:ext uri="{FF2B5EF4-FFF2-40B4-BE49-F238E27FC236}">
                  <a16:creationId xmlns:a16="http://schemas.microsoft.com/office/drawing/2014/main" xmlns="" id="{B3C9F3AF-28DF-41EE-9DDB-1E81F6D7007B}"/>
                </a:ext>
              </a:extLst>
            </p:cNvPr>
            <p:cNvGrpSpPr/>
            <p:nvPr/>
          </p:nvGrpSpPr>
          <p:grpSpPr>
            <a:xfrm>
              <a:off x="4911028" y="1293043"/>
              <a:ext cx="2374632" cy="2374630"/>
              <a:chOff x="1304925" y="752475"/>
              <a:chExt cx="2381250" cy="2381250"/>
            </a:xfrm>
          </p:grpSpPr>
          <p:sp>
            <p:nvSpPr>
              <p:cNvPr id="14" name="椭圆 13">
                <a:extLst>
                  <a:ext uri="{FF2B5EF4-FFF2-40B4-BE49-F238E27FC236}">
                    <a16:creationId xmlns:a16="http://schemas.microsoft.com/office/drawing/2014/main" xmlns="" id="{F2CA4B2F-5116-431A-94DB-544339285282}"/>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椭圆 14">
                <a:extLst>
                  <a:ext uri="{FF2B5EF4-FFF2-40B4-BE49-F238E27FC236}">
                    <a16:creationId xmlns:a16="http://schemas.microsoft.com/office/drawing/2014/main" xmlns="" id="{8840575F-6B71-4AB7-A412-11A954F47DFC}"/>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1" name="文本框 10">
              <a:extLst>
                <a:ext uri="{FF2B5EF4-FFF2-40B4-BE49-F238E27FC236}">
                  <a16:creationId xmlns:a16="http://schemas.microsoft.com/office/drawing/2014/main" xmlns="" id="{0D8422C3-D247-487D-B49F-AE3A873AD2D5}"/>
                </a:ext>
              </a:extLst>
            </p:cNvPr>
            <p:cNvSpPr txBox="1"/>
            <p:nvPr/>
          </p:nvSpPr>
          <p:spPr>
            <a:xfrm>
              <a:off x="5506381" y="1967295"/>
              <a:ext cx="1179238" cy="1129558"/>
            </a:xfrm>
            <a:prstGeom prst="rect">
              <a:avLst/>
            </a:prstGeom>
            <a:noFill/>
          </p:spPr>
          <p:txBody>
            <a:bodyPr wrap="none" rtlCol="0">
              <a:spAutoFit/>
            </a:bodyPr>
            <a:lstStyle/>
            <a:p>
              <a:pPr algn="ctr"/>
              <a:r>
                <a:rPr lang="en-US" altLang="zh-CN" sz="4800" b="1" dirty="0">
                  <a:solidFill>
                    <a:srgbClr val="9D6BAB"/>
                  </a:solidFill>
                </a:rPr>
                <a:t>02</a:t>
              </a:r>
              <a:endParaRPr lang="zh-CN" altLang="en-US" sz="4800" b="1" dirty="0">
                <a:solidFill>
                  <a:srgbClr val="9D6BAB"/>
                </a:solidFill>
              </a:endParaRPr>
            </a:p>
          </p:txBody>
        </p:sp>
      </p:grpSp>
      <p:grpSp>
        <p:nvGrpSpPr>
          <p:cNvPr id="16" name="组合 15">
            <a:extLst>
              <a:ext uri="{FF2B5EF4-FFF2-40B4-BE49-F238E27FC236}">
                <a16:creationId xmlns:a16="http://schemas.microsoft.com/office/drawing/2014/main" xmlns="" id="{E90F75F7-3A2A-4E2A-ADBA-0122CDE936DD}"/>
              </a:ext>
            </a:extLst>
          </p:cNvPr>
          <p:cNvGrpSpPr/>
          <p:nvPr/>
        </p:nvGrpSpPr>
        <p:grpSpPr>
          <a:xfrm>
            <a:off x="6666999" y="1273033"/>
            <a:ext cx="1746976" cy="1746975"/>
            <a:chOff x="4911027" y="1293043"/>
            <a:chExt cx="2374631" cy="2374631"/>
          </a:xfrm>
        </p:grpSpPr>
        <p:grpSp>
          <p:nvGrpSpPr>
            <p:cNvPr id="19" name="组合 18">
              <a:extLst>
                <a:ext uri="{FF2B5EF4-FFF2-40B4-BE49-F238E27FC236}">
                  <a16:creationId xmlns:a16="http://schemas.microsoft.com/office/drawing/2014/main" xmlns="" id="{AC8E39CC-26C3-4102-B652-C48FFD9D5DAE}"/>
                </a:ext>
              </a:extLst>
            </p:cNvPr>
            <p:cNvGrpSpPr/>
            <p:nvPr/>
          </p:nvGrpSpPr>
          <p:grpSpPr>
            <a:xfrm>
              <a:off x="4911027" y="1293043"/>
              <a:ext cx="2374631" cy="2374631"/>
              <a:chOff x="1304925" y="752475"/>
              <a:chExt cx="2381250" cy="2381250"/>
            </a:xfrm>
          </p:grpSpPr>
          <p:sp>
            <p:nvSpPr>
              <p:cNvPr id="21" name="椭圆 20">
                <a:extLst>
                  <a:ext uri="{FF2B5EF4-FFF2-40B4-BE49-F238E27FC236}">
                    <a16:creationId xmlns:a16="http://schemas.microsoft.com/office/drawing/2014/main" xmlns="" id="{5B879E01-069A-4845-8DD5-DB4854F16CC4}"/>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椭圆 21">
                <a:extLst>
                  <a:ext uri="{FF2B5EF4-FFF2-40B4-BE49-F238E27FC236}">
                    <a16:creationId xmlns:a16="http://schemas.microsoft.com/office/drawing/2014/main" xmlns="" id="{0376C44A-9554-4FF3-8C2B-4DBC442F1ACF}"/>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8" name="文本框 17">
              <a:extLst>
                <a:ext uri="{FF2B5EF4-FFF2-40B4-BE49-F238E27FC236}">
                  <a16:creationId xmlns:a16="http://schemas.microsoft.com/office/drawing/2014/main" xmlns="" id="{2F7D4B6D-580A-4987-91AA-1FD9A6A5BD7B}"/>
                </a:ext>
              </a:extLst>
            </p:cNvPr>
            <p:cNvSpPr txBox="1"/>
            <p:nvPr/>
          </p:nvSpPr>
          <p:spPr>
            <a:xfrm>
              <a:off x="5506381" y="1967296"/>
              <a:ext cx="1179237" cy="1129559"/>
            </a:xfrm>
            <a:prstGeom prst="rect">
              <a:avLst/>
            </a:prstGeom>
            <a:noFill/>
          </p:spPr>
          <p:txBody>
            <a:bodyPr wrap="none" rtlCol="0">
              <a:spAutoFit/>
            </a:bodyPr>
            <a:lstStyle/>
            <a:p>
              <a:pPr algn="ctr"/>
              <a:r>
                <a:rPr lang="en-US" altLang="zh-CN" sz="4800" b="1" dirty="0">
                  <a:solidFill>
                    <a:srgbClr val="9D6BAB"/>
                  </a:solidFill>
                </a:rPr>
                <a:t>03</a:t>
              </a:r>
              <a:endParaRPr lang="zh-CN" altLang="en-US" sz="4800" b="1" dirty="0">
                <a:solidFill>
                  <a:srgbClr val="9D6BAB"/>
                </a:solidFill>
              </a:endParaRPr>
            </a:p>
          </p:txBody>
        </p:sp>
      </p:grpSp>
      <p:grpSp>
        <p:nvGrpSpPr>
          <p:cNvPr id="23" name="组合 22">
            <a:extLst>
              <a:ext uri="{FF2B5EF4-FFF2-40B4-BE49-F238E27FC236}">
                <a16:creationId xmlns:a16="http://schemas.microsoft.com/office/drawing/2014/main" xmlns="" id="{06E0370C-5CF7-42DC-AC38-9D073E7FF6B2}"/>
              </a:ext>
            </a:extLst>
          </p:cNvPr>
          <p:cNvGrpSpPr/>
          <p:nvPr/>
        </p:nvGrpSpPr>
        <p:grpSpPr>
          <a:xfrm>
            <a:off x="9483211" y="1273033"/>
            <a:ext cx="1746976" cy="1746975"/>
            <a:chOff x="4911028" y="1293043"/>
            <a:chExt cx="2374631" cy="2374631"/>
          </a:xfrm>
        </p:grpSpPr>
        <p:grpSp>
          <p:nvGrpSpPr>
            <p:cNvPr id="26" name="组合 25">
              <a:extLst>
                <a:ext uri="{FF2B5EF4-FFF2-40B4-BE49-F238E27FC236}">
                  <a16:creationId xmlns:a16="http://schemas.microsoft.com/office/drawing/2014/main" xmlns="" id="{18D97F1D-CDD8-4A56-9C99-18270F1AE344}"/>
                </a:ext>
              </a:extLst>
            </p:cNvPr>
            <p:cNvGrpSpPr/>
            <p:nvPr/>
          </p:nvGrpSpPr>
          <p:grpSpPr>
            <a:xfrm>
              <a:off x="4911028" y="1293043"/>
              <a:ext cx="2374631" cy="2374631"/>
              <a:chOff x="1304925" y="752475"/>
              <a:chExt cx="2381250" cy="2381250"/>
            </a:xfrm>
          </p:grpSpPr>
          <p:sp>
            <p:nvSpPr>
              <p:cNvPr id="28" name="椭圆 27">
                <a:extLst>
                  <a:ext uri="{FF2B5EF4-FFF2-40B4-BE49-F238E27FC236}">
                    <a16:creationId xmlns:a16="http://schemas.microsoft.com/office/drawing/2014/main" xmlns="" id="{5B7B796E-85F3-4B5E-B63A-99B699EF9382}"/>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椭圆 28">
                <a:extLst>
                  <a:ext uri="{FF2B5EF4-FFF2-40B4-BE49-F238E27FC236}">
                    <a16:creationId xmlns:a16="http://schemas.microsoft.com/office/drawing/2014/main" xmlns="" id="{47C4EAE1-613A-4DD0-8932-77F7D8659474}"/>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25" name="文本框 24">
              <a:extLst>
                <a:ext uri="{FF2B5EF4-FFF2-40B4-BE49-F238E27FC236}">
                  <a16:creationId xmlns:a16="http://schemas.microsoft.com/office/drawing/2014/main" xmlns="" id="{D70818B5-3BDF-46F0-A57F-458B4358C94D}"/>
                </a:ext>
              </a:extLst>
            </p:cNvPr>
            <p:cNvSpPr txBox="1"/>
            <p:nvPr/>
          </p:nvSpPr>
          <p:spPr>
            <a:xfrm>
              <a:off x="5506382" y="1967296"/>
              <a:ext cx="1179237" cy="1129559"/>
            </a:xfrm>
            <a:prstGeom prst="rect">
              <a:avLst/>
            </a:prstGeom>
            <a:noFill/>
          </p:spPr>
          <p:txBody>
            <a:bodyPr wrap="none" rtlCol="0">
              <a:spAutoFit/>
            </a:bodyPr>
            <a:lstStyle/>
            <a:p>
              <a:pPr algn="ctr"/>
              <a:r>
                <a:rPr lang="en-US" altLang="zh-CN" sz="4800" b="1" dirty="0">
                  <a:solidFill>
                    <a:srgbClr val="9D6BAB"/>
                  </a:solidFill>
                </a:rPr>
                <a:t>04</a:t>
              </a:r>
              <a:endParaRPr lang="zh-CN" altLang="en-US" sz="4800" b="1" dirty="0">
                <a:solidFill>
                  <a:srgbClr val="9D6BAB"/>
                </a:solidFill>
              </a:endParaRPr>
            </a:p>
          </p:txBody>
        </p:sp>
      </p:grpSp>
      <p:sp>
        <p:nvSpPr>
          <p:cNvPr id="30" name="文本框 29">
            <a:extLst>
              <a:ext uri="{FF2B5EF4-FFF2-40B4-BE49-F238E27FC236}">
                <a16:creationId xmlns:a16="http://schemas.microsoft.com/office/drawing/2014/main" xmlns="" id="{BD63407E-9849-47EF-A971-5C7973A320E4}"/>
              </a:ext>
            </a:extLst>
          </p:cNvPr>
          <p:cNvSpPr txBox="1"/>
          <p:nvPr/>
        </p:nvSpPr>
        <p:spPr>
          <a:xfrm>
            <a:off x="5240503" y="426481"/>
            <a:ext cx="1723549" cy="707886"/>
          </a:xfrm>
          <a:prstGeom prst="rect">
            <a:avLst/>
          </a:prstGeom>
          <a:noFill/>
        </p:spPr>
        <p:txBody>
          <a:bodyPr wrap="none" rtlCol="0">
            <a:spAutoFit/>
            <a:scene3d>
              <a:camera prst="orthographicFront"/>
              <a:lightRig rig="threePt" dir="t">
                <a:rot lat="0" lon="0" rev="0"/>
              </a:lightRig>
            </a:scene3d>
            <a:sp3d contourW="12700"/>
          </a:bodyPr>
          <a:lstStyle/>
          <a:p>
            <a:pPr algn="ctr"/>
            <a:r>
              <a:rPr lang="zh-CN" altLang="en-US" sz="4000" b="1" dirty="0">
                <a:solidFill>
                  <a:schemeClr val="accent6">
                    <a:lumMod val="50000"/>
                  </a:schemeClr>
                </a:solidFill>
                <a:latin typeface="微软雅黑" panose="020B0503020204020204" pitchFamily="34" charset="-122"/>
                <a:ea typeface="微软雅黑" panose="020B0503020204020204" pitchFamily="34" charset="-122"/>
              </a:rPr>
              <a:t>目录页</a:t>
            </a:r>
          </a:p>
        </p:txBody>
      </p:sp>
      <p:grpSp>
        <p:nvGrpSpPr>
          <p:cNvPr id="31" name="组合 30">
            <a:extLst>
              <a:ext uri="{FF2B5EF4-FFF2-40B4-BE49-F238E27FC236}">
                <a16:creationId xmlns:a16="http://schemas.microsoft.com/office/drawing/2014/main" xmlns="" id="{922BE02D-F538-4106-9F4C-878F825CB57C}"/>
              </a:ext>
            </a:extLst>
          </p:cNvPr>
          <p:cNvGrpSpPr/>
          <p:nvPr/>
        </p:nvGrpSpPr>
        <p:grpSpPr>
          <a:xfrm>
            <a:off x="2203001" y="806551"/>
            <a:ext cx="7977591" cy="0"/>
            <a:chOff x="2176257" y="780425"/>
            <a:chExt cx="7977590" cy="0"/>
          </a:xfrm>
        </p:grpSpPr>
        <p:cxnSp>
          <p:nvCxnSpPr>
            <p:cNvPr id="32" name="直接连接符 31">
              <a:extLst>
                <a:ext uri="{FF2B5EF4-FFF2-40B4-BE49-F238E27FC236}">
                  <a16:creationId xmlns:a16="http://schemas.microsoft.com/office/drawing/2014/main" xmlns="" id="{F0001B08-EBA5-4983-92BE-410CF981DE1A}"/>
                </a:ext>
              </a:extLst>
            </p:cNvPr>
            <p:cNvCxnSpPr/>
            <p:nvPr/>
          </p:nvCxnSpPr>
          <p:spPr>
            <a:xfrm>
              <a:off x="2176257" y="780425"/>
              <a:ext cx="2649743" cy="0"/>
            </a:xfrm>
            <a:prstGeom prst="line">
              <a:avLst/>
            </a:prstGeom>
            <a:ln w="19050">
              <a:gradFill flip="none" rotWithShape="1">
                <a:gsLst>
                  <a:gs pos="0">
                    <a:srgbClr val="9D6BAB">
                      <a:alpha val="0"/>
                    </a:srgbClr>
                  </a:gs>
                  <a:gs pos="100000">
                    <a:srgbClr val="432664"/>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1C1A8BEB-0568-4C9C-9A58-3089E9C6CC7A}"/>
                </a:ext>
              </a:extLst>
            </p:cNvPr>
            <p:cNvCxnSpPr>
              <a:cxnSpLocks/>
            </p:cNvCxnSpPr>
            <p:nvPr/>
          </p:nvCxnSpPr>
          <p:spPr>
            <a:xfrm flipH="1">
              <a:off x="7504104" y="780425"/>
              <a:ext cx="2649743" cy="0"/>
            </a:xfrm>
            <a:prstGeom prst="line">
              <a:avLst/>
            </a:prstGeom>
            <a:ln w="19050">
              <a:gradFill flip="none" rotWithShape="1">
                <a:gsLst>
                  <a:gs pos="0">
                    <a:srgbClr val="9D6BAB">
                      <a:alpha val="0"/>
                    </a:srgbClr>
                  </a:gs>
                  <a:gs pos="100000">
                    <a:srgbClr val="432664"/>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grpSp>
      <p:pic>
        <p:nvPicPr>
          <p:cNvPr id="35" name="图片 34">
            <a:extLst>
              <a:ext uri="{FF2B5EF4-FFF2-40B4-BE49-F238E27FC236}">
                <a16:creationId xmlns:a16="http://schemas.microsoft.com/office/drawing/2014/main" xmlns="" id="{046D3708-D67F-463A-B78B-70F1041154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284" y="927316"/>
            <a:ext cx="2438405" cy="2438405"/>
          </a:xfrm>
          <a:prstGeom prst="rect">
            <a:avLst/>
          </a:prstGeom>
        </p:spPr>
      </p:pic>
      <p:pic>
        <p:nvPicPr>
          <p:cNvPr id="39" name="图片 38">
            <a:extLst>
              <a:ext uri="{FF2B5EF4-FFF2-40B4-BE49-F238E27FC236}">
                <a16:creationId xmlns:a16="http://schemas.microsoft.com/office/drawing/2014/main" xmlns="" id="{427583E2-3B50-47A5-8351-7E0156997C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9560" y="927315"/>
            <a:ext cx="2438405" cy="2438405"/>
          </a:xfrm>
          <a:prstGeom prst="rect">
            <a:avLst/>
          </a:prstGeom>
        </p:spPr>
      </p:pic>
      <p:pic>
        <p:nvPicPr>
          <p:cNvPr id="40" name="图片 39">
            <a:extLst>
              <a:ext uri="{FF2B5EF4-FFF2-40B4-BE49-F238E27FC236}">
                <a16:creationId xmlns:a16="http://schemas.microsoft.com/office/drawing/2014/main" xmlns="" id="{3FDC85A6-5092-47DB-B796-2B7442334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9024" y="898214"/>
            <a:ext cx="2438405" cy="2438405"/>
          </a:xfrm>
          <a:prstGeom prst="rect">
            <a:avLst/>
          </a:prstGeom>
        </p:spPr>
      </p:pic>
      <p:pic>
        <p:nvPicPr>
          <p:cNvPr id="41" name="图片 40">
            <a:extLst>
              <a:ext uri="{FF2B5EF4-FFF2-40B4-BE49-F238E27FC236}">
                <a16:creationId xmlns:a16="http://schemas.microsoft.com/office/drawing/2014/main" xmlns="" id="{8C5DC571-C8BF-4E4C-AE14-09AD6E1F29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5772" y="965362"/>
            <a:ext cx="2438405" cy="2438405"/>
          </a:xfrm>
          <a:prstGeom prst="rect">
            <a:avLst/>
          </a:prstGeom>
        </p:spPr>
      </p:pic>
      <p:sp>
        <p:nvSpPr>
          <p:cNvPr id="43" name="矩形 42">
            <a:extLst>
              <a:ext uri="{FF2B5EF4-FFF2-40B4-BE49-F238E27FC236}">
                <a16:creationId xmlns:a16="http://schemas.microsoft.com/office/drawing/2014/main" xmlns="" id="{B83C62B2-DF6A-48F1-98F8-8EB79AC1E745}"/>
              </a:ext>
            </a:extLst>
          </p:cNvPr>
          <p:cNvSpPr/>
          <p:nvPr/>
        </p:nvSpPr>
        <p:spPr>
          <a:xfrm>
            <a:off x="1134950" y="3315996"/>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中国梦的阐述</a:t>
            </a:r>
          </a:p>
        </p:txBody>
      </p:sp>
      <p:sp>
        <p:nvSpPr>
          <p:cNvPr id="44" name="矩形 43">
            <a:extLst>
              <a:ext uri="{FF2B5EF4-FFF2-40B4-BE49-F238E27FC236}">
                <a16:creationId xmlns:a16="http://schemas.microsoft.com/office/drawing/2014/main" xmlns="" id="{F6EFAF1C-1747-49DF-8B32-E8767025897D}"/>
              </a:ext>
            </a:extLst>
          </p:cNvPr>
          <p:cNvSpPr/>
          <p:nvPr/>
        </p:nvSpPr>
        <p:spPr>
          <a:xfrm>
            <a:off x="3836956" y="3324876"/>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中国梦的定义</a:t>
            </a:r>
          </a:p>
        </p:txBody>
      </p:sp>
      <p:sp>
        <p:nvSpPr>
          <p:cNvPr id="45" name="矩形 44">
            <a:extLst>
              <a:ext uri="{FF2B5EF4-FFF2-40B4-BE49-F238E27FC236}">
                <a16:creationId xmlns:a16="http://schemas.microsoft.com/office/drawing/2014/main" xmlns="" id="{5881A358-DE45-4C2B-B408-B0DE1750F96F}"/>
              </a:ext>
            </a:extLst>
          </p:cNvPr>
          <p:cNvSpPr/>
          <p:nvPr/>
        </p:nvSpPr>
        <p:spPr>
          <a:xfrm>
            <a:off x="6730276" y="3336619"/>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聚力共圆梦想</a:t>
            </a:r>
          </a:p>
        </p:txBody>
      </p:sp>
      <p:sp>
        <p:nvSpPr>
          <p:cNvPr id="46" name="矩形 45">
            <a:extLst>
              <a:ext uri="{FF2B5EF4-FFF2-40B4-BE49-F238E27FC236}">
                <a16:creationId xmlns:a16="http://schemas.microsoft.com/office/drawing/2014/main" xmlns="" id="{144C182B-9B43-48A0-848A-C087501FA18B}"/>
              </a:ext>
            </a:extLst>
          </p:cNvPr>
          <p:cNvSpPr/>
          <p:nvPr/>
        </p:nvSpPr>
        <p:spPr>
          <a:xfrm>
            <a:off x="9562188" y="3261497"/>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中国梦人民梦</a:t>
            </a:r>
          </a:p>
        </p:txBody>
      </p:sp>
    </p:spTree>
    <p:extLst>
      <p:ext uri="{BB962C8B-B14F-4D97-AF65-F5344CB8AC3E}">
        <p14:creationId xmlns:p14="http://schemas.microsoft.com/office/powerpoint/2010/main" val="27266785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100"/>
                                        <p:tgtEl>
                                          <p:spTgt spid="31"/>
                                        </p:tgtEl>
                                      </p:cBhvr>
                                    </p:animEffect>
                                  </p:childTnLst>
                                </p:cTn>
                              </p:par>
                              <p:par>
                                <p:cTn id="8" presetID="22" presetClass="entr" presetSubtype="8" fill="hold" nodeType="withEffect">
                                  <p:stCondLst>
                                    <p:cond delay="200"/>
                                  </p:stCondLst>
                                  <p:childTnLst>
                                    <p:set>
                                      <p:cBhvr>
                                        <p:cTn id="9" dur="1" fill="hold">
                                          <p:stCondLst>
                                            <p:cond delay="0"/>
                                          </p:stCondLst>
                                        </p:cTn>
                                        <p:tgtEl>
                                          <p:spTgt spid="30">
                                            <p:txEl>
                                              <p:pRg st="0" end="0"/>
                                            </p:txEl>
                                          </p:spTgt>
                                        </p:tgtEl>
                                        <p:attrNameLst>
                                          <p:attrName>style.visibility</p:attrName>
                                        </p:attrNameLst>
                                      </p:cBhvr>
                                      <p:to>
                                        <p:strVal val="visible"/>
                                      </p:to>
                                    </p:set>
                                    <p:animEffect transition="in" filter="wipe(left)">
                                      <p:cBhvr>
                                        <p:cTn id="10" dur="700"/>
                                        <p:tgtEl>
                                          <p:spTgt spid="30">
                                            <p:txEl>
                                              <p:pRg st="0" end="0"/>
                                            </p:txEl>
                                          </p:spTgt>
                                        </p:tgtEl>
                                      </p:cBhvr>
                                    </p:animEffect>
                                  </p:childTnLst>
                                </p:cTn>
                              </p:par>
                            </p:childTnLst>
                          </p:cTn>
                        </p:par>
                        <p:par>
                          <p:cTn id="11" fill="hold">
                            <p:stCondLst>
                              <p:cond delay="1100"/>
                            </p:stCondLst>
                            <p:childTnLst>
                              <p:par>
                                <p:cTn id="12" presetID="2" presetClass="entr" presetSubtype="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600"/>
                            </p:stCondLst>
                            <p:childTnLst>
                              <p:par>
                                <p:cTn id="21" presetID="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0-#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0-#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3100"/>
                            </p:stCondLst>
                            <p:childTnLst>
                              <p:par>
                                <p:cTn id="48" presetID="8" presetClass="emph" presetSubtype="0" repeatCount="indefinite" fill="hold" nodeType="afterEffect">
                                  <p:stCondLst>
                                    <p:cond delay="0"/>
                                  </p:stCondLst>
                                  <p:childTnLst>
                                    <p:animRot by="21600000">
                                      <p:cBhvr>
                                        <p:cTn id="49" dur="3000" fill="hold"/>
                                        <p:tgtEl>
                                          <p:spTgt spid="35"/>
                                        </p:tgtEl>
                                        <p:attrNameLst>
                                          <p:attrName>r</p:attrName>
                                        </p:attrNameLst>
                                      </p:cBhvr>
                                    </p:animRot>
                                  </p:childTnLst>
                                </p:cTn>
                              </p:par>
                              <p:par>
                                <p:cTn id="50" presetID="8" presetClass="emph" presetSubtype="0" repeatCount="indefinite" fill="hold" nodeType="withEffect">
                                  <p:stCondLst>
                                    <p:cond delay="0"/>
                                  </p:stCondLst>
                                  <p:childTnLst>
                                    <p:animRot by="21600000">
                                      <p:cBhvr>
                                        <p:cTn id="51" dur="3000" fill="hold"/>
                                        <p:tgtEl>
                                          <p:spTgt spid="40"/>
                                        </p:tgtEl>
                                        <p:attrNameLst>
                                          <p:attrName>r</p:attrName>
                                        </p:attrNameLst>
                                      </p:cBhvr>
                                    </p:animRot>
                                  </p:childTnLst>
                                </p:cTn>
                              </p:par>
                              <p:par>
                                <p:cTn id="52" presetID="8" presetClass="emph" presetSubtype="0" repeatCount="indefinite" fill="hold" nodeType="withEffect">
                                  <p:stCondLst>
                                    <p:cond delay="0"/>
                                  </p:stCondLst>
                                  <p:childTnLst>
                                    <p:animRot by="21600000">
                                      <p:cBhvr>
                                        <p:cTn id="53" dur="3000" fill="hold"/>
                                        <p:tgtEl>
                                          <p:spTgt spid="39"/>
                                        </p:tgtEl>
                                        <p:attrNameLst>
                                          <p:attrName>r</p:attrName>
                                        </p:attrNameLst>
                                      </p:cBhvr>
                                    </p:animRot>
                                  </p:childTnLst>
                                </p:cTn>
                              </p:par>
                              <p:par>
                                <p:cTn id="54" presetID="8" presetClass="emph" presetSubtype="0" repeatCount="indefinite" fill="hold" nodeType="withEffect">
                                  <p:stCondLst>
                                    <p:cond delay="0"/>
                                  </p:stCondLst>
                                  <p:childTnLst>
                                    <p:animRot by="21600000">
                                      <p:cBhvr>
                                        <p:cTn id="55" dur="3000" fill="hold"/>
                                        <p:tgtEl>
                                          <p:spTgt spid="41"/>
                                        </p:tgtEl>
                                        <p:attrNameLst>
                                          <p:attrName>r</p:attrName>
                                        </p:attrNameLst>
                                      </p:cBhvr>
                                    </p:animRot>
                                  </p:childTnLst>
                                </p:cTn>
                              </p:par>
                              <p:par>
                                <p:cTn id="56" presetID="2" presetClass="entr" presetSubtype="8" fill="hold" grpId="0" nodeType="withEffect">
                                  <p:stCondLst>
                                    <p:cond delay="5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300" fill="hold"/>
                                        <p:tgtEl>
                                          <p:spTgt spid="43"/>
                                        </p:tgtEl>
                                        <p:attrNameLst>
                                          <p:attrName>ppt_x</p:attrName>
                                        </p:attrNameLst>
                                      </p:cBhvr>
                                      <p:tavLst>
                                        <p:tav tm="0">
                                          <p:val>
                                            <p:strVal val="0-#ppt_w/2"/>
                                          </p:val>
                                        </p:tav>
                                        <p:tav tm="100000">
                                          <p:val>
                                            <p:strVal val="#ppt_x"/>
                                          </p:val>
                                        </p:tav>
                                      </p:tavLst>
                                    </p:anim>
                                    <p:anim calcmode="lin" valueType="num">
                                      <p:cBhvr additive="base">
                                        <p:cTn id="59" dur="300" fill="hold"/>
                                        <p:tgtEl>
                                          <p:spTgt spid="4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8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300" fill="hold"/>
                                        <p:tgtEl>
                                          <p:spTgt spid="44"/>
                                        </p:tgtEl>
                                        <p:attrNameLst>
                                          <p:attrName>ppt_x</p:attrName>
                                        </p:attrNameLst>
                                      </p:cBhvr>
                                      <p:tavLst>
                                        <p:tav tm="0">
                                          <p:val>
                                            <p:strVal val="0-#ppt_w/2"/>
                                          </p:val>
                                        </p:tav>
                                        <p:tav tm="100000">
                                          <p:val>
                                            <p:strVal val="#ppt_x"/>
                                          </p:val>
                                        </p:tav>
                                      </p:tavLst>
                                    </p:anim>
                                    <p:anim calcmode="lin" valueType="num">
                                      <p:cBhvr additive="base">
                                        <p:cTn id="63" dur="300" fill="hold"/>
                                        <p:tgtEl>
                                          <p:spTgt spid="4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10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300" fill="hold"/>
                                        <p:tgtEl>
                                          <p:spTgt spid="45"/>
                                        </p:tgtEl>
                                        <p:attrNameLst>
                                          <p:attrName>ppt_x</p:attrName>
                                        </p:attrNameLst>
                                      </p:cBhvr>
                                      <p:tavLst>
                                        <p:tav tm="0">
                                          <p:val>
                                            <p:strVal val="0-#ppt_w/2"/>
                                          </p:val>
                                        </p:tav>
                                        <p:tav tm="100000">
                                          <p:val>
                                            <p:strVal val="#ppt_x"/>
                                          </p:val>
                                        </p:tav>
                                      </p:tavLst>
                                    </p:anim>
                                    <p:anim calcmode="lin" valueType="num">
                                      <p:cBhvr additive="base">
                                        <p:cTn id="67" dur="300" fill="hold"/>
                                        <p:tgtEl>
                                          <p:spTgt spid="4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40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300" fill="hold"/>
                                        <p:tgtEl>
                                          <p:spTgt spid="46"/>
                                        </p:tgtEl>
                                        <p:attrNameLst>
                                          <p:attrName>ppt_x</p:attrName>
                                        </p:attrNameLst>
                                      </p:cBhvr>
                                      <p:tavLst>
                                        <p:tav tm="0">
                                          <p:val>
                                            <p:strVal val="0-#ppt_w/2"/>
                                          </p:val>
                                        </p:tav>
                                        <p:tav tm="100000">
                                          <p:val>
                                            <p:strVal val="#ppt_x"/>
                                          </p:val>
                                        </p:tav>
                                      </p:tavLst>
                                    </p:anim>
                                    <p:anim calcmode="lin" valueType="num">
                                      <p:cBhvr additive="base">
                                        <p:cTn id="71"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xmlns="" id="{E04DA9A1-727B-441E-9BE7-BD7ACE6788D5}"/>
              </a:ext>
            </a:extLst>
          </p:cNvPr>
          <p:cNvSpPr/>
          <p:nvPr/>
        </p:nvSpPr>
        <p:spPr>
          <a:xfrm>
            <a:off x="18557" y="1162809"/>
            <a:ext cx="12192000" cy="7011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0000"/>
              </a:solidFill>
            </a:endParaRPr>
          </a:p>
        </p:txBody>
      </p:sp>
      <p:sp>
        <p:nvSpPr>
          <p:cNvPr id="94" name="矩形 93"/>
          <p:cNvSpPr/>
          <p:nvPr/>
        </p:nvSpPr>
        <p:spPr>
          <a:xfrm>
            <a:off x="811038" y="1298228"/>
            <a:ext cx="1235746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有的人把中国梦简单地等同于美国梦。其实，中国梦与美国梦之间有着根本的不同之处。</a:t>
            </a:r>
          </a:p>
        </p:txBody>
      </p:sp>
      <p:grpSp>
        <p:nvGrpSpPr>
          <p:cNvPr id="6" name="组合 5"/>
          <p:cNvGrpSpPr/>
          <p:nvPr/>
        </p:nvGrpSpPr>
        <p:grpSpPr>
          <a:xfrm>
            <a:off x="811038" y="779717"/>
            <a:ext cx="11185497" cy="4225970"/>
            <a:chOff x="743187" y="2370716"/>
            <a:chExt cx="10109568" cy="4225971"/>
          </a:xfrm>
        </p:grpSpPr>
        <p:grpSp>
          <p:nvGrpSpPr>
            <p:cNvPr id="43" name="组合 42"/>
            <p:cNvGrpSpPr/>
            <p:nvPr/>
          </p:nvGrpSpPr>
          <p:grpSpPr>
            <a:xfrm>
              <a:off x="743187" y="2370716"/>
              <a:ext cx="4810147" cy="4040214"/>
              <a:chOff x="-315327" y="1498578"/>
              <a:chExt cx="6118949" cy="5139524"/>
            </a:xfrm>
          </p:grpSpPr>
          <p:grpSp>
            <p:nvGrpSpPr>
              <p:cNvPr id="44" name="Group 10"/>
              <p:cNvGrpSpPr/>
              <p:nvPr/>
            </p:nvGrpSpPr>
            <p:grpSpPr bwMode="auto">
              <a:xfrm>
                <a:off x="2050754" y="1498578"/>
                <a:ext cx="2635250" cy="2317750"/>
                <a:chOff x="159" y="-2"/>
                <a:chExt cx="3320" cy="2920"/>
              </a:xfrm>
            </p:grpSpPr>
            <p:grpSp>
              <p:nvGrpSpPr>
                <p:cNvPr id="75" name="Group 7"/>
                <p:cNvGrpSpPr/>
                <p:nvPr/>
              </p:nvGrpSpPr>
              <p:grpSpPr bwMode="auto">
                <a:xfrm>
                  <a:off x="159" y="-2"/>
                  <a:ext cx="3320" cy="2920"/>
                  <a:chOff x="159" y="-2"/>
                  <a:chExt cx="3320" cy="2920"/>
                </a:xfrm>
              </p:grpSpPr>
              <p:sp>
                <p:nvSpPr>
                  <p:cNvPr id="78"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6">
                      <a:lumMod val="50000"/>
                    </a:schemeClr>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79"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76" name="AutoShape 8"/>
                <p:cNvSpPr/>
                <p:nvPr/>
              </p:nvSpPr>
              <p:spPr bwMode="auto">
                <a:xfrm>
                  <a:off x="221" y="1466"/>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97631" y="4115593"/>
                <a:ext cx="6001253" cy="530387"/>
                <a:chOff x="335271" y="4152128"/>
                <a:chExt cx="6001253" cy="530387"/>
              </a:xfrm>
            </p:grpSpPr>
            <p:sp>
              <p:nvSpPr>
                <p:cNvPr id="73" name="矩形 72"/>
                <p:cNvSpPr/>
                <p:nvPr/>
              </p:nvSpPr>
              <p:spPr>
                <a:xfrm>
                  <a:off x="335271" y="4157346"/>
                  <a:ext cx="239252" cy="5251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C00000"/>
                    </a:solidFill>
                    <a:latin typeface="微软雅黑" panose="020B0503020204020204" pitchFamily="34" charset="-122"/>
                    <a:ea typeface="微软雅黑" panose="020B0503020204020204" pitchFamily="34" charset="-122"/>
                  </a:endParaRPr>
                </a:p>
              </p:txBody>
            </p:sp>
            <p:sp>
              <p:nvSpPr>
                <p:cNvPr id="74" name="矩形 73"/>
                <p:cNvSpPr/>
                <p:nvPr/>
              </p:nvSpPr>
              <p:spPr>
                <a:xfrm>
                  <a:off x="574524" y="4152128"/>
                  <a:ext cx="5762000"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1823935" y="4121585"/>
                <a:ext cx="1391849" cy="508977"/>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集体主义</a:t>
                </a:r>
              </a:p>
            </p:txBody>
          </p:sp>
          <p:sp>
            <p:nvSpPr>
              <p:cNvPr id="71" name="文本框 70"/>
              <p:cNvSpPr txBox="1"/>
              <p:nvPr/>
            </p:nvSpPr>
            <p:spPr>
              <a:xfrm>
                <a:off x="2855399" y="2650039"/>
                <a:ext cx="1450826" cy="665584"/>
              </a:xfrm>
              <a:prstGeom prst="rect">
                <a:avLst/>
              </a:prstGeom>
              <a:noFill/>
            </p:spPr>
            <p:txBody>
              <a:bodyPr wrap="none" rtlCol="0">
                <a:spAutoFit/>
              </a:bodyPr>
              <a:lstStyle/>
              <a:p>
                <a:pPr algn="ct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中国梦</a:t>
                </a:r>
              </a:p>
            </p:txBody>
          </p:sp>
          <p:sp>
            <p:nvSpPr>
              <p:cNvPr id="72" name="文本框 71"/>
              <p:cNvSpPr txBox="1"/>
              <p:nvPr/>
            </p:nvSpPr>
            <p:spPr>
              <a:xfrm>
                <a:off x="-315327" y="4954565"/>
                <a:ext cx="6001316" cy="1683537"/>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grpSp>
          <p:nvGrpSpPr>
            <p:cNvPr id="80" name="组合 79"/>
            <p:cNvGrpSpPr/>
            <p:nvPr/>
          </p:nvGrpSpPr>
          <p:grpSpPr>
            <a:xfrm>
              <a:off x="6460348" y="2448806"/>
              <a:ext cx="4392407" cy="3365827"/>
              <a:chOff x="6992045" y="1612900"/>
              <a:chExt cx="5587547" cy="4281641"/>
            </a:xfrm>
          </p:grpSpPr>
          <p:grpSp>
            <p:nvGrpSpPr>
              <p:cNvPr id="81" name="Group 18"/>
              <p:cNvGrpSpPr/>
              <p:nvPr/>
            </p:nvGrpSpPr>
            <p:grpSpPr bwMode="auto">
              <a:xfrm rot="10800000" flipH="1">
                <a:off x="7730352" y="1612900"/>
                <a:ext cx="2635250" cy="2317750"/>
                <a:chOff x="0" y="0"/>
                <a:chExt cx="3320" cy="2920"/>
              </a:xfrm>
            </p:grpSpPr>
            <p:grpSp>
              <p:nvGrpSpPr>
                <p:cNvPr id="89" name="Group 15"/>
                <p:cNvGrpSpPr/>
                <p:nvPr/>
              </p:nvGrpSpPr>
              <p:grpSpPr bwMode="auto">
                <a:xfrm>
                  <a:off x="0" y="0"/>
                  <a:ext cx="3320" cy="2920"/>
                  <a:chOff x="0" y="0"/>
                  <a:chExt cx="3320" cy="2920"/>
                </a:xfrm>
              </p:grpSpPr>
              <p:sp>
                <p:nvSpPr>
                  <p:cNvPr id="92" name="AutoShape 13"/>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1">
                      <a:lumMod val="75000"/>
                    </a:schemeClr>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93" name="AutoShape 14"/>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90" name="AutoShape 16"/>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6992045" y="4141385"/>
                <a:ext cx="5403076" cy="525169"/>
                <a:chOff x="6354643" y="4141385"/>
                <a:chExt cx="5403076" cy="525169"/>
              </a:xfrm>
            </p:grpSpPr>
            <p:sp>
              <p:nvSpPr>
                <p:cNvPr id="87" name="矩形 86"/>
                <p:cNvSpPr/>
                <p:nvPr/>
              </p:nvSpPr>
              <p:spPr>
                <a:xfrm>
                  <a:off x="6558466" y="4141385"/>
                  <a:ext cx="5199253"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88" name="矩形 87"/>
                <p:cNvSpPr/>
                <p:nvPr/>
              </p:nvSpPr>
              <p:spPr>
                <a:xfrm>
                  <a:off x="6354643" y="4141385"/>
                  <a:ext cx="239252" cy="52516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8123726" y="4130578"/>
                <a:ext cx="4271396" cy="508977"/>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86" name="文本框 85"/>
              <p:cNvSpPr txBox="1"/>
              <p:nvPr/>
            </p:nvSpPr>
            <p:spPr>
              <a:xfrm>
                <a:off x="6992047" y="4994045"/>
                <a:ext cx="5587545" cy="900496"/>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鲍威尔、奥巴马等堪称实现美国梦的典范。个人主义是美国梦的思想基础和灵魂。</a:t>
                </a:r>
              </a:p>
            </p:txBody>
          </p:sp>
        </p:grpSp>
        <p:sp>
          <p:nvSpPr>
            <p:cNvPr id="96" name="文本框 95"/>
            <p:cNvSpPr txBox="1"/>
            <p:nvPr/>
          </p:nvSpPr>
          <p:spPr>
            <a:xfrm>
              <a:off x="7797779" y="2880263"/>
              <a:ext cx="1140504" cy="523220"/>
            </a:xfrm>
            <a:prstGeom prst="rect">
              <a:avLst/>
            </a:prstGeom>
            <a:noFill/>
          </p:spPr>
          <p:txBody>
            <a:bodyPr wrap="none" rtlCol="0">
              <a:spAutoFit/>
            </a:bodyPr>
            <a:lstStyle/>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美国梦</a:t>
              </a:r>
            </a:p>
          </p:txBody>
        </p:sp>
        <p:cxnSp>
          <p:nvCxnSpPr>
            <p:cNvPr id="5" name="直接连接符 4"/>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pic>
        <p:nvPicPr>
          <p:cNvPr id="34" name="图片 33" descr="图片包含 物体&#10;&#10;已生成极高可信度的说明">
            <a:extLst>
              <a:ext uri="{FF2B5EF4-FFF2-40B4-BE49-F238E27FC236}">
                <a16:creationId xmlns:a16="http://schemas.microsoft.com/office/drawing/2014/main" xmlns="" id="{3665FA03-7D5C-4F3C-BB9F-2387C5383B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328074065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0"/>
                                  </p:iterate>
                                  <p:childTnLst>
                                    <p:set>
                                      <p:cBhvr>
                                        <p:cTn id="6" dur="1" fill="hold">
                                          <p:stCondLst>
                                            <p:cond delay="0"/>
                                          </p:stCondLst>
                                        </p:cTn>
                                        <p:tgtEl>
                                          <p:spTgt spid="94">
                                            <p:txEl>
                                              <p:pRg st="0" end="0"/>
                                            </p:txEl>
                                          </p:spTgt>
                                        </p:tgtEl>
                                        <p:attrNameLst>
                                          <p:attrName>style.visibility</p:attrName>
                                        </p:attrNameLst>
                                      </p:cBhvr>
                                      <p:to>
                                        <p:strVal val="visible"/>
                                      </p:to>
                                    </p:set>
                                    <p:animEffect transition="in" filter="fade">
                                      <p:cBhvr>
                                        <p:cTn id="7" dur="1000"/>
                                        <p:tgtEl>
                                          <p:spTgt spid="94">
                                            <p:txEl>
                                              <p:pRg st="0" end="0"/>
                                            </p:txEl>
                                          </p:spTgt>
                                        </p:tgtEl>
                                      </p:cBhvr>
                                    </p:animEffect>
                                    <p:anim calcmode="lin" valueType="num">
                                      <p:cBhvr>
                                        <p:cTn id="8" dur="10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xit" presetSubtype="32" fill="hold" grpId="1" nodeType="afterEffect">
                                  <p:stCondLst>
                                    <p:cond delay="1500"/>
                                  </p:stCondLst>
                                  <p:iterate type="lt">
                                    <p:tmPct val="0"/>
                                  </p:iterate>
                                  <p:childTnLst>
                                    <p:anim calcmode="lin" valueType="num">
                                      <p:cBhvr>
                                        <p:cTn id="17" dur="500"/>
                                        <p:tgtEl>
                                          <p:spTgt spid="94">
                                            <p:txEl>
                                              <p:pRg st="0" end="0"/>
                                            </p:txEl>
                                          </p:spTgt>
                                        </p:tgtEl>
                                        <p:attrNameLst>
                                          <p:attrName>ppt_w</p:attrName>
                                        </p:attrNameLst>
                                      </p:cBhvr>
                                      <p:tavLst>
                                        <p:tav tm="0">
                                          <p:val>
                                            <p:strVal val="ppt_w"/>
                                          </p:val>
                                        </p:tav>
                                        <p:tav tm="100000">
                                          <p:val>
                                            <p:fltVal val="0"/>
                                          </p:val>
                                        </p:tav>
                                      </p:tavLst>
                                    </p:anim>
                                    <p:anim calcmode="lin" valueType="num">
                                      <p:cBhvr>
                                        <p:cTn id="18" dur="500"/>
                                        <p:tgtEl>
                                          <p:spTgt spid="94">
                                            <p:txEl>
                                              <p:pRg st="0" end="0"/>
                                            </p:txEl>
                                          </p:spTgt>
                                        </p:tgtEl>
                                        <p:attrNameLst>
                                          <p:attrName>ppt_h</p:attrName>
                                        </p:attrNameLst>
                                      </p:cBhvr>
                                      <p:tavLst>
                                        <p:tav tm="0">
                                          <p:val>
                                            <p:strVal val="ppt_h"/>
                                          </p:val>
                                        </p:tav>
                                        <p:tav tm="100000">
                                          <p:val>
                                            <p:fltVal val="0"/>
                                          </p:val>
                                        </p:tav>
                                      </p:tavLst>
                                    </p:anim>
                                    <p:animEffect transition="out" filter="fade">
                                      <p:cBhvr>
                                        <p:cTn id="19" dur="500"/>
                                        <p:tgtEl>
                                          <p:spTgt spid="94">
                                            <p:txEl>
                                              <p:pRg st="0" end="0"/>
                                            </p:txEl>
                                          </p:spTgt>
                                        </p:tgtEl>
                                      </p:cBhvr>
                                    </p:animEffect>
                                    <p:set>
                                      <p:cBhvr>
                                        <p:cTn id="20" dur="1" fill="hold">
                                          <p:stCondLst>
                                            <p:cond delay="499"/>
                                          </p:stCondLst>
                                        </p:cTn>
                                        <p:tgtEl>
                                          <p:spTgt spid="94">
                                            <p:txEl>
                                              <p:pRg st="0" end="0"/>
                                            </p:txEl>
                                          </p:spTgt>
                                        </p:tgtEl>
                                        <p:attrNameLst>
                                          <p:attrName>style.visibility</p:attrName>
                                        </p:attrNameLst>
                                      </p:cBhvr>
                                      <p:to>
                                        <p:strVal val="hidden"/>
                                      </p:to>
                                    </p:set>
                                  </p:childTnLst>
                                </p:cTn>
                              </p:par>
                              <p:par>
                                <p:cTn id="21" presetID="53" presetClass="exit" presetSubtype="32" fill="hold" grpId="1" nodeType="withEffect">
                                  <p:stCondLst>
                                    <p:cond delay="1500"/>
                                  </p:stCondLst>
                                  <p:childTnLst>
                                    <p:anim calcmode="lin" valueType="num">
                                      <p:cBhvr>
                                        <p:cTn id="22" dur="500"/>
                                        <p:tgtEl>
                                          <p:spTgt spid="35"/>
                                        </p:tgtEl>
                                        <p:attrNameLst>
                                          <p:attrName>ppt_w</p:attrName>
                                        </p:attrNameLst>
                                      </p:cBhvr>
                                      <p:tavLst>
                                        <p:tav tm="0">
                                          <p:val>
                                            <p:strVal val="ppt_w"/>
                                          </p:val>
                                        </p:tav>
                                        <p:tav tm="100000">
                                          <p:val>
                                            <p:fltVal val="0"/>
                                          </p:val>
                                        </p:tav>
                                      </p:tavLst>
                                    </p:anim>
                                    <p:anim calcmode="lin" valueType="num">
                                      <p:cBhvr>
                                        <p:cTn id="23" dur="500"/>
                                        <p:tgtEl>
                                          <p:spTgt spid="35"/>
                                        </p:tgtEl>
                                        <p:attrNameLst>
                                          <p:attrName>ppt_h</p:attrName>
                                        </p:attrNameLst>
                                      </p:cBhvr>
                                      <p:tavLst>
                                        <p:tav tm="0">
                                          <p:val>
                                            <p:strVal val="ppt_h"/>
                                          </p:val>
                                        </p:tav>
                                        <p:tav tm="100000">
                                          <p:val>
                                            <p:fltVal val="0"/>
                                          </p:val>
                                        </p:tav>
                                      </p:tavLst>
                                    </p:anim>
                                    <p:animEffect transition="out" filter="fad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94" grpId="0" build="allAtOnce"/>
      <p:bldP spid="94" grpI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9951" y="2496738"/>
            <a:ext cx="2784701"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388409" y="2496738"/>
            <a:ext cx="3506393"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151494" y="2496738"/>
            <a:ext cx="2784701"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1151493" y="2581590"/>
            <a:ext cx="2719907" cy="1708160"/>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solidFill>
                  <a:schemeClr val="bg1"/>
                </a:solidFill>
              </a:rPr>
              <a:t>中华文化蕴含着极为丰富的追逐梦想的精神，这种追逐梦想的精神是中华民族精神的重要内容，是中华民族生生不息、刚健有为的强大精神动力。</a:t>
            </a:r>
          </a:p>
        </p:txBody>
      </p:sp>
      <p:sp>
        <p:nvSpPr>
          <p:cNvPr id="40" name="Text Box 10"/>
          <p:cNvSpPr txBox="1">
            <a:spLocks noChangeArrowheads="1"/>
          </p:cNvSpPr>
          <p:nvPr/>
        </p:nvSpPr>
        <p:spPr bwMode="auto">
          <a:xfrm>
            <a:off x="4334745" y="2581590"/>
            <a:ext cx="2719907" cy="1708160"/>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solidFill>
                  <a:schemeClr val="bg1"/>
                </a:solidFill>
              </a:rPr>
              <a:t>中华民族是最富有整体性追梦精神的强大民族，从夸父追日、嫦娥奔月等远古神化传说，到神州系列飞船成功发射、神舟九号与天宫一号载人交会对接。</a:t>
            </a:r>
          </a:p>
        </p:txBody>
      </p:sp>
      <p:sp>
        <p:nvSpPr>
          <p:cNvPr id="41" name="Text Box 10"/>
          <p:cNvSpPr txBox="1">
            <a:spLocks noChangeArrowheads="1"/>
          </p:cNvSpPr>
          <p:nvPr/>
        </p:nvSpPr>
        <p:spPr bwMode="auto">
          <a:xfrm>
            <a:off x="7528749" y="2581590"/>
            <a:ext cx="3366051" cy="24191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dirty="0">
                <a:solidFill>
                  <a:schemeClr val="bg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grpSp>
        <p:nvGrpSpPr>
          <p:cNvPr id="48" name="组合 47"/>
          <p:cNvGrpSpPr/>
          <p:nvPr/>
        </p:nvGrpSpPr>
        <p:grpSpPr>
          <a:xfrm>
            <a:off x="850927" y="1407761"/>
            <a:ext cx="10043875" cy="968084"/>
            <a:chOff x="955430" y="1921566"/>
            <a:chExt cx="10043874" cy="968084"/>
          </a:xfrm>
        </p:grpSpPr>
        <p:grpSp>
          <p:nvGrpSpPr>
            <p:cNvPr id="47" name="组合 46"/>
            <p:cNvGrpSpPr/>
            <p:nvPr/>
          </p:nvGrpSpPr>
          <p:grpSpPr>
            <a:xfrm>
              <a:off x="955430" y="1921566"/>
              <a:ext cx="10043874" cy="968084"/>
              <a:chOff x="955430" y="1921566"/>
              <a:chExt cx="10043874" cy="968084"/>
            </a:xfrm>
          </p:grpSpPr>
          <p:sp>
            <p:nvSpPr>
              <p:cNvPr id="19" name="Freeform 1"/>
              <p:cNvSpPr>
                <a:spLocks noChangeArrowheads="1"/>
              </p:cNvSpPr>
              <p:nvPr/>
            </p:nvSpPr>
            <p:spPr bwMode="auto">
              <a:xfrm rot="10800000">
                <a:off x="955430" y="1921566"/>
                <a:ext cx="3683897"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a:solidFill>
                    <a:schemeClr val="bg1"/>
                  </a:solidFill>
                  <a:latin typeface="微软雅黑" panose="020B0503020204020204" pitchFamily="34" charset="-122"/>
                  <a:ea typeface="微软雅黑" panose="020B0503020204020204" pitchFamily="34" charset="-122"/>
                </a:endParaRPr>
              </a:p>
            </p:txBody>
          </p:sp>
          <p:sp>
            <p:nvSpPr>
              <p:cNvPr id="28" name="Freeform 1"/>
              <p:cNvSpPr>
                <a:spLocks noChangeArrowheads="1"/>
              </p:cNvSpPr>
              <p:nvPr/>
            </p:nvSpPr>
            <p:spPr bwMode="auto">
              <a:xfrm rot="10800000">
                <a:off x="7373661" y="1921566"/>
                <a:ext cx="3625643" cy="968080"/>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37" name="Freeform 1"/>
              <p:cNvSpPr>
                <a:spLocks noChangeArrowheads="1"/>
              </p:cNvSpPr>
              <p:nvPr/>
            </p:nvSpPr>
            <p:spPr bwMode="auto">
              <a:xfrm rot="10800000">
                <a:off x="4040697" y="1921568"/>
                <a:ext cx="3873340"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2060485" y="2220941"/>
              <a:ext cx="1396536"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从文化背景来看</a:t>
              </a:r>
            </a:p>
          </p:txBody>
        </p:sp>
        <p:sp>
          <p:nvSpPr>
            <p:cNvPr id="45" name="矩形 44"/>
            <p:cNvSpPr/>
            <p:nvPr/>
          </p:nvSpPr>
          <p:spPr>
            <a:xfrm>
              <a:off x="4968647" y="2248789"/>
              <a:ext cx="2089033"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从世界文明发展的历史看</a:t>
              </a:r>
            </a:p>
          </p:txBody>
        </p:sp>
        <p:sp>
          <p:nvSpPr>
            <p:cNvPr id="46" name="矩形 45"/>
            <p:cNvSpPr/>
            <p:nvPr/>
          </p:nvSpPr>
          <p:spPr>
            <a:xfrm>
              <a:off x="8461902" y="2220941"/>
              <a:ext cx="1396536"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从历史积淀来看</a:t>
              </a:r>
            </a:p>
          </p:txBody>
        </p:sp>
      </p:grpSp>
      <p:pic>
        <p:nvPicPr>
          <p:cNvPr id="18" name="图片 17" descr="图片包含 物体&#10;&#10;已生成极高可信度的说明">
            <a:extLst>
              <a:ext uri="{FF2B5EF4-FFF2-40B4-BE49-F238E27FC236}">
                <a16:creationId xmlns:a16="http://schemas.microsoft.com/office/drawing/2014/main" xmlns="" id="{31AB8A45-40DA-4447-8AB7-D9007C3DBA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343232856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7061" y="1138897"/>
            <a:ext cx="9601187" cy="1715903"/>
            <a:chOff x="836000" y="1801504"/>
            <a:chExt cx="9601187" cy="1715902"/>
          </a:xfr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p:grpSpPr>
        <p:sp>
          <p:nvSpPr>
            <p:cNvPr id="29" name="矩形 28"/>
            <p:cNvSpPr/>
            <p:nvPr/>
          </p:nvSpPr>
          <p:spPr bwMode="auto">
            <a:xfrm>
              <a:off x="836000" y="1801504"/>
              <a:ext cx="9601187" cy="1715902"/>
            </a:xfrm>
            <a:prstGeom prst="rect">
              <a:avLst/>
            </a:prstGeom>
            <a:grp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lstStyle/>
            <a:p>
              <a:endParaRPr lang="zh-CN" altLang="en-US" sz="135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1013197" y="1928504"/>
              <a:ext cx="4026699" cy="842731"/>
            </a:xfrm>
            <a:prstGeom prst="rect">
              <a:avLst/>
            </a:prstGeom>
            <a:grpFill/>
          </p:spPr>
          <p:txBody>
            <a:bodyPr wrap="square">
              <a:spAutoFit/>
            </a:bodyPr>
            <a:lstStyle/>
            <a:p>
              <a:pPr>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从现实依据看</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en-US" sz="1351" dirty="0">
                  <a:solidFill>
                    <a:schemeClr val="bg1"/>
                  </a:solidFill>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32" name="矩形 31"/>
            <p:cNvSpPr/>
            <p:nvPr/>
          </p:nvSpPr>
          <p:spPr>
            <a:xfrm>
              <a:off x="5355160" y="1914393"/>
              <a:ext cx="5080000" cy="903131"/>
            </a:xfrm>
            <a:prstGeom prst="rect">
              <a:avLst/>
            </a:prstGeom>
            <a:grpFill/>
          </p:spPr>
          <p:txBody>
            <a:bodyPr>
              <a:spAutoFit/>
            </a:bodyPr>
            <a:lstStyle/>
            <a:p>
              <a:pPr>
                <a:lnSpc>
                  <a:spcPct val="130000"/>
                </a:lnSpc>
              </a:pPr>
              <a:r>
                <a:rPr lang="zh-CN" altLang="en-US" sz="1351" dirty="0">
                  <a:solidFill>
                    <a:schemeClr val="bg1"/>
                  </a:solidFill>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3" name="直接连接符 32"/>
            <p:cNvCxnSpPr/>
            <p:nvPr/>
          </p:nvCxnSpPr>
          <p:spPr bwMode="auto">
            <a:xfrm>
              <a:off x="5161050" y="2051374"/>
              <a:ext cx="0" cy="1199329"/>
            </a:xfrm>
            <a:prstGeom prst="line">
              <a:avLst/>
            </a:prstGeom>
            <a:grpFill/>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grpSp>
        <p:nvGrpSpPr>
          <p:cNvPr id="54" name="组合 53"/>
          <p:cNvGrpSpPr/>
          <p:nvPr/>
        </p:nvGrpSpPr>
        <p:grpSpPr>
          <a:xfrm>
            <a:off x="1845903" y="2893818"/>
            <a:ext cx="8273456" cy="2491564"/>
            <a:chOff x="2026444" y="3607268"/>
            <a:chExt cx="8466083" cy="2418414"/>
          </a:xfrm>
          <a:solidFill>
            <a:srgbClr val="7030A0"/>
          </a:solidFill>
        </p:grpSpPr>
        <p:sp>
          <p:nvSpPr>
            <p:cNvPr id="35" name="矩形 34"/>
            <p:cNvSpPr/>
            <p:nvPr/>
          </p:nvSpPr>
          <p:spPr>
            <a:xfrm>
              <a:off x="2026444" y="3607268"/>
              <a:ext cx="2195512"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8" name="矩形 37"/>
            <p:cNvSpPr/>
            <p:nvPr/>
          </p:nvSpPr>
          <p:spPr>
            <a:xfrm>
              <a:off x="4998244" y="3607268"/>
              <a:ext cx="2195512"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a:xfrm>
              <a:off x="7970042" y="3607268"/>
              <a:ext cx="2522485"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46" name="矩形 45"/>
            <p:cNvSpPr/>
            <p:nvPr/>
          </p:nvSpPr>
          <p:spPr>
            <a:xfrm>
              <a:off x="2026444" y="3994823"/>
              <a:ext cx="2195513" cy="1165088"/>
            </a:xfrm>
            <a:prstGeom prst="rect">
              <a:avLst/>
            </a:prstGeom>
            <a:noFill/>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首先，党的正确领导，是实现中国梦的坚强的政治保证。</a:t>
              </a:r>
            </a:p>
          </p:txBody>
        </p:sp>
        <p:sp>
          <p:nvSpPr>
            <p:cNvPr id="47" name="矩形 46"/>
            <p:cNvSpPr/>
            <p:nvPr/>
          </p:nvSpPr>
          <p:spPr>
            <a:xfrm>
              <a:off x="5180006" y="3994823"/>
              <a:ext cx="2013750" cy="1523576"/>
            </a:xfrm>
            <a:prstGeom prst="rect">
              <a:avLst/>
            </a:prstGeom>
            <a:noFill/>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其次，综合国力的提升，为实现中国梦提供了可靠的物质保证</a:t>
              </a:r>
            </a:p>
          </p:txBody>
        </p:sp>
        <p:sp>
          <p:nvSpPr>
            <p:cNvPr id="48" name="矩形 47"/>
            <p:cNvSpPr/>
            <p:nvPr/>
          </p:nvSpPr>
          <p:spPr>
            <a:xfrm>
              <a:off x="7970044" y="3646838"/>
              <a:ext cx="2522483" cy="2097158"/>
            </a:xfrm>
            <a:prstGeom prst="rect">
              <a:avLst/>
            </a:prstGeom>
            <a:grpFill/>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grpSp>
      <p:pic>
        <p:nvPicPr>
          <p:cNvPr id="18" name="图片 17" descr="图片包含 物体&#10;&#10;已生成极高可信度的说明">
            <a:extLst>
              <a:ext uri="{FF2B5EF4-FFF2-40B4-BE49-F238E27FC236}">
                <a16:creationId xmlns:a16="http://schemas.microsoft.com/office/drawing/2014/main" xmlns="" id="{9AC2A3A4-59B8-445B-A293-04C0AF1585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21464721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a:extLst>
              <a:ext uri="{FF2B5EF4-FFF2-40B4-BE49-F238E27FC236}">
                <a16:creationId xmlns:a16="http://schemas.microsoft.com/office/drawing/2014/main" xmlns="" id="{DFC4069A-60D9-4BEA-8960-019B7C6D8FB3}"/>
              </a:ext>
            </a:extLst>
          </p:cNvPr>
          <p:cNvSpPr>
            <a:spLocks noChangeArrowheads="1"/>
          </p:cNvSpPr>
          <p:nvPr>
            <p:custDataLst>
              <p:tags r:id="rId1"/>
            </p:custDataLst>
          </p:nvPr>
        </p:nvSpPr>
        <p:spPr bwMode="white">
          <a:xfrm>
            <a:off x="1309375"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3" name="AutoShape 3">
            <a:extLst>
              <a:ext uri="{FF2B5EF4-FFF2-40B4-BE49-F238E27FC236}">
                <a16:creationId xmlns:a16="http://schemas.microsoft.com/office/drawing/2014/main" xmlns="" id="{7558BF10-CC0F-4A68-8DD2-A0EE8D308FA4}"/>
              </a:ext>
            </a:extLst>
          </p:cNvPr>
          <p:cNvSpPr>
            <a:spLocks noChangeArrowheads="1"/>
          </p:cNvSpPr>
          <p:nvPr/>
        </p:nvSpPr>
        <p:spPr bwMode="auto">
          <a:xfrm>
            <a:off x="1755046"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4" name="AutoShape 4">
            <a:extLst>
              <a:ext uri="{FF2B5EF4-FFF2-40B4-BE49-F238E27FC236}">
                <a16:creationId xmlns:a16="http://schemas.microsoft.com/office/drawing/2014/main" xmlns="" id="{F503381D-9B1C-405B-B23A-92F88B6BF87A}"/>
              </a:ext>
            </a:extLst>
          </p:cNvPr>
          <p:cNvSpPr>
            <a:spLocks noChangeArrowheads="1"/>
          </p:cNvSpPr>
          <p:nvPr>
            <p:custDataLst>
              <p:tags r:id="rId2"/>
            </p:custDataLst>
          </p:nvPr>
        </p:nvSpPr>
        <p:spPr bwMode="white">
          <a:xfrm>
            <a:off x="4535900"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5" name="AutoShape 3">
            <a:extLst>
              <a:ext uri="{FF2B5EF4-FFF2-40B4-BE49-F238E27FC236}">
                <a16:creationId xmlns:a16="http://schemas.microsoft.com/office/drawing/2014/main" xmlns="" id="{46D98291-ED3A-49B6-88CB-6335D499D774}"/>
              </a:ext>
            </a:extLst>
          </p:cNvPr>
          <p:cNvSpPr>
            <a:spLocks noChangeArrowheads="1"/>
          </p:cNvSpPr>
          <p:nvPr/>
        </p:nvSpPr>
        <p:spPr bwMode="auto">
          <a:xfrm>
            <a:off x="4981571"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6" name="AutoShape 4">
            <a:extLst>
              <a:ext uri="{FF2B5EF4-FFF2-40B4-BE49-F238E27FC236}">
                <a16:creationId xmlns:a16="http://schemas.microsoft.com/office/drawing/2014/main" xmlns="" id="{F3C31000-0C27-4AF6-AF24-C76C8DCF2597}"/>
              </a:ext>
            </a:extLst>
          </p:cNvPr>
          <p:cNvSpPr>
            <a:spLocks noChangeArrowheads="1"/>
          </p:cNvSpPr>
          <p:nvPr>
            <p:custDataLst>
              <p:tags r:id="rId3"/>
            </p:custDataLst>
          </p:nvPr>
        </p:nvSpPr>
        <p:spPr bwMode="white">
          <a:xfrm>
            <a:off x="7762424"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7" name="AutoShape 3">
            <a:extLst>
              <a:ext uri="{FF2B5EF4-FFF2-40B4-BE49-F238E27FC236}">
                <a16:creationId xmlns:a16="http://schemas.microsoft.com/office/drawing/2014/main" xmlns="" id="{4605695E-22EF-44B6-A79B-A823CE752AFC}"/>
              </a:ext>
            </a:extLst>
          </p:cNvPr>
          <p:cNvSpPr>
            <a:spLocks noChangeArrowheads="1"/>
          </p:cNvSpPr>
          <p:nvPr/>
        </p:nvSpPr>
        <p:spPr bwMode="auto">
          <a:xfrm>
            <a:off x="8208095"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8" name="圆角矩形 17">
            <a:extLst>
              <a:ext uri="{FF2B5EF4-FFF2-40B4-BE49-F238E27FC236}">
                <a16:creationId xmlns:a16="http://schemas.microsoft.com/office/drawing/2014/main" xmlns="" id="{E13EC3FB-0F1C-49F0-B3EF-69BF199F3A59}"/>
              </a:ext>
            </a:extLst>
          </p:cNvPr>
          <p:cNvSpPr>
            <a:spLocks noChangeArrowheads="1"/>
          </p:cNvSpPr>
          <p:nvPr/>
        </p:nvSpPr>
        <p:spPr bwMode="auto">
          <a:xfrm>
            <a:off x="2732322" y="695186"/>
            <a:ext cx="6478534" cy="950733"/>
          </a:xfrm>
          <a:prstGeom prst="roundRect">
            <a:avLst>
              <a:gd name="adj" fmla="val 16667"/>
            </a:avLst>
          </a:prstGeom>
          <a:solidFill>
            <a:srgbClr val="7C50A4"/>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幼圆" panose="02010509060101010101" pitchFamily="49" charset="-122"/>
              <a:ea typeface="幼圆" panose="02010509060101010101" pitchFamily="49" charset="-122"/>
            </a:endParaRPr>
          </a:p>
        </p:txBody>
      </p:sp>
      <p:sp>
        <p:nvSpPr>
          <p:cNvPr id="9" name="文本框 8">
            <a:extLst>
              <a:ext uri="{FF2B5EF4-FFF2-40B4-BE49-F238E27FC236}">
                <a16:creationId xmlns:a16="http://schemas.microsoft.com/office/drawing/2014/main" xmlns="" id="{B24F6104-361B-4AFF-8B1A-DA3E4410F344}"/>
              </a:ext>
            </a:extLst>
          </p:cNvPr>
          <p:cNvSpPr txBox="1">
            <a:spLocks noChangeArrowheads="1"/>
          </p:cNvSpPr>
          <p:nvPr/>
        </p:nvSpPr>
        <p:spPr bwMode="auto">
          <a:xfrm>
            <a:off x="3000631" y="752760"/>
            <a:ext cx="570794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习近平总书记用</a:t>
            </a:r>
            <a:r>
              <a:rPr lang="zh-CN" altLang="en-US" sz="2800" b="1" dirty="0">
                <a:solidFill>
                  <a:srgbClr val="FFFF00"/>
                </a:solidFill>
                <a:latin typeface="微软雅黑" panose="020B0503020204020204" pitchFamily="34" charset="-122"/>
                <a:ea typeface="微软雅黑" panose="020B0503020204020204" pitchFamily="34" charset="-122"/>
                <a:sym typeface="Arial" panose="020B0604020202020204" pitchFamily="34" charset="0"/>
              </a:rPr>
              <a:t>三个“必须”</a:t>
            </a:r>
            <a:endParaRPr lang="zh-CN" altLang="en-US" sz="2000" b="1" dirty="0">
              <a:solidFill>
                <a:srgbClr val="FFFF00"/>
              </a:solidFill>
              <a:latin typeface="微软雅黑" panose="020B0503020204020204" pitchFamily="34" charset="-122"/>
              <a:ea typeface="微软雅黑" panose="020B0503020204020204" pitchFamily="34" charset="-122"/>
              <a:sym typeface="Arial" panose="020B0604020202020204" pitchFamily="34" charset="0"/>
            </a:endParaRPr>
          </a:p>
          <a:p>
            <a:pPr algn="ctr">
              <a:spcBef>
                <a:spcPct val="20000"/>
              </a:spcBef>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勾画了实现中国梦的具体路径。</a:t>
            </a:r>
          </a:p>
        </p:txBody>
      </p:sp>
      <p:pic>
        <p:nvPicPr>
          <p:cNvPr id="10" name="图片 9" descr="图片包含 物体&#10;&#10;已生成极高可信度的说明">
            <a:extLst>
              <a:ext uri="{FF2B5EF4-FFF2-40B4-BE49-F238E27FC236}">
                <a16:creationId xmlns:a16="http://schemas.microsoft.com/office/drawing/2014/main" xmlns="" id="{4EA651D9-0237-4BE7-B3FC-CED108A901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
        <p:nvSpPr>
          <p:cNvPr id="11" name="文本框 10">
            <a:extLst>
              <a:ext uri="{FF2B5EF4-FFF2-40B4-BE49-F238E27FC236}">
                <a16:creationId xmlns:a16="http://schemas.microsoft.com/office/drawing/2014/main" xmlns="" id="{60B1071C-1075-48D1-BE1D-BD0329419301}"/>
              </a:ext>
            </a:extLst>
          </p:cNvPr>
          <p:cNvSpPr txBox="1"/>
          <p:nvPr/>
        </p:nvSpPr>
        <p:spPr>
          <a:xfrm>
            <a:off x="1558834" y="2873829"/>
            <a:ext cx="2316480" cy="954107"/>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实现中国梦必须走中国道路</a:t>
            </a:r>
          </a:p>
        </p:txBody>
      </p:sp>
      <p:sp>
        <p:nvSpPr>
          <p:cNvPr id="12" name="文本框 11">
            <a:extLst>
              <a:ext uri="{FF2B5EF4-FFF2-40B4-BE49-F238E27FC236}">
                <a16:creationId xmlns:a16="http://schemas.microsoft.com/office/drawing/2014/main" xmlns="" id="{9F22D737-9EF1-41A8-A7D1-CAA741189912}"/>
              </a:ext>
            </a:extLst>
          </p:cNvPr>
          <p:cNvSpPr txBox="1"/>
          <p:nvPr/>
        </p:nvSpPr>
        <p:spPr>
          <a:xfrm>
            <a:off x="4621450" y="2889220"/>
            <a:ext cx="2695302" cy="954107"/>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实现中国梦必须弘扬中国精神</a:t>
            </a:r>
          </a:p>
        </p:txBody>
      </p:sp>
      <p:sp>
        <p:nvSpPr>
          <p:cNvPr id="13" name="文本框 12">
            <a:extLst>
              <a:ext uri="{FF2B5EF4-FFF2-40B4-BE49-F238E27FC236}">
                <a16:creationId xmlns:a16="http://schemas.microsoft.com/office/drawing/2014/main" xmlns="" id="{E493A362-D6AD-4D24-87DA-551805253582}"/>
              </a:ext>
            </a:extLst>
          </p:cNvPr>
          <p:cNvSpPr txBox="1"/>
          <p:nvPr/>
        </p:nvSpPr>
        <p:spPr>
          <a:xfrm>
            <a:off x="7869737" y="2889220"/>
            <a:ext cx="2682238" cy="954107"/>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实现中国梦必须凝聚中国力量</a:t>
            </a:r>
          </a:p>
        </p:txBody>
      </p:sp>
      <p:sp>
        <p:nvSpPr>
          <p:cNvPr id="14" name="文本框 13">
            <a:extLst>
              <a:ext uri="{FF2B5EF4-FFF2-40B4-BE49-F238E27FC236}">
                <a16:creationId xmlns:a16="http://schemas.microsoft.com/office/drawing/2014/main" xmlns="" id="{DC4B6401-4FA7-40F4-AC02-E3B83F1D3174}"/>
              </a:ext>
            </a:extLst>
          </p:cNvPr>
          <p:cNvSpPr txBox="1"/>
          <p:nvPr/>
        </p:nvSpPr>
        <p:spPr>
          <a:xfrm>
            <a:off x="2032052" y="1914816"/>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70A8CEEE-343B-4BF2-88B8-5424ED48FAF0}"/>
              </a:ext>
            </a:extLst>
          </p:cNvPr>
          <p:cNvSpPr txBox="1"/>
          <p:nvPr/>
        </p:nvSpPr>
        <p:spPr>
          <a:xfrm>
            <a:off x="5258577" y="1946672"/>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FD101941-0A5C-4E86-8556-96CCB71CD231}"/>
              </a:ext>
            </a:extLst>
          </p:cNvPr>
          <p:cNvSpPr txBox="1"/>
          <p:nvPr/>
        </p:nvSpPr>
        <p:spPr>
          <a:xfrm>
            <a:off x="8505462" y="1959110"/>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04339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anim calcmode="lin" valueType="num">
                                      <p:cBhvr>
                                        <p:cTn id="13" dur="250" fill="hold"/>
                                        <p:tgtEl>
                                          <p:spTgt spid="9"/>
                                        </p:tgtEl>
                                        <p:attrNameLst>
                                          <p:attrName>ppt_x</p:attrName>
                                        </p:attrNameLst>
                                      </p:cBhvr>
                                      <p:tavLst>
                                        <p:tav tm="0">
                                          <p:val>
                                            <p:strVal val="#ppt_x"/>
                                          </p:val>
                                        </p:tav>
                                        <p:tav tm="100000">
                                          <p:val>
                                            <p:strVal val="#ppt_x"/>
                                          </p:val>
                                        </p:tav>
                                      </p:tavLst>
                                    </p:anim>
                                    <p:anim calcmode="lin" valueType="num">
                                      <p:cBhvr>
                                        <p:cTn id="14" dur="25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37"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900" decel="100000" fill="hold"/>
                                        <p:tgtEl>
                                          <p:spTgt spid="3"/>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900" decel="100000" fill="hold"/>
                                        <p:tgtEl>
                                          <p:spTgt spid="14"/>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8" fill="hold">
                            <p:stCondLst>
                              <p:cond delay="1250"/>
                            </p:stCondLst>
                            <p:childTnLst>
                              <p:par>
                                <p:cTn id="29" presetID="1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slide(fromTop)">
                                      <p:cBhvr>
                                        <p:cTn id="31" dur="500"/>
                                        <p:tgtEl>
                                          <p:spTgt spid="2"/>
                                        </p:tgtEl>
                                      </p:cBhvr>
                                    </p:animEffect>
                                  </p:childTnLst>
                                </p:cTn>
                              </p:par>
                            </p:childTnLst>
                          </p:cTn>
                        </p:par>
                        <p:par>
                          <p:cTn id="32" fill="hold">
                            <p:stCondLst>
                              <p:cond delay="1750"/>
                            </p:stCondLst>
                            <p:childTnLst>
                              <p:par>
                                <p:cTn id="33" presetID="14" presetClass="entr" presetSubtype="10" fill="hold" nodeType="after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35" dur="500"/>
                                        <p:tgtEl>
                                          <p:spTgt spid="11">
                                            <p:txEl>
                                              <p:pRg st="0" end="0"/>
                                            </p:txEl>
                                          </p:spTgt>
                                        </p:tgtEl>
                                      </p:cBhvr>
                                    </p:animEffect>
                                  </p:childTnLst>
                                </p:cTn>
                              </p:par>
                            </p:childTnLst>
                          </p:cTn>
                        </p:par>
                        <p:par>
                          <p:cTn id="36" fill="hold">
                            <p:stCondLst>
                              <p:cond delay="2250"/>
                            </p:stCondLst>
                            <p:childTnLst>
                              <p:par>
                                <p:cTn id="37" presetID="37"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900" decel="100000" fill="hold"/>
                                        <p:tgtEl>
                                          <p:spTgt spid="5"/>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900" decel="100000" fill="hold"/>
                                        <p:tgtEl>
                                          <p:spTgt spid="15"/>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49" fill="hold">
                            <p:stCondLst>
                              <p:cond delay="3250"/>
                            </p:stCondLst>
                            <p:childTnLst>
                              <p:par>
                                <p:cTn id="50" presetID="12" presetClass="entr" presetSubtype="1"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slide(fromTop)">
                                      <p:cBhvr>
                                        <p:cTn id="52" dur="500"/>
                                        <p:tgtEl>
                                          <p:spTgt spid="4"/>
                                        </p:tgtEl>
                                      </p:cBhvr>
                                    </p:animEffect>
                                  </p:childTnLst>
                                </p:cTn>
                              </p:par>
                            </p:childTnLst>
                          </p:cTn>
                        </p:par>
                        <p:par>
                          <p:cTn id="53" fill="hold">
                            <p:stCondLst>
                              <p:cond delay="3750"/>
                            </p:stCondLst>
                            <p:childTnLst>
                              <p:par>
                                <p:cTn id="54" presetID="14" presetClass="entr" presetSubtype="1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par>
                          <p:cTn id="57" fill="hold">
                            <p:stCondLst>
                              <p:cond delay="4250"/>
                            </p:stCondLst>
                            <p:childTnLst>
                              <p:par>
                                <p:cTn id="58" presetID="37"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900" decel="100000" fill="hold"/>
                                        <p:tgtEl>
                                          <p:spTgt spid="7"/>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900" decel="100000" fill="hold"/>
                                        <p:tgtEl>
                                          <p:spTgt spid="16"/>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70" fill="hold">
                            <p:stCondLst>
                              <p:cond delay="5250"/>
                            </p:stCondLst>
                            <p:childTnLst>
                              <p:par>
                                <p:cTn id="71" presetID="12" presetClass="entr" presetSubtype="1" fill="hold" grpId="0"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slide(fromTop)">
                                      <p:cBhvr>
                                        <p:cTn id="73" dur="500"/>
                                        <p:tgtEl>
                                          <p:spTgt spid="6"/>
                                        </p:tgtEl>
                                      </p:cBhvr>
                                    </p:animEffect>
                                  </p:childTnLst>
                                </p:cTn>
                              </p:par>
                            </p:childTnLst>
                          </p:cTn>
                        </p:par>
                        <p:par>
                          <p:cTn id="74" fill="hold">
                            <p:stCondLst>
                              <p:cond delay="5750"/>
                            </p:stCondLst>
                            <p:childTnLst>
                              <p:par>
                                <p:cTn id="75" presetID="14" presetClass="entr" presetSubtype="10"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randombar(horizontal)">
                                      <p:cBhvr>
                                        <p:cTn id="7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放飞, 天空, 平面, 飞机&#10;&#10;已生成极高可信度的说明">
            <a:extLst>
              <a:ext uri="{FF2B5EF4-FFF2-40B4-BE49-F238E27FC236}">
                <a16:creationId xmlns:a16="http://schemas.microsoft.com/office/drawing/2014/main" xmlns="" id="{FC611A45-B4C2-4AA1-BC70-F85D971368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6" name="图片 35" descr="图片包含 节肢动物, 无脊椎动物, 深色, 螃蟹&#10;&#10;已生成极高可信度的说明">
            <a:extLst>
              <a:ext uri="{FF2B5EF4-FFF2-40B4-BE49-F238E27FC236}">
                <a16:creationId xmlns:a16="http://schemas.microsoft.com/office/drawing/2014/main" xmlns="" id="{E63B932A-42EB-47EA-8580-2B14C27B22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25" y="3431301"/>
            <a:ext cx="4648243" cy="1759107"/>
          </a:xfrm>
          <a:prstGeom prst="rect">
            <a:avLst/>
          </a:prstGeom>
        </p:spPr>
      </p:pic>
      <p:pic>
        <p:nvPicPr>
          <p:cNvPr id="26" name="图片 25">
            <a:extLst>
              <a:ext uri="{FF2B5EF4-FFF2-40B4-BE49-F238E27FC236}">
                <a16:creationId xmlns:a16="http://schemas.microsoft.com/office/drawing/2014/main" xmlns="" id="{4F5EE2E7-2FF9-4AAF-8CE7-77EB6F35B1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5" name="图片 4" descr="图片包含 蛋糕, 室内, 点亮, 生日&#10;&#10;已生成极高可信度的说明">
            <a:extLst>
              <a:ext uri="{FF2B5EF4-FFF2-40B4-BE49-F238E27FC236}">
                <a16:creationId xmlns:a16="http://schemas.microsoft.com/office/drawing/2014/main" xmlns="" id="{35E02A72-F908-42D8-9577-E3E6A476A7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17" y="1181999"/>
            <a:ext cx="12192000" cy="5557706"/>
          </a:xfrm>
          <a:prstGeom prst="rect">
            <a:avLst/>
          </a:prstGeom>
        </p:spPr>
      </p:pic>
      <p:pic>
        <p:nvPicPr>
          <p:cNvPr id="13" name="图片 12">
            <a:extLst>
              <a:ext uri="{FF2B5EF4-FFF2-40B4-BE49-F238E27FC236}">
                <a16:creationId xmlns:a16="http://schemas.microsoft.com/office/drawing/2014/main" xmlns="" id="{0B090D4F-F02F-47B4-A574-098CA3694C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410210">
            <a:off x="9661985" y="-308641"/>
            <a:ext cx="2600325" cy="2581275"/>
          </a:xfrm>
          <a:prstGeom prst="rect">
            <a:avLst/>
          </a:prstGeom>
        </p:spPr>
      </p:pic>
      <p:pic>
        <p:nvPicPr>
          <p:cNvPr id="19" name="图片 18" descr="图片包含 树, 天空, 户外, 放飞&#10;&#10;已生成极高可信度的说明">
            <a:extLst>
              <a:ext uri="{FF2B5EF4-FFF2-40B4-BE49-F238E27FC236}">
                <a16:creationId xmlns:a16="http://schemas.microsoft.com/office/drawing/2014/main" xmlns="" id="{BDE3B014-1F84-4ACB-8655-EF69FF87FB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706648" y="-370280"/>
            <a:ext cx="3429000" cy="4953000"/>
          </a:xfrm>
          <a:prstGeom prst="rect">
            <a:avLst/>
          </a:prstGeom>
        </p:spPr>
      </p:pic>
      <p:pic>
        <p:nvPicPr>
          <p:cNvPr id="21" name="图片 20">
            <a:extLst>
              <a:ext uri="{FF2B5EF4-FFF2-40B4-BE49-F238E27FC236}">
                <a16:creationId xmlns:a16="http://schemas.microsoft.com/office/drawing/2014/main" xmlns="" id="{EF8BF7CF-8172-4EC4-87E6-549FF38984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8528" y="-305818"/>
            <a:ext cx="5419725" cy="2733675"/>
          </a:xfrm>
          <a:prstGeom prst="rect">
            <a:avLst/>
          </a:prstGeom>
        </p:spPr>
      </p:pic>
      <p:pic>
        <p:nvPicPr>
          <p:cNvPr id="28" name="图片 27" descr="图片包含 物体&#10;&#10;已生成极高可信度的说明">
            <a:extLst>
              <a:ext uri="{FF2B5EF4-FFF2-40B4-BE49-F238E27FC236}">
                <a16:creationId xmlns:a16="http://schemas.microsoft.com/office/drawing/2014/main" xmlns="" id="{74DE7F61-621F-4679-8E76-0B4DB2FEBB2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36552" y="1137120"/>
            <a:ext cx="7909765" cy="2491456"/>
          </a:xfrm>
          <a:prstGeom prst="rect">
            <a:avLst/>
          </a:prstGeom>
        </p:spPr>
      </p:pic>
      <p:pic>
        <p:nvPicPr>
          <p:cNvPr id="11" name="图片 10" descr="图片包含 室内, 窗户, 墙壁, 生活&#10;&#10;已生成极高可信度的说明">
            <a:extLst>
              <a:ext uri="{FF2B5EF4-FFF2-40B4-BE49-F238E27FC236}">
                <a16:creationId xmlns:a16="http://schemas.microsoft.com/office/drawing/2014/main" xmlns="" id="{970566DF-14E7-4BA9-99D2-FC699064444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11971" y="-45579"/>
            <a:ext cx="2309974" cy="1520852"/>
          </a:xfrm>
          <a:prstGeom prst="rect">
            <a:avLst/>
          </a:prstGeom>
        </p:spPr>
      </p:pic>
      <p:pic>
        <p:nvPicPr>
          <p:cNvPr id="38" name="图片 37">
            <a:extLst>
              <a:ext uri="{FF2B5EF4-FFF2-40B4-BE49-F238E27FC236}">
                <a16:creationId xmlns:a16="http://schemas.microsoft.com/office/drawing/2014/main" xmlns="" id="{6AA40686-CA9B-4E08-A1AE-FB1A273C43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78390" y="0"/>
            <a:ext cx="1028700" cy="514350"/>
          </a:xfrm>
          <a:prstGeom prst="rect">
            <a:avLst/>
          </a:prstGeom>
        </p:spPr>
      </p:pic>
      <p:pic>
        <p:nvPicPr>
          <p:cNvPr id="40" name="图片 39" descr="图片包含 音乐, 室内&#10;&#10;已生成极高可信度的说明">
            <a:extLst>
              <a:ext uri="{FF2B5EF4-FFF2-40B4-BE49-F238E27FC236}">
                <a16:creationId xmlns:a16="http://schemas.microsoft.com/office/drawing/2014/main" xmlns="" id="{F6D5DD52-FEB2-4B96-BCDD-433C111D17A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95951" y="3028951"/>
            <a:ext cx="800100" cy="800100"/>
          </a:xfrm>
          <a:prstGeom prst="rect">
            <a:avLst/>
          </a:prstGeom>
        </p:spPr>
      </p:pic>
      <p:pic>
        <p:nvPicPr>
          <p:cNvPr id="42" name="图片 41">
            <a:extLst>
              <a:ext uri="{FF2B5EF4-FFF2-40B4-BE49-F238E27FC236}">
                <a16:creationId xmlns:a16="http://schemas.microsoft.com/office/drawing/2014/main" xmlns="" id="{89EBC537-C438-4661-B8AD-948D57BCD04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713965" y="4002871"/>
            <a:ext cx="895351" cy="600075"/>
          </a:xfrm>
          <a:prstGeom prst="rect">
            <a:avLst/>
          </a:prstGeom>
        </p:spPr>
      </p:pic>
      <p:pic>
        <p:nvPicPr>
          <p:cNvPr id="44" name="图片 43">
            <a:extLst>
              <a:ext uri="{FF2B5EF4-FFF2-40B4-BE49-F238E27FC236}">
                <a16:creationId xmlns:a16="http://schemas.microsoft.com/office/drawing/2014/main" xmlns="" id="{005A5857-904A-4791-BEDF-AB73D9A4780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78086" y="4705224"/>
            <a:ext cx="276225" cy="238125"/>
          </a:xfrm>
          <a:prstGeom prst="rect">
            <a:avLst/>
          </a:prstGeom>
        </p:spPr>
      </p:pic>
      <p:pic>
        <p:nvPicPr>
          <p:cNvPr id="46" name="图片 45">
            <a:extLst>
              <a:ext uri="{FF2B5EF4-FFF2-40B4-BE49-F238E27FC236}">
                <a16:creationId xmlns:a16="http://schemas.microsoft.com/office/drawing/2014/main" xmlns="" id="{C4E20C4E-8550-4A82-9129-6A0CD36E4A5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63506" y="2718407"/>
            <a:ext cx="514351" cy="209551"/>
          </a:xfrm>
          <a:prstGeom prst="rect">
            <a:avLst/>
          </a:prstGeom>
        </p:spPr>
      </p:pic>
      <p:pic>
        <p:nvPicPr>
          <p:cNvPr id="48" name="图片 47">
            <a:extLst>
              <a:ext uri="{FF2B5EF4-FFF2-40B4-BE49-F238E27FC236}">
                <a16:creationId xmlns:a16="http://schemas.microsoft.com/office/drawing/2014/main" xmlns="" id="{60161A3E-5A8A-4108-8ABE-972F3B400F3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430943" y="4319293"/>
            <a:ext cx="333375" cy="152400"/>
          </a:xfrm>
          <a:prstGeom prst="rect">
            <a:avLst/>
          </a:prstGeom>
        </p:spPr>
      </p:pic>
      <p:pic>
        <p:nvPicPr>
          <p:cNvPr id="50" name="图片 49" descr="图片包含 室内, 音乐&#10;&#10;已生成高可信度的说明">
            <a:extLst>
              <a:ext uri="{FF2B5EF4-FFF2-40B4-BE49-F238E27FC236}">
                <a16:creationId xmlns:a16="http://schemas.microsoft.com/office/drawing/2014/main" xmlns="" id="{6EAC95CA-E121-4825-A797-7E80AB10E9A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655580" y="837181"/>
            <a:ext cx="838200" cy="447675"/>
          </a:xfrm>
          <a:prstGeom prst="rect">
            <a:avLst/>
          </a:prstGeom>
        </p:spPr>
      </p:pic>
      <p:pic>
        <p:nvPicPr>
          <p:cNvPr id="52" name="图片 51" descr="图片包含 动物, 鸟, 放飞, 天鹅&#10;&#10;已生成极高可信度的说明">
            <a:extLst>
              <a:ext uri="{FF2B5EF4-FFF2-40B4-BE49-F238E27FC236}">
                <a16:creationId xmlns:a16="http://schemas.microsoft.com/office/drawing/2014/main" xmlns="" id="{C1D0D2C2-FDC7-4559-A9F5-02FD719571BB}"/>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261576" y="392387"/>
            <a:ext cx="2216813" cy="1684643"/>
          </a:xfrm>
          <a:prstGeom prst="rect">
            <a:avLst/>
          </a:prstGeom>
        </p:spPr>
      </p:pic>
      <p:sp>
        <p:nvSpPr>
          <p:cNvPr id="55" name="文本框 54">
            <a:extLst>
              <a:ext uri="{FF2B5EF4-FFF2-40B4-BE49-F238E27FC236}">
                <a16:creationId xmlns:a16="http://schemas.microsoft.com/office/drawing/2014/main" xmlns="" id="{4D1AC247-F4AF-453F-9CAE-FFAB7D54013F}"/>
              </a:ext>
            </a:extLst>
          </p:cNvPr>
          <p:cNvSpPr txBox="1"/>
          <p:nvPr/>
        </p:nvSpPr>
        <p:spPr>
          <a:xfrm>
            <a:off x="10480332" y="4990741"/>
            <a:ext cx="1912691" cy="307777"/>
          </a:xfrm>
          <a:prstGeom prst="rect">
            <a:avLst/>
          </a:prstGeom>
          <a:noFill/>
        </p:spPr>
        <p:txBody>
          <a:bodyPr wrap="square" rtlCol="0">
            <a:spAutoFit/>
          </a:bodyPr>
          <a:lstStyle/>
          <a:p>
            <a:r>
              <a:rPr lang="zh-CN" altLang="en-US" sz="1400" dirty="0">
                <a:ea typeface="金桥简" pitchFamily="2" charset="-122"/>
              </a:rPr>
              <a:t>演讲人：小蝶</a:t>
            </a:r>
          </a:p>
        </p:txBody>
      </p:sp>
      <p:pic>
        <p:nvPicPr>
          <p:cNvPr id="60" name="图片 59" descr="图片包含 鲜花, 餐桌, 室内, 小&#10;&#10;已生成极高可信度的说明">
            <a:extLst>
              <a:ext uri="{FF2B5EF4-FFF2-40B4-BE49-F238E27FC236}">
                <a16:creationId xmlns:a16="http://schemas.microsoft.com/office/drawing/2014/main" xmlns="" id="{B0B2198F-7618-447D-9303-D565EF410DE4}"/>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6639566">
            <a:off x="9601178" y="-78992"/>
            <a:ext cx="3463624" cy="3229127"/>
          </a:xfrm>
          <a:prstGeom prst="rect">
            <a:avLst/>
          </a:prstGeom>
        </p:spPr>
      </p:pic>
    </p:spTree>
    <p:extLst>
      <p:ext uri="{BB962C8B-B14F-4D97-AF65-F5344CB8AC3E}">
        <p14:creationId xmlns:p14="http://schemas.microsoft.com/office/powerpoint/2010/main" val="38194537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anim calcmode="lin" valueType="num">
                                      <p:cBhvr>
                                        <p:cTn id="28" dur="1000" fill="hold"/>
                                        <p:tgtEl>
                                          <p:spTgt spid="55"/>
                                        </p:tgtEl>
                                        <p:attrNameLst>
                                          <p:attrName>ppt_x</p:attrName>
                                        </p:attrNameLst>
                                      </p:cBhvr>
                                      <p:tavLst>
                                        <p:tav tm="0">
                                          <p:val>
                                            <p:strVal val="#ppt_x"/>
                                          </p:val>
                                        </p:tav>
                                        <p:tav tm="100000">
                                          <p:val>
                                            <p:strVal val="#ppt_x"/>
                                          </p:val>
                                        </p:tav>
                                      </p:tavLst>
                                    </p:anim>
                                    <p:anim calcmode="lin" valueType="num">
                                      <p:cBhvr>
                                        <p:cTn id="29" dur="1000" fill="hold"/>
                                        <p:tgtEl>
                                          <p:spTgt spid="55"/>
                                        </p:tgtEl>
                                        <p:attrNameLst>
                                          <p:attrName>ppt_y</p:attrName>
                                        </p:attrNameLst>
                                      </p:cBhvr>
                                      <p:tavLst>
                                        <p:tav tm="0">
                                          <p:val>
                                            <p:strVal val="#ppt_y+.1"/>
                                          </p:val>
                                        </p:tav>
                                        <p:tav tm="100000">
                                          <p:val>
                                            <p:strVal val="#ppt_y"/>
                                          </p:val>
                                        </p:tav>
                                      </p:tavLst>
                                    </p:anim>
                                  </p:childTnLst>
                                </p:cTn>
                              </p:par>
                              <p:par>
                                <p:cTn id="30" presetID="2" presetClass="entr" presetSubtype="6"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0" fill="hold"/>
                                        <p:tgtEl>
                                          <p:spTgt spid="52"/>
                                        </p:tgtEl>
                                        <p:attrNameLst>
                                          <p:attrName>ppt_x</p:attrName>
                                        </p:attrNameLst>
                                      </p:cBhvr>
                                      <p:tavLst>
                                        <p:tav tm="0">
                                          <p:val>
                                            <p:strVal val="1+#ppt_w/2"/>
                                          </p:val>
                                        </p:tav>
                                        <p:tav tm="100000">
                                          <p:val>
                                            <p:strVal val="#ppt_x"/>
                                          </p:val>
                                        </p:tav>
                                      </p:tavLst>
                                    </p:anim>
                                    <p:anim calcmode="lin" valueType="num">
                                      <p:cBhvr additive="base">
                                        <p:cTn id="33" dur="5000" fill="hold"/>
                                        <p:tgtEl>
                                          <p:spTgt spid="52"/>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0" fill="hold"/>
                                        <p:tgtEl>
                                          <p:spTgt spid="40"/>
                                        </p:tgtEl>
                                        <p:attrNameLst>
                                          <p:attrName>ppt_x</p:attrName>
                                        </p:attrNameLst>
                                      </p:cBhvr>
                                      <p:tavLst>
                                        <p:tav tm="0">
                                          <p:val>
                                            <p:strVal val="#ppt_x"/>
                                          </p:val>
                                        </p:tav>
                                        <p:tav tm="100000">
                                          <p:val>
                                            <p:strVal val="#ppt_x"/>
                                          </p:val>
                                        </p:tav>
                                      </p:tavLst>
                                    </p:anim>
                                    <p:anim calcmode="lin" valueType="num">
                                      <p:cBhvr additive="base">
                                        <p:cTn id="37" dur="5000" fill="hold"/>
                                        <p:tgtEl>
                                          <p:spTgt spid="40"/>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10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4000" fill="hold"/>
                                        <p:tgtEl>
                                          <p:spTgt spid="42"/>
                                        </p:tgtEl>
                                        <p:attrNameLst>
                                          <p:attrName>ppt_x</p:attrName>
                                        </p:attrNameLst>
                                      </p:cBhvr>
                                      <p:tavLst>
                                        <p:tav tm="0">
                                          <p:val>
                                            <p:strVal val="#ppt_x"/>
                                          </p:val>
                                        </p:tav>
                                        <p:tav tm="100000">
                                          <p:val>
                                            <p:strVal val="#ppt_x"/>
                                          </p:val>
                                        </p:tav>
                                      </p:tavLst>
                                    </p:anim>
                                    <p:anim calcmode="lin" valueType="num">
                                      <p:cBhvr additive="base">
                                        <p:cTn id="41" dur="4000" fill="hold"/>
                                        <p:tgtEl>
                                          <p:spTgt spid="42"/>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0" fill="hold"/>
                                        <p:tgtEl>
                                          <p:spTgt spid="46"/>
                                        </p:tgtEl>
                                        <p:attrNameLst>
                                          <p:attrName>ppt_x</p:attrName>
                                        </p:attrNameLst>
                                      </p:cBhvr>
                                      <p:tavLst>
                                        <p:tav tm="0">
                                          <p:val>
                                            <p:strVal val="#ppt_x"/>
                                          </p:val>
                                        </p:tav>
                                        <p:tav tm="100000">
                                          <p:val>
                                            <p:strVal val="#ppt_x"/>
                                          </p:val>
                                        </p:tav>
                                      </p:tavLst>
                                    </p:anim>
                                    <p:anim calcmode="lin" valueType="num">
                                      <p:cBhvr additive="base">
                                        <p:cTn id="45" dur="500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50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4500" fill="hold"/>
                                        <p:tgtEl>
                                          <p:spTgt spid="44"/>
                                        </p:tgtEl>
                                        <p:attrNameLst>
                                          <p:attrName>ppt_x</p:attrName>
                                        </p:attrNameLst>
                                      </p:cBhvr>
                                      <p:tavLst>
                                        <p:tav tm="0">
                                          <p:val>
                                            <p:strVal val="#ppt_x"/>
                                          </p:val>
                                        </p:tav>
                                        <p:tav tm="100000">
                                          <p:val>
                                            <p:strVal val="#ppt_x"/>
                                          </p:val>
                                        </p:tav>
                                      </p:tavLst>
                                    </p:anim>
                                    <p:anim calcmode="lin" valueType="num">
                                      <p:cBhvr additive="base">
                                        <p:cTn id="49" dur="4500" fill="hold"/>
                                        <p:tgtEl>
                                          <p:spTgt spid="44"/>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0" fill="hold"/>
                                        <p:tgtEl>
                                          <p:spTgt spid="48"/>
                                        </p:tgtEl>
                                        <p:attrNameLst>
                                          <p:attrName>ppt_x</p:attrName>
                                        </p:attrNameLst>
                                      </p:cBhvr>
                                      <p:tavLst>
                                        <p:tav tm="0">
                                          <p:val>
                                            <p:strVal val="#ppt_x"/>
                                          </p:val>
                                        </p:tav>
                                        <p:tav tm="100000">
                                          <p:val>
                                            <p:strVal val="#ppt_x"/>
                                          </p:val>
                                        </p:tav>
                                      </p:tavLst>
                                    </p:anim>
                                    <p:anim calcmode="lin" valueType="num">
                                      <p:cBhvr additive="base">
                                        <p:cTn id="53" dur="5000" fill="hold"/>
                                        <p:tgtEl>
                                          <p:spTgt spid="48"/>
                                        </p:tgtEl>
                                        <p:attrNameLst>
                                          <p:attrName>ppt_y</p:attrName>
                                        </p:attrNameLst>
                                      </p:cBhvr>
                                      <p:tavLst>
                                        <p:tav tm="0">
                                          <p:val>
                                            <p:strVal val="0-#ppt_h/2"/>
                                          </p:val>
                                        </p:tav>
                                        <p:tav tm="100000">
                                          <p:val>
                                            <p:strVal val="#ppt_y"/>
                                          </p:val>
                                        </p:tav>
                                      </p:tavLst>
                                    </p:anim>
                                  </p:childTnLst>
                                </p:cTn>
                              </p:par>
                              <p:par>
                                <p:cTn id="54" presetID="0" presetClass="path" presetSubtype="0" decel="21000" fill="hold" nodeType="withEffect">
                                  <p:stCondLst>
                                    <p:cond delay="0"/>
                                  </p:stCondLst>
                                  <p:childTnLst>
                                    <p:animMotion origin="layout" path="M 0.00729 0.02315 L 0.00729 0.02315 C 0.00951 0.02454 0.01172 0.02546 0.0138 0.02731 C 0.01497 0.02847 0.01589 0.03032 0.01706 0.03171 C 0.02083 0.03657 0.02383 0.03981 0.02826 0.04306 C 0.03464 0.04768 0.04063 0.04954 0.04688 0.05463 L 0.05573 0.06181 C 0.06237 0.06736 0.06341 0.06944 0.07109 0.07315 C 0.09427 0.08449 0.06328 0.06528 0.09115 0.08171 C 0.0944 0.0838 0.09805 0.08426 0.10091 0.0875 C 0.10417 0.09143 0.10234 0.09005 0.10651 0.0919 C 0.10677 0.09329 0.10716 0.09468 0.10729 0.09606 C 0.10859 0.11042 0.1082 0.11389 0.10729 0.12917 C 0.10716 0.13194 0.1069 0.13495 0.10651 0.13773 C 0.10612 0.14028 0.10547 0.14259 0.10495 0.14491 C 0.10469 0.15208 0.10469 0.15926 0.10417 0.16643 C 0.10378 0.16991 0.103 0.17292 0.10247 0.17639 C 0.10091 0.18819 0.10261 0.18333 0.10013 0.19653 C 0.09948 0.19931 0.09909 0.20231 0.09844 0.20509 C 0.09792 0.20741 0.09727 0.20972 0.09688 0.21227 C 0.09649 0.21412 0.09649 0.2162 0.09609 0.21806 C 0.0944 0.22523 0.09323 0.22731 0.09115 0.2338 C 0.09063 0.23565 0.09011 0.2375 0.08958 0.23958 C 0.08919 0.24097 0.08919 0.24259 0.0888 0.24375 C 0.08815 0.24583 0.08711 0.24768 0.08633 0.24954 C 0.08568 0.25417 0.08555 0.25694 0.08399 0.26111 C 0.08333 0.26273 0.08229 0.26366 0.08151 0.26528 C 0.08086 0.26667 0.08047 0.26829 0.07995 0.26968 C 0.07917 0.27153 0.07826 0.27338 0.07747 0.27523 C 0.07096 0.29259 0.0793 0.27292 0.07188 0.28819 C 0.07096 0.29005 0.07031 0.29213 0.0694 0.29398 C 0.06589 0.30093 0.06367 0.3044 0.05977 0.30972 C 0.05899 0.31088 0.0582 0.31181 0.05729 0.3125 C 0.05599 0.31366 0.05456 0.31435 0.05326 0.31551 C 0.05195 0.31667 0.05065 0.31829 0.04922 0.31968 C 0.04844 0.3206 0.04779 0.32199 0.04688 0.32268 C 0.04453 0.32431 0.04206 0.32546 0.03958 0.32685 C 0.0388 0.32731 0.03789 0.32778 0.03711 0.32847 C 0.03581 0.3294 0.03438 0.33009 0.03307 0.33125 C 0.03229 0.33194 0.03164 0.33333 0.03073 0.33403 C 0.02852 0.33611 0.02474 0.33634 0.02266 0.33704 C 0.02162 0.33796 0.02057 0.33889 0.0194 0.33981 C 0.0155 0.34282 0.01211 0.3419 0.00729 0.34259 C -0.00065 0.34838 -0.00299 0.35069 -0.01198 0.35417 C -0.01445 0.35509 -0.0168 0.35648 -0.01927 0.35694 C -0.02435 0.35833 -0.02956 0.35903 -0.03463 0.35995 C -0.03815 0.36157 -0.04323 0.36435 -0.04674 0.36574 C -0.04857 0.3662 -0.05729 0.36806 -0.05885 0.36852 C -0.06094 0.37037 -0.06289 0.37338 -0.06523 0.37431 C -0.07109 0.37662 -0.07708 0.37847 -0.08307 0.37847 L -0.17174 0.38009 L -0.26445 0.37708 C -0.26875 0.37685 -0.27305 0.37662 -0.27734 0.37569 C -0.28034 0.375 -0.28333 0.37384 -0.2862 0.37292 C -0.29167 0.37106 -0.297 0.36875 -0.30234 0.36713 C -0.31836 0.36227 -0.31003 0.36643 -0.32422 0.36134 C -0.3263 0.36065 -0.32838 0.3588 -0.3306 0.35856 C -0.33594 0.35741 -0.34141 0.35741 -0.34674 0.35694 C -0.35234 0.35463 -0.35794 0.35162 -0.36367 0.34977 C -0.36823 0.34838 -0.37292 0.34745 -0.37734 0.3456 C -0.39674 0.33796 -0.37461 0.34514 -0.39271 0.33565 C -0.39557 0.33403 -0.3987 0.33403 -0.40156 0.33264 C -0.43151 0.31898 -0.41484 0.32315 -0.43138 0.31968 C -0.43307 0.31875 -0.43476 0.31852 -0.43633 0.3169 C -0.43711 0.31597 -0.43698 0.31319 -0.43789 0.3125 C -0.44049 0.31111 -0.44323 0.31157 -0.44596 0.31111 C -0.44831 0.30926 -0.45065 0.30694 -0.45325 0.30532 C -0.45534 0.30417 -0.45755 0.3037 -0.45963 0.30255 C -0.46289 0.30093 -0.46614 0.29884 -0.46927 0.29676 L -0.47656 0.29259 C -0.47982 0.28866 -0.48177 0.28565 -0.48542 0.28403 C -0.49114 0.28148 -0.49023 0.2838 -0.49518 0.28102 C -0.49648 0.28032 -0.49779 0.27917 -0.49922 0.27824 C -0.50078 0.27708 -0.50234 0.27616 -0.50404 0.27523 C -0.50586 0.27431 -0.50781 0.27361 -0.50963 0.27245 C -0.51237 0.27083 -0.51497 0.26806 -0.51771 0.26667 C -0.51979 0.26574 -0.522 0.26574 -0.52422 0.26528 C -0.52526 0.26389 -0.5263 0.26227 -0.52734 0.26111 C -0.52904 0.25903 -0.53073 0.25741 -0.53229 0.25532 C -0.53333 0.25393 -0.5345 0.25255 -0.53542 0.25093 C -0.5362 0.24977 -0.53646 0.24792 -0.53711 0.24676 C -0.53776 0.24514 -0.5388 0.24398 -0.53945 0.24236 C -0.54141 0.2375 -0.54075 0.23704 -0.54193 0.23241 C -0.54336 0.22662 -0.54362 0.22778 -0.5444 0.22222 C -0.54466 0.21991 -0.54479 0.21759 -0.54518 0.21505 C -0.54544 0.21319 -0.5457 0.21134 -0.54596 0.20949 C -0.54622 0.20694 -0.54635 0.20463 -0.54674 0.20231 C -0.54726 0.19931 -0.54831 0.19352 -0.54831 0.19352 C -0.54805 0.18935 -0.54792 0.18495 -0.54753 0.18079 C -0.54739 0.17778 -0.54674 0.17222 -0.54674 0.17222 L -0.54674 0.17222 " pathEditMode="relative" ptsTypes="AAAAAAAAAAAAAAAAAAAAAAAAAAAAAAAAAAAAAAAAAAAAAAAAAAAAAAAAAAAAAAAAAAAAAAAAAAAAAAAAAAAAAAAAAAA">
                                      <p:cBhvr>
                                        <p:cTn id="55" dur="5000" fill="hold"/>
                                        <p:tgtEl>
                                          <p:spTgt spid="50"/>
                                        </p:tgtEl>
                                        <p:attrNameLst>
                                          <p:attrName>ppt_x</p:attrName>
                                          <p:attrName>ppt_y</p:attrName>
                                        </p:attrNameLst>
                                      </p:cBhvr>
                                    </p:animMotion>
                                  </p:childTnLst>
                                </p:cTn>
                              </p:par>
                              <p:par>
                                <p:cTn id="56" presetID="2" presetClass="entr" presetSubtype="1" fill="hold" nodeType="withEffect">
                                  <p:stCondLst>
                                    <p:cond delay="20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3000" fill="hold"/>
                                        <p:tgtEl>
                                          <p:spTgt spid="38"/>
                                        </p:tgtEl>
                                        <p:attrNameLst>
                                          <p:attrName>ppt_x</p:attrName>
                                        </p:attrNameLst>
                                      </p:cBhvr>
                                      <p:tavLst>
                                        <p:tav tm="0">
                                          <p:val>
                                            <p:strVal val="#ppt_x"/>
                                          </p:val>
                                        </p:tav>
                                        <p:tav tm="100000">
                                          <p:val>
                                            <p:strVal val="#ppt_x"/>
                                          </p:val>
                                        </p:tav>
                                      </p:tavLst>
                                    </p:anim>
                                    <p:anim calcmode="lin" valueType="num">
                                      <p:cBhvr additive="base">
                                        <p:cTn id="59" dur="3000" fill="hold"/>
                                        <p:tgtEl>
                                          <p:spTgt spid="38"/>
                                        </p:tgtEl>
                                        <p:attrNameLst>
                                          <p:attrName>ppt_y</p:attrName>
                                        </p:attrNameLst>
                                      </p:cBhvr>
                                      <p:tavLst>
                                        <p:tav tm="0">
                                          <p:val>
                                            <p:strVal val="0-#ppt_h/2"/>
                                          </p:val>
                                        </p:tav>
                                        <p:tav tm="100000">
                                          <p:val>
                                            <p:strVal val="#ppt_y"/>
                                          </p:val>
                                        </p:tav>
                                      </p:tavLst>
                                    </p:anim>
                                  </p:childTnLst>
                                </p:cTn>
                              </p:par>
                              <p:par>
                                <p:cTn id="60" presetID="26" presetClass="emph" presetSubtype="0" fill="hold" nodeType="withEffect">
                                  <p:stCondLst>
                                    <p:cond delay="2500"/>
                                  </p:stCondLst>
                                  <p:childTnLst>
                                    <p:animEffect transition="out" filter="fade">
                                      <p:cBhvr>
                                        <p:cTn id="61" dur="500" tmFilter="0, 0; .2, .5; .8, .5; 1, 0"/>
                                        <p:tgtEl>
                                          <p:spTgt spid="28"/>
                                        </p:tgtEl>
                                      </p:cBhvr>
                                    </p:animEffect>
                                    <p:animScale>
                                      <p:cBhvr>
                                        <p:cTn id="62"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中国梦的阐述</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01</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xmlns="" id="{090F3C0B-D2EA-48A5-A0DA-4198A121F5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9" name="图片 48" descr="图片包含 动物, 鸟, 放飞, 天鹅&#10;&#10;已生成极高可信度的说明">
            <a:extLst>
              <a:ext uri="{FF2B5EF4-FFF2-40B4-BE49-F238E27FC236}">
                <a16:creationId xmlns:a16="http://schemas.microsoft.com/office/drawing/2014/main" xmlns="" id="{95C89567-E243-4E0A-AF82-4727D0ADAC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4921045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100" fill="hold"/>
                                        <p:tgtEl>
                                          <p:spTgt spid="49"/>
                                        </p:tgtEl>
                                        <p:attrNameLst>
                                          <p:attrName>ppt_x</p:attrName>
                                        </p:attrNameLst>
                                      </p:cBhvr>
                                      <p:tavLst>
                                        <p:tav tm="0">
                                          <p:val>
                                            <p:strVal val="1+#ppt_w/2"/>
                                          </p:val>
                                        </p:tav>
                                        <p:tav tm="100000">
                                          <p:val>
                                            <p:strVal val="#ppt_x"/>
                                          </p:val>
                                        </p:tav>
                                      </p:tavLst>
                                    </p:anim>
                                    <p:anim calcmode="lin" valueType="num">
                                      <p:cBhvr additive="base">
                                        <p:cTn id="13" dur="21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xmlns="" id="{D27A87F6-C5C8-45C9-833E-7147D0E9292F}"/>
              </a:ext>
            </a:extLst>
          </p:cNvPr>
          <p:cNvSpPr/>
          <p:nvPr/>
        </p:nvSpPr>
        <p:spPr>
          <a:xfrm>
            <a:off x="4746171" y="1210491"/>
            <a:ext cx="6705600" cy="3535680"/>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2" name="TextBox 1"/>
          <p:cNvSpPr txBox="1"/>
          <p:nvPr/>
        </p:nvSpPr>
        <p:spPr>
          <a:xfrm>
            <a:off x="5007429" y="1667079"/>
            <a:ext cx="6087292" cy="1101840"/>
          </a:xfrm>
          <a:prstGeom prst="rect">
            <a:avLst/>
          </a:prstGeom>
          <a:noFill/>
        </p:spPr>
        <p:txBody>
          <a:bodyPr wrap="square" rtlCol="0">
            <a:spAutoFit/>
          </a:bodyPr>
          <a:lstStyle/>
          <a:p>
            <a:pPr algn="just">
              <a:lnSpc>
                <a:spcPct val="130000"/>
              </a:lnSpc>
            </a:pP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2012</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29</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日，新一届中央领导集体在国家博物馆参观</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复兴之路</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展览时，中共中央总书记习近平深情地阐述了“中国梦”。</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5007429" y="3095143"/>
            <a:ext cx="6087292" cy="1372683"/>
          </a:xfrm>
          <a:prstGeom prst="rect">
            <a:avLst/>
          </a:prstGeom>
        </p:spPr>
        <p:txBody>
          <a:bodyPr wrap="square">
            <a:spAutoFit/>
          </a:bodyPr>
          <a:lstStyle/>
          <a:p>
            <a:pPr algn="just">
              <a:lnSpc>
                <a:spcPct val="13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pic>
        <p:nvPicPr>
          <p:cNvPr id="8" name="图片 7" descr="图片包含 物体&#10;&#10;已生成极高可信度的说明">
            <a:extLst>
              <a:ext uri="{FF2B5EF4-FFF2-40B4-BE49-F238E27FC236}">
                <a16:creationId xmlns:a16="http://schemas.microsoft.com/office/drawing/2014/main" xmlns="" id="{27D05998-E8C3-47B8-A5D6-EC187DE9E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3191" y="267387"/>
            <a:ext cx="1903828" cy="599677"/>
          </a:xfrm>
          <a:prstGeom prst="rect">
            <a:avLst/>
          </a:prstGeom>
        </p:spPr>
      </p:pic>
      <p:sp>
        <p:nvSpPr>
          <p:cNvPr id="2" name="矩形 1">
            <a:extLst>
              <a:ext uri="{FF2B5EF4-FFF2-40B4-BE49-F238E27FC236}">
                <a16:creationId xmlns:a16="http://schemas.microsoft.com/office/drawing/2014/main" xmlns="" id="{3D7867A4-C370-48A0-A272-132EE6417CA0}"/>
              </a:ext>
            </a:extLst>
          </p:cNvPr>
          <p:cNvSpPr/>
          <p:nvPr/>
        </p:nvSpPr>
        <p:spPr>
          <a:xfrm>
            <a:off x="5007429" y="2019740"/>
            <a:ext cx="6087292" cy="1002775"/>
          </a:xfrm>
          <a:prstGeom prst="rect">
            <a:avLst/>
          </a:prstGeom>
        </p:spPr>
        <p:txBody>
          <a:bodyPr wrap="square">
            <a:spAutoFit/>
          </a:bodyPr>
          <a:lstStyle/>
          <a:p>
            <a:pPr algn="just">
              <a:lnSpc>
                <a:spcPct val="130000"/>
              </a:lnSpc>
            </a:pPr>
            <a:endParaRPr lang="en-US" altLang="zh-CN" sz="1351" dirty="0">
              <a:latin typeface="微软雅黑" panose="020B0503020204020204" pitchFamily="34" charset="-122"/>
              <a:ea typeface="微软雅黑" panose="020B0503020204020204" pitchFamily="34" charset="-122"/>
            </a:endParaRPr>
          </a:p>
          <a:p>
            <a:pPr algn="just">
              <a:lnSpc>
                <a:spcPct val="130000"/>
              </a:lnSpc>
            </a:pP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他说：</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a:t>
            </a:r>
            <a:endParaRPr lang="en-US" altLang="zh-CN" sz="16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xmlns="" id="{DADF25F1-94FE-4E8F-AEF4-B37C59C2E2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160" y="1403891"/>
            <a:ext cx="3573739" cy="2347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圆角矩形 17">
            <a:extLst>
              <a:ext uri="{FF2B5EF4-FFF2-40B4-BE49-F238E27FC236}">
                <a16:creationId xmlns:a16="http://schemas.microsoft.com/office/drawing/2014/main" xmlns="" id="{68AB3B96-F94D-415B-B5F5-A9ECCDE65FDA}"/>
              </a:ext>
            </a:extLst>
          </p:cNvPr>
          <p:cNvSpPr>
            <a:spLocks noChangeArrowheads="1"/>
          </p:cNvSpPr>
          <p:nvPr/>
        </p:nvSpPr>
        <p:spPr bwMode="auto">
          <a:xfrm>
            <a:off x="5481626" y="1013994"/>
            <a:ext cx="2459263" cy="496361"/>
          </a:xfrm>
          <a:prstGeom prst="roundRect">
            <a:avLst>
              <a:gd name="adj" fmla="val 16667"/>
            </a:avLst>
          </a:prstGeom>
          <a:solidFill>
            <a:srgbClr val="7C50A4"/>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1">
              <a:solidFill>
                <a:srgbClr val="FFFFFF"/>
              </a:solidFill>
              <a:latin typeface="幼圆" panose="02010509060101010101" pitchFamily="49" charset="-122"/>
              <a:ea typeface="幼圆" panose="02010509060101010101" pitchFamily="49" charset="-122"/>
            </a:endParaRPr>
          </a:p>
        </p:txBody>
      </p:sp>
      <p:sp>
        <p:nvSpPr>
          <p:cNvPr id="18" name="文本框 17">
            <a:extLst>
              <a:ext uri="{FF2B5EF4-FFF2-40B4-BE49-F238E27FC236}">
                <a16:creationId xmlns:a16="http://schemas.microsoft.com/office/drawing/2014/main" xmlns="" id="{4E3E863D-CE53-4219-9FEA-98A14153D0F2}"/>
              </a:ext>
            </a:extLst>
          </p:cNvPr>
          <p:cNvSpPr txBox="1">
            <a:spLocks noChangeArrowheads="1"/>
          </p:cNvSpPr>
          <p:nvPr/>
        </p:nvSpPr>
        <p:spPr bwMode="auto">
          <a:xfrm>
            <a:off x="5481627" y="1031341"/>
            <a:ext cx="2097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1" algn="ctr">
              <a:spcBef>
                <a:spcPct val="20000"/>
              </a:spcBef>
            </a:pPr>
            <a:r>
              <a:rPr lang="zh-CN" altLang="en-US" sz="2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前 言</a:t>
            </a:r>
            <a:endParaRPr lang="en-US" altLang="zh-CN" sz="2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753971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3" grpId="0"/>
      <p:bldP spid="2" grpId="0"/>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中国梦的定义</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xmlns="" id="{090F3C0B-D2EA-48A5-A0DA-4198A121F5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xmlns="" id="{4A77FFB6-E9B1-4EBA-BD3B-04B240EE8A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24269425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xmlns="" id="{2B688D40-D011-4FE0-9BCA-E72301472985}"/>
              </a:ext>
            </a:extLst>
          </p:cNvPr>
          <p:cNvSpPr/>
          <p:nvPr/>
        </p:nvSpPr>
        <p:spPr>
          <a:xfrm>
            <a:off x="1272464" y="1198045"/>
            <a:ext cx="9788435" cy="3112700"/>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5" name="TextBox 1"/>
          <p:cNvSpPr txBox="1"/>
          <p:nvPr/>
        </p:nvSpPr>
        <p:spPr>
          <a:xfrm>
            <a:off x="1402081" y="1489341"/>
            <a:ext cx="9283337" cy="2529923"/>
          </a:xfrm>
          <a:prstGeom prst="rect">
            <a:avLst/>
          </a:prstGeom>
          <a:noFill/>
        </p:spPr>
        <p:txBody>
          <a:bodyPr wrap="square" rtlCol="0">
            <a:spAutoFit/>
          </a:bodyPr>
          <a:lstStyle/>
          <a:p>
            <a:pPr algn="just">
              <a:lnSpc>
                <a:spcPct val="150000"/>
              </a:lnSpc>
            </a:pPr>
            <a:r>
              <a:rPr lang="zh-CN" altLang="en-US" sz="1351"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endParaRPr lang="en-US" altLang="zh-CN" sz="1600" dirty="0">
              <a:latin typeface="微软雅黑" panose="020B0503020204020204" pitchFamily="34" charset="-122"/>
              <a:ea typeface="微软雅黑" panose="020B0503020204020204" pitchFamily="34" charset="-122"/>
            </a:endParaRPr>
          </a:p>
          <a:p>
            <a:pPr algn="just">
              <a:lnSpc>
                <a:spcPct val="120000"/>
              </a:lnSpc>
            </a:pPr>
            <a:r>
              <a:rPr lang="zh-CN" altLang="en-US" sz="1600" dirty="0">
                <a:latin typeface="微软雅黑" panose="020B0503020204020204" pitchFamily="34" charset="-122"/>
                <a:ea typeface="微软雅黑" panose="020B0503020204020204" pitchFamily="34" charset="-122"/>
              </a:rPr>
              <a:t> </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 </a:t>
            </a:r>
          </a:p>
        </p:txBody>
      </p:sp>
      <p:pic>
        <p:nvPicPr>
          <p:cNvPr id="6" name="图片 5" descr="图片包含 物体&#10;&#10;已生成极高可信度的说明">
            <a:extLst>
              <a:ext uri="{FF2B5EF4-FFF2-40B4-BE49-F238E27FC236}">
                <a16:creationId xmlns:a16="http://schemas.microsoft.com/office/drawing/2014/main" xmlns="" id="{24C468F8-EDEA-417D-8C5F-B270204C94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8149107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p:cNvSpPr txBox="1"/>
          <p:nvPr/>
        </p:nvSpPr>
        <p:spPr>
          <a:xfrm>
            <a:off x="6457990" y="1674673"/>
            <a:ext cx="4576783" cy="3508653"/>
          </a:xfrm>
          <a:prstGeom prst="rect">
            <a:avLst/>
          </a:prstGeom>
          <a:noFill/>
        </p:spPr>
        <p:txBody>
          <a:bodyPr wrap="square" rtlCol="0">
            <a:spAutoFit/>
          </a:bodyPr>
          <a:lstStyle/>
          <a:p>
            <a:pPr algn="just">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中国梦，</a:t>
            </a:r>
            <a:r>
              <a:rPr lang="zh-CN" altLang="en-US" sz="1600" dirty="0">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6" name="组合 5"/>
          <p:cNvGrpSpPr/>
          <p:nvPr/>
        </p:nvGrpSpPr>
        <p:grpSpPr>
          <a:xfrm>
            <a:off x="267949" y="853442"/>
            <a:ext cx="5661067" cy="4326151"/>
            <a:chOff x="908377" y="2119626"/>
            <a:chExt cx="5292398" cy="3623052"/>
          </a:xfrm>
        </p:grpSpPr>
        <p:pic>
          <p:nvPicPr>
            <p:cNvPr id="8" name="Picture 14" descr="http://img3.jike.com/get?name=T1RphrByJg1RCvBVdK"/>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saturation sat="300000"/>
                      </a14:imgEffect>
                    </a14:imgLayer>
                  </a14:imgProps>
                </a:ext>
              </a:extLst>
            </a:blip>
            <a:srcRect l="33617" t="16403" r="15715"/>
            <a:stretch>
              <a:fillRect/>
            </a:stretch>
          </p:blipFill>
          <p:spPr bwMode="auto">
            <a:xfrm>
              <a:off x="3491096" y="2125014"/>
              <a:ext cx="2709679" cy="3612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377" y="2119626"/>
              <a:ext cx="2582719" cy="3623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pic>
        <p:nvPicPr>
          <p:cNvPr id="12" name="图片 11" descr="图片包含 物体&#10;&#10;已生成极高可信度的说明">
            <a:extLst>
              <a:ext uri="{FF2B5EF4-FFF2-40B4-BE49-F238E27FC236}">
                <a16:creationId xmlns:a16="http://schemas.microsoft.com/office/drawing/2014/main" xmlns="" id="{105103AA-2D3D-46BE-B39C-482826A8A0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267616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圆角 27">
            <a:extLst>
              <a:ext uri="{FF2B5EF4-FFF2-40B4-BE49-F238E27FC236}">
                <a16:creationId xmlns:a16="http://schemas.microsoft.com/office/drawing/2014/main" xmlns="" id="{1F32D0F0-429C-4E61-9FA2-8F146B36EA3C}"/>
              </a:ext>
            </a:extLst>
          </p:cNvPr>
          <p:cNvSpPr/>
          <p:nvPr/>
        </p:nvSpPr>
        <p:spPr>
          <a:xfrm>
            <a:off x="1360108" y="2729676"/>
            <a:ext cx="9788435" cy="1304845"/>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7" name="矩形: 圆角 26">
            <a:extLst>
              <a:ext uri="{FF2B5EF4-FFF2-40B4-BE49-F238E27FC236}">
                <a16:creationId xmlns:a16="http://schemas.microsoft.com/office/drawing/2014/main" xmlns="" id="{7220E776-6B72-4643-859A-ECB659CAC694}"/>
              </a:ext>
            </a:extLst>
          </p:cNvPr>
          <p:cNvSpPr/>
          <p:nvPr/>
        </p:nvSpPr>
        <p:spPr>
          <a:xfrm>
            <a:off x="1367971" y="1238058"/>
            <a:ext cx="9788435" cy="1304845"/>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4" name="矩形 13"/>
          <p:cNvSpPr/>
          <p:nvPr/>
        </p:nvSpPr>
        <p:spPr>
          <a:xfrm>
            <a:off x="1666479" y="1424831"/>
            <a:ext cx="8975395" cy="1052596"/>
          </a:xfrm>
          <a:prstGeom prst="rect">
            <a:avLst/>
          </a:prstGeom>
        </p:spPr>
        <p:txBody>
          <a:bodyPr wrap="square">
            <a:spAutoFit/>
          </a:bodyPr>
          <a:lstStyle/>
          <a:p>
            <a:pPr fontAlgn="base">
              <a:lnSpc>
                <a:spcPct val="130000"/>
              </a:lnSpc>
              <a:defRPr/>
            </a:pPr>
            <a:r>
              <a:rPr lang="zh-CN" altLang="en-US" sz="1600" dirty="0">
                <a:latin typeface="微软雅黑" panose="020B0503020204020204" pitchFamily="34" charset="-122"/>
                <a:ea typeface="微软雅黑" panose="020B0503020204020204" pitchFamily="34" charset="-122"/>
              </a:rPr>
              <a:t>历史学家金冲及在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二十世纪中国史纲</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中说：</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1600" dirty="0">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latin typeface="微软雅黑" panose="020B0503020204020204" pitchFamily="34" charset="-122"/>
              <a:ea typeface="微软雅黑" panose="020B0503020204020204" pitchFamily="34" charset="-122"/>
            </a:endParaRPr>
          </a:p>
        </p:txBody>
      </p:sp>
      <p:sp>
        <p:nvSpPr>
          <p:cNvPr id="3" name="矩形 2"/>
          <p:cNvSpPr/>
          <p:nvPr/>
        </p:nvSpPr>
        <p:spPr>
          <a:xfrm>
            <a:off x="1553267" y="2966601"/>
            <a:ext cx="9402116" cy="830997"/>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 </a:t>
            </a:r>
          </a:p>
        </p:txBody>
      </p:sp>
      <p:pic>
        <p:nvPicPr>
          <p:cNvPr id="29" name="图片 28" descr="图片包含 物体&#10;&#10;已生成极高可信度的说明">
            <a:extLst>
              <a:ext uri="{FF2B5EF4-FFF2-40B4-BE49-F238E27FC236}">
                <a16:creationId xmlns:a16="http://schemas.microsoft.com/office/drawing/2014/main" xmlns="" id="{A53A5B46-2308-40CD-9569-54645321EB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21921668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1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1"/>
          <p:cNvSpPr/>
          <p:nvPr/>
        </p:nvSpPr>
        <p:spPr bwMode="auto">
          <a:xfrm>
            <a:off x="1400495" y="3773801"/>
            <a:ext cx="9898309" cy="867123"/>
          </a:xfrm>
          <a:prstGeom prst="homePlate">
            <a:avLst>
              <a:gd name="adj" fmla="val 0"/>
            </a:avLst>
          </a:prstGeom>
          <a:solidFill>
            <a:schemeClr val="accent1">
              <a:lumMod val="50000"/>
            </a:schemeClr>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dirty="0">
              <a:latin typeface="Arial" panose="020B0604020202020204" pitchFamily="34" charset="0"/>
            </a:endParaRPr>
          </a:p>
        </p:txBody>
      </p:sp>
      <p:sp>
        <p:nvSpPr>
          <p:cNvPr id="4" name="矩形 47"/>
          <p:cNvSpPr>
            <a:spLocks noChangeArrowheads="1"/>
          </p:cNvSpPr>
          <p:nvPr/>
        </p:nvSpPr>
        <p:spPr bwMode="auto">
          <a:xfrm>
            <a:off x="1500289" y="1646972"/>
            <a:ext cx="9798515"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sz="1600" dirty="0">
                <a:latin typeface="微软雅黑" panose="020B0503020204020204" pitchFamily="34" charset="-122"/>
                <a:ea typeface="微软雅黑" panose="020B0503020204020204" pitchFamily="34" charset="-122"/>
              </a:rPr>
              <a:t>党的</a:t>
            </a:r>
            <a:r>
              <a:rPr lang="zh-CN" altLang="en-US" sz="1600" b="1" dirty="0">
                <a:solidFill>
                  <a:srgbClr val="8E3AAB"/>
                </a:solidFill>
                <a:latin typeface="微软雅黑" panose="020B0503020204020204" pitchFamily="34" charset="-122"/>
                <a:ea typeface="微软雅黑" panose="020B0503020204020204" pitchFamily="34" charset="-122"/>
              </a:rPr>
              <a:t>十八大</a:t>
            </a:r>
            <a:r>
              <a:rPr lang="zh-CN" altLang="en-US" sz="1600" dirty="0">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200" dirty="0">
              <a:latin typeface="微软雅黑" panose="020B0503020204020204" pitchFamily="34" charset="-122"/>
              <a:ea typeface="微软雅黑" panose="020B0503020204020204" pitchFamily="34" charset="-122"/>
            </a:endParaRPr>
          </a:p>
        </p:txBody>
      </p:sp>
      <p:sp>
        <p:nvSpPr>
          <p:cNvPr id="6" name="矩形 5"/>
          <p:cNvSpPr/>
          <p:nvPr/>
        </p:nvSpPr>
        <p:spPr>
          <a:xfrm>
            <a:off x="1533349" y="1468631"/>
            <a:ext cx="1314873" cy="48924"/>
          </a:xfrm>
          <a:prstGeom prst="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7" name="矩形 6"/>
          <p:cNvSpPr/>
          <p:nvPr/>
        </p:nvSpPr>
        <p:spPr>
          <a:xfrm>
            <a:off x="2233372" y="1468631"/>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8" name="矩形 47"/>
          <p:cNvSpPr>
            <a:spLocks noChangeArrowheads="1"/>
          </p:cNvSpPr>
          <p:nvPr/>
        </p:nvSpPr>
        <p:spPr bwMode="auto">
          <a:xfrm>
            <a:off x="1500290" y="2504728"/>
            <a:ext cx="8582569" cy="70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10" name="矩形 9"/>
          <p:cNvSpPr/>
          <p:nvPr/>
        </p:nvSpPr>
        <p:spPr>
          <a:xfrm>
            <a:off x="1575936" y="2414021"/>
            <a:ext cx="1314873" cy="40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11" name="矩形 10"/>
          <p:cNvSpPr/>
          <p:nvPr/>
        </p:nvSpPr>
        <p:spPr>
          <a:xfrm>
            <a:off x="2190785" y="2414021"/>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12" name="TextBox 1"/>
          <p:cNvSpPr txBox="1"/>
          <p:nvPr/>
        </p:nvSpPr>
        <p:spPr>
          <a:xfrm>
            <a:off x="1638411" y="3921835"/>
            <a:ext cx="9660392" cy="571054"/>
          </a:xfrm>
          <a:prstGeom prst="rect">
            <a:avLst/>
          </a:prstGeom>
          <a:noFill/>
        </p:spPr>
        <p:txBody>
          <a:bodyPr wrap="square" rtlCol="0">
            <a:spAutoFit/>
          </a:bodyPr>
          <a:lstStyle/>
          <a:p>
            <a:pPr algn="just"/>
            <a:r>
              <a:rPr lang="zh-CN" altLang="en-US" sz="3111" b="1" dirty="0">
                <a:solidFill>
                  <a:schemeClr val="bg1"/>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6" name="图片 15"/>
          <p:cNvPicPr>
            <a:picLocks noChangeAspect="1"/>
          </p:cNvPicPr>
          <p:nvPr/>
        </p:nvPicPr>
        <p:blipFill>
          <a:blip r:embed="rId4" cstate="screen"/>
          <a:stretch>
            <a:fillRect/>
          </a:stretch>
        </p:blipFill>
        <p:spPr>
          <a:xfrm>
            <a:off x="427411" y="535024"/>
            <a:ext cx="1220908" cy="1037387"/>
          </a:xfrm>
          <a:prstGeom prst="rect">
            <a:avLst/>
          </a:prstGeom>
        </p:spPr>
      </p:pic>
      <p:pic>
        <p:nvPicPr>
          <p:cNvPr id="17" name="图片 16" descr="图片包含 物体&#10;&#10;已生成极高可信度的说明">
            <a:extLst>
              <a:ext uri="{FF2B5EF4-FFF2-40B4-BE49-F238E27FC236}">
                <a16:creationId xmlns:a16="http://schemas.microsoft.com/office/drawing/2014/main" xmlns="" id="{A6525761-6B32-4411-8604-4275DD3665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31548629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75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750"/>
                                        <p:tgtEl>
                                          <p:spTgt spid="11"/>
                                        </p:tgtEl>
                                      </p:cBhvr>
                                    </p:animEffect>
                                  </p:childTnLst>
                                </p:cTn>
                              </p:par>
                            </p:childTnLst>
                          </p:cTn>
                        </p:par>
                        <p:par>
                          <p:cTn id="24" fill="hold">
                            <p:stCondLst>
                              <p:cond delay="40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750"/>
                                        <p:tgtEl>
                                          <p:spTgt spid="8"/>
                                        </p:tgtEl>
                                      </p:cBhvr>
                                    </p:animEffect>
                                  </p:childTnLst>
                                </p:cTn>
                              </p:par>
                            </p:childTnLst>
                          </p:cTn>
                        </p:par>
                        <p:par>
                          <p:cTn id="28" fill="hold">
                            <p:stCondLst>
                              <p:cond delay="475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6" grpId="0" animBg="1"/>
      <p:bldP spid="7" grpId="0" animBg="1"/>
      <p:bldP spid="8"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1.pptx"/>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2186</Words>
  <Application>Microsoft Office PowerPoint</Application>
  <PresentationFormat>宽屏</PresentationFormat>
  <Paragraphs>111</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UKIJ Qolyazma</vt:lpstr>
      <vt:lpstr>等线</vt:lpstr>
      <vt:lpstr>等线 Light</vt:lpstr>
      <vt:lpstr>金桥简</vt:lpstr>
      <vt:lpstr>微软雅黑</vt:lpstr>
      <vt:lpstr>幼圆</vt:lpstr>
      <vt:lpstr>Arial</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演示文稿1.pptx</dc:title>
  <dc:creator/>
  <cp:lastModifiedBy/>
  <cp:revision>1</cp:revision>
  <dcterms:created xsi:type="dcterms:W3CDTF">2017-10-09T13:52:36Z</dcterms:created>
  <dcterms:modified xsi:type="dcterms:W3CDTF">2018-04-10T04:06:37Z</dcterms:modified>
</cp:coreProperties>
</file>