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6" r:id="rId6"/>
    <p:sldId id="279" r:id="rId7"/>
    <p:sldId id="264" r:id="rId8"/>
    <p:sldId id="265" r:id="rId9"/>
    <p:sldId id="260" r:id="rId10"/>
    <p:sldId id="277" r:id="rId11"/>
    <p:sldId id="268" r:id="rId12"/>
    <p:sldId id="267" r:id="rId13"/>
    <p:sldId id="269" r:id="rId14"/>
    <p:sldId id="261" r:id="rId15"/>
    <p:sldId id="270" r:id="rId16"/>
    <p:sldId id="271" r:id="rId17"/>
    <p:sldId id="272" r:id="rId18"/>
    <p:sldId id="280" r:id="rId19"/>
    <p:sldId id="262" r:id="rId20"/>
    <p:sldId id="278" r:id="rId21"/>
    <p:sldId id="276" r:id="rId22"/>
    <p:sldId id="273" r:id="rId23"/>
    <p:sldId id="274" r:id="rId24"/>
    <p:sldId id="275" r:id="rId25"/>
    <p:sldId id="25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AE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79A070-D7DB-4A80-AB55-A72F2AA8B9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9A4DB46-2B50-43E6-B81A-11093765D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F80B12-E981-40E8-A55D-63F3CC5BA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94C786-5CD7-4223-97D3-8492291F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7E41EC-D433-431C-9BEA-7B64F302E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39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1DCF82-577C-4548-93ED-8507EDEA7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B9A8009-8B1E-4A93-B580-ACA39948E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6F12B6-ACC5-4FA5-9884-821537D8F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757D47-F29E-457F-9762-5C7EE55D4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CADBF83-815F-4CEE-9846-3FD582BB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B3FA5A3-BED1-4748-BF34-973A62442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1710EB-C7D6-4477-9D03-0CD14B6D64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E93447-3C36-4074-9209-4997B0307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260D6F-8ED7-4143-801A-64198FF14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59D837D-8686-458A-8FE6-3740A45B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14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0FDA0A-1164-4B78-A4DC-84800A52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635ED94-E9C1-4A3A-9AA2-03D93055A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79BDA6-529A-431D-BBFB-6E1BB4BFF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EFEB96-519A-40B3-A88F-ED51C685A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4EEF96-D405-4FAF-BA57-AA54405A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24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8EA729-ADE4-4AA9-986B-6AC32CB21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80AF2B-A47C-4384-AFF9-6F00E1B76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1B9671-0CDC-4286-82A5-1FEE43533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6F758B-25C7-4CB3-8EB2-02C8B10A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48645-1899-4A33-9BE0-2C9C9F6EA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93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C961CD-9B6E-4731-A03B-E78EE16EB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3A4CF36-1AD9-41A5-A9E1-CC837520D9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FAA5042-9E28-4EDD-B820-2A2C3A691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9490F1A-D16D-4E5F-826A-3D5FA3C2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191A91-8137-4FA0-A7ED-B1A632DB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29CB8E3-B9DF-4EAA-B33D-7CF10CFC1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637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2C29A5-FE53-4A07-8783-5AD33558C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726D003-9D10-4E47-A2DF-964978F7B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8705710-4FCC-4E07-A12D-001CDEBFA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506A27E-148C-463A-994C-22E7B7303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0AA203E-E819-4B2D-B009-BA1DB61CE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D82019F-3E5D-44D3-8591-E80B44180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9C33447-D039-4BFA-959F-1A730E15B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B6704EE-DE5F-4F74-B60F-96BCF9A4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091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B7357F-658C-4694-8070-164AE3C84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6D15299-B4B5-45D7-B00A-92E0213F5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B413A49-11FA-428C-8648-106E35AB1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7C2176B-47EC-44FB-95F3-8FF30DA02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7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701F3E0-A0E7-413C-817B-58EE2A50A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A8D576-69E7-45E6-B0FE-F5C308CA1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B3DAEF6-9A62-4613-82AC-7CD854667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3A565B-2815-4503-B4ED-602AAE87B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2E0A0F-F2B3-42D3-BDA3-2699BAFA6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FAE7E67-9D8D-43A2-86F6-0E03E52B3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F203766-9E62-4289-AE8E-4AC8BF8C1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BF21D2-1169-43C4-BB00-E0E28C687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53D42C1-CEAB-4875-AD2F-1D819B602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0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BFD831-4E0B-4E6D-B405-10C85544D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5484E0C-51C5-45EE-9C39-F00F443F60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78AB3C9-0D0F-4EF1-A3F5-FD67AA3120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BE9BFEA-6F1F-49F7-B9E2-03EADC8E7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24E547F-358C-499E-8188-73C025FA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13BA5D0-C432-465C-B3A9-72EBC7F4B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50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B251FA3-883D-454D-BDB4-4B94E5080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6F57451-8F88-4784-ACA5-457768D1A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F44270-B2D2-4E4A-A118-39EAC75F68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C1AFD-43D6-444E-A0BC-E92A42C61DF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4AEA9C-5B01-466B-A670-123012B8CD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2CEFBB-76AC-4452-945A-C665E88B8C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5B801-833E-4122-992A-F662F8975B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83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D36F3B6-8A35-4BAD-A939-728D60954AA2}"/>
              </a:ext>
            </a:extLst>
          </p:cNvPr>
          <p:cNvSpPr/>
          <p:nvPr/>
        </p:nvSpPr>
        <p:spPr>
          <a:xfrm>
            <a:off x="1418493" y="1263748"/>
            <a:ext cx="9397218" cy="4543864"/>
          </a:xfrm>
          <a:prstGeom prst="roundRect">
            <a:avLst/>
          </a:prstGeom>
          <a:noFill/>
          <a:ln w="9525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65EE0595-8909-46DF-BAB2-F61FE4316EED}"/>
              </a:ext>
            </a:extLst>
          </p:cNvPr>
          <p:cNvSpPr/>
          <p:nvPr/>
        </p:nvSpPr>
        <p:spPr>
          <a:xfrm>
            <a:off x="1266093" y="1111348"/>
            <a:ext cx="9397218" cy="4543864"/>
          </a:xfrm>
          <a:prstGeom prst="roundRect">
            <a:avLst/>
          </a:prstGeom>
          <a:noFill/>
          <a:ln w="76200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026FAED-7407-457D-9F7D-ED182D1B7A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18246690">
            <a:off x="310214" y="92042"/>
            <a:ext cx="3045225" cy="350627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6916F0A-FC37-48B4-9906-A5CCD23B06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9620" y="2658794"/>
            <a:ext cx="4952380" cy="419920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07453AF-4884-401B-B86B-4E11B79ACEE6}"/>
              </a:ext>
            </a:extLst>
          </p:cNvPr>
          <p:cNvSpPr txBox="1"/>
          <p:nvPr/>
        </p:nvSpPr>
        <p:spPr>
          <a:xfrm>
            <a:off x="2702736" y="2447053"/>
            <a:ext cx="7533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儿童手绘可爱清新通用模板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F3C1763-E227-406B-BFDD-D4774A40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0760" y="4016713"/>
            <a:ext cx="4892404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THIS IS A ART TEMPLATE , THANK YOU WATCHING THIS ONE. THANK YOU WATCHING THIS ONE.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17112" y="5049672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汇报人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子沐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</a:p>
        </p:txBody>
      </p:sp>
      <p:pic>
        <p:nvPicPr>
          <p:cNvPr id="3" name="Lullatone-gathering sticks for a n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3461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4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3EFE032-7818-471B-9019-63F6B5CD7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100000" l="188" r="992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3549" y="766474"/>
            <a:ext cx="3443045" cy="3494820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B13AE755-8B85-4B5A-B901-8C3F1BDD1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0298" y="4810899"/>
            <a:ext cx="438301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BEAF87E-95A5-4FB9-B946-EF853D38DEBF}"/>
              </a:ext>
            </a:extLst>
          </p:cNvPr>
          <p:cNvSpPr/>
          <p:nvPr/>
        </p:nvSpPr>
        <p:spPr bwMode="auto">
          <a:xfrm>
            <a:off x="2033549" y="4261294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980034-7F0A-4140-B6B2-0482C2D18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100000" l="188" r="992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7612" y="766474"/>
            <a:ext cx="3443045" cy="3494820"/>
          </a:xfrm>
          <a:prstGeom prst="rect">
            <a:avLst/>
          </a:prstGeom>
        </p:spPr>
      </p:pic>
      <p:sp>
        <p:nvSpPr>
          <p:cNvPr id="8" name="文本框 26">
            <a:extLst>
              <a:ext uri="{FF2B5EF4-FFF2-40B4-BE49-F238E27FC236}">
                <a16:creationId xmlns:a16="http://schemas.microsoft.com/office/drawing/2014/main" xmlns="" id="{1036C387-268B-44F0-A483-41154A36E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4361" y="4810899"/>
            <a:ext cx="438301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4D0C2-0A83-4D06-BF9A-038285977FF8}"/>
              </a:ext>
            </a:extLst>
          </p:cNvPr>
          <p:cNvSpPr/>
          <p:nvPr/>
        </p:nvSpPr>
        <p:spPr bwMode="auto">
          <a:xfrm>
            <a:off x="6687612" y="4261294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85706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6">
            <a:extLst>
              <a:ext uri="{FF2B5EF4-FFF2-40B4-BE49-F238E27FC236}">
                <a16:creationId xmlns:a16="http://schemas.microsoft.com/office/drawing/2014/main" xmlns="" id="{9FAF465E-9B84-4D68-A2D3-877C5C51C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386" y="2409568"/>
            <a:ext cx="10269209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AD046E8-28E5-40C1-A814-F53EC0DC3C8C}"/>
              </a:ext>
            </a:extLst>
          </p:cNvPr>
          <p:cNvSpPr/>
          <p:nvPr/>
        </p:nvSpPr>
        <p:spPr bwMode="auto">
          <a:xfrm>
            <a:off x="714409" y="1694525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4" name="文本框 26">
            <a:extLst>
              <a:ext uri="{FF2B5EF4-FFF2-40B4-BE49-F238E27FC236}">
                <a16:creationId xmlns:a16="http://schemas.microsoft.com/office/drawing/2014/main" xmlns="" id="{5FFB49EF-066C-43E6-9F71-19BCCAA38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386" y="4433295"/>
            <a:ext cx="4557182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640951C-F14A-4925-B9AD-22A19C206E33}"/>
              </a:ext>
            </a:extLst>
          </p:cNvPr>
          <p:cNvSpPr/>
          <p:nvPr/>
        </p:nvSpPr>
        <p:spPr bwMode="auto">
          <a:xfrm>
            <a:off x="714408" y="3718252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CC7DE19-E3CD-4122-B985-84B4B4353CB0}"/>
              </a:ext>
            </a:extLst>
          </p:cNvPr>
          <p:cNvGrpSpPr/>
          <p:nvPr/>
        </p:nvGrpSpPr>
        <p:grpSpPr>
          <a:xfrm>
            <a:off x="5905254" y="3523707"/>
            <a:ext cx="6055688" cy="2159318"/>
            <a:chOff x="5669280" y="2412084"/>
            <a:chExt cx="7011990" cy="25003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CDF4DD3-A9CF-43B8-8825-1082D41E1EB5}"/>
                </a:ext>
              </a:extLst>
            </p:cNvPr>
            <p:cNvSpPr/>
            <p:nvPr/>
          </p:nvSpPr>
          <p:spPr bwMode="auto">
            <a:xfrm>
              <a:off x="5669280" y="2588297"/>
              <a:ext cx="1655762" cy="4318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4BF2E67-2274-407F-9476-04B2CBE60674}"/>
                </a:ext>
              </a:extLst>
            </p:cNvPr>
            <p:cNvSpPr/>
            <p:nvPr/>
          </p:nvSpPr>
          <p:spPr bwMode="auto">
            <a:xfrm>
              <a:off x="7066280" y="2443834"/>
              <a:ext cx="4364037" cy="4318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xmlns="" id="{B6B60B82-D439-4D7C-A7F9-1DD1185F71FA}"/>
                </a:ext>
              </a:extLst>
            </p:cNvPr>
            <p:cNvSpPr/>
            <p:nvPr/>
          </p:nvSpPr>
          <p:spPr bwMode="auto">
            <a:xfrm rot="5400000" flipV="1">
              <a:off x="7123429" y="2818485"/>
              <a:ext cx="144463" cy="258762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D245F76-D2A0-4B2B-A4D1-07CA683EE6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68383" y="2412084"/>
              <a:ext cx="151288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75%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735FE85-F0FA-4DBF-AAF8-2977AAF630E7}"/>
                </a:ext>
              </a:extLst>
            </p:cNvPr>
            <p:cNvSpPr/>
            <p:nvPr/>
          </p:nvSpPr>
          <p:spPr bwMode="auto">
            <a:xfrm>
              <a:off x="5669280" y="3532859"/>
              <a:ext cx="1655762" cy="4333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66AFD62-528E-4F45-BE05-A273CBA13DDD}"/>
                </a:ext>
              </a:extLst>
            </p:cNvPr>
            <p:cNvSpPr/>
            <p:nvPr/>
          </p:nvSpPr>
          <p:spPr bwMode="auto">
            <a:xfrm>
              <a:off x="7064692" y="3382047"/>
              <a:ext cx="3644900" cy="4333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xmlns="" id="{9E285155-9611-4D66-A6E3-85BC34CA0DC4}"/>
                </a:ext>
              </a:extLst>
            </p:cNvPr>
            <p:cNvSpPr/>
            <p:nvPr/>
          </p:nvSpPr>
          <p:spPr bwMode="auto">
            <a:xfrm rot="5400000" flipV="1">
              <a:off x="7122635" y="3763841"/>
              <a:ext cx="144463" cy="260350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3" name="文本框 65">
              <a:extLst>
                <a:ext uri="{FF2B5EF4-FFF2-40B4-BE49-F238E27FC236}">
                  <a16:creationId xmlns:a16="http://schemas.microsoft.com/office/drawing/2014/main" xmlns="" id="{3DE2B557-8566-4F22-BCFC-034194FD7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47658" y="3358234"/>
              <a:ext cx="15113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65%</a:t>
              </a:r>
              <a:endParaRPr lang="zh-CN" altLang="en-US" sz="2800"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0E30951-B7C5-43B1-A92C-4D170D85CF54}"/>
                </a:ext>
              </a:extLst>
            </p:cNvPr>
            <p:cNvSpPr/>
            <p:nvPr/>
          </p:nvSpPr>
          <p:spPr bwMode="auto">
            <a:xfrm>
              <a:off x="5669280" y="4479009"/>
              <a:ext cx="1655762" cy="4333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4EAC2F4-927B-482E-8811-39F8D07B1748}"/>
                </a:ext>
              </a:extLst>
            </p:cNvPr>
            <p:cNvSpPr/>
            <p:nvPr/>
          </p:nvSpPr>
          <p:spPr bwMode="auto">
            <a:xfrm>
              <a:off x="7066280" y="4321847"/>
              <a:ext cx="2924175" cy="4333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  <p:sp>
          <p:nvSpPr>
            <p:cNvPr id="16" name="文本框 69">
              <a:extLst>
                <a:ext uri="{FF2B5EF4-FFF2-40B4-BE49-F238E27FC236}">
                  <a16:creationId xmlns:a16="http://schemas.microsoft.com/office/drawing/2014/main" xmlns="" id="{A498C5D2-3C3A-43A4-8D2E-7809BE2A3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84070" y="4305972"/>
              <a:ext cx="1512888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55%</a:t>
              </a:r>
              <a:endParaRPr lang="zh-CN" altLang="en-US" sz="2800"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03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374C22-3E68-4CCA-B643-95035A3D5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69128">
            <a:off x="750017" y="123951"/>
            <a:ext cx="4956002" cy="6039350"/>
          </a:xfrm>
          <a:prstGeom prst="rect">
            <a:avLst/>
          </a:prstGeom>
        </p:spPr>
      </p:pic>
      <p:sp>
        <p:nvSpPr>
          <p:cNvPr id="4" name="文本框 26">
            <a:extLst>
              <a:ext uri="{FF2B5EF4-FFF2-40B4-BE49-F238E27FC236}">
                <a16:creationId xmlns:a16="http://schemas.microsoft.com/office/drawing/2014/main" xmlns="" id="{AC8E8852-E91A-408B-A727-3E8A002023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8413" y="2928052"/>
            <a:ext cx="640839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F1F5C2-6610-483C-887E-8ED12E50D9E5}"/>
              </a:ext>
            </a:extLst>
          </p:cNvPr>
          <p:cNvSpPr/>
          <p:nvPr/>
        </p:nvSpPr>
        <p:spPr bwMode="auto">
          <a:xfrm>
            <a:off x="4291435" y="2213009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FD0C1844-D3A4-4171-A1D4-64B9187F1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686" y="5020391"/>
            <a:ext cx="640839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C5488C0-0C26-4BAF-9E03-49B118E9C13C}"/>
              </a:ext>
            </a:extLst>
          </p:cNvPr>
          <p:cNvSpPr/>
          <p:nvPr/>
        </p:nvSpPr>
        <p:spPr bwMode="auto">
          <a:xfrm>
            <a:off x="4379708" y="4305348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73669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5CDA5F6-06AA-44DB-829C-EB737B4986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1185767" y="618799"/>
            <a:ext cx="1937261" cy="1793957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765E9B0D-78EF-494E-997E-11562ACB7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3028" y="1642077"/>
            <a:ext cx="7535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63E31B0-9A35-486F-9F72-397A0BB7CBFE}"/>
              </a:ext>
            </a:extLst>
          </p:cNvPr>
          <p:cNvSpPr/>
          <p:nvPr/>
        </p:nvSpPr>
        <p:spPr bwMode="auto">
          <a:xfrm>
            <a:off x="3226049" y="1092472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6E2A74-650E-440A-A85D-0F3A1C217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1185767" y="2380741"/>
            <a:ext cx="1937261" cy="1793957"/>
          </a:xfrm>
          <a:prstGeom prst="rect">
            <a:avLst/>
          </a:prstGeom>
        </p:spPr>
      </p:pic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31038956-F59A-4D4E-ABB2-E5D3D061A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3028" y="3404019"/>
            <a:ext cx="7535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DBC787C-97A4-45C1-ADC6-C2A17C39BE5F}"/>
              </a:ext>
            </a:extLst>
          </p:cNvPr>
          <p:cNvSpPr/>
          <p:nvPr/>
        </p:nvSpPr>
        <p:spPr bwMode="auto">
          <a:xfrm>
            <a:off x="3226049" y="2854414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7702EA-8794-4A3B-A3E1-A71C6CFB2F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1185767" y="4174698"/>
            <a:ext cx="1937261" cy="1793957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0C74F2A9-267F-4BFC-B828-E661FB13B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3028" y="5197976"/>
            <a:ext cx="7535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8A139F5-C48B-4E4E-BF0D-F82A5BBA4F90}"/>
              </a:ext>
            </a:extLst>
          </p:cNvPr>
          <p:cNvSpPr/>
          <p:nvPr/>
        </p:nvSpPr>
        <p:spPr bwMode="auto">
          <a:xfrm>
            <a:off x="3226049" y="4648371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8183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 animBg="1"/>
      <p:bldP spid="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0B0F8A7-FA7F-4C66-AA7C-6E80E8CF61C4}"/>
              </a:ext>
            </a:extLst>
          </p:cNvPr>
          <p:cNvSpPr txBox="1"/>
          <p:nvPr/>
        </p:nvSpPr>
        <p:spPr>
          <a:xfrm>
            <a:off x="2025897" y="3404405"/>
            <a:ext cx="3326241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PART 03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D6D9F4EB-7B24-4A46-B13C-6AF8F1524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897" y="4327735"/>
            <a:ext cx="5105808" cy="7089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3F5B9D-413F-4BCB-AA5B-67FDF23C3A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20104417">
            <a:off x="6741481" y="1266545"/>
            <a:ext cx="3045225" cy="35062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3C18652-6F10-4B07-A6AD-1F61D3AA6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8964" y="3404405"/>
            <a:ext cx="4073035" cy="345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2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2">
            <a:extLst>
              <a:ext uri="{FF2B5EF4-FFF2-40B4-BE49-F238E27FC236}">
                <a16:creationId xmlns:a16="http://schemas.microsoft.com/office/drawing/2014/main" xmlns="" id="{3200FE72-7F92-421F-BA5A-581857F6C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713" y="5333808"/>
            <a:ext cx="579437" cy="579617"/>
          </a:xfrm>
          <a:prstGeom prst="ellipse">
            <a:avLst/>
          </a:prstGeom>
          <a:solidFill>
            <a:srgbClr val="5FA8BE"/>
          </a:solidFill>
          <a:ln>
            <a:solidFill>
              <a:srgbClr val="A9D9FE"/>
            </a:solidFill>
          </a:ln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3" name="Oval 53">
            <a:extLst>
              <a:ext uri="{FF2B5EF4-FFF2-40B4-BE49-F238E27FC236}">
                <a16:creationId xmlns:a16="http://schemas.microsoft.com/office/drawing/2014/main" xmlns="" id="{521C3BBE-92E6-4D53-A860-46A8BC2F1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2749" y="5333808"/>
            <a:ext cx="579438" cy="579617"/>
          </a:xfrm>
          <a:prstGeom prst="ellipse">
            <a:avLst/>
          </a:prstGeom>
          <a:solidFill>
            <a:srgbClr val="A9D9FE"/>
          </a:solidFill>
          <a:ln>
            <a:solidFill>
              <a:srgbClr val="A9D9FE"/>
            </a:solidFill>
          </a:ln>
        </p:spPr>
        <p:txBody>
          <a:bodyPr/>
          <a:lstStyle/>
          <a:p>
            <a:endParaRPr lang="zh-CN" altLang="en-US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Oval 54">
            <a:extLst>
              <a:ext uri="{FF2B5EF4-FFF2-40B4-BE49-F238E27FC236}">
                <a16:creationId xmlns:a16="http://schemas.microsoft.com/office/drawing/2014/main" xmlns="" id="{512363AC-8A7F-4591-8097-5E42267E8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199" y="5333808"/>
            <a:ext cx="579438" cy="579617"/>
          </a:xfrm>
          <a:prstGeom prst="ellipse">
            <a:avLst/>
          </a:prstGeom>
          <a:solidFill>
            <a:srgbClr val="A9D9FE"/>
          </a:solidFill>
          <a:ln>
            <a:solidFill>
              <a:srgbClr val="A9D9FE"/>
            </a:solidFill>
          </a:ln>
        </p:spPr>
        <p:txBody>
          <a:bodyPr/>
          <a:lstStyle/>
          <a:p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5" name="Group 55">
            <a:extLst>
              <a:ext uri="{FF2B5EF4-FFF2-40B4-BE49-F238E27FC236}">
                <a16:creationId xmlns:a16="http://schemas.microsoft.com/office/drawing/2014/main" xmlns="" id="{6C32B71F-B151-47C9-AD1A-BC5981E40B60}"/>
              </a:ext>
            </a:extLst>
          </p:cNvPr>
          <p:cNvGrpSpPr/>
          <p:nvPr/>
        </p:nvGrpSpPr>
        <p:grpSpPr bwMode="auto">
          <a:xfrm>
            <a:off x="4006700" y="5492607"/>
            <a:ext cx="201613" cy="255667"/>
            <a:chOff x="0" y="0"/>
            <a:chExt cx="127" cy="161"/>
          </a:xfrm>
        </p:grpSpPr>
        <p:sp>
          <p:nvSpPr>
            <p:cNvPr id="6" name="Freeform 56">
              <a:extLst>
                <a:ext uri="{FF2B5EF4-FFF2-40B4-BE49-F238E27FC236}">
                  <a16:creationId xmlns:a16="http://schemas.microsoft.com/office/drawing/2014/main" xmlns="" id="{3779884D-049D-4871-8E75-4A3FFB27A273}"/>
                </a:ext>
              </a:extLst>
            </p:cNvPr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" name="Freeform 57">
              <a:extLst>
                <a:ext uri="{FF2B5EF4-FFF2-40B4-BE49-F238E27FC236}">
                  <a16:creationId xmlns:a16="http://schemas.microsoft.com/office/drawing/2014/main" xmlns="" id="{7BFCC4E4-0C47-49AF-9D2A-B15402F7E7D0}"/>
                </a:ext>
              </a:extLst>
            </p:cNvPr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" name="Freeform 58">
              <a:extLst>
                <a:ext uri="{FF2B5EF4-FFF2-40B4-BE49-F238E27FC236}">
                  <a16:creationId xmlns:a16="http://schemas.microsoft.com/office/drawing/2014/main" xmlns="" id="{16EA6809-3ABA-482D-A858-97406A5DE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" name="Freeform 59">
              <a:extLst>
                <a:ext uri="{FF2B5EF4-FFF2-40B4-BE49-F238E27FC236}">
                  <a16:creationId xmlns:a16="http://schemas.microsoft.com/office/drawing/2014/main" xmlns="" id="{EA223FB4-CEF8-4192-BE5A-CDE6C612037A}"/>
                </a:ext>
              </a:extLst>
            </p:cNvPr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" name="Freeform 60">
              <a:extLst>
                <a:ext uri="{FF2B5EF4-FFF2-40B4-BE49-F238E27FC236}">
                  <a16:creationId xmlns:a16="http://schemas.microsoft.com/office/drawing/2014/main" xmlns="" id="{D95030FA-6D1D-4DBD-87D1-6F786591D9A7}"/>
                </a:ext>
              </a:extLst>
            </p:cNvPr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1" name="Group 61">
            <a:extLst>
              <a:ext uri="{FF2B5EF4-FFF2-40B4-BE49-F238E27FC236}">
                <a16:creationId xmlns:a16="http://schemas.microsoft.com/office/drawing/2014/main" xmlns="" id="{BE25B419-270D-452A-A08F-8707F01F894E}"/>
              </a:ext>
            </a:extLst>
          </p:cNvPr>
          <p:cNvGrpSpPr/>
          <p:nvPr/>
        </p:nvGrpSpPr>
        <p:grpSpPr bwMode="auto">
          <a:xfrm>
            <a:off x="3041500" y="5492607"/>
            <a:ext cx="258763" cy="258843"/>
            <a:chOff x="0" y="0"/>
            <a:chExt cx="163" cy="163"/>
          </a:xfrm>
        </p:grpSpPr>
        <p:sp>
          <p:nvSpPr>
            <p:cNvPr id="12" name="Freeform 62">
              <a:extLst>
                <a:ext uri="{FF2B5EF4-FFF2-40B4-BE49-F238E27FC236}">
                  <a16:creationId xmlns:a16="http://schemas.microsoft.com/office/drawing/2014/main" xmlns="" id="{4E43E148-CA47-4937-86F3-EA3316CF1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Freeform 63">
              <a:extLst>
                <a:ext uri="{FF2B5EF4-FFF2-40B4-BE49-F238E27FC236}">
                  <a16:creationId xmlns:a16="http://schemas.microsoft.com/office/drawing/2014/main" xmlns="" id="{5AF3DF99-40E7-49BB-B90D-E775A75C2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4" name="Group 64">
            <a:extLst>
              <a:ext uri="{FF2B5EF4-FFF2-40B4-BE49-F238E27FC236}">
                <a16:creationId xmlns:a16="http://schemas.microsoft.com/office/drawing/2014/main" xmlns="" id="{A2442808-1484-4A5D-AFB5-09E0253709A8}"/>
              </a:ext>
            </a:extLst>
          </p:cNvPr>
          <p:cNvGrpSpPr/>
          <p:nvPr/>
        </p:nvGrpSpPr>
        <p:grpSpPr bwMode="auto">
          <a:xfrm>
            <a:off x="2109638" y="5495783"/>
            <a:ext cx="255587" cy="255667"/>
            <a:chOff x="0" y="0"/>
            <a:chExt cx="161" cy="161"/>
          </a:xfrm>
        </p:grpSpPr>
        <p:sp>
          <p:nvSpPr>
            <p:cNvPr id="15" name="Freeform 65">
              <a:extLst>
                <a:ext uri="{FF2B5EF4-FFF2-40B4-BE49-F238E27FC236}">
                  <a16:creationId xmlns:a16="http://schemas.microsoft.com/office/drawing/2014/main" xmlns="" id="{1A22CC4B-3075-4728-8F09-3314404104DA}"/>
                </a:ext>
              </a:extLst>
            </p:cNvPr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6" name="Freeform 66">
              <a:extLst>
                <a:ext uri="{FF2B5EF4-FFF2-40B4-BE49-F238E27FC236}">
                  <a16:creationId xmlns:a16="http://schemas.microsoft.com/office/drawing/2014/main" xmlns="" id="{A15A0D83-7EB6-4EE0-8412-F3AFC75B5EEC}"/>
                </a:ext>
              </a:extLst>
            </p:cNvPr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A91CEDD-B536-445D-9A67-354C1DC10696}"/>
              </a:ext>
            </a:extLst>
          </p:cNvPr>
          <p:cNvSpPr/>
          <p:nvPr/>
        </p:nvSpPr>
        <p:spPr>
          <a:xfrm>
            <a:off x="1039231" y="2037562"/>
            <a:ext cx="4505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,THANK YOU WATCHING THIS ONE </a:t>
            </a:r>
            <a:endParaRPr lang="zh-CN" altLang="en-US" sz="1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81C7023-175F-4167-A958-82E2B3AF5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996" y="2576321"/>
            <a:ext cx="4523497" cy="258532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en-US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</a:p>
          <a:p>
            <a:pPr eaLnBrk="1" hangingPunct="1">
              <a:lnSpc>
                <a:spcPct val="150000"/>
              </a:lnSpc>
            </a:pPr>
            <a:endParaRPr lang="en-US" altLang="zh-CN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 I can do for twelve hours that hours that Just for today I will try to live through this day only and not tackle my</a:t>
            </a:r>
            <a:endParaRPr lang="zh-CN" altLang="en-US" sz="12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A6A85CA-6B67-41E2-BCF8-60C0747D3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1554" y="959185"/>
            <a:ext cx="435810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PP体简" panose="00020600040101010101" pitchFamily="18" charset="-122"/>
                <a:ea typeface="汉仪PP体简" panose="00020600040101010101" pitchFamily="18" charset="-122"/>
                <a:sym typeface="微软雅黑" panose="020B0503020204020204" pitchFamily="34" charset="-122"/>
              </a:rPr>
              <a:t>ADD YOUR TITTLE HERE</a:t>
            </a:r>
            <a:endParaRPr lang="zh-CN" altLang="en-US" sz="24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76881AC-8F50-44D5-A9ED-C4CC37B80E50}"/>
              </a:ext>
            </a:extLst>
          </p:cNvPr>
          <p:cNvSpPr/>
          <p:nvPr/>
        </p:nvSpPr>
        <p:spPr>
          <a:xfrm>
            <a:off x="3041500" y="1536798"/>
            <a:ext cx="53782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THIS IS A ART TEMPLATE ,THANK YOU WATCHING THIS ONE 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544B2C7-3B6B-4B1D-BCCD-FB13A1128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9" b="100000" l="21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4327" y="1536798"/>
            <a:ext cx="4438095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0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DFE9568-E850-4179-AD7A-51C1AA88F8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20" l="0" r="100000"/>
                    </a14:imgEffect>
                  </a14:imgLayer>
                </a14:imgProps>
              </a:ext>
            </a:extLst>
          </a:blip>
          <a:srcRect b="52381"/>
          <a:stretch/>
        </p:blipFill>
        <p:spPr>
          <a:xfrm>
            <a:off x="1593729" y="967237"/>
            <a:ext cx="3152381" cy="2521551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5B2885C9-756D-4B7A-BC92-72AD4B769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328" y="4399344"/>
            <a:ext cx="4557182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algn="ctr"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BADE21-E3DF-45E5-9913-FBD31EE41265}"/>
              </a:ext>
            </a:extLst>
          </p:cNvPr>
          <p:cNvSpPr/>
          <p:nvPr/>
        </p:nvSpPr>
        <p:spPr bwMode="auto">
          <a:xfrm>
            <a:off x="1482406" y="3599895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B172AC5-BCFB-488A-A99D-17290841A0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20" l="0" r="100000"/>
                    </a14:imgEffect>
                  </a14:imgLayer>
                </a14:imgProps>
              </a:ext>
            </a:extLst>
          </a:blip>
          <a:srcRect b="52381"/>
          <a:stretch/>
        </p:blipFill>
        <p:spPr>
          <a:xfrm>
            <a:off x="7119988" y="967237"/>
            <a:ext cx="3152381" cy="2521551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FFB13D34-7B6E-4F07-9C35-9870294F7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7587" y="4399344"/>
            <a:ext cx="4557182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algn="ctr"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5A91E79-4330-40FB-A069-44B6B7F4849B}"/>
              </a:ext>
            </a:extLst>
          </p:cNvPr>
          <p:cNvSpPr/>
          <p:nvPr/>
        </p:nvSpPr>
        <p:spPr bwMode="auto">
          <a:xfrm>
            <a:off x="7008665" y="3599895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165001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3EFE032-7818-471B-9019-63F6B5CD7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100000" l="188" r="992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487" y="490520"/>
            <a:ext cx="5066667" cy="5142857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B13AE755-8B85-4B5A-B901-8C3F1BDD1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9626" y="3611554"/>
            <a:ext cx="68931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BEAF87E-95A5-4FB9-B946-EF853D38DEBF}"/>
              </a:ext>
            </a:extLst>
          </p:cNvPr>
          <p:cNvSpPr/>
          <p:nvPr/>
        </p:nvSpPr>
        <p:spPr bwMode="auto">
          <a:xfrm>
            <a:off x="5012647" y="3061949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DDEC018E-8C9B-4E8F-8CBC-58FD1C5F1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9626" y="5373496"/>
            <a:ext cx="68931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DEAC218-9C44-4FBE-A40E-67DC95B224AA}"/>
              </a:ext>
            </a:extLst>
          </p:cNvPr>
          <p:cNvSpPr/>
          <p:nvPr/>
        </p:nvSpPr>
        <p:spPr bwMode="auto">
          <a:xfrm>
            <a:off x="5012647" y="4823891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107050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A437891-CB08-4BA6-99B0-DED920A6481D}"/>
              </a:ext>
            </a:extLst>
          </p:cNvPr>
          <p:cNvSpPr/>
          <p:nvPr/>
        </p:nvSpPr>
        <p:spPr>
          <a:xfrm>
            <a:off x="1409461" y="1434903"/>
            <a:ext cx="1892491" cy="1892491"/>
          </a:xfrm>
          <a:prstGeom prst="ellipse">
            <a:avLst/>
          </a:prstGeom>
          <a:solidFill>
            <a:srgbClr val="62AEB3"/>
          </a:solidFill>
          <a:ln w="76200">
            <a:solidFill>
              <a:srgbClr val="62AE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1D4E4F6-8341-4B37-ADBC-647899F8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 flipH="1">
            <a:off x="862556" y="1465915"/>
            <a:ext cx="2010176" cy="1861479"/>
          </a:xfrm>
          <a:prstGeom prst="rect">
            <a:avLst/>
          </a:prstGeom>
        </p:spPr>
      </p:pic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B0060158-30DE-43C8-A451-3CD57D52A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5836" y="2303258"/>
            <a:ext cx="68931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FB650BE-CEFF-4B92-81BC-F81F7381A03E}"/>
              </a:ext>
            </a:extLst>
          </p:cNvPr>
          <p:cNvSpPr/>
          <p:nvPr/>
        </p:nvSpPr>
        <p:spPr bwMode="auto">
          <a:xfrm>
            <a:off x="3848857" y="1753653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E088211C-38AF-4FE8-9722-2531B9DE744F}"/>
              </a:ext>
            </a:extLst>
          </p:cNvPr>
          <p:cNvSpPr/>
          <p:nvPr/>
        </p:nvSpPr>
        <p:spPr>
          <a:xfrm>
            <a:off x="1409461" y="3876999"/>
            <a:ext cx="1892491" cy="1892491"/>
          </a:xfrm>
          <a:prstGeom prst="ellipse">
            <a:avLst/>
          </a:prstGeom>
          <a:solidFill>
            <a:srgbClr val="62AEB3"/>
          </a:solidFill>
          <a:ln w="76200">
            <a:solidFill>
              <a:srgbClr val="62AE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915149A-5445-4899-84E1-95132030C0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 flipH="1">
            <a:off x="862556" y="3908011"/>
            <a:ext cx="2010176" cy="1861479"/>
          </a:xfrm>
          <a:prstGeom prst="rect">
            <a:avLst/>
          </a:prstGeom>
        </p:spPr>
      </p:pic>
      <p:sp>
        <p:nvSpPr>
          <p:cNvPr id="16" name="文本框 26">
            <a:extLst>
              <a:ext uri="{FF2B5EF4-FFF2-40B4-BE49-F238E27FC236}">
                <a16:creationId xmlns:a16="http://schemas.microsoft.com/office/drawing/2014/main" xmlns="" id="{055AB47F-3A24-45D7-BFAF-47BFA6BAD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5836" y="4745354"/>
            <a:ext cx="68931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DB780F6-B3BA-44CE-9B77-D6B8BE75B61D}"/>
              </a:ext>
            </a:extLst>
          </p:cNvPr>
          <p:cNvSpPr/>
          <p:nvPr/>
        </p:nvSpPr>
        <p:spPr bwMode="auto">
          <a:xfrm>
            <a:off x="3848857" y="4195749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155373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0B0F8A7-FA7F-4C66-AA7C-6E80E8CF61C4}"/>
              </a:ext>
            </a:extLst>
          </p:cNvPr>
          <p:cNvSpPr txBox="1"/>
          <p:nvPr/>
        </p:nvSpPr>
        <p:spPr>
          <a:xfrm>
            <a:off x="2025897" y="3404405"/>
            <a:ext cx="3326241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PART 04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D6D9F4EB-7B24-4A46-B13C-6AF8F1524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897" y="4327735"/>
            <a:ext cx="5105808" cy="7089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3F5B9D-413F-4BCB-AA5B-67FDF23C3A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20104417">
            <a:off x="6741481" y="1266545"/>
            <a:ext cx="3045225" cy="35062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3C18652-6F10-4B07-A6AD-1F61D3AA6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8964" y="3404405"/>
            <a:ext cx="4073035" cy="345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9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344A6A-755E-4565-8611-BCB5B88C3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20" l="0" r="100000"/>
                    </a14:imgEffect>
                  </a14:imgLayer>
                </a14:imgProps>
              </a:ext>
            </a:extLst>
          </a:blip>
          <a:srcRect b="52381"/>
          <a:stretch/>
        </p:blipFill>
        <p:spPr>
          <a:xfrm>
            <a:off x="6390814" y="2493483"/>
            <a:ext cx="2106074" cy="16846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54BD45-C430-455B-9B20-721C7D4883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8726050" y="2227823"/>
            <a:ext cx="2106074" cy="19502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AB025F7-E52A-4455-9BDE-47827F3A5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20" l="0" r="100000"/>
                    </a14:imgEffect>
                  </a14:imgLayer>
                </a14:imgProps>
              </a:ext>
            </a:extLst>
          </a:blip>
          <a:srcRect b="52381"/>
          <a:stretch/>
        </p:blipFill>
        <p:spPr>
          <a:xfrm>
            <a:off x="1467122" y="2493483"/>
            <a:ext cx="2106074" cy="16846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BCD09C5-651D-44F0-B5F5-0CBAAA82AC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3802358" y="2227823"/>
            <a:ext cx="2106074" cy="1950283"/>
          </a:xfrm>
          <a:prstGeom prst="rect">
            <a:avLst/>
          </a:prstGeom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xmlns="" id="{2E2C86F4-F015-4B0F-BA43-2D6958C49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873" y="4437381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F9F5C94E-A174-4B6C-BA2D-3DC0FE99C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7122" y="4895407"/>
            <a:ext cx="21129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xmlns="" id="{20062883-598D-47A6-AD9E-DAB0538FB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358" y="4437381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xmlns="" id="{24AF173B-8513-4ADE-9096-35B2DB8F2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0607" y="4895407"/>
            <a:ext cx="21129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xmlns="" id="{992B3802-6B00-4E8D-ADB5-8315BCA13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6169" y="4437381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xmlns="" id="{628F03D1-616D-4208-9BB3-CF16A2B19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4418" y="4895407"/>
            <a:ext cx="21129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DBC4437-EF07-4773-9A40-99B318A02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1731" y="4437381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xmlns="" id="{CE1F8672-F057-40C1-A59C-6F4C7A8CB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9980" y="4895407"/>
            <a:ext cx="21129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D14559C-9E64-435B-98E1-DB1DB5D2AE44}"/>
              </a:ext>
            </a:extLst>
          </p:cNvPr>
          <p:cNvSpPr txBox="1"/>
          <p:nvPr/>
        </p:nvSpPr>
        <p:spPr>
          <a:xfrm>
            <a:off x="3627943" y="798481"/>
            <a:ext cx="4868945" cy="92333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latin typeface="Algerian" panose="04020705040A02060702" pitchFamily="82" charset="0"/>
                <a:ea typeface="华文行楷" panose="02010800040101010101" pitchFamily="2" charset="-122"/>
              </a:defRPr>
            </a:lvl1pPr>
          </a:lstStyle>
          <a:p>
            <a:r>
              <a:rPr lang="en-US" altLang="zh-CN" sz="5400" b="1" dirty="0">
                <a:ea typeface=" 汉仪良品线简" panose="00020600040101010101" pitchFamily="18" charset="-122"/>
              </a:rPr>
              <a:t>CONTENT</a:t>
            </a:r>
            <a:endParaRPr lang="zh-CN" altLang="en-US" sz="5400" b="1" dirty="0">
              <a:ea typeface=" 汉仪良品线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85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D9A4DED-B7CD-42D9-9CCE-916053EDB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9" b="100000" l="21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7663" y="564306"/>
            <a:ext cx="5639577" cy="5131289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A435EE9A-6683-4651-9178-1B603A37A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73" y="1898845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9D8F255-ABFC-420C-8936-6E3F154D48A3}"/>
              </a:ext>
            </a:extLst>
          </p:cNvPr>
          <p:cNvSpPr/>
          <p:nvPr/>
        </p:nvSpPr>
        <p:spPr bwMode="auto">
          <a:xfrm>
            <a:off x="852395" y="1183802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B94DFF4C-9CE5-418D-8D4F-C9579FDF7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035" y="5363967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7D6408-2F4C-464F-97A2-80B58C64C1A2}"/>
              </a:ext>
            </a:extLst>
          </p:cNvPr>
          <p:cNvSpPr/>
          <p:nvPr/>
        </p:nvSpPr>
        <p:spPr bwMode="auto">
          <a:xfrm>
            <a:off x="5346057" y="4648924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68661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E5BDF594-8479-444A-A06E-AF8EC899A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78" y="2162652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707AB8-1626-4F32-B3FA-6534BD32DBA9}"/>
              </a:ext>
            </a:extLst>
          </p:cNvPr>
          <p:cNvSpPr/>
          <p:nvPr/>
        </p:nvSpPr>
        <p:spPr bwMode="auto">
          <a:xfrm>
            <a:off x="936800" y="1447609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xmlns="" id="{20BD6FCD-01D4-41B8-9DAD-36D2BD91C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125" y="4438820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6430E69-872C-4FC2-8BB3-D43D6358609D}"/>
              </a:ext>
            </a:extLst>
          </p:cNvPr>
          <p:cNvSpPr/>
          <p:nvPr/>
        </p:nvSpPr>
        <p:spPr bwMode="auto">
          <a:xfrm>
            <a:off x="1000147" y="3723777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A437891-CB08-4BA6-99B0-DED920A6481D}"/>
              </a:ext>
            </a:extLst>
          </p:cNvPr>
          <p:cNvSpPr/>
          <p:nvPr/>
        </p:nvSpPr>
        <p:spPr>
          <a:xfrm>
            <a:off x="7599245" y="1564549"/>
            <a:ext cx="3971474" cy="3971474"/>
          </a:xfrm>
          <a:prstGeom prst="ellipse">
            <a:avLst/>
          </a:prstGeom>
          <a:solidFill>
            <a:srgbClr val="62AEB3"/>
          </a:solidFill>
          <a:ln w="76200">
            <a:solidFill>
              <a:srgbClr val="62AE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1D4E4F6-8341-4B37-ADBC-647899F8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 flipH="1">
            <a:off x="7052340" y="1629629"/>
            <a:ext cx="4218442" cy="390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1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1B8079C-DC7D-412A-83D3-7A2B826F3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l="-408" t="335" r="408" b="18366"/>
          <a:stretch/>
        </p:blipFill>
        <p:spPr>
          <a:xfrm>
            <a:off x="1118724" y="353960"/>
            <a:ext cx="3617486" cy="3583859"/>
          </a:xfrm>
          <a:prstGeom prst="rect">
            <a:avLst/>
          </a:prstGeom>
        </p:spPr>
      </p:pic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3E7F0970-ED4A-46E7-9E75-14B67CE4E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704" y="4487424"/>
            <a:ext cx="39058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6E21DC0-08F5-4157-A3D6-C7EE05D3926C}"/>
              </a:ext>
            </a:extLst>
          </p:cNvPr>
          <p:cNvSpPr/>
          <p:nvPr/>
        </p:nvSpPr>
        <p:spPr bwMode="auto">
          <a:xfrm>
            <a:off x="1118724" y="3937819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5876F02-C505-44A3-95B7-1D48447859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l="-408" t="335" r="408" b="18366"/>
          <a:stretch/>
        </p:blipFill>
        <p:spPr>
          <a:xfrm>
            <a:off x="7332711" y="353960"/>
            <a:ext cx="3617486" cy="3583859"/>
          </a:xfrm>
          <a:prstGeom prst="rect">
            <a:avLst/>
          </a:prstGeom>
        </p:spPr>
      </p:pic>
      <p:sp>
        <p:nvSpPr>
          <p:cNvPr id="8" name="文本框 26">
            <a:extLst>
              <a:ext uri="{FF2B5EF4-FFF2-40B4-BE49-F238E27FC236}">
                <a16:creationId xmlns:a16="http://schemas.microsoft.com/office/drawing/2014/main" xmlns="" id="{F9585187-AD5E-44B6-923E-FE13B7ABE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691" y="4487424"/>
            <a:ext cx="39058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7FA7F26-FCD9-429A-9ACD-1B2F5E383FEC}"/>
              </a:ext>
            </a:extLst>
          </p:cNvPr>
          <p:cNvSpPr/>
          <p:nvPr/>
        </p:nvSpPr>
        <p:spPr bwMode="auto">
          <a:xfrm>
            <a:off x="7332711" y="3937819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99104DE-4424-4968-8434-B9F8E466FF88}"/>
              </a:ext>
            </a:extLst>
          </p:cNvPr>
          <p:cNvCxnSpPr/>
          <p:nvPr/>
        </p:nvCxnSpPr>
        <p:spPr>
          <a:xfrm>
            <a:off x="5973093" y="1194619"/>
            <a:ext cx="0" cy="4572000"/>
          </a:xfrm>
          <a:prstGeom prst="line">
            <a:avLst/>
          </a:prstGeom>
          <a:ln w="76200">
            <a:solidFill>
              <a:srgbClr val="62AE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21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91038DC-E2A5-40B3-8226-EB088F80C4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1059158" y="2236583"/>
            <a:ext cx="1937261" cy="1793957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081123A4-B8CA-4EFC-A378-628B69B9D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6419" y="3259861"/>
            <a:ext cx="7535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E032F95-AA54-4E35-A69A-CD8CDA509BE2}"/>
              </a:ext>
            </a:extLst>
          </p:cNvPr>
          <p:cNvSpPr/>
          <p:nvPr/>
        </p:nvSpPr>
        <p:spPr bwMode="auto">
          <a:xfrm>
            <a:off x="3099440" y="2710256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A499787-4723-4C29-BF5B-E347C093F0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1059158" y="3998525"/>
            <a:ext cx="1937261" cy="1793957"/>
          </a:xfrm>
          <a:prstGeom prst="rect">
            <a:avLst/>
          </a:prstGeom>
        </p:spPr>
      </p:pic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53253005-A0C6-493B-ADE1-70945B9AF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6419" y="5021803"/>
            <a:ext cx="7535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4D021D-25BC-46E9-B664-D9E46DEFE109}"/>
              </a:ext>
            </a:extLst>
          </p:cNvPr>
          <p:cNvSpPr/>
          <p:nvPr/>
        </p:nvSpPr>
        <p:spPr bwMode="auto">
          <a:xfrm>
            <a:off x="3099440" y="4472198"/>
            <a:ext cx="3664511" cy="549605"/>
          </a:xfrm>
          <a:prstGeom prst="rect">
            <a:avLst/>
          </a:prstGeom>
          <a:noFill/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8" name="文本框 26">
            <a:extLst>
              <a:ext uri="{FF2B5EF4-FFF2-40B4-BE49-F238E27FC236}">
                <a16:creationId xmlns:a16="http://schemas.microsoft.com/office/drawing/2014/main" xmlns="" id="{D359BB80-2E07-4D9A-BD45-DD4653ADD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384" y="1568571"/>
            <a:ext cx="974816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715C8B-DD3A-4B3C-9CB4-8EAE8915439D}"/>
              </a:ext>
            </a:extLst>
          </p:cNvPr>
          <p:cNvSpPr/>
          <p:nvPr/>
        </p:nvSpPr>
        <p:spPr bwMode="auto">
          <a:xfrm>
            <a:off x="1482406" y="853528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114489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 animBg="1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D36F3B6-8A35-4BAD-A939-728D60954AA2}"/>
              </a:ext>
            </a:extLst>
          </p:cNvPr>
          <p:cNvSpPr/>
          <p:nvPr/>
        </p:nvSpPr>
        <p:spPr>
          <a:xfrm>
            <a:off x="1418493" y="1263748"/>
            <a:ext cx="9397218" cy="4543864"/>
          </a:xfrm>
          <a:prstGeom prst="roundRect">
            <a:avLst/>
          </a:prstGeom>
          <a:noFill/>
          <a:ln w="9525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65EE0595-8909-46DF-BAB2-F61FE4316EED}"/>
              </a:ext>
            </a:extLst>
          </p:cNvPr>
          <p:cNvSpPr/>
          <p:nvPr/>
        </p:nvSpPr>
        <p:spPr>
          <a:xfrm>
            <a:off x="1266093" y="1111348"/>
            <a:ext cx="9397218" cy="4543864"/>
          </a:xfrm>
          <a:prstGeom prst="roundRect">
            <a:avLst/>
          </a:prstGeom>
          <a:noFill/>
          <a:ln w="76200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026FAED-7407-457D-9F7D-ED182D1B7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18246690">
            <a:off x="8841344" y="3937185"/>
            <a:ext cx="3045225" cy="350627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07453AF-4884-401B-B86B-4E11B79ACEE6}"/>
              </a:ext>
            </a:extLst>
          </p:cNvPr>
          <p:cNvSpPr txBox="1"/>
          <p:nvPr/>
        </p:nvSpPr>
        <p:spPr>
          <a:xfrm>
            <a:off x="2732233" y="2333490"/>
            <a:ext cx="6348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结束语：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F3C1763-E227-406B-BFDD-D4774A40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256" y="3446511"/>
            <a:ext cx="6504969" cy="137345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r>
              <a:rPr lang="zh-CN" altLang="en-US" sz="105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9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05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83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25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75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D36F3B6-8A35-4BAD-A939-728D60954AA2}"/>
              </a:ext>
            </a:extLst>
          </p:cNvPr>
          <p:cNvSpPr/>
          <p:nvPr/>
        </p:nvSpPr>
        <p:spPr>
          <a:xfrm>
            <a:off x="1418493" y="1263748"/>
            <a:ext cx="9397218" cy="4543864"/>
          </a:xfrm>
          <a:prstGeom prst="roundRect">
            <a:avLst/>
          </a:prstGeom>
          <a:noFill/>
          <a:ln w="9525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65EE0595-8909-46DF-BAB2-F61FE4316EED}"/>
              </a:ext>
            </a:extLst>
          </p:cNvPr>
          <p:cNvSpPr/>
          <p:nvPr/>
        </p:nvSpPr>
        <p:spPr>
          <a:xfrm>
            <a:off x="1266093" y="1111348"/>
            <a:ext cx="9397218" cy="4543864"/>
          </a:xfrm>
          <a:prstGeom prst="roundRect">
            <a:avLst/>
          </a:prstGeom>
          <a:noFill/>
          <a:ln w="76200"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026FAED-7407-457D-9F7D-ED182D1B7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18246690">
            <a:off x="310214" y="92042"/>
            <a:ext cx="3045225" cy="350627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6916F0A-FC37-48B4-9906-A5CCD23B0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9620" y="2658795"/>
            <a:ext cx="4952380" cy="419920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07453AF-4884-401B-B86B-4E11B79ACEE6}"/>
              </a:ext>
            </a:extLst>
          </p:cNvPr>
          <p:cNvSpPr txBox="1"/>
          <p:nvPr/>
        </p:nvSpPr>
        <p:spPr>
          <a:xfrm>
            <a:off x="2702736" y="2903692"/>
            <a:ext cx="6348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感谢大家的观看！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F3C1763-E227-406B-BFDD-D4774A40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0760" y="4016713"/>
            <a:ext cx="4892404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THIS IS A ART TEMPLATE , THANK YOU WATCHING THIS ONE. THANK YOU WATCHING THIS ONE.</a:t>
            </a:r>
          </a:p>
        </p:txBody>
      </p:sp>
    </p:spTree>
    <p:extLst>
      <p:ext uri="{BB962C8B-B14F-4D97-AF65-F5344CB8AC3E}">
        <p14:creationId xmlns:p14="http://schemas.microsoft.com/office/powerpoint/2010/main" val="76229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0B0F8A7-FA7F-4C66-AA7C-6E80E8CF61C4}"/>
              </a:ext>
            </a:extLst>
          </p:cNvPr>
          <p:cNvSpPr txBox="1"/>
          <p:nvPr/>
        </p:nvSpPr>
        <p:spPr>
          <a:xfrm>
            <a:off x="2025897" y="3404405"/>
            <a:ext cx="3326241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PART 01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D6D9F4EB-7B24-4A46-B13C-6AF8F1524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897" y="4327735"/>
            <a:ext cx="5105808" cy="7089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3F5B9D-413F-4BCB-AA5B-67FDF23C3A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20104417">
            <a:off x="6741481" y="1266545"/>
            <a:ext cx="3045225" cy="35062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3C18652-6F10-4B07-A6AD-1F61D3AA6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8964" y="3404405"/>
            <a:ext cx="4073035" cy="345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CEC4B806-1C26-41D1-B7AF-9BD5E74D871E}"/>
              </a:ext>
            </a:extLst>
          </p:cNvPr>
          <p:cNvSpPr/>
          <p:nvPr/>
        </p:nvSpPr>
        <p:spPr>
          <a:xfrm>
            <a:off x="558323" y="1111347"/>
            <a:ext cx="3971474" cy="3971474"/>
          </a:xfrm>
          <a:prstGeom prst="ellipse">
            <a:avLst/>
          </a:prstGeom>
          <a:solidFill>
            <a:srgbClr val="62AEB3"/>
          </a:solidFill>
          <a:ln w="76200">
            <a:solidFill>
              <a:srgbClr val="62AE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F0C9EB-946E-4319-B572-06F9A5E9D7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900333" y="1325252"/>
            <a:ext cx="4197471" cy="3886974"/>
          </a:xfrm>
          <a:prstGeom prst="rect">
            <a:avLst/>
          </a:prstGeom>
        </p:spPr>
      </p:pic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E5BDF594-8479-444A-A06E-AF8EC899A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794" y="2711293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707AB8-1626-4F32-B3FA-6534BD32DBA9}"/>
              </a:ext>
            </a:extLst>
          </p:cNvPr>
          <p:cNvSpPr/>
          <p:nvPr/>
        </p:nvSpPr>
        <p:spPr bwMode="auto">
          <a:xfrm>
            <a:off x="5719816" y="1996250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xmlns="" id="{20BD6FCD-01D4-41B8-9DAD-36D2BD91C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0141" y="4987461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6430E69-872C-4FC2-8BB3-D43D6358609D}"/>
              </a:ext>
            </a:extLst>
          </p:cNvPr>
          <p:cNvSpPr/>
          <p:nvPr/>
        </p:nvSpPr>
        <p:spPr bwMode="auto">
          <a:xfrm>
            <a:off x="5783163" y="4272418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330871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555DA12-CE41-4E6B-A3A6-72A596EF0E71}"/>
              </a:ext>
            </a:extLst>
          </p:cNvPr>
          <p:cNvSpPr/>
          <p:nvPr/>
        </p:nvSpPr>
        <p:spPr>
          <a:xfrm>
            <a:off x="1032387" y="2241755"/>
            <a:ext cx="11159613" cy="663677"/>
          </a:xfrm>
          <a:prstGeom prst="rect">
            <a:avLst/>
          </a:prstGeom>
          <a:solidFill>
            <a:srgbClr val="62AEB3"/>
          </a:solidFill>
          <a:ln>
            <a:solidFill>
              <a:srgbClr val="62AE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938FF0E-3E82-4322-8453-9CA084732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485" y="1992553"/>
            <a:ext cx="3630264" cy="2999583"/>
          </a:xfrm>
          <a:prstGeom prst="rect">
            <a:avLst/>
          </a:prstGeom>
        </p:spPr>
      </p:pic>
      <p:sp>
        <p:nvSpPr>
          <p:cNvPr id="4" name="文本框 26">
            <a:extLst>
              <a:ext uri="{FF2B5EF4-FFF2-40B4-BE49-F238E27FC236}">
                <a16:creationId xmlns:a16="http://schemas.microsoft.com/office/drawing/2014/main" xmlns="" id="{00DDA0F2-EE3D-4EAA-AB10-48A781F47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050" y="3363901"/>
            <a:ext cx="624411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B345925-E6BE-4912-8598-826ACDEBA081}"/>
              </a:ext>
            </a:extLst>
          </p:cNvPr>
          <p:cNvSpPr/>
          <p:nvPr/>
        </p:nvSpPr>
        <p:spPr bwMode="auto">
          <a:xfrm>
            <a:off x="1366050" y="226066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53422012-EF8E-4BBE-9961-31CE2283A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049" y="5241338"/>
            <a:ext cx="9488763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64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896DFCE-A6AF-4150-9BCE-80A7A2D32F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l="-408" t="335" r="408" b="18366"/>
          <a:stretch/>
        </p:blipFill>
        <p:spPr>
          <a:xfrm rot="1942634" flipH="1">
            <a:off x="7147903" y="275528"/>
            <a:ext cx="4247564" cy="420808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86BD4D8-5D41-47EF-9975-F0E8193EE28B}"/>
              </a:ext>
            </a:extLst>
          </p:cNvPr>
          <p:cNvGrpSpPr/>
          <p:nvPr/>
        </p:nvGrpSpPr>
        <p:grpSpPr>
          <a:xfrm>
            <a:off x="1811157" y="2921072"/>
            <a:ext cx="8192772" cy="960698"/>
            <a:chOff x="1951833" y="3948018"/>
            <a:chExt cx="8192772" cy="960698"/>
          </a:xfrm>
          <a:effectLst>
            <a:outerShdw blurRad="50800" dist="25400" dir="6000000" algn="ctr" rotWithShape="0">
              <a:srgbClr val="000000">
                <a:alpha val="43137"/>
              </a:srgbClr>
            </a:outerShdw>
          </a:effectLst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37C6773-423C-4B1A-AF3D-DC19033D94C8}"/>
                </a:ext>
              </a:extLst>
            </p:cNvPr>
            <p:cNvSpPr/>
            <p:nvPr/>
          </p:nvSpPr>
          <p:spPr>
            <a:xfrm>
              <a:off x="2009706" y="4005891"/>
              <a:ext cx="844952" cy="844952"/>
            </a:xfrm>
            <a:prstGeom prst="ellipse">
              <a:avLst/>
            </a:prstGeom>
            <a:solidFill>
              <a:srgbClr val="62A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9255A244-AD2D-486E-8828-FCD7EBEE072A}"/>
                </a:ext>
              </a:extLst>
            </p:cNvPr>
            <p:cNvSpPr/>
            <p:nvPr/>
          </p:nvSpPr>
          <p:spPr>
            <a:xfrm>
              <a:off x="19518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BB162DA-C135-441D-B17C-2F3233953CD3}"/>
                </a:ext>
              </a:extLst>
            </p:cNvPr>
            <p:cNvSpPr/>
            <p:nvPr/>
          </p:nvSpPr>
          <p:spPr>
            <a:xfrm>
              <a:off x="4364206" y="4005891"/>
              <a:ext cx="844952" cy="844952"/>
            </a:xfrm>
            <a:prstGeom prst="ellipse">
              <a:avLst/>
            </a:prstGeom>
            <a:solidFill>
              <a:srgbClr val="62A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AB774B7A-4B09-42AB-965B-A7601185AE77}"/>
                </a:ext>
              </a:extLst>
            </p:cNvPr>
            <p:cNvSpPr/>
            <p:nvPr/>
          </p:nvSpPr>
          <p:spPr>
            <a:xfrm>
              <a:off x="43063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5DA9D5A-03CF-4314-97CA-6E8AF919E790}"/>
                </a:ext>
              </a:extLst>
            </p:cNvPr>
            <p:cNvSpPr/>
            <p:nvPr/>
          </p:nvSpPr>
          <p:spPr>
            <a:xfrm>
              <a:off x="6757722" y="4005891"/>
              <a:ext cx="844952" cy="844952"/>
            </a:xfrm>
            <a:prstGeom prst="ellipse">
              <a:avLst/>
            </a:prstGeom>
            <a:solidFill>
              <a:srgbClr val="62A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AB00C8DB-DED1-4AA4-8DED-197CE54DD13C}"/>
                </a:ext>
              </a:extLst>
            </p:cNvPr>
            <p:cNvSpPr/>
            <p:nvPr/>
          </p:nvSpPr>
          <p:spPr>
            <a:xfrm>
              <a:off x="6699849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2E15F65-54AB-4CEF-BEFF-6EB7E3D0B0C5}"/>
                </a:ext>
              </a:extLst>
            </p:cNvPr>
            <p:cNvSpPr/>
            <p:nvPr/>
          </p:nvSpPr>
          <p:spPr>
            <a:xfrm>
              <a:off x="9241780" y="4005891"/>
              <a:ext cx="844952" cy="844952"/>
            </a:xfrm>
            <a:prstGeom prst="ellipse">
              <a:avLst/>
            </a:prstGeom>
            <a:solidFill>
              <a:srgbClr val="62A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8F59719-ACDA-4074-BDFE-6F6CDF0241E8}"/>
                </a:ext>
              </a:extLst>
            </p:cNvPr>
            <p:cNvSpPr/>
            <p:nvPr/>
          </p:nvSpPr>
          <p:spPr>
            <a:xfrm>
              <a:off x="9183907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5A46ED6-9D1E-40D3-B7A3-8D13D8122277}"/>
                </a:ext>
              </a:extLst>
            </p:cNvPr>
            <p:cNvGrpSpPr/>
            <p:nvPr/>
          </p:nvGrpSpPr>
          <p:grpSpPr>
            <a:xfrm>
              <a:off x="2188496" y="4206305"/>
              <a:ext cx="484824" cy="417422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28" name="Freeform 294">
                <a:extLst>
                  <a:ext uri="{FF2B5EF4-FFF2-40B4-BE49-F238E27FC236}">
                    <a16:creationId xmlns:a16="http://schemas.microsoft.com/office/drawing/2014/main" xmlns="" id="{2B301E04-8EC0-45DA-B68A-26DAE9881A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9" name="Freeform 295">
                <a:extLst>
                  <a:ext uri="{FF2B5EF4-FFF2-40B4-BE49-F238E27FC236}">
                    <a16:creationId xmlns:a16="http://schemas.microsoft.com/office/drawing/2014/main" xmlns="" id="{49BA1F7F-7036-4B86-A1B9-54BB277D0D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C634DEF-4ED0-45DA-8B1C-35CBD6AB1C76}"/>
                </a:ext>
              </a:extLst>
            </p:cNvPr>
            <p:cNvGrpSpPr/>
            <p:nvPr/>
          </p:nvGrpSpPr>
          <p:grpSpPr>
            <a:xfrm>
              <a:off x="4597488" y="4206761"/>
              <a:ext cx="378388" cy="476437"/>
              <a:chOff x="6098443" y="4495115"/>
              <a:chExt cx="378388" cy="476437"/>
            </a:xfrm>
            <a:solidFill>
              <a:schemeClr val="bg1"/>
            </a:solidFill>
          </p:grpSpPr>
          <p:sp>
            <p:nvSpPr>
              <p:cNvPr id="26" name="Freeform 66">
                <a:extLst>
                  <a:ext uri="{FF2B5EF4-FFF2-40B4-BE49-F238E27FC236}">
                    <a16:creationId xmlns:a16="http://schemas.microsoft.com/office/drawing/2014/main" xmlns="" id="{C7EDB1A8-AD78-4E8F-B840-7A45EFDE0E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8443" y="4495115"/>
                <a:ext cx="378388" cy="476437"/>
              </a:xfrm>
              <a:custGeom>
                <a:avLst/>
                <a:gdLst>
                  <a:gd name="T0" fmla="*/ 0 w 138"/>
                  <a:gd name="T1" fmla="*/ 69 h 174"/>
                  <a:gd name="T2" fmla="*/ 138 w 138"/>
                  <a:gd name="T3" fmla="*/ 69 h 174"/>
                  <a:gd name="T4" fmla="*/ 114 w 138"/>
                  <a:gd name="T5" fmla="*/ 81 h 174"/>
                  <a:gd name="T6" fmla="*/ 110 w 138"/>
                  <a:gd name="T7" fmla="*/ 89 h 174"/>
                  <a:gd name="T8" fmla="*/ 101 w 138"/>
                  <a:gd name="T9" fmla="*/ 89 h 174"/>
                  <a:gd name="T10" fmla="*/ 101 w 138"/>
                  <a:gd name="T11" fmla="*/ 101 h 174"/>
                  <a:gd name="T12" fmla="*/ 94 w 138"/>
                  <a:gd name="T13" fmla="*/ 107 h 174"/>
                  <a:gd name="T14" fmla="*/ 85 w 138"/>
                  <a:gd name="T15" fmla="*/ 102 h 174"/>
                  <a:gd name="T16" fmla="*/ 79 w 138"/>
                  <a:gd name="T17" fmla="*/ 112 h 174"/>
                  <a:gd name="T18" fmla="*/ 70 w 138"/>
                  <a:gd name="T19" fmla="*/ 114 h 174"/>
                  <a:gd name="T20" fmla="*/ 65 w 138"/>
                  <a:gd name="T21" fmla="*/ 105 h 174"/>
                  <a:gd name="T22" fmla="*/ 55 w 138"/>
                  <a:gd name="T23" fmla="*/ 111 h 174"/>
                  <a:gd name="T24" fmla="*/ 47 w 138"/>
                  <a:gd name="T25" fmla="*/ 108 h 174"/>
                  <a:gd name="T26" fmla="*/ 47 w 138"/>
                  <a:gd name="T27" fmla="*/ 98 h 174"/>
                  <a:gd name="T28" fmla="*/ 35 w 138"/>
                  <a:gd name="T29" fmla="*/ 98 h 174"/>
                  <a:gd name="T30" fmla="*/ 29 w 138"/>
                  <a:gd name="T31" fmla="*/ 91 h 174"/>
                  <a:gd name="T32" fmla="*/ 34 w 138"/>
                  <a:gd name="T33" fmla="*/ 83 h 174"/>
                  <a:gd name="T34" fmla="*/ 24 w 138"/>
                  <a:gd name="T35" fmla="*/ 77 h 174"/>
                  <a:gd name="T36" fmla="*/ 23 w 138"/>
                  <a:gd name="T37" fmla="*/ 68 h 174"/>
                  <a:gd name="T38" fmla="*/ 31 w 138"/>
                  <a:gd name="T39" fmla="*/ 63 h 174"/>
                  <a:gd name="T40" fmla="*/ 25 w 138"/>
                  <a:gd name="T41" fmla="*/ 53 h 174"/>
                  <a:gd name="T42" fmla="*/ 28 w 138"/>
                  <a:gd name="T43" fmla="*/ 45 h 174"/>
                  <a:gd name="T44" fmla="*/ 38 w 138"/>
                  <a:gd name="T45" fmla="*/ 44 h 174"/>
                  <a:gd name="T46" fmla="*/ 38 w 138"/>
                  <a:gd name="T47" fmla="*/ 32 h 174"/>
                  <a:gd name="T48" fmla="*/ 45 w 138"/>
                  <a:gd name="T49" fmla="*/ 27 h 174"/>
                  <a:gd name="T50" fmla="*/ 54 w 138"/>
                  <a:gd name="T51" fmla="*/ 32 h 174"/>
                  <a:gd name="T52" fmla="*/ 59 w 138"/>
                  <a:gd name="T53" fmla="*/ 21 h 174"/>
                  <a:gd name="T54" fmla="*/ 68 w 138"/>
                  <a:gd name="T55" fmla="*/ 20 h 174"/>
                  <a:gd name="T56" fmla="*/ 73 w 138"/>
                  <a:gd name="T57" fmla="*/ 29 h 174"/>
                  <a:gd name="T58" fmla="*/ 83 w 138"/>
                  <a:gd name="T59" fmla="*/ 22 h 174"/>
                  <a:gd name="T60" fmla="*/ 92 w 138"/>
                  <a:gd name="T61" fmla="*/ 26 h 174"/>
                  <a:gd name="T62" fmla="*/ 92 w 138"/>
                  <a:gd name="T63" fmla="*/ 36 h 174"/>
                  <a:gd name="T64" fmla="*/ 104 w 138"/>
                  <a:gd name="T65" fmla="*/ 35 h 174"/>
                  <a:gd name="T66" fmla="*/ 109 w 138"/>
                  <a:gd name="T67" fmla="*/ 43 h 174"/>
                  <a:gd name="T68" fmla="*/ 105 w 138"/>
                  <a:gd name="T69" fmla="*/ 51 h 174"/>
                  <a:gd name="T70" fmla="*/ 115 w 138"/>
                  <a:gd name="T71" fmla="*/ 57 h 174"/>
                  <a:gd name="T72" fmla="*/ 116 w 138"/>
                  <a:gd name="T73" fmla="*/ 66 h 174"/>
                  <a:gd name="T74" fmla="*/ 108 w 138"/>
                  <a:gd name="T75" fmla="*/ 71 h 174"/>
                  <a:gd name="T76" fmla="*/ 114 w 138"/>
                  <a:gd name="T7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74">
                    <a:moveTo>
                      <a:pt x="69" y="0"/>
                    </a:moveTo>
                    <a:cubicBezTo>
                      <a:pt x="31" y="0"/>
                      <a:pt x="0" y="31"/>
                      <a:pt x="0" y="69"/>
                    </a:cubicBezTo>
                    <a:cubicBezTo>
                      <a:pt x="0" y="107"/>
                      <a:pt x="69" y="174"/>
                      <a:pt x="69" y="174"/>
                    </a:cubicBezTo>
                    <a:cubicBezTo>
                      <a:pt x="69" y="174"/>
                      <a:pt x="138" y="107"/>
                      <a:pt x="138" y="69"/>
                    </a:cubicBezTo>
                    <a:cubicBezTo>
                      <a:pt x="138" y="31"/>
                      <a:pt x="107" y="0"/>
                      <a:pt x="69" y="0"/>
                    </a:cubicBezTo>
                    <a:close/>
                    <a:moveTo>
                      <a:pt x="114" y="81"/>
                    </a:moveTo>
                    <a:cubicBezTo>
                      <a:pt x="113" y="83"/>
                      <a:pt x="113" y="83"/>
                      <a:pt x="113" y="83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99" y="91"/>
                      <a:pt x="98" y="93"/>
                      <a:pt x="97" y="94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99" y="103"/>
                      <a:pt x="99" y="103"/>
                      <a:pt x="99" y="103"/>
                    </a:cubicBezTo>
                    <a:cubicBezTo>
                      <a:pt x="94" y="107"/>
                      <a:pt x="94" y="107"/>
                      <a:pt x="94" y="107"/>
                    </a:cubicBezTo>
                    <a:cubicBezTo>
                      <a:pt x="92" y="108"/>
                      <a:pt x="92" y="108"/>
                      <a:pt x="92" y="108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3" y="103"/>
                      <a:pt x="81" y="103"/>
                      <a:pt x="79" y="104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3" y="105"/>
                      <a:pt x="61" y="105"/>
                      <a:pt x="60" y="104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5" y="97"/>
                      <a:pt x="44" y="96"/>
                      <a:pt x="42" y="94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3" y="81"/>
                      <a:pt x="32" y="79"/>
                      <a:pt x="32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1"/>
                      <a:pt x="31" y="59"/>
                      <a:pt x="32" y="57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3"/>
                      <a:pt x="41" y="41"/>
                      <a:pt x="42" y="4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1"/>
                      <a:pt x="57" y="30"/>
                      <a:pt x="59" y="3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7" y="29"/>
                      <a:pt x="79" y="30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3" y="37"/>
                      <a:pt x="95" y="38"/>
                      <a:pt x="96" y="39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5" y="53"/>
                      <a:pt x="106" y="55"/>
                      <a:pt x="107" y="57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3"/>
                      <a:pt x="107" y="75"/>
                      <a:pt x="107" y="77"/>
                    </a:cubicBezTo>
                    <a:lnTo>
                      <a:pt x="114" y="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7" name="Freeform 67">
                <a:extLst>
                  <a:ext uri="{FF2B5EF4-FFF2-40B4-BE49-F238E27FC236}">
                    <a16:creationId xmlns:a16="http://schemas.microsoft.com/office/drawing/2014/main" xmlns="" id="{13F6D9B9-DC5B-4885-B34D-4DA4C8A7D2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2016" y="4590402"/>
                <a:ext cx="174003" cy="172622"/>
              </a:xfrm>
              <a:custGeom>
                <a:avLst/>
                <a:gdLst>
                  <a:gd name="T0" fmla="*/ 31 w 63"/>
                  <a:gd name="T1" fmla="*/ 0 h 63"/>
                  <a:gd name="T2" fmla="*/ 0 w 63"/>
                  <a:gd name="T3" fmla="*/ 32 h 63"/>
                  <a:gd name="T4" fmla="*/ 31 w 63"/>
                  <a:gd name="T5" fmla="*/ 63 h 63"/>
                  <a:gd name="T6" fmla="*/ 63 w 63"/>
                  <a:gd name="T7" fmla="*/ 32 h 63"/>
                  <a:gd name="T8" fmla="*/ 31 w 63"/>
                  <a:gd name="T9" fmla="*/ 0 h 63"/>
                  <a:gd name="T10" fmla="*/ 31 w 63"/>
                  <a:gd name="T11" fmla="*/ 46 h 63"/>
                  <a:gd name="T12" fmla="*/ 17 w 63"/>
                  <a:gd name="T13" fmla="*/ 32 h 63"/>
                  <a:gd name="T14" fmla="*/ 31 w 63"/>
                  <a:gd name="T15" fmla="*/ 18 h 63"/>
                  <a:gd name="T16" fmla="*/ 46 w 63"/>
                  <a:gd name="T17" fmla="*/ 32 h 63"/>
                  <a:gd name="T18" fmla="*/ 31 w 63"/>
                  <a:gd name="T19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1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1" y="0"/>
                    </a:cubicBezTo>
                    <a:close/>
                    <a:moveTo>
                      <a:pt x="31" y="46"/>
                    </a:moveTo>
                    <a:cubicBezTo>
                      <a:pt x="23" y="46"/>
                      <a:pt x="17" y="40"/>
                      <a:pt x="17" y="32"/>
                    </a:cubicBezTo>
                    <a:cubicBezTo>
                      <a:pt x="17" y="24"/>
                      <a:pt x="23" y="18"/>
                      <a:pt x="31" y="18"/>
                    </a:cubicBezTo>
                    <a:cubicBezTo>
                      <a:pt x="39" y="18"/>
                      <a:pt x="46" y="24"/>
                      <a:pt x="46" y="32"/>
                    </a:cubicBezTo>
                    <a:cubicBezTo>
                      <a:pt x="46" y="40"/>
                      <a:pt x="39" y="46"/>
                      <a:pt x="31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D77A1D94-AC92-4A0A-A58C-5DEEFB4F50A9}"/>
                </a:ext>
              </a:extLst>
            </p:cNvPr>
            <p:cNvGrpSpPr/>
            <p:nvPr/>
          </p:nvGrpSpPr>
          <p:grpSpPr>
            <a:xfrm>
              <a:off x="6945432" y="4183425"/>
              <a:ext cx="460472" cy="533606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xmlns="" id="{B09F5350-3775-47FA-B080-8C71161843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4" name="Freeform 64">
                <a:extLst>
                  <a:ext uri="{FF2B5EF4-FFF2-40B4-BE49-F238E27FC236}">
                    <a16:creationId xmlns:a16="http://schemas.microsoft.com/office/drawing/2014/main" xmlns="" id="{41A2BB37-8F8C-4A62-9F31-4C04AA40F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5" name="Freeform 65">
                <a:extLst>
                  <a:ext uri="{FF2B5EF4-FFF2-40B4-BE49-F238E27FC236}">
                    <a16:creationId xmlns:a16="http://schemas.microsoft.com/office/drawing/2014/main" xmlns="" id="{FB7C98C5-9093-42E5-9461-401A50C01D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D085BCA-8A04-4650-95C5-8C711821266B}"/>
                </a:ext>
              </a:extLst>
            </p:cNvPr>
            <p:cNvGrpSpPr/>
            <p:nvPr/>
          </p:nvGrpSpPr>
          <p:grpSpPr>
            <a:xfrm>
              <a:off x="9483348" y="4174114"/>
              <a:ext cx="361816" cy="522010"/>
              <a:chOff x="9578507" y="5775281"/>
              <a:chExt cx="361816" cy="522010"/>
            </a:xfrm>
            <a:solidFill>
              <a:schemeClr val="bg1"/>
            </a:solidFill>
          </p:grpSpPr>
          <p:sp>
            <p:nvSpPr>
              <p:cNvPr id="18" name="Freeform 246">
                <a:extLst>
                  <a:ext uri="{FF2B5EF4-FFF2-40B4-BE49-F238E27FC236}">
                    <a16:creationId xmlns:a16="http://schemas.microsoft.com/office/drawing/2014/main" xmlns="" id="{C564CC85-398B-4653-B864-E6873B5326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17986" y="6005904"/>
                <a:ext cx="96668" cy="93907"/>
              </a:xfrm>
              <a:custGeom>
                <a:avLst/>
                <a:gdLst>
                  <a:gd name="T0" fmla="*/ 17 w 35"/>
                  <a:gd name="T1" fmla="*/ 34 h 34"/>
                  <a:gd name="T2" fmla="*/ 0 w 35"/>
                  <a:gd name="T3" fmla="*/ 17 h 34"/>
                  <a:gd name="T4" fmla="*/ 17 w 35"/>
                  <a:gd name="T5" fmla="*/ 0 h 34"/>
                  <a:gd name="T6" fmla="*/ 35 w 35"/>
                  <a:gd name="T7" fmla="*/ 17 h 34"/>
                  <a:gd name="T8" fmla="*/ 17 w 35"/>
                  <a:gd name="T9" fmla="*/ 34 h 34"/>
                  <a:gd name="T10" fmla="*/ 17 w 35"/>
                  <a:gd name="T11" fmla="*/ 8 h 34"/>
                  <a:gd name="T12" fmla="*/ 8 w 35"/>
                  <a:gd name="T13" fmla="*/ 17 h 34"/>
                  <a:gd name="T14" fmla="*/ 17 w 35"/>
                  <a:gd name="T15" fmla="*/ 26 h 34"/>
                  <a:gd name="T16" fmla="*/ 27 w 35"/>
                  <a:gd name="T17" fmla="*/ 17 h 34"/>
                  <a:gd name="T18" fmla="*/ 17 w 35"/>
                  <a:gd name="T1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5" y="7"/>
                      <a:pt x="35" y="17"/>
                    </a:cubicBezTo>
                    <a:cubicBezTo>
                      <a:pt x="35" y="26"/>
                      <a:pt x="27" y="34"/>
                      <a:pt x="17" y="34"/>
                    </a:cubicBezTo>
                    <a:close/>
                    <a:moveTo>
                      <a:pt x="17" y="8"/>
                    </a:moveTo>
                    <a:cubicBezTo>
                      <a:pt x="12" y="8"/>
                      <a:pt x="8" y="12"/>
                      <a:pt x="8" y="17"/>
                    </a:cubicBezTo>
                    <a:cubicBezTo>
                      <a:pt x="8" y="22"/>
                      <a:pt x="12" y="26"/>
                      <a:pt x="17" y="26"/>
                    </a:cubicBezTo>
                    <a:cubicBezTo>
                      <a:pt x="23" y="26"/>
                      <a:pt x="27" y="22"/>
                      <a:pt x="27" y="17"/>
                    </a:cubicBezTo>
                    <a:cubicBezTo>
                      <a:pt x="27" y="12"/>
                      <a:pt x="23" y="8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9" name="Freeform 247">
                <a:extLst>
                  <a:ext uri="{FF2B5EF4-FFF2-40B4-BE49-F238E27FC236}">
                    <a16:creationId xmlns:a16="http://schemas.microsoft.com/office/drawing/2014/main" xmlns="" id="{A4AFE75B-E0DF-4D15-AA88-14EBD919F3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33747" y="6108097"/>
                <a:ext cx="251338" cy="133955"/>
              </a:xfrm>
              <a:custGeom>
                <a:avLst/>
                <a:gdLst>
                  <a:gd name="T0" fmla="*/ 92 w 92"/>
                  <a:gd name="T1" fmla="*/ 0 h 49"/>
                  <a:gd name="T2" fmla="*/ 46 w 92"/>
                  <a:gd name="T3" fmla="*/ 3 h 49"/>
                  <a:gd name="T4" fmla="*/ 1 w 92"/>
                  <a:gd name="T5" fmla="*/ 0 h 49"/>
                  <a:gd name="T6" fmla="*/ 0 w 92"/>
                  <a:gd name="T7" fmla="*/ 3 h 49"/>
                  <a:gd name="T8" fmla="*/ 46 w 92"/>
                  <a:gd name="T9" fmla="*/ 49 h 49"/>
                  <a:gd name="T10" fmla="*/ 92 w 92"/>
                  <a:gd name="T11" fmla="*/ 3 h 49"/>
                  <a:gd name="T12" fmla="*/ 92 w 92"/>
                  <a:gd name="T13" fmla="*/ 0 h 49"/>
                  <a:gd name="T14" fmla="*/ 42 w 92"/>
                  <a:gd name="T15" fmla="*/ 21 h 49"/>
                  <a:gd name="T16" fmla="*/ 36 w 92"/>
                  <a:gd name="T17" fmla="*/ 15 h 49"/>
                  <a:gd name="T18" fmla="*/ 42 w 92"/>
                  <a:gd name="T19" fmla="*/ 10 h 49"/>
                  <a:gd name="T20" fmla="*/ 47 w 92"/>
                  <a:gd name="T21" fmla="*/ 15 h 49"/>
                  <a:gd name="T22" fmla="*/ 42 w 92"/>
                  <a:gd name="T23" fmla="*/ 21 h 49"/>
                  <a:gd name="T24" fmla="*/ 64 w 92"/>
                  <a:gd name="T25" fmla="*/ 31 h 49"/>
                  <a:gd name="T26" fmla="*/ 55 w 92"/>
                  <a:gd name="T27" fmla="*/ 22 h 49"/>
                  <a:gd name="T28" fmla="*/ 64 w 92"/>
                  <a:gd name="T29" fmla="*/ 14 h 49"/>
                  <a:gd name="T30" fmla="*/ 73 w 92"/>
                  <a:gd name="T31" fmla="*/ 22 h 49"/>
                  <a:gd name="T32" fmla="*/ 64 w 92"/>
                  <a:gd name="T33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49">
                    <a:moveTo>
                      <a:pt x="92" y="0"/>
                    </a:moveTo>
                    <a:cubicBezTo>
                      <a:pt x="78" y="2"/>
                      <a:pt x="63" y="3"/>
                      <a:pt x="46" y="3"/>
                    </a:cubicBezTo>
                    <a:cubicBezTo>
                      <a:pt x="30" y="3"/>
                      <a:pt x="15" y="2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9"/>
                      <a:pt x="21" y="49"/>
                      <a:pt x="46" y="49"/>
                    </a:cubicBezTo>
                    <a:cubicBezTo>
                      <a:pt x="72" y="49"/>
                      <a:pt x="92" y="29"/>
                      <a:pt x="92" y="3"/>
                    </a:cubicBezTo>
                    <a:cubicBezTo>
                      <a:pt x="92" y="2"/>
                      <a:pt x="92" y="1"/>
                      <a:pt x="92" y="0"/>
                    </a:cubicBezTo>
                    <a:close/>
                    <a:moveTo>
                      <a:pt x="42" y="21"/>
                    </a:moveTo>
                    <a:cubicBezTo>
                      <a:pt x="39" y="21"/>
                      <a:pt x="36" y="18"/>
                      <a:pt x="36" y="15"/>
                    </a:cubicBezTo>
                    <a:cubicBezTo>
                      <a:pt x="36" y="12"/>
                      <a:pt x="39" y="10"/>
                      <a:pt x="42" y="10"/>
                    </a:cubicBezTo>
                    <a:cubicBezTo>
                      <a:pt x="45" y="10"/>
                      <a:pt x="47" y="12"/>
                      <a:pt x="47" y="15"/>
                    </a:cubicBezTo>
                    <a:cubicBezTo>
                      <a:pt x="47" y="18"/>
                      <a:pt x="45" y="21"/>
                      <a:pt x="42" y="21"/>
                    </a:cubicBezTo>
                    <a:close/>
                    <a:moveTo>
                      <a:pt x="64" y="31"/>
                    </a:moveTo>
                    <a:cubicBezTo>
                      <a:pt x="59" y="31"/>
                      <a:pt x="55" y="27"/>
                      <a:pt x="55" y="22"/>
                    </a:cubicBezTo>
                    <a:cubicBezTo>
                      <a:pt x="55" y="17"/>
                      <a:pt x="59" y="14"/>
                      <a:pt x="64" y="14"/>
                    </a:cubicBezTo>
                    <a:cubicBezTo>
                      <a:pt x="69" y="14"/>
                      <a:pt x="73" y="17"/>
                      <a:pt x="73" y="22"/>
                    </a:cubicBezTo>
                    <a:cubicBezTo>
                      <a:pt x="73" y="27"/>
                      <a:pt x="69" y="31"/>
                      <a:pt x="64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0" name="Oval 248">
                <a:extLst>
                  <a:ext uri="{FF2B5EF4-FFF2-40B4-BE49-F238E27FC236}">
                    <a16:creationId xmlns:a16="http://schemas.microsoft.com/office/drawing/2014/main" xmlns="" id="{D83BB0B1-2EA8-4937-B679-462775CFBB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2844" y="5925808"/>
                <a:ext cx="46953" cy="469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1" name="Freeform 249">
                <a:extLst>
                  <a:ext uri="{FF2B5EF4-FFF2-40B4-BE49-F238E27FC236}">
                    <a16:creationId xmlns:a16="http://schemas.microsoft.com/office/drawing/2014/main" xmlns="" id="{E784ABB8-576D-4D4C-9B2C-07433D4DB5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8507" y="5800139"/>
                <a:ext cx="361816" cy="497152"/>
              </a:xfrm>
              <a:custGeom>
                <a:avLst/>
                <a:gdLst>
                  <a:gd name="T0" fmla="*/ 66 w 132"/>
                  <a:gd name="T1" fmla="*/ 181 h 181"/>
                  <a:gd name="T2" fmla="*/ 0 w 132"/>
                  <a:gd name="T3" fmla="*/ 115 h 181"/>
                  <a:gd name="T4" fmla="*/ 38 w 132"/>
                  <a:gd name="T5" fmla="*/ 56 h 181"/>
                  <a:gd name="T6" fmla="*/ 38 w 132"/>
                  <a:gd name="T7" fmla="*/ 0 h 181"/>
                  <a:gd name="T8" fmla="*/ 47 w 132"/>
                  <a:gd name="T9" fmla="*/ 4 h 181"/>
                  <a:gd name="T10" fmla="*/ 86 w 132"/>
                  <a:gd name="T11" fmla="*/ 4 h 181"/>
                  <a:gd name="T12" fmla="*/ 94 w 132"/>
                  <a:gd name="T13" fmla="*/ 0 h 181"/>
                  <a:gd name="T14" fmla="*/ 94 w 132"/>
                  <a:gd name="T15" fmla="*/ 56 h 181"/>
                  <a:gd name="T16" fmla="*/ 132 w 132"/>
                  <a:gd name="T17" fmla="*/ 115 h 181"/>
                  <a:gd name="T18" fmla="*/ 66 w 132"/>
                  <a:gd name="T19" fmla="*/ 181 h 181"/>
                  <a:gd name="T20" fmla="*/ 50 w 132"/>
                  <a:gd name="T21" fmla="*/ 18 h 181"/>
                  <a:gd name="T22" fmla="*/ 50 w 132"/>
                  <a:gd name="T23" fmla="*/ 64 h 181"/>
                  <a:gd name="T24" fmla="*/ 47 w 132"/>
                  <a:gd name="T25" fmla="*/ 65 h 181"/>
                  <a:gd name="T26" fmla="*/ 12 w 132"/>
                  <a:gd name="T27" fmla="*/ 115 h 181"/>
                  <a:gd name="T28" fmla="*/ 66 w 132"/>
                  <a:gd name="T29" fmla="*/ 169 h 181"/>
                  <a:gd name="T30" fmla="*/ 120 w 132"/>
                  <a:gd name="T31" fmla="*/ 115 h 181"/>
                  <a:gd name="T32" fmla="*/ 86 w 132"/>
                  <a:gd name="T33" fmla="*/ 65 h 181"/>
                  <a:gd name="T34" fmla="*/ 82 w 132"/>
                  <a:gd name="T35" fmla="*/ 64 h 181"/>
                  <a:gd name="T36" fmla="*/ 82 w 132"/>
                  <a:gd name="T37" fmla="*/ 18 h 181"/>
                  <a:gd name="T38" fmla="*/ 50 w 132"/>
                  <a:gd name="T39" fmla="*/ 1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2" h="181">
                    <a:moveTo>
                      <a:pt x="66" y="181"/>
                    </a:moveTo>
                    <a:cubicBezTo>
                      <a:pt x="30" y="181"/>
                      <a:pt x="0" y="152"/>
                      <a:pt x="0" y="115"/>
                    </a:cubicBezTo>
                    <a:cubicBezTo>
                      <a:pt x="0" y="89"/>
                      <a:pt x="15" y="66"/>
                      <a:pt x="38" y="5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8" y="9"/>
                      <a:pt x="75" y="9"/>
                      <a:pt x="86" y="4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118" y="66"/>
                      <a:pt x="132" y="89"/>
                      <a:pt x="132" y="115"/>
                    </a:cubicBezTo>
                    <a:cubicBezTo>
                      <a:pt x="132" y="152"/>
                      <a:pt x="103" y="181"/>
                      <a:pt x="66" y="181"/>
                    </a:cubicBezTo>
                    <a:close/>
                    <a:moveTo>
                      <a:pt x="50" y="18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26" y="73"/>
                      <a:pt x="12" y="93"/>
                      <a:pt x="12" y="115"/>
                    </a:cubicBezTo>
                    <a:cubicBezTo>
                      <a:pt x="12" y="145"/>
                      <a:pt x="37" y="169"/>
                      <a:pt x="66" y="169"/>
                    </a:cubicBezTo>
                    <a:cubicBezTo>
                      <a:pt x="96" y="169"/>
                      <a:pt x="120" y="145"/>
                      <a:pt x="120" y="115"/>
                    </a:cubicBezTo>
                    <a:cubicBezTo>
                      <a:pt x="120" y="93"/>
                      <a:pt x="107" y="73"/>
                      <a:pt x="86" y="65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3" y="21"/>
                      <a:pt x="60" y="21"/>
                      <a:pt x="5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22" name="Freeform 250">
                <a:extLst>
                  <a:ext uri="{FF2B5EF4-FFF2-40B4-BE49-F238E27FC236}">
                    <a16:creationId xmlns:a16="http://schemas.microsoft.com/office/drawing/2014/main" xmlns="" id="{95CB124A-EC4D-4055-A7E2-6F0491D59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8653" y="5775281"/>
                <a:ext cx="124288" cy="30382"/>
              </a:xfrm>
              <a:custGeom>
                <a:avLst/>
                <a:gdLst>
                  <a:gd name="T0" fmla="*/ 42 w 45"/>
                  <a:gd name="T1" fmla="*/ 11 h 11"/>
                  <a:gd name="T2" fmla="*/ 41 w 45"/>
                  <a:gd name="T3" fmla="*/ 10 h 11"/>
                  <a:gd name="T4" fmla="*/ 4 w 45"/>
                  <a:gd name="T5" fmla="*/ 10 h 11"/>
                  <a:gd name="T6" fmla="*/ 0 w 45"/>
                  <a:gd name="T7" fmla="*/ 8 h 11"/>
                  <a:gd name="T8" fmla="*/ 2 w 45"/>
                  <a:gd name="T9" fmla="*/ 4 h 11"/>
                  <a:gd name="T10" fmla="*/ 43 w 45"/>
                  <a:gd name="T11" fmla="*/ 4 h 11"/>
                  <a:gd name="T12" fmla="*/ 45 w 45"/>
                  <a:gd name="T13" fmla="*/ 8 h 11"/>
                  <a:gd name="T14" fmla="*/ 42 w 45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2" y="11"/>
                    </a:moveTo>
                    <a:cubicBezTo>
                      <a:pt x="41" y="11"/>
                      <a:pt x="41" y="10"/>
                      <a:pt x="41" y="10"/>
                    </a:cubicBezTo>
                    <a:cubicBezTo>
                      <a:pt x="31" y="6"/>
                      <a:pt x="14" y="6"/>
                      <a:pt x="4" y="10"/>
                    </a:cubicBezTo>
                    <a:cubicBezTo>
                      <a:pt x="3" y="11"/>
                      <a:pt x="1" y="10"/>
                      <a:pt x="0" y="8"/>
                    </a:cubicBezTo>
                    <a:cubicBezTo>
                      <a:pt x="0" y="7"/>
                      <a:pt x="0" y="5"/>
                      <a:pt x="2" y="4"/>
                    </a:cubicBezTo>
                    <a:cubicBezTo>
                      <a:pt x="14" y="0"/>
                      <a:pt x="31" y="0"/>
                      <a:pt x="43" y="4"/>
                    </a:cubicBezTo>
                    <a:cubicBezTo>
                      <a:pt x="44" y="5"/>
                      <a:pt x="45" y="7"/>
                      <a:pt x="45" y="8"/>
                    </a:cubicBezTo>
                    <a:cubicBezTo>
                      <a:pt x="44" y="10"/>
                      <a:pt x="43" y="11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C35F6F6-BF4E-41B4-BB71-B52E0C51527B}"/>
              </a:ext>
            </a:extLst>
          </p:cNvPr>
          <p:cNvSpPr txBox="1"/>
          <p:nvPr/>
        </p:nvSpPr>
        <p:spPr>
          <a:xfrm>
            <a:off x="1680632" y="45203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E4300BE-DB6F-4310-B684-5039DF5F2559}"/>
              </a:ext>
            </a:extLst>
          </p:cNvPr>
          <p:cNvSpPr txBox="1"/>
          <p:nvPr/>
        </p:nvSpPr>
        <p:spPr>
          <a:xfrm>
            <a:off x="1075950" y="4211057"/>
            <a:ext cx="2325012" cy="135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hours that Just for today I will try to live through this day only and not tackle my whole life</a:t>
            </a:r>
            <a:endParaRPr lang="en-US" altLang="zh-CN" sz="1400" dirty="0">
              <a:latin typeface="汉仪PP体简" panose="00020600040101010101" pitchFamily="18" charset="-122"/>
              <a:ea typeface="汉仪PP体简" panose="00020600040101010101" pitchFamily="18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718CD94-8132-459E-8AC1-66613A4EBAE6}"/>
              </a:ext>
            </a:extLst>
          </p:cNvPr>
          <p:cNvSpPr txBox="1"/>
          <p:nvPr/>
        </p:nvSpPr>
        <p:spPr>
          <a:xfrm>
            <a:off x="4035132" y="45203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46C200-50D3-490B-8345-1604EEB8C1FC}"/>
              </a:ext>
            </a:extLst>
          </p:cNvPr>
          <p:cNvSpPr txBox="1"/>
          <p:nvPr/>
        </p:nvSpPr>
        <p:spPr>
          <a:xfrm>
            <a:off x="3430450" y="4211057"/>
            <a:ext cx="2325012" cy="135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hours that Just for today I will try to live through this day only and not tackle my whole life</a:t>
            </a:r>
            <a:endParaRPr lang="en-US" altLang="zh-CN" sz="1400" dirty="0">
              <a:latin typeface="汉仪PP体简" panose="00020600040101010101" pitchFamily="18" charset="-122"/>
              <a:ea typeface="汉仪PP体简" panose="00020600040101010101" pitchFamily="18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04A2A54-07DD-4DD9-A538-5804D3AA28D3}"/>
              </a:ext>
            </a:extLst>
          </p:cNvPr>
          <p:cNvSpPr txBox="1"/>
          <p:nvPr/>
        </p:nvSpPr>
        <p:spPr>
          <a:xfrm>
            <a:off x="6435768" y="45203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215C7BD-5401-4236-85FD-A4F6671FBF31}"/>
              </a:ext>
            </a:extLst>
          </p:cNvPr>
          <p:cNvSpPr txBox="1"/>
          <p:nvPr/>
        </p:nvSpPr>
        <p:spPr>
          <a:xfrm>
            <a:off x="5854236" y="4211057"/>
            <a:ext cx="2325012" cy="135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hours that Just for today I will try to live through this day only and not tackle my whole life</a:t>
            </a:r>
            <a:endParaRPr lang="en-US" altLang="zh-CN" sz="1400" dirty="0">
              <a:latin typeface="汉仪PP体简" panose="00020600040101010101" pitchFamily="18" charset="-122"/>
              <a:ea typeface="汉仪PP体简" panose="00020600040101010101" pitchFamily="18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5EE2940-C4F5-4785-A58C-B48A6CDB99BB}"/>
              </a:ext>
            </a:extLst>
          </p:cNvPr>
          <p:cNvSpPr txBox="1"/>
          <p:nvPr/>
        </p:nvSpPr>
        <p:spPr>
          <a:xfrm>
            <a:off x="8919827" y="45203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A365DA9-4A1B-47F7-94EE-3AFA69EC792E}"/>
              </a:ext>
            </a:extLst>
          </p:cNvPr>
          <p:cNvSpPr txBox="1"/>
          <p:nvPr/>
        </p:nvSpPr>
        <p:spPr>
          <a:xfrm>
            <a:off x="8315145" y="4211057"/>
            <a:ext cx="2325012" cy="135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hours that Just for today I will try to live through this day only and not tackle my whole life</a:t>
            </a:r>
            <a:endParaRPr lang="en-US" altLang="zh-CN" sz="1400" dirty="0">
              <a:latin typeface="汉仪PP体简" panose="00020600040101010101" pitchFamily="18" charset="-122"/>
              <a:ea typeface="汉仪PP体简" panose="00020600040101010101" pitchFamily="18" charset="-122"/>
              <a:cs typeface="Montserrat" panose="02000505000000020004"/>
              <a:sym typeface="Montserrat" panose="02000505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80771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D9A4DED-B7CD-42D9-9CCE-916053EDB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9" b="100000" l="21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95853" y="861548"/>
            <a:ext cx="5639577" cy="5131289"/>
          </a:xfrm>
          <a:prstGeom prst="rect">
            <a:avLst/>
          </a:prstGeom>
        </p:spPr>
      </p:pic>
      <p:sp>
        <p:nvSpPr>
          <p:cNvPr id="3" name="文本框 26">
            <a:extLst>
              <a:ext uri="{FF2B5EF4-FFF2-40B4-BE49-F238E27FC236}">
                <a16:creationId xmlns:a16="http://schemas.microsoft.com/office/drawing/2014/main" xmlns="" id="{A435EE9A-6683-4651-9178-1B603A37A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606" y="2462856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9D8F255-ABFC-420C-8936-6E3F154D48A3}"/>
              </a:ext>
            </a:extLst>
          </p:cNvPr>
          <p:cNvSpPr/>
          <p:nvPr/>
        </p:nvSpPr>
        <p:spPr bwMode="auto">
          <a:xfrm>
            <a:off x="1316628" y="1747813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5" name="文本框 26">
            <a:extLst>
              <a:ext uri="{FF2B5EF4-FFF2-40B4-BE49-F238E27FC236}">
                <a16:creationId xmlns:a16="http://schemas.microsoft.com/office/drawing/2014/main" xmlns="" id="{B94DFF4C-9CE5-418D-8D4F-C9579FDF7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675" y="4895553"/>
            <a:ext cx="615521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7D6408-2F4C-464F-97A2-80B58C64C1A2}"/>
              </a:ext>
            </a:extLst>
          </p:cNvPr>
          <p:cNvSpPr/>
          <p:nvPr/>
        </p:nvSpPr>
        <p:spPr bwMode="auto">
          <a:xfrm>
            <a:off x="1322697" y="4180510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80852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059F361-F1C0-446B-9238-28A8D3E210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9820" l="0" r="100000"/>
                    </a14:imgEffect>
                  </a14:imgLayer>
                </a14:imgProps>
              </a:ext>
            </a:extLst>
          </a:blip>
          <a:srcRect b="52381"/>
          <a:stretch/>
        </p:blipFill>
        <p:spPr>
          <a:xfrm>
            <a:off x="566788" y="699951"/>
            <a:ext cx="3152381" cy="2521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416EF64-E108-4B49-BD31-DC30E76A1A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22" b="100000" l="8157" r="96375"/>
                    </a14:imgEffect>
                  </a14:imgLayer>
                </a14:imgProps>
              </a:ext>
            </a:extLst>
          </a:blip>
          <a:srcRect t="44871"/>
          <a:stretch/>
        </p:blipFill>
        <p:spPr>
          <a:xfrm>
            <a:off x="8402493" y="3221503"/>
            <a:ext cx="3152381" cy="2919192"/>
          </a:xfrm>
          <a:prstGeom prst="rect">
            <a:avLst/>
          </a:prstGeom>
        </p:spPr>
      </p:pic>
      <p:sp>
        <p:nvSpPr>
          <p:cNvPr id="4" name="文本框 26">
            <a:extLst>
              <a:ext uri="{FF2B5EF4-FFF2-40B4-BE49-F238E27FC236}">
                <a16:creationId xmlns:a16="http://schemas.microsoft.com/office/drawing/2014/main" xmlns="" id="{1C7AE553-889F-4CC9-8CC1-8D68D98BC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147" y="1824957"/>
            <a:ext cx="753506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93AE8D4-9D33-4699-8740-B7A22E7F5CA0}"/>
              </a:ext>
            </a:extLst>
          </p:cNvPr>
          <p:cNvSpPr/>
          <p:nvPr/>
        </p:nvSpPr>
        <p:spPr bwMode="auto">
          <a:xfrm>
            <a:off x="3719169" y="1109914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xmlns="" id="{E4378DAD-C164-4179-B866-EAAB94EC0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308" y="4621310"/>
            <a:ext cx="753506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  <a:p>
            <a:pPr algn="r" eaLnBrk="1" hangingPunct="1"/>
            <a:endParaRPr lang="zh-CN" altLang="en-US" sz="1100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01F7BA-5DC1-447F-9A21-6584A3A74D2F}"/>
              </a:ext>
            </a:extLst>
          </p:cNvPr>
          <p:cNvSpPr/>
          <p:nvPr/>
        </p:nvSpPr>
        <p:spPr bwMode="auto">
          <a:xfrm>
            <a:off x="5031905" y="390626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  加  标  题</a:t>
            </a:r>
          </a:p>
        </p:txBody>
      </p:sp>
    </p:spTree>
    <p:extLst>
      <p:ext uri="{BB962C8B-B14F-4D97-AF65-F5344CB8AC3E}">
        <p14:creationId xmlns:p14="http://schemas.microsoft.com/office/powerpoint/2010/main" val="222617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0B0F8A7-FA7F-4C66-AA7C-6E80E8CF61C4}"/>
              </a:ext>
            </a:extLst>
          </p:cNvPr>
          <p:cNvSpPr txBox="1"/>
          <p:nvPr/>
        </p:nvSpPr>
        <p:spPr>
          <a:xfrm>
            <a:off x="2025897" y="3404405"/>
            <a:ext cx="3326241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PART 02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xmlns="" id="{D6D9F4EB-7B24-4A46-B13C-6AF8F1524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897" y="4327735"/>
            <a:ext cx="5105808" cy="7089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3F5B9D-413F-4BCB-AA5B-67FDF23C3A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62" b="78351" l="2764" r="90452"/>
                    </a14:imgEffect>
                  </a14:imgLayer>
                </a14:imgProps>
              </a:ext>
            </a:extLst>
          </a:blip>
          <a:srcRect r="14124" b="18859"/>
          <a:stretch/>
        </p:blipFill>
        <p:spPr>
          <a:xfrm rot="20104417">
            <a:off x="6741481" y="1266545"/>
            <a:ext cx="3045225" cy="35062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3C18652-6F10-4B07-A6AD-1F61D3AA6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8964" y="3404405"/>
            <a:ext cx="4073035" cy="345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2331</Words>
  <Application>Microsoft Office PowerPoint</Application>
  <PresentationFormat>宽屏</PresentationFormat>
  <Paragraphs>105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汉仪小麦体简</vt:lpstr>
      <vt:lpstr>Arial</vt:lpstr>
      <vt:lpstr>微软雅黑</vt:lpstr>
      <vt:lpstr>楷体</vt:lpstr>
      <vt:lpstr>汉仪PP体简</vt:lpstr>
      <vt:lpstr> 汉仪良品线简</vt:lpstr>
      <vt:lpstr>Algerian</vt:lpstr>
      <vt:lpstr>等线</vt:lpstr>
      <vt:lpstr>Montserrat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12</cp:revision>
  <dcterms:created xsi:type="dcterms:W3CDTF">2017-11-09T03:58:23Z</dcterms:created>
  <dcterms:modified xsi:type="dcterms:W3CDTF">2017-12-15T13:59:21Z</dcterms:modified>
</cp:coreProperties>
</file>