
<file path=[Content_Types].xml><?xml version="1.0" encoding="utf-8"?>
<Types xmlns="http://schemas.openxmlformats.org/package/2006/content-types">
  <Default Extension="mp3" ContentType="audio/mpeg"/>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1.xml" ContentType="application/vnd.openxmlformats-officedocument.presentationml.tags+xml"/>
  <Override PartName="/ppt/notesSlides/notesSlide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8.xml" ContentType="application/vnd.openxmlformats-officedocument.presentationml.notesSlide+xml"/>
  <Override PartName="/ppt/tags/tag26.xml" ContentType="application/vnd.openxmlformats-officedocument.presentationml.tags+xml"/>
  <Override PartName="/ppt/notesSlides/notesSlide9.xml" ContentType="application/vnd.openxmlformats-officedocument.presentationml.notesSlide+xml"/>
  <Override PartName="/ppt/tags/tag27.xml" ContentType="application/vnd.openxmlformats-officedocument.presentationml.tags+xml"/>
  <Override PartName="/ppt/notesSlides/notesSlide10.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1.xml" ContentType="application/vnd.openxmlformats-officedocument.presentationml.notesSlide+xml"/>
  <Override PartName="/ppt/tags/tag39.xml" ContentType="application/vnd.openxmlformats-officedocument.presentationml.tags+xml"/>
  <Override PartName="/ppt/notesSlides/notesSlide1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3.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4.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5.xml" ContentType="application/vnd.openxmlformats-officedocument.presentationml.notesSlide+xml"/>
  <Override PartName="/ppt/tags/tag61.xml" ContentType="application/vnd.openxmlformats-officedocument.presentationml.tags+xml"/>
  <Override PartName="/ppt/notesSlides/notesSlide16.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17.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8.xml" ContentType="application/vnd.openxmlformats-officedocument.presentationml.notesSlide+xml"/>
  <Override PartName="/ppt/tags/tag70.xml" ContentType="application/vnd.openxmlformats-officedocument.presentationml.tags+xml"/>
  <Override PartName="/ppt/notesSlides/notesSlide19.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20.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56" r:id="rId3"/>
    <p:sldId id="278" r:id="rId4"/>
    <p:sldId id="267" r:id="rId5"/>
    <p:sldId id="275" r:id="rId6"/>
    <p:sldId id="263" r:id="rId7"/>
    <p:sldId id="259" r:id="rId8"/>
    <p:sldId id="276" r:id="rId9"/>
    <p:sldId id="273" r:id="rId10"/>
    <p:sldId id="279" r:id="rId11"/>
    <p:sldId id="269" r:id="rId12"/>
    <p:sldId id="274" r:id="rId13"/>
    <p:sldId id="260" r:id="rId14"/>
    <p:sldId id="261" r:id="rId15"/>
    <p:sldId id="280" r:id="rId16"/>
    <p:sldId id="265" r:id="rId17"/>
    <p:sldId id="266" r:id="rId18"/>
    <p:sldId id="271" r:id="rId19"/>
    <p:sldId id="281" r:id="rId20"/>
    <p:sldId id="264" r:id="rId21"/>
    <p:sldId id="268" r:id="rId22"/>
    <p:sldId id="262" r:id="rId23"/>
    <p:sldId id="282"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94660"/>
  </p:normalViewPr>
  <p:slideViewPr>
    <p:cSldViewPr snapToGrid="0" showGuides="1">
      <p:cViewPr varScale="1">
        <p:scale>
          <a:sx n="16" d="100"/>
          <a:sy n="16" d="100"/>
        </p:scale>
        <p:origin x="42" y="1098"/>
      </p:cViewPr>
      <p:guideLst>
        <p:guide orient="horz" pos="2160"/>
        <p:guide pos="3840"/>
      </p:guideLst>
    </p:cSldViewPr>
  </p:slideViewPr>
  <p:notesTextViewPr>
    <p:cViewPr>
      <p:scale>
        <a:sx n="1" d="1"/>
        <a:sy n="1" d="1"/>
      </p:scale>
      <p:origin x="0" y="0"/>
    </p:cViewPr>
  </p:notesTextViewPr>
  <p:sorterViewPr>
    <p:cViewPr>
      <p:scale>
        <a:sx n="50" d="100"/>
        <a:sy n="50" d="100"/>
      </p:scale>
      <p:origin x="0" y="-27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oleObject" Target="NULL" TargetMode="External"/><Relationship Id="rId4" Type="http://schemas.openxmlformats.org/officeDocument/2006/relationships/image" Target="../media/image17.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129058590020294E-2"/>
          <c:y val="0.22686318270725714"/>
          <c:w val="0.91316102175254232"/>
          <c:h val="0.69213877325843809"/>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numRef>
              <c:f>Sheet1!$A$2:$A$5</c:f>
              <c:numCache>
                <c:formatCode>General</c:formatCode>
                <c:ptCount val="4"/>
                <c:pt idx="0">
                  <c:v>2015</c:v>
                </c:pt>
                <c:pt idx="1">
                  <c:v>2016</c:v>
                </c:pt>
                <c:pt idx="2">
                  <c:v>2017</c:v>
                </c:pt>
                <c:pt idx="3">
                  <c:v>2018</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9C9-4AF9-9933-A46B7A5895DE}"/>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numRef>
              <c:f>Sheet1!$A$2:$A$5</c:f>
              <c:numCache>
                <c:formatCode>General</c:formatCode>
                <c:ptCount val="4"/>
                <c:pt idx="0">
                  <c:v>2015</c:v>
                </c:pt>
                <c:pt idx="1">
                  <c:v>2016</c:v>
                </c:pt>
                <c:pt idx="2">
                  <c:v>2017</c:v>
                </c:pt>
                <c:pt idx="3">
                  <c:v>2018</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9C9-4AF9-9933-A46B7A5895DE}"/>
            </c:ext>
          </c:extLst>
        </c:ser>
        <c:dLbls>
          <c:showLegendKey val="0"/>
          <c:showVal val="0"/>
          <c:showCatName val="0"/>
          <c:showSerName val="0"/>
          <c:showPercent val="0"/>
          <c:showBubbleSize val="0"/>
        </c:dLbls>
        <c:gapWidth val="219"/>
        <c:overlap val="-27"/>
        <c:axId val="976992"/>
        <c:axId val="96267520"/>
      </c:barChart>
      <c:lineChart>
        <c:grouping val="standard"/>
        <c:varyColors val="0"/>
        <c:ser>
          <c:idx val="2"/>
          <c:order val="2"/>
          <c:tx>
            <c:strRef>
              <c:f>Sheet1!$D$1</c:f>
              <c:strCache>
                <c:ptCount val="1"/>
                <c:pt idx="0">
                  <c:v>系列 3</c:v>
                </c:pt>
              </c:strCache>
            </c:strRef>
          </c:tx>
          <c:spPr>
            <a:ln w="28575" cap="rnd">
              <a:solidFill>
                <a:srgbClr val="96E5F2"/>
              </a:solidFill>
              <a:round/>
            </a:ln>
            <a:effectLst/>
          </c:spPr>
          <c:marker>
            <c:symbol val="none"/>
          </c:marker>
          <c:cat>
            <c:numRef>
              <c:f>Sheet1!$A$2:$A$5</c:f>
              <c:numCache>
                <c:formatCode>General</c:formatCode>
                <c:ptCount val="4"/>
                <c:pt idx="0">
                  <c:v>2015</c:v>
                </c:pt>
                <c:pt idx="1">
                  <c:v>2016</c:v>
                </c:pt>
                <c:pt idx="2">
                  <c:v>2017</c:v>
                </c:pt>
                <c:pt idx="3">
                  <c:v>2018</c:v>
                </c:pt>
              </c:numCache>
            </c:num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89C9-4AF9-9933-A46B7A5895DE}"/>
            </c:ext>
          </c:extLst>
        </c:ser>
        <c:dLbls>
          <c:showLegendKey val="0"/>
          <c:showVal val="0"/>
          <c:showCatName val="0"/>
          <c:showSerName val="0"/>
          <c:showPercent val="0"/>
          <c:showBubbleSize val="0"/>
        </c:dLbls>
        <c:marker val="1"/>
        <c:smooth val="0"/>
        <c:axId val="976992"/>
        <c:axId val="96267520"/>
      </c:lineChart>
      <c:catAx>
        <c:axId val="976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6267520"/>
        <c:crosses val="autoZero"/>
        <c:auto val="1"/>
        <c:lblAlgn val="ctr"/>
        <c:lblOffset val="100"/>
        <c:noMultiLvlLbl val="0"/>
      </c:catAx>
      <c:valAx>
        <c:axId val="962675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76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29D9D0-9722-4FB6-BA8C-3256145B8C59}"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D40961-CA8E-40AF-86C9-88BAB3D2853A}" type="slidenum">
              <a:rPr lang="zh-CN" altLang="en-US" smtClean="0"/>
              <a:t>‹#›</a:t>
            </a:fld>
            <a:endParaRPr lang="zh-CN" altLang="en-US"/>
          </a:p>
        </p:txBody>
      </p:sp>
    </p:spTree>
    <p:extLst>
      <p:ext uri="{BB962C8B-B14F-4D97-AF65-F5344CB8AC3E}">
        <p14:creationId xmlns:p14="http://schemas.microsoft.com/office/powerpoint/2010/main" val="1341836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860395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9E0D48-9B5A-47A1-A459-225DBEF1D21D}" type="slidenum">
              <a:rPr lang="zh-CN" altLang="en-US" smtClean="0"/>
              <a:t>12</a:t>
            </a:fld>
            <a:endParaRPr lang="zh-CN" altLang="en-US"/>
          </a:p>
        </p:txBody>
      </p:sp>
    </p:spTree>
    <p:extLst>
      <p:ext uri="{BB962C8B-B14F-4D97-AF65-F5344CB8AC3E}">
        <p14:creationId xmlns:p14="http://schemas.microsoft.com/office/powerpoint/2010/main" val="2306747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13</a:t>
            </a:fld>
            <a:endParaRPr lang="zh-CN" altLang="en-US"/>
          </a:p>
        </p:txBody>
      </p:sp>
    </p:spTree>
    <p:extLst>
      <p:ext uri="{BB962C8B-B14F-4D97-AF65-F5344CB8AC3E}">
        <p14:creationId xmlns:p14="http://schemas.microsoft.com/office/powerpoint/2010/main" val="1006612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14</a:t>
            </a:fld>
            <a:endParaRPr lang="zh-CN" altLang="en-US"/>
          </a:p>
        </p:txBody>
      </p:sp>
    </p:spTree>
    <p:extLst>
      <p:ext uri="{BB962C8B-B14F-4D97-AF65-F5344CB8AC3E}">
        <p14:creationId xmlns:p14="http://schemas.microsoft.com/office/powerpoint/2010/main" val="4031314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962039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16</a:t>
            </a:fld>
            <a:endParaRPr lang="zh-CN" altLang="en-US"/>
          </a:p>
        </p:txBody>
      </p:sp>
    </p:spTree>
    <p:extLst>
      <p:ext uri="{BB962C8B-B14F-4D97-AF65-F5344CB8AC3E}">
        <p14:creationId xmlns:p14="http://schemas.microsoft.com/office/powerpoint/2010/main" val="1448712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17</a:t>
            </a:fld>
            <a:endParaRPr lang="zh-CN" altLang="en-US"/>
          </a:p>
        </p:txBody>
      </p:sp>
    </p:spTree>
    <p:extLst>
      <p:ext uri="{BB962C8B-B14F-4D97-AF65-F5344CB8AC3E}">
        <p14:creationId xmlns:p14="http://schemas.microsoft.com/office/powerpoint/2010/main" val="16454407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t>18</a:t>
            </a:fld>
            <a:endParaRPr lang="zh-CN" altLang="en-US"/>
          </a:p>
        </p:txBody>
      </p:sp>
    </p:spTree>
    <p:extLst>
      <p:ext uri="{BB962C8B-B14F-4D97-AF65-F5344CB8AC3E}">
        <p14:creationId xmlns:p14="http://schemas.microsoft.com/office/powerpoint/2010/main" val="3288470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40077717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20</a:t>
            </a:fld>
            <a:endParaRPr lang="zh-CN" altLang="en-US"/>
          </a:p>
        </p:txBody>
      </p:sp>
    </p:spTree>
    <p:extLst>
      <p:ext uri="{BB962C8B-B14F-4D97-AF65-F5344CB8AC3E}">
        <p14:creationId xmlns:p14="http://schemas.microsoft.com/office/powerpoint/2010/main" val="17098583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t>21</a:t>
            </a:fld>
            <a:endParaRPr lang="zh-CN" altLang="en-US"/>
          </a:p>
        </p:txBody>
      </p:sp>
    </p:spTree>
    <p:extLst>
      <p:ext uri="{BB962C8B-B14F-4D97-AF65-F5344CB8AC3E}">
        <p14:creationId xmlns:p14="http://schemas.microsoft.com/office/powerpoint/2010/main" val="853294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1591204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22</a:t>
            </a:fld>
            <a:endParaRPr lang="zh-CN" altLang="en-US"/>
          </a:p>
        </p:txBody>
      </p:sp>
    </p:spTree>
    <p:extLst>
      <p:ext uri="{BB962C8B-B14F-4D97-AF65-F5344CB8AC3E}">
        <p14:creationId xmlns:p14="http://schemas.microsoft.com/office/powerpoint/2010/main" val="1929353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1867100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1D96C-BA40-4A5F-94E2-39324F3E2814}" type="slidenum">
              <a:rPr lang="zh-CN" altLang="en-US" smtClean="0"/>
              <a:t>4</a:t>
            </a:fld>
            <a:endParaRPr lang="zh-CN" altLang="en-US"/>
          </a:p>
        </p:txBody>
      </p:sp>
    </p:spTree>
    <p:extLst>
      <p:ext uri="{BB962C8B-B14F-4D97-AF65-F5344CB8AC3E}">
        <p14:creationId xmlns:p14="http://schemas.microsoft.com/office/powerpoint/2010/main" val="3412142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9E0D48-9B5A-47A1-A459-225DBEF1D21D}" type="slidenum">
              <a:rPr lang="zh-CN" altLang="en-US" smtClean="0"/>
              <a:t>5</a:t>
            </a:fld>
            <a:endParaRPr lang="zh-CN" altLang="en-US"/>
          </a:p>
        </p:txBody>
      </p:sp>
    </p:spTree>
    <p:extLst>
      <p:ext uri="{BB962C8B-B14F-4D97-AF65-F5344CB8AC3E}">
        <p14:creationId xmlns:p14="http://schemas.microsoft.com/office/powerpoint/2010/main" val="1637018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6</a:t>
            </a:fld>
            <a:endParaRPr lang="zh-CN" altLang="en-US"/>
          </a:p>
        </p:txBody>
      </p:sp>
    </p:spTree>
    <p:extLst>
      <p:ext uri="{BB962C8B-B14F-4D97-AF65-F5344CB8AC3E}">
        <p14:creationId xmlns:p14="http://schemas.microsoft.com/office/powerpoint/2010/main" val="2221946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E1C3176-0BD3-46BE-9474-A6C26A89DC8D}" type="slidenum">
              <a:rPr lang="zh-CN" altLang="en-US" smtClean="0"/>
              <a:t>7</a:t>
            </a:fld>
            <a:endParaRPr lang="zh-CN" altLang="en-US"/>
          </a:p>
        </p:txBody>
      </p:sp>
    </p:spTree>
    <p:extLst>
      <p:ext uri="{BB962C8B-B14F-4D97-AF65-F5344CB8AC3E}">
        <p14:creationId xmlns:p14="http://schemas.microsoft.com/office/powerpoint/2010/main" val="755097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9E0D48-9B5A-47A1-A459-225DBEF1D21D}" type="slidenum">
              <a:rPr lang="zh-CN" altLang="en-US" smtClean="0"/>
              <a:t>8</a:t>
            </a:fld>
            <a:endParaRPr lang="zh-CN" altLang="en-US"/>
          </a:p>
        </p:txBody>
      </p:sp>
    </p:spTree>
    <p:extLst>
      <p:ext uri="{BB962C8B-B14F-4D97-AF65-F5344CB8AC3E}">
        <p14:creationId xmlns:p14="http://schemas.microsoft.com/office/powerpoint/2010/main" val="3188627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190798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10AD7-5D61-4E1B-B919-EEBD4DEE5D83}" type="slidenum">
              <a:rPr lang="zh-CN" altLang="en-US" smtClean="0"/>
              <a:t>11</a:t>
            </a:fld>
            <a:endParaRPr lang="zh-CN" altLang="en-US"/>
          </a:p>
        </p:txBody>
      </p:sp>
    </p:spTree>
    <p:extLst>
      <p:ext uri="{BB962C8B-B14F-4D97-AF65-F5344CB8AC3E}">
        <p14:creationId xmlns:p14="http://schemas.microsoft.com/office/powerpoint/2010/main" val="18697993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153B41-5932-4FCF-903C-F90F85AAB9F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79111D5-75F1-47E0-8E1F-8DE1465253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826C37E6-82B0-4539-B4AC-4B93D63BE2F7}"/>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897CCFB5-0D42-4E0C-87C3-8161069264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47F126-B757-45DE-8BB6-A791AAFA31F1}"/>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270510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DB6527-67A5-470A-A2D8-459B1EE485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E334987-FC01-413B-B3CC-D6327777A60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15EFB62-34C8-429F-9D20-E664B405B0A6}"/>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0AA9EFBC-6C57-413E-A908-93461BFBAA7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9359C7-D519-48EF-BFBE-2530C26981C4}"/>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3427821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2927AD9-2617-4F41-94A5-C42D8EB614B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D2332F2-AC31-491C-8F42-62D7BF8ED6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D69CE32-C434-420E-99A6-CA9ADCCEFAD1}"/>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FB5F37BD-64AA-4D4C-A478-F618EE741A4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16DF4A-9379-4189-B076-EF403E0AADFA}"/>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16439435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183743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9A78D729-C3C4-4FD3-A141-69C172FA5178}"/>
              </a:ext>
            </a:extLst>
          </p:cNvPr>
          <p:cNvSpPr/>
          <p:nvPr userDrawn="1"/>
        </p:nvSpPr>
        <p:spPr>
          <a:xfrm>
            <a:off x="0" y="0"/>
            <a:ext cx="6096000" cy="6858000"/>
          </a:xfrm>
          <a:prstGeom prst="rect">
            <a:avLst/>
          </a:prstGeom>
          <a:solidFill>
            <a:srgbClr val="FFD9D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a:extLst>
              <a:ext uri="{FF2B5EF4-FFF2-40B4-BE49-F238E27FC236}">
                <a16:creationId xmlns:a16="http://schemas.microsoft.com/office/drawing/2014/main" id="{B5BF1083-AD73-4492-AE21-A4C44D72075A}"/>
              </a:ext>
            </a:extLst>
          </p:cNvPr>
          <p:cNvSpPr/>
          <p:nvPr userDrawn="1"/>
        </p:nvSpPr>
        <p:spPr>
          <a:xfrm>
            <a:off x="6096000" y="0"/>
            <a:ext cx="6096000" cy="6858000"/>
          </a:xfrm>
          <a:prstGeom prst="rect">
            <a:avLst/>
          </a:prstGeom>
          <a:solidFill>
            <a:srgbClr val="96E5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a:extLst>
              <a:ext uri="{FF2B5EF4-FFF2-40B4-BE49-F238E27FC236}">
                <a16:creationId xmlns:a16="http://schemas.microsoft.com/office/drawing/2014/main" id="{C481AD18-3A72-4EC9-AFF0-D91A0795C6FA}"/>
              </a:ext>
            </a:extLst>
          </p:cNvPr>
          <p:cNvSpPr/>
          <p:nvPr userDrawn="1"/>
        </p:nvSpPr>
        <p:spPr>
          <a:xfrm>
            <a:off x="260555" y="273314"/>
            <a:ext cx="11670890" cy="6311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1732862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ED1F30-0BF0-457B-B8CB-B15EEBF0E67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920D551-8491-4663-9D19-A5DACF78E2B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E5BC750-8B9B-4364-A7C2-EA458A18BE6C}"/>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85D4944A-F00B-4C2A-AD94-967BB70FF2F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2B916D8-5B4D-4294-AA5A-6E2B46AF526E}"/>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2137481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FA7232-92BF-4098-9862-60378159BD1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B22A6E3-643A-44AF-A7E3-6FD6512B04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10191EB3-BB26-423F-8F8A-43810186B220}"/>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8C94262E-65E1-4D84-BDBC-2E242078033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F946D18-5CB4-4DCC-816B-E0FBD7D62B3E}"/>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3086855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E34A62-0029-487E-B8E7-4DE8B9681DE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84C2DD-65DA-472D-A5D5-E5E3DE2BFF5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1F8412A-07CA-4D0E-9426-D7411E0CAF8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E27C375-1FB8-483C-B714-6A62C2D55FEF}"/>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FD8FB7DE-720B-4514-B96A-87FC6DB2E01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9EE1A5E-F3C9-4576-BE5B-F1B41BAD7020}"/>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3858984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CD3008-345E-49D0-91B2-951D3303C5E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969C1A1-4EA0-4C58-B161-644E79B45F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B18762C-5E47-46DA-8400-5B07E4ED5A6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E668673-E25A-4A10-9A47-4DD73CC471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0C9B8FA7-E7D4-4F30-8601-648D92A1C64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3EC5CE6-B54F-48E0-91EF-7E45BAE11EEF}"/>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8" name="页脚占位符 7">
            <a:extLst>
              <a:ext uri="{FF2B5EF4-FFF2-40B4-BE49-F238E27FC236}">
                <a16:creationId xmlns:a16="http://schemas.microsoft.com/office/drawing/2014/main" id="{A0391FC9-0CE7-44BB-95E2-74991D336C5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54B1E0B-1223-4494-9F6F-B15A031F6D75}"/>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3498902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6D2AF2-EA39-4596-A0DE-23BBCDAC005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521B3EA-6E31-405A-8291-5CB52AA5EB94}"/>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4" name="页脚占位符 3">
            <a:extLst>
              <a:ext uri="{FF2B5EF4-FFF2-40B4-BE49-F238E27FC236}">
                <a16:creationId xmlns:a16="http://schemas.microsoft.com/office/drawing/2014/main" id="{ACEEBEE5-D628-4CD4-BC6A-AEB68141A74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92895ED-63A9-41ED-A348-2C030ED3853A}"/>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2268766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C974FC0-D53C-4D72-A202-535CEA93317F}"/>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3" name="页脚占位符 2">
            <a:extLst>
              <a:ext uri="{FF2B5EF4-FFF2-40B4-BE49-F238E27FC236}">
                <a16:creationId xmlns:a16="http://schemas.microsoft.com/office/drawing/2014/main" id="{4513D196-57F8-4D9A-B7EF-3BF7FF0E071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0A2FED1-C6C2-4644-B582-4D28B485450A}"/>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949078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F88F5F-218F-421E-A2AD-7C953DA957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5EE3573-45AA-4A8D-A0A0-F6F8E79E71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C139CDA-3BA6-4A3C-B159-14A2E5CB16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91CB324-A143-4829-B5F6-56D03E0DA71C}"/>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7A6D64C3-18D3-487D-983E-86B8F85B9EE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DF8A855-32D3-478D-A84D-C9EFE8960308}"/>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1157717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595BC1-A87D-4F69-A2CF-84CEC78BB6A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B1075CA-228F-4978-A3F9-5A34266B1F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65BF6E6-C10A-4D5B-B481-606C3E4E31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C84B063-6002-422A-87AE-5FD7D11BFC21}"/>
              </a:ext>
            </a:extLst>
          </p:cNvPr>
          <p:cNvSpPr>
            <a:spLocks noGrp="1"/>
          </p:cNvSpPr>
          <p:nvPr>
            <p:ph type="dt" sz="half" idx="10"/>
          </p:nvPr>
        </p:nvSpPr>
        <p:spPr/>
        <p:txBody>
          <a:bodyPr/>
          <a:lstStyle/>
          <a:p>
            <a:fld id="{5F786981-69C5-4061-8C6A-6F6FC9D6A4C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410AD190-08CC-42EF-956F-6BD48911F48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74F0805-A26A-4A37-9C12-6431E1C91745}"/>
              </a:ext>
            </a:extLst>
          </p:cNvPr>
          <p:cNvSpPr>
            <a:spLocks noGrp="1"/>
          </p:cNvSpPr>
          <p:nvPr>
            <p:ph type="sldNum" sz="quarter" idx="12"/>
          </p:nvPr>
        </p:nvSpPr>
        <p:spPr/>
        <p:txBody>
          <a:bodyPr/>
          <a:lstStyle/>
          <a:p>
            <a:fld id="{C36AC278-9ACE-407D-8E1E-762DD3A61820}" type="slidenum">
              <a:rPr lang="zh-CN" altLang="en-US" smtClean="0"/>
              <a:t>‹#›</a:t>
            </a:fld>
            <a:endParaRPr lang="zh-CN" altLang="en-US"/>
          </a:p>
        </p:txBody>
      </p:sp>
    </p:spTree>
    <p:extLst>
      <p:ext uri="{BB962C8B-B14F-4D97-AF65-F5344CB8AC3E}">
        <p14:creationId xmlns:p14="http://schemas.microsoft.com/office/powerpoint/2010/main" val="1751463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4D5DC73-AB8B-4116-8F50-F954453917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90EC655-249E-4BC2-A047-A04D71E48B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8066E9F-1BB0-43EC-AA08-F5CC424826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786981-69C5-4061-8C6A-6F6FC9D6A4C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6DEDAF46-5693-49DB-91CA-97510048C6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0CCEEA5-13F4-4BC3-8866-3288AE4DAB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6AC278-9ACE-407D-8E1E-762DD3A61820}" type="slidenum">
              <a:rPr lang="zh-CN" altLang="en-US" smtClean="0"/>
              <a:t>‹#›</a:t>
            </a:fld>
            <a:endParaRPr lang="zh-CN" altLang="en-US"/>
          </a:p>
        </p:txBody>
      </p:sp>
      <p:sp>
        <p:nvSpPr>
          <p:cNvPr id="7" name="矩形 6">
            <a:extLst>
              <a:ext uri="{FF2B5EF4-FFF2-40B4-BE49-F238E27FC236}">
                <a16:creationId xmlns:a16="http://schemas.microsoft.com/office/drawing/2014/main" id="{2F833CCE-5C51-4068-B130-F46A6116FB5F}"/>
              </a:ext>
            </a:extLst>
          </p:cNvPr>
          <p:cNvSpPr/>
          <p:nvPr userDrawn="1"/>
        </p:nvSpPr>
        <p:spPr>
          <a:xfrm>
            <a:off x="0" y="0"/>
            <a:ext cx="6096000" cy="6858000"/>
          </a:xfrm>
          <a:prstGeom prst="rect">
            <a:avLst/>
          </a:prstGeom>
          <a:solidFill>
            <a:srgbClr val="96E5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a:extLst>
              <a:ext uri="{FF2B5EF4-FFF2-40B4-BE49-F238E27FC236}">
                <a16:creationId xmlns:a16="http://schemas.microsoft.com/office/drawing/2014/main" id="{435128D8-1BBE-4751-A73E-3BE0611A0263}"/>
              </a:ext>
            </a:extLst>
          </p:cNvPr>
          <p:cNvSpPr/>
          <p:nvPr userDrawn="1"/>
        </p:nvSpPr>
        <p:spPr>
          <a:xfrm>
            <a:off x="6096000" y="0"/>
            <a:ext cx="6096000" cy="6858000"/>
          </a:xfrm>
          <a:prstGeom prst="rect">
            <a:avLst/>
          </a:prstGeom>
          <a:solidFill>
            <a:srgbClr val="FFD9D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a:extLst>
              <a:ext uri="{FF2B5EF4-FFF2-40B4-BE49-F238E27FC236}">
                <a16:creationId xmlns:a16="http://schemas.microsoft.com/office/drawing/2014/main" id="{2D501EEC-8B71-4ADF-9601-62F7A92D693D}"/>
              </a:ext>
            </a:extLst>
          </p:cNvPr>
          <p:cNvSpPr/>
          <p:nvPr userDrawn="1"/>
        </p:nvSpPr>
        <p:spPr>
          <a:xfrm>
            <a:off x="260555" y="273314"/>
            <a:ext cx="11670890" cy="6311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162791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3" Type="http://schemas.openxmlformats.org/officeDocument/2006/relationships/tags" Target="../tags/tag1.xml"/><Relationship Id="rId7" Type="http://schemas.openxmlformats.org/officeDocument/2006/relationships/notesSlide" Target="../notesSlides/notesSlide1.xml"/><Relationship Id="rId12" Type="http://schemas.openxmlformats.org/officeDocument/2006/relationships/image" Target="../media/image5.png"/><Relationship Id="rId2" Type="http://schemas.openxmlformats.org/officeDocument/2006/relationships/audio" Target="../media/media1.mp3"/><Relationship Id="rId16" Type="http://schemas.openxmlformats.org/officeDocument/2006/relationships/image" Target="../media/image8.png"/><Relationship Id="rId1" Type="http://schemas.microsoft.com/office/2007/relationships/media" Target="../media/media1.mp3"/><Relationship Id="rId6" Type="http://schemas.openxmlformats.org/officeDocument/2006/relationships/slideLayout" Target="../slideLayouts/slideLayout12.xml"/><Relationship Id="rId11" Type="http://schemas.openxmlformats.org/officeDocument/2006/relationships/image" Target="../media/image4.png"/><Relationship Id="rId5" Type="http://schemas.openxmlformats.org/officeDocument/2006/relationships/tags" Target="../tags/tag3.xml"/><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tags" Target="../tags/tag2.xml"/><Relationship Id="rId9" Type="http://schemas.openxmlformats.org/officeDocument/2006/relationships/image" Target="../media/image2.pn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tags" Target="../tags/tag25.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png"/><Relationship Id="rId11" Type="http://schemas.openxmlformats.org/officeDocument/2006/relationships/image" Target="../media/image6.png"/><Relationship Id="rId5" Type="http://schemas.openxmlformats.org/officeDocument/2006/relationships/notesSlide" Target="../notesSlides/notesSlide8.xml"/><Relationship Id="rId10" Type="http://schemas.openxmlformats.org/officeDocument/2006/relationships/image" Target="../media/image5.png"/><Relationship Id="rId4" Type="http://schemas.openxmlformats.org/officeDocument/2006/relationships/slideLayout" Target="../slideLayouts/slideLayout12.xml"/><Relationship Id="rId9"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4.png"/><Relationship Id="rId5" Type="http://schemas.openxmlformats.org/officeDocument/2006/relationships/image" Target="../media/image19.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4.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notesSlide" Target="../notesSlides/notesSlide11.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slideLayout" Target="../slideLayouts/slideLayout13.xml"/><Relationship Id="rId2" Type="http://schemas.openxmlformats.org/officeDocument/2006/relationships/tags" Target="../tags/tag29.xml"/><Relationship Id="rId16" Type="http://schemas.openxmlformats.org/officeDocument/2006/relationships/image" Target="../media/image4.png"/><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image" Target="../media/image24.png"/><Relationship Id="rId10" Type="http://schemas.openxmlformats.org/officeDocument/2006/relationships/tags" Target="../tags/tag37.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39.xml"/><Relationship Id="rId6" Type="http://schemas.openxmlformats.org/officeDocument/2006/relationships/image" Target="../media/image4.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tags" Target="../tags/tag42.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1.png"/><Relationship Id="rId11" Type="http://schemas.openxmlformats.org/officeDocument/2006/relationships/image" Target="../media/image6.png"/><Relationship Id="rId5" Type="http://schemas.openxmlformats.org/officeDocument/2006/relationships/notesSlide" Target="../notesSlides/notesSlide13.xml"/><Relationship Id="rId10" Type="http://schemas.openxmlformats.org/officeDocument/2006/relationships/image" Target="../media/image5.png"/><Relationship Id="rId4" Type="http://schemas.openxmlformats.org/officeDocument/2006/relationships/slideLayout" Target="../slideLayouts/slideLayout12.xml"/><Relationship Id="rId9"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image" Target="../media/image27.jpg"/><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image" Target="../media/image10.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notesSlide" Target="../notesSlides/notesSlide14.xml"/><Relationship Id="rId5" Type="http://schemas.openxmlformats.org/officeDocument/2006/relationships/tags" Target="../tags/tag47.xml"/><Relationship Id="rId10" Type="http://schemas.openxmlformats.org/officeDocument/2006/relationships/slideLayout" Target="../slideLayouts/slideLayout13.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tags" Target="../tags/tag59.xml"/><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image" Target="../media/image12.pn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notesSlide" Target="../notesSlides/notesSlide15.xml"/><Relationship Id="rId5" Type="http://schemas.openxmlformats.org/officeDocument/2006/relationships/tags" Target="../tags/tag56.xml"/><Relationship Id="rId10" Type="http://schemas.openxmlformats.org/officeDocument/2006/relationships/slideLayout" Target="../slideLayouts/slideLayout13.xml"/><Relationship Id="rId4" Type="http://schemas.openxmlformats.org/officeDocument/2006/relationships/tags" Target="../tags/tag55.xml"/><Relationship Id="rId9" Type="http://schemas.openxmlformats.org/officeDocument/2006/relationships/tags" Target="../tags/tag6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image" Target="../media/image12.png"/><Relationship Id="rId5" Type="http://schemas.openxmlformats.org/officeDocument/2006/relationships/image" Target="../media/image20.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tags" Target="../tags/tag64.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1.png"/><Relationship Id="rId11" Type="http://schemas.openxmlformats.org/officeDocument/2006/relationships/image" Target="../media/image6.png"/><Relationship Id="rId5" Type="http://schemas.openxmlformats.org/officeDocument/2006/relationships/notesSlide" Target="../notesSlides/notesSlide17.xml"/><Relationship Id="rId10" Type="http://schemas.openxmlformats.org/officeDocument/2006/relationships/image" Target="../media/image5.png"/><Relationship Id="rId4" Type="http://schemas.openxmlformats.org/officeDocument/2006/relationships/slideLayout" Target="../slideLayouts/slideLayout12.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67.xml"/><Relationship Id="rId7" Type="http://schemas.openxmlformats.org/officeDocument/2006/relationships/notesSlide" Target="../notesSlides/notesSlide18.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slideLayout" Target="../slideLayouts/slideLayout13.xml"/><Relationship Id="rId5" Type="http://schemas.openxmlformats.org/officeDocument/2006/relationships/tags" Target="../tags/tag69.xml"/><Relationship Id="rId4" Type="http://schemas.openxmlformats.org/officeDocument/2006/relationships/tags" Target="../tags/tag68.xml"/><Relationship Id="rId9"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70.xml"/><Relationship Id="rId6" Type="http://schemas.openxmlformats.org/officeDocument/2006/relationships/image" Target="../media/image4.png"/><Relationship Id="rId5" Type="http://schemas.openxmlformats.org/officeDocument/2006/relationships/image" Target="../media/image28.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73.xml"/><Relationship Id="rId7" Type="http://schemas.openxmlformats.org/officeDocument/2006/relationships/tags" Target="../tags/tag77.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image" Target="../media/image4.png"/><Relationship Id="rId5" Type="http://schemas.openxmlformats.org/officeDocument/2006/relationships/tags" Target="../tags/tag75.xml"/><Relationship Id="rId10" Type="http://schemas.openxmlformats.org/officeDocument/2006/relationships/image" Target="../media/image30.png"/><Relationship Id="rId4" Type="http://schemas.openxmlformats.org/officeDocument/2006/relationships/tags" Target="../tags/tag74.xml"/><Relationship Id="rId9"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tags" Target="../tags/tag80.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image" Target="../media/image1.png"/><Relationship Id="rId11" Type="http://schemas.openxmlformats.org/officeDocument/2006/relationships/image" Target="../media/image6.png"/><Relationship Id="rId5" Type="http://schemas.openxmlformats.org/officeDocument/2006/relationships/notesSlide" Target="../notesSlides/notesSlide21.xml"/><Relationship Id="rId10" Type="http://schemas.openxmlformats.org/officeDocument/2006/relationships/image" Target="../media/image5.png"/><Relationship Id="rId4" Type="http://schemas.openxmlformats.org/officeDocument/2006/relationships/slideLayout" Target="../slideLayouts/slideLayout12.xml"/><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tags" Target="../tags/tag6.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png"/><Relationship Id="rId11" Type="http://schemas.openxmlformats.org/officeDocument/2006/relationships/image" Target="../media/image6.png"/><Relationship Id="rId5" Type="http://schemas.openxmlformats.org/officeDocument/2006/relationships/notesSlide" Target="../notesSlides/notesSlide2.xml"/><Relationship Id="rId10" Type="http://schemas.openxmlformats.org/officeDocument/2006/relationships/image" Target="../media/image5.png"/><Relationship Id="rId4" Type="http://schemas.openxmlformats.org/officeDocument/2006/relationships/slideLayout" Target="../slideLayouts/slideLayout12.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4.pn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4.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1.xml"/><Relationship Id="rId7" Type="http://schemas.openxmlformats.org/officeDocument/2006/relationships/notesSlide" Target="../notesSlides/notesSlide5.xml"/><Relationship Id="rId12" Type="http://schemas.openxmlformats.org/officeDocument/2006/relationships/image" Target="../media/image4.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Layout" Target="../slideLayouts/slideLayout13.xml"/><Relationship Id="rId11" Type="http://schemas.openxmlformats.org/officeDocument/2006/relationships/image" Target="../media/image11.jpg"/><Relationship Id="rId5" Type="http://schemas.openxmlformats.org/officeDocument/2006/relationships/tags" Target="../tags/tag13.xml"/><Relationship Id="rId10" Type="http://schemas.openxmlformats.org/officeDocument/2006/relationships/image" Target="../media/image15.png"/><Relationship Id="rId4" Type="http://schemas.openxmlformats.org/officeDocument/2006/relationships/tags" Target="../tags/tag12.xml"/><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4.png"/><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media/image14.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13.png"/><Relationship Id="rId5" Type="http://schemas.openxmlformats.org/officeDocument/2006/relationships/tags" Target="../tags/tag18.xml"/><Relationship Id="rId10" Type="http://schemas.openxmlformats.org/officeDocument/2006/relationships/chart" Target="../charts/chart1.xml"/><Relationship Id="rId4" Type="http://schemas.openxmlformats.org/officeDocument/2006/relationships/tags" Target="../tags/tag17.xml"/><Relationship Id="rId9"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4.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4.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3424186" y="1674118"/>
            <a:ext cx="4897755" cy="2862322"/>
          </a:xfrm>
          <a:prstGeom prst="rect">
            <a:avLst/>
          </a:prstGeom>
          <a:noFill/>
        </p:spPr>
        <p:txBody>
          <a:bodyPr wrap="square" rtlCol="0">
            <a:spAutoFit/>
          </a:bodyPr>
          <a:lstStyle/>
          <a:p>
            <a:pPr algn="ctr"/>
            <a:r>
              <a:rPr lang="en-US" altLang="zh-CN" sz="18000" b="1" dirty="0">
                <a:latin typeface="汉仪喵魂体W" panose="00020600040101010101" pitchFamily="18" charset="-122"/>
                <a:ea typeface="汉仪喵魂体W" panose="00020600040101010101" pitchFamily="18" charset="-122"/>
              </a:rPr>
              <a:t>S</a:t>
            </a:r>
            <a:r>
              <a:rPr lang="en-US" altLang="zh-CN" sz="7200" b="1" dirty="0">
                <a:latin typeface="汉仪喵魂体W" panose="00020600040101010101" pitchFamily="18" charset="-122"/>
                <a:ea typeface="汉仪喵魂体W" panose="00020600040101010101" pitchFamily="18" charset="-122"/>
              </a:rPr>
              <a:t>UMMER</a:t>
            </a:r>
          </a:p>
        </p:txBody>
      </p:sp>
      <p:pic>
        <p:nvPicPr>
          <p:cNvPr id="19" name="图片 18" descr="菠萝"/>
          <p:cNvPicPr>
            <a:picLocks noChangeAspect="1"/>
          </p:cNvPicPr>
          <p:nvPr/>
        </p:nvPicPr>
        <p:blipFill>
          <a:blip r:embed="rId8"/>
          <a:stretch>
            <a:fillRect/>
          </a:stretch>
        </p:blipFill>
        <p:spPr>
          <a:xfrm>
            <a:off x="1226185" y="616585"/>
            <a:ext cx="570865" cy="963930"/>
          </a:xfrm>
          <a:prstGeom prst="rect">
            <a:avLst/>
          </a:prstGeom>
        </p:spPr>
      </p:pic>
      <p:pic>
        <p:nvPicPr>
          <p:cNvPr id="7" name="图片 6" descr="西瓜"/>
          <p:cNvPicPr>
            <a:picLocks noChangeAspect="1"/>
          </p:cNvPicPr>
          <p:nvPr/>
        </p:nvPicPr>
        <p:blipFill>
          <a:blip r:embed="rId9"/>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10"/>
          <a:stretch>
            <a:fillRect/>
          </a:stretch>
        </p:blipFill>
        <p:spPr>
          <a:xfrm>
            <a:off x="9624744" y="2342515"/>
            <a:ext cx="621665" cy="786130"/>
          </a:xfrm>
          <a:prstGeom prst="rect">
            <a:avLst/>
          </a:prstGeom>
        </p:spPr>
      </p:pic>
      <p:pic>
        <p:nvPicPr>
          <p:cNvPr id="9" name="图片 8" descr="西瓜"/>
          <p:cNvPicPr>
            <a:picLocks noChangeAspect="1"/>
          </p:cNvPicPr>
          <p:nvPr/>
        </p:nvPicPr>
        <p:blipFill>
          <a:blip r:embed="rId9"/>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11"/>
          <a:stretch>
            <a:fillRect/>
          </a:stretch>
        </p:blipFill>
        <p:spPr>
          <a:xfrm>
            <a:off x="8150337" y="2318125"/>
            <a:ext cx="859155" cy="804545"/>
          </a:xfrm>
          <a:prstGeom prst="rect">
            <a:avLst/>
          </a:prstGeom>
        </p:spPr>
      </p:pic>
      <p:pic>
        <p:nvPicPr>
          <p:cNvPr id="20" name="图片 19" descr="椰子"/>
          <p:cNvPicPr>
            <a:picLocks noChangeAspect="1"/>
          </p:cNvPicPr>
          <p:nvPr/>
        </p:nvPicPr>
        <p:blipFill>
          <a:blip r:embed="rId10"/>
          <a:stretch>
            <a:fillRect/>
          </a:stretch>
        </p:blipFill>
        <p:spPr>
          <a:xfrm rot="19200000">
            <a:off x="3140894" y="5163927"/>
            <a:ext cx="514350" cy="650875"/>
          </a:xfrm>
          <a:prstGeom prst="rect">
            <a:avLst/>
          </a:prstGeom>
        </p:spPr>
      </p:pic>
      <p:pic>
        <p:nvPicPr>
          <p:cNvPr id="21" name="图片 20" descr="西瓜"/>
          <p:cNvPicPr>
            <a:picLocks noChangeAspect="1"/>
          </p:cNvPicPr>
          <p:nvPr/>
        </p:nvPicPr>
        <p:blipFill>
          <a:blip r:embed="rId9"/>
          <a:stretch>
            <a:fillRect/>
          </a:stretch>
        </p:blipFill>
        <p:spPr>
          <a:xfrm>
            <a:off x="7214688" y="5411485"/>
            <a:ext cx="531495" cy="468630"/>
          </a:xfrm>
          <a:prstGeom prst="rect">
            <a:avLst/>
          </a:prstGeom>
        </p:spPr>
      </p:pic>
      <p:pic>
        <p:nvPicPr>
          <p:cNvPr id="22" name="图片 21" descr="太阳"/>
          <p:cNvPicPr>
            <a:picLocks noChangeAspect="1"/>
          </p:cNvPicPr>
          <p:nvPr/>
        </p:nvPicPr>
        <p:blipFill>
          <a:blip r:embed="rId11"/>
          <a:stretch>
            <a:fillRect/>
          </a:stretch>
        </p:blipFill>
        <p:spPr>
          <a:xfrm>
            <a:off x="11133455" y="1317625"/>
            <a:ext cx="661670" cy="619760"/>
          </a:xfrm>
          <a:prstGeom prst="rect">
            <a:avLst/>
          </a:prstGeom>
        </p:spPr>
      </p:pic>
      <p:sp>
        <p:nvSpPr>
          <p:cNvPr id="3" name="文本框 2"/>
          <p:cNvSpPr txBox="1"/>
          <p:nvPr/>
        </p:nvSpPr>
        <p:spPr>
          <a:xfrm>
            <a:off x="4995177" y="2603480"/>
            <a:ext cx="4014315" cy="646331"/>
          </a:xfrm>
          <a:prstGeom prst="rect">
            <a:avLst/>
          </a:prstGeom>
          <a:noFill/>
        </p:spPr>
        <p:txBody>
          <a:bodyPr wrap="square" rtlCol="0">
            <a:spAutoFit/>
          </a:bodyPr>
          <a:lstStyle/>
          <a:p>
            <a:r>
              <a:rPr lang="zh-CN" altLang="en-US" sz="3600" b="1" dirty="0">
                <a:solidFill>
                  <a:srgbClr val="61C0E2"/>
                </a:solidFill>
                <a:latin typeface="汉仪喵魂体W" panose="00020600040101010101" pitchFamily="18" charset="-122"/>
                <a:ea typeface="汉仪喵魂体W" panose="00020600040101010101" pitchFamily="18" charset="-122"/>
              </a:rPr>
              <a:t>清新夏日通用模板</a:t>
            </a:r>
          </a:p>
        </p:txBody>
      </p:sp>
      <p:pic>
        <p:nvPicPr>
          <p:cNvPr id="24" name="图片 23" descr="菠萝"/>
          <p:cNvPicPr>
            <a:picLocks noChangeAspect="1"/>
          </p:cNvPicPr>
          <p:nvPr/>
        </p:nvPicPr>
        <p:blipFill>
          <a:blip r:embed="rId8"/>
          <a:stretch>
            <a:fillRect/>
          </a:stretch>
        </p:blipFill>
        <p:spPr>
          <a:xfrm>
            <a:off x="7894320" y="842010"/>
            <a:ext cx="436880" cy="738505"/>
          </a:xfrm>
          <a:prstGeom prst="rect">
            <a:avLst/>
          </a:prstGeom>
        </p:spPr>
      </p:pic>
      <p:pic>
        <p:nvPicPr>
          <p:cNvPr id="25" name="图片 24" descr="椰子"/>
          <p:cNvPicPr>
            <a:picLocks noChangeAspect="1"/>
          </p:cNvPicPr>
          <p:nvPr/>
        </p:nvPicPr>
        <p:blipFill>
          <a:blip r:embed="rId10"/>
          <a:stretch>
            <a:fillRect/>
          </a:stretch>
        </p:blipFill>
        <p:spPr>
          <a:xfrm rot="3300000">
            <a:off x="4161155" y="721360"/>
            <a:ext cx="455295" cy="575945"/>
          </a:xfrm>
          <a:prstGeom prst="rect">
            <a:avLst/>
          </a:prstGeom>
        </p:spPr>
      </p:pic>
      <p:pic>
        <p:nvPicPr>
          <p:cNvPr id="26" name="图片 25">
            <a:extLst>
              <a:ext uri="{FF2B5EF4-FFF2-40B4-BE49-F238E27FC236}">
                <a16:creationId xmlns:a16="http://schemas.microsoft.com/office/drawing/2014/main" id="{858EC055-A470-4E0D-93CD-95CD6E6F18A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98198" y="2079248"/>
            <a:ext cx="856616" cy="1764483"/>
          </a:xfrm>
          <a:prstGeom prst="rect">
            <a:avLst/>
          </a:prstGeom>
        </p:spPr>
      </p:pic>
      <p:pic>
        <p:nvPicPr>
          <p:cNvPr id="27" name="图片 26">
            <a:extLst>
              <a:ext uri="{FF2B5EF4-FFF2-40B4-BE49-F238E27FC236}">
                <a16:creationId xmlns:a16="http://schemas.microsoft.com/office/drawing/2014/main" id="{A3466AF6-2B74-44E6-A0E2-8BDE484FBE3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418339" flipH="1">
            <a:off x="10860426" y="3754946"/>
            <a:ext cx="586134" cy="675462"/>
          </a:xfrm>
          <a:prstGeom prst="rect">
            <a:avLst/>
          </a:prstGeom>
        </p:spPr>
      </p:pic>
      <p:pic>
        <p:nvPicPr>
          <p:cNvPr id="29" name="图片 28" descr="菠萝">
            <a:extLst>
              <a:ext uri="{FF2B5EF4-FFF2-40B4-BE49-F238E27FC236}">
                <a16:creationId xmlns:a16="http://schemas.microsoft.com/office/drawing/2014/main" id="{09C9782F-8244-4C7C-82EB-00416548B8E3}"/>
              </a:ext>
            </a:extLst>
          </p:cNvPr>
          <p:cNvPicPr>
            <a:picLocks noChangeAspect="1"/>
          </p:cNvPicPr>
          <p:nvPr/>
        </p:nvPicPr>
        <p:blipFill>
          <a:blip r:embed="rId8"/>
          <a:stretch>
            <a:fillRect/>
          </a:stretch>
        </p:blipFill>
        <p:spPr>
          <a:xfrm>
            <a:off x="10531156" y="5645800"/>
            <a:ext cx="436880" cy="738505"/>
          </a:xfrm>
          <a:prstGeom prst="rect">
            <a:avLst/>
          </a:prstGeom>
        </p:spPr>
      </p:pic>
      <p:grpSp>
        <p:nvGrpSpPr>
          <p:cNvPr id="35" name="组合 34">
            <a:extLst>
              <a:ext uri="{FF2B5EF4-FFF2-40B4-BE49-F238E27FC236}">
                <a16:creationId xmlns:a16="http://schemas.microsoft.com/office/drawing/2014/main" id="{2B91F98A-8F70-4EEB-ABEF-2271E9276F41}"/>
              </a:ext>
            </a:extLst>
          </p:cNvPr>
          <p:cNvGrpSpPr/>
          <p:nvPr/>
        </p:nvGrpSpPr>
        <p:grpSpPr>
          <a:xfrm>
            <a:off x="2800741" y="3822939"/>
            <a:ext cx="5714242" cy="543452"/>
            <a:chOff x="2905312" y="3359817"/>
            <a:chExt cx="6456879" cy="543452"/>
          </a:xfrm>
        </p:grpSpPr>
        <p:cxnSp>
          <p:nvCxnSpPr>
            <p:cNvPr id="36" name="PA_直接连接符 27">
              <a:extLst>
                <a:ext uri="{FF2B5EF4-FFF2-40B4-BE49-F238E27FC236}">
                  <a16:creationId xmlns:a16="http://schemas.microsoft.com/office/drawing/2014/main" id="{1697116B-230F-4557-88C7-7B54231D9BDE}"/>
                </a:ext>
              </a:extLst>
            </p:cNvPr>
            <p:cNvCxnSpPr>
              <a:cxnSpLocks/>
            </p:cNvCxnSpPr>
            <p:nvPr>
              <p:custDataLst>
                <p:tags r:id="rId3"/>
              </p:custDataLst>
            </p:nvPr>
          </p:nvCxnSpPr>
          <p:spPr>
            <a:xfrm flipH="1">
              <a:off x="3291058" y="3617913"/>
              <a:ext cx="6071133" cy="0"/>
            </a:xfrm>
            <a:prstGeom prst="line">
              <a:avLst/>
            </a:prstGeom>
            <a:ln w="38100">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nvGrpSpPr>
            <p:cNvPr id="37" name="PA_组合 39">
              <a:extLst>
                <a:ext uri="{FF2B5EF4-FFF2-40B4-BE49-F238E27FC236}">
                  <a16:creationId xmlns:a16="http://schemas.microsoft.com/office/drawing/2014/main" id="{7605A5B6-946F-4CB3-9F9D-AE009BA0F8E1}"/>
                </a:ext>
              </a:extLst>
            </p:cNvPr>
            <p:cNvGrpSpPr/>
            <p:nvPr>
              <p:custDataLst>
                <p:tags r:id="rId4"/>
              </p:custDataLst>
            </p:nvPr>
          </p:nvGrpSpPr>
          <p:grpSpPr>
            <a:xfrm>
              <a:off x="2905312" y="3359817"/>
              <a:ext cx="907025" cy="543452"/>
              <a:chOff x="5710253" y="6309571"/>
              <a:chExt cx="907025" cy="543452"/>
            </a:xfrm>
          </p:grpSpPr>
          <p:sp>
            <p:nvSpPr>
              <p:cNvPr id="38" name="任意多边形: 形状 37">
                <a:extLst>
                  <a:ext uri="{FF2B5EF4-FFF2-40B4-BE49-F238E27FC236}">
                    <a16:creationId xmlns:a16="http://schemas.microsoft.com/office/drawing/2014/main" id="{E81E17BB-7F9D-45C3-A7C5-A0BBEDE0E02C}"/>
                  </a:ext>
                </a:extLst>
              </p:cNvPr>
              <p:cNvSpPr/>
              <p:nvPr/>
            </p:nvSpPr>
            <p:spPr>
              <a:xfrm>
                <a:off x="5710253" y="6309571"/>
                <a:ext cx="907025" cy="543452"/>
              </a:xfrm>
              <a:custGeom>
                <a:avLst/>
                <a:gdLst/>
                <a:ahLst/>
                <a:cxnLst/>
                <a:rect l="0" t="0" r="0" b="0"/>
                <a:pathLst>
                  <a:path w="907025" h="543452">
                    <a:moveTo>
                      <a:pt x="0" y="0"/>
                    </a:moveTo>
                    <a:lnTo>
                      <a:pt x="907024" y="0"/>
                    </a:lnTo>
                    <a:lnTo>
                      <a:pt x="907024" y="543451"/>
                    </a:lnTo>
                    <a:lnTo>
                      <a:pt x="0" y="54345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A_Graphic 33">
                <a:extLst>
                  <a:ext uri="{FF2B5EF4-FFF2-40B4-BE49-F238E27FC236}">
                    <a16:creationId xmlns:a16="http://schemas.microsoft.com/office/drawing/2014/main" id="{2612C82C-42D1-4412-99EF-63735BB99A39}"/>
                  </a:ext>
                </a:extLst>
              </p:cNvPr>
              <p:cNvPicPr>
                <a:picLocks noChangeAspect="1"/>
              </p:cNvPicPr>
              <p:nvPr>
                <p:custDataLst>
                  <p:tags r:id="rId5"/>
                </p:custDataLst>
              </p:nvPr>
            </p:nvPicPr>
            <p:blipFill>
              <a:blip r:embed="rId14">
                <a:extLst>
                  <a:ext uri="{96DAC541-7B7A-43D3-8B79-37D633B846F1}">
                    <asvg:svgBlip xmlns:asvg="http://schemas.microsoft.com/office/drawing/2016/SVG/main" xmlns="" r:embed="rId15"/>
                  </a:ext>
                </a:extLst>
              </a:blip>
              <a:stretch>
                <a:fillRect/>
              </a:stretch>
            </p:blipFill>
            <p:spPr>
              <a:xfrm rot="16200000" flipH="1">
                <a:off x="5692656" y="6327169"/>
                <a:ext cx="516192" cy="480997"/>
              </a:xfrm>
              <a:prstGeom prst="rect">
                <a:avLst/>
              </a:prstGeom>
            </p:spPr>
          </p:pic>
        </p:grpSp>
      </p:grpSp>
      <p:pic>
        <p:nvPicPr>
          <p:cNvPr id="2" name="非常可爱小清新卡通欢快">
            <a:hlinkClick r:id="" action="ppaction://media"/>
            <a:extLst>
              <a:ext uri="{FF2B5EF4-FFF2-40B4-BE49-F238E27FC236}">
                <a16:creationId xmlns:a16="http://schemas.microsoft.com/office/drawing/2014/main" id="{8E444F04-B3FF-40FA-83BA-B2C7AA237AA1}"/>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5263463" y="-1047750"/>
            <a:ext cx="609600" cy="609600"/>
          </a:xfrm>
          <a:prstGeom prst="rect">
            <a:avLst/>
          </a:prstGeom>
        </p:spPr>
      </p:pic>
    </p:spTree>
    <p:extLst>
      <p:ext uri="{BB962C8B-B14F-4D97-AF65-F5344CB8AC3E}">
        <p14:creationId xmlns:p14="http://schemas.microsoft.com/office/powerpoint/2010/main" val="8771579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53"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3"/>
                                        </p:tgtEl>
                                        <p:attrNameLst>
                                          <p:attrName>ppt_y</p:attrName>
                                        </p:attrNameLst>
                                      </p:cBhvr>
                                      <p:tavLst>
                                        <p:tav tm="0">
                                          <p:val>
                                            <p:strVal val="#ppt_y"/>
                                          </p:val>
                                        </p:tav>
                                        <p:tav tm="100000">
                                          <p:val>
                                            <p:strVal val="#ppt_y"/>
                                          </p:val>
                                        </p:tav>
                                      </p:tavLst>
                                    </p:anim>
                                    <p:anim calcmode="lin" valueType="num">
                                      <p:cBhvr>
                                        <p:cTn id="5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3"/>
                                        </p:tgtEl>
                                      </p:cBhvr>
                                    </p:animEffect>
                                  </p:childTnLst>
                                </p:cTn>
                              </p:par>
                            </p:childTnLst>
                          </p:cTn>
                        </p:par>
                        <p:par>
                          <p:cTn id="59" fill="hold">
                            <p:stCondLst>
                              <p:cond delay="1250"/>
                            </p:stCondLst>
                            <p:childTnLst>
                              <p:par>
                                <p:cTn id="60" presetID="29" presetClass="entr" presetSubtype="0" fill="hold" grpId="1"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p:cTn id="62" dur="500" fill="hold"/>
                                        <p:tgtEl>
                                          <p:spTgt spid="3"/>
                                        </p:tgtEl>
                                        <p:attrNameLst>
                                          <p:attrName>ppt_x</p:attrName>
                                        </p:attrNameLst>
                                      </p:cBhvr>
                                      <p:tavLst>
                                        <p:tav tm="0">
                                          <p:val>
                                            <p:strVal val="#ppt_x-.2"/>
                                          </p:val>
                                        </p:tav>
                                        <p:tav tm="100000">
                                          <p:val>
                                            <p:strVal val="#ppt_x"/>
                                          </p:val>
                                        </p:tav>
                                      </p:tavLst>
                                    </p:anim>
                                    <p:anim calcmode="lin" valueType="num">
                                      <p:cBhvr>
                                        <p:cTn id="63"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4" dur="500"/>
                                        <p:tgtEl>
                                          <p:spTgt spid="3"/>
                                        </p:tgtEl>
                                      </p:cBhvr>
                                    </p:animEffect>
                                  </p:childTnLst>
                                </p:cTn>
                              </p:par>
                            </p:childTnLst>
                          </p:cTn>
                        </p:par>
                        <p:par>
                          <p:cTn id="65" fill="hold">
                            <p:stCondLst>
                              <p:cond delay="1750"/>
                            </p:stCondLst>
                            <p:childTnLst>
                              <p:par>
                                <p:cTn id="66" presetID="35" presetClass="entr" presetSubtype="0"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anim calcmode="lin" valueType="num">
                                      <p:cBhvr>
                                        <p:cTn id="69" dur="500" fill="hold"/>
                                        <p:tgtEl>
                                          <p:spTgt spid="10"/>
                                        </p:tgtEl>
                                        <p:attrNameLst>
                                          <p:attrName>style.rotation</p:attrName>
                                        </p:attrNameLst>
                                      </p:cBhvr>
                                      <p:tavLst>
                                        <p:tav tm="0">
                                          <p:val>
                                            <p:fltVal val="720"/>
                                          </p:val>
                                        </p:tav>
                                        <p:tav tm="100000">
                                          <p:val>
                                            <p:fltVal val="0"/>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 calcmode="lin" valueType="num">
                                      <p:cBhvr>
                                        <p:cTn id="71" dur="500" fill="hold"/>
                                        <p:tgtEl>
                                          <p:spTgt spid="10"/>
                                        </p:tgtEl>
                                        <p:attrNameLst>
                                          <p:attrName>ppt_w</p:attrName>
                                        </p:attrNameLst>
                                      </p:cBhvr>
                                      <p:tavLst>
                                        <p:tav tm="0">
                                          <p:val>
                                            <p:fltVal val="0"/>
                                          </p:val>
                                        </p:tav>
                                        <p:tav tm="100000">
                                          <p:val>
                                            <p:strVal val="#ppt_w"/>
                                          </p:val>
                                        </p:tav>
                                      </p:tavLst>
                                    </p:anim>
                                  </p:childTnLst>
                                </p:cTn>
                              </p:par>
                              <p:par>
                                <p:cTn id="72" presetID="35"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anim calcmode="lin" valueType="num">
                                      <p:cBhvr>
                                        <p:cTn id="75" dur="500" fill="hold"/>
                                        <p:tgtEl>
                                          <p:spTgt spid="22"/>
                                        </p:tgtEl>
                                        <p:attrNameLst>
                                          <p:attrName>style.rotation</p:attrName>
                                        </p:attrNameLst>
                                      </p:cBhvr>
                                      <p:tavLst>
                                        <p:tav tm="0">
                                          <p:val>
                                            <p:fltVal val="720"/>
                                          </p:val>
                                        </p:tav>
                                        <p:tav tm="100000">
                                          <p:val>
                                            <p:fltVal val="0"/>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ppt_w</p:attrName>
                                        </p:attrNameLst>
                                      </p:cBhvr>
                                      <p:tavLst>
                                        <p:tav tm="0">
                                          <p:val>
                                            <p:fltVal val="0"/>
                                          </p:val>
                                        </p:tav>
                                        <p:tav tm="100000">
                                          <p:val>
                                            <p:strVal val="#ppt_w"/>
                                          </p:val>
                                        </p:tav>
                                      </p:tavLst>
                                    </p:anim>
                                  </p:childTnLst>
                                </p:cTn>
                              </p:par>
                            </p:childTnLst>
                          </p:cTn>
                        </p:par>
                        <p:par>
                          <p:cTn id="78" fill="hold">
                            <p:stCondLst>
                              <p:cond delay="2250"/>
                            </p:stCondLst>
                            <p:childTnLst>
                              <p:par>
                                <p:cTn id="79" presetID="42" presetClass="entr" presetSubtype="0"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left)">
                                      <p:cBhvr>
                                        <p:cTn id="88" dur="500"/>
                                        <p:tgtEl>
                                          <p:spTgt spid="35"/>
                                        </p:tgtEl>
                                      </p:cBhvr>
                                    </p:animEffect>
                                  </p:childTnLst>
                                </p:cTn>
                              </p:par>
                            </p:childTnLst>
                          </p:cTn>
                        </p:par>
                        <p:par>
                          <p:cTn id="89" fill="hold">
                            <p:stCondLst>
                              <p:cond delay="500"/>
                            </p:stCondLst>
                            <p:childTnLst>
                              <p:par>
                                <p:cTn id="90" presetID="1" presetClass="mediacall" presetSubtype="0" fill="hold" nodeType="afterEffect">
                                  <p:stCondLst>
                                    <p:cond delay="0"/>
                                  </p:stCondLst>
                                  <p:childTnLst>
                                    <p:cmd type="call" cmd="playFrom(0.0)">
                                      <p:cBhvr>
                                        <p:cTn id="91"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2" repeatCount="indefinite" fill="remove" display="0">
                  <p:stCondLst>
                    <p:cond delay="indefinite"/>
                  </p:stCondLst>
                  <p:endCondLst>
                    <p:cond evt="onStopAudio" delay="0">
                      <p:tgtEl>
                        <p:sldTgt/>
                      </p:tgtEl>
                    </p:cond>
                  </p:endCondLst>
                </p:cTn>
                <p:tgtEl>
                  <p:spTgt spid="2"/>
                </p:tgtEl>
              </p:cMediaNode>
            </p:audio>
          </p:childTnLst>
        </p:cTn>
      </p:par>
    </p:tnLst>
    <p:bldLst>
      <p:bldP spid="23" grpId="0"/>
      <p:bldP spid="3" grpId="0"/>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3264873" y="1858252"/>
            <a:ext cx="5488254" cy="2862322"/>
          </a:xfrm>
          <a:prstGeom prst="rect">
            <a:avLst/>
          </a:prstGeom>
          <a:noFill/>
        </p:spPr>
        <p:txBody>
          <a:bodyPr wrap="square" rtlCol="0">
            <a:spAutoFit/>
          </a:bodyPr>
          <a:lstStyle/>
          <a:p>
            <a:pPr algn="ctr"/>
            <a:r>
              <a:rPr lang="en-US" altLang="zh-CN" sz="18000" b="1" dirty="0">
                <a:latin typeface="汉仪喵魂体W" panose="00020600040101010101" pitchFamily="18" charset="-122"/>
                <a:ea typeface="汉仪喵魂体W" panose="00020600040101010101" pitchFamily="18" charset="-122"/>
              </a:rPr>
              <a:t>P</a:t>
            </a:r>
            <a:r>
              <a:rPr lang="en-US" altLang="zh-CN" sz="7200" b="1" dirty="0">
                <a:latin typeface="汉仪喵魂体W" panose="00020600040101010101" pitchFamily="18" charset="-122"/>
                <a:ea typeface="汉仪喵魂体W" panose="00020600040101010101" pitchFamily="18" charset="-122"/>
              </a:rPr>
              <a:t>ART·02</a:t>
            </a:r>
          </a:p>
        </p:txBody>
      </p:sp>
      <p:pic>
        <p:nvPicPr>
          <p:cNvPr id="19" name="图片 18" descr="菠萝"/>
          <p:cNvPicPr>
            <a:picLocks noChangeAspect="1"/>
          </p:cNvPicPr>
          <p:nvPr/>
        </p:nvPicPr>
        <p:blipFill>
          <a:blip r:embed="rId6"/>
          <a:stretch>
            <a:fillRect/>
          </a:stretch>
        </p:blipFill>
        <p:spPr>
          <a:xfrm>
            <a:off x="1226185" y="616585"/>
            <a:ext cx="570865" cy="963930"/>
          </a:xfrm>
          <a:prstGeom prst="rect">
            <a:avLst/>
          </a:prstGeom>
        </p:spPr>
      </p:pic>
      <p:pic>
        <p:nvPicPr>
          <p:cNvPr id="7" name="图片 6" descr="西瓜"/>
          <p:cNvPicPr>
            <a:picLocks noChangeAspect="1"/>
          </p:cNvPicPr>
          <p:nvPr/>
        </p:nvPicPr>
        <p:blipFill>
          <a:blip r:embed="rId7"/>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8"/>
          <a:stretch>
            <a:fillRect/>
          </a:stretch>
        </p:blipFill>
        <p:spPr>
          <a:xfrm>
            <a:off x="9624744" y="2342515"/>
            <a:ext cx="621665" cy="786130"/>
          </a:xfrm>
          <a:prstGeom prst="rect">
            <a:avLst/>
          </a:prstGeom>
        </p:spPr>
      </p:pic>
      <p:pic>
        <p:nvPicPr>
          <p:cNvPr id="9" name="图片 8" descr="西瓜"/>
          <p:cNvPicPr>
            <a:picLocks noChangeAspect="1"/>
          </p:cNvPicPr>
          <p:nvPr/>
        </p:nvPicPr>
        <p:blipFill>
          <a:blip r:embed="rId7"/>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9"/>
          <a:stretch>
            <a:fillRect/>
          </a:stretch>
        </p:blipFill>
        <p:spPr>
          <a:xfrm>
            <a:off x="8150337" y="2318125"/>
            <a:ext cx="859155" cy="804545"/>
          </a:xfrm>
          <a:prstGeom prst="rect">
            <a:avLst/>
          </a:prstGeom>
        </p:spPr>
      </p:pic>
      <p:pic>
        <p:nvPicPr>
          <p:cNvPr id="20" name="图片 19" descr="椰子"/>
          <p:cNvPicPr>
            <a:picLocks noChangeAspect="1"/>
          </p:cNvPicPr>
          <p:nvPr/>
        </p:nvPicPr>
        <p:blipFill>
          <a:blip r:embed="rId8"/>
          <a:stretch>
            <a:fillRect/>
          </a:stretch>
        </p:blipFill>
        <p:spPr>
          <a:xfrm rot="19200000">
            <a:off x="3140894" y="5163927"/>
            <a:ext cx="514350" cy="650875"/>
          </a:xfrm>
          <a:prstGeom prst="rect">
            <a:avLst/>
          </a:prstGeom>
        </p:spPr>
      </p:pic>
      <p:pic>
        <p:nvPicPr>
          <p:cNvPr id="21" name="图片 20" descr="西瓜"/>
          <p:cNvPicPr>
            <a:picLocks noChangeAspect="1"/>
          </p:cNvPicPr>
          <p:nvPr/>
        </p:nvPicPr>
        <p:blipFill>
          <a:blip r:embed="rId7"/>
          <a:stretch>
            <a:fillRect/>
          </a:stretch>
        </p:blipFill>
        <p:spPr>
          <a:xfrm>
            <a:off x="7214688" y="5411485"/>
            <a:ext cx="531495" cy="468630"/>
          </a:xfrm>
          <a:prstGeom prst="rect">
            <a:avLst/>
          </a:prstGeom>
        </p:spPr>
      </p:pic>
      <p:pic>
        <p:nvPicPr>
          <p:cNvPr id="22" name="图片 21" descr="太阳"/>
          <p:cNvPicPr>
            <a:picLocks noChangeAspect="1"/>
          </p:cNvPicPr>
          <p:nvPr/>
        </p:nvPicPr>
        <p:blipFill>
          <a:blip r:embed="rId9"/>
          <a:stretch>
            <a:fillRect/>
          </a:stretch>
        </p:blipFill>
        <p:spPr>
          <a:xfrm>
            <a:off x="11133455" y="1317625"/>
            <a:ext cx="661670" cy="619760"/>
          </a:xfrm>
          <a:prstGeom prst="rect">
            <a:avLst/>
          </a:prstGeom>
        </p:spPr>
      </p:pic>
      <p:sp>
        <p:nvSpPr>
          <p:cNvPr id="3" name="文本框 2"/>
          <p:cNvSpPr txBox="1"/>
          <p:nvPr/>
        </p:nvSpPr>
        <p:spPr>
          <a:xfrm>
            <a:off x="4995177" y="2603480"/>
            <a:ext cx="4373202" cy="646331"/>
          </a:xfrm>
          <a:prstGeom prst="rect">
            <a:avLst/>
          </a:prstGeom>
          <a:noFill/>
        </p:spPr>
        <p:txBody>
          <a:bodyPr wrap="square" rtlCol="0">
            <a:spAutoFit/>
          </a:bodyPr>
          <a:lstStyle/>
          <a:p>
            <a:r>
              <a:rPr lang="zh-CN" altLang="en-US" sz="3600" b="1" dirty="0">
                <a:solidFill>
                  <a:srgbClr val="61C0E2"/>
                </a:solidFill>
                <a:latin typeface="汉仪喵魂体W" panose="00020600040101010101" pitchFamily="18" charset="-122"/>
                <a:ea typeface="汉仪喵魂体W" panose="00020600040101010101" pitchFamily="18" charset="-122"/>
              </a:rPr>
              <a:t>点击此处添加标题</a:t>
            </a:r>
          </a:p>
        </p:txBody>
      </p:sp>
      <p:pic>
        <p:nvPicPr>
          <p:cNvPr id="24" name="图片 23" descr="菠萝"/>
          <p:cNvPicPr>
            <a:picLocks noChangeAspect="1"/>
          </p:cNvPicPr>
          <p:nvPr/>
        </p:nvPicPr>
        <p:blipFill>
          <a:blip r:embed="rId6"/>
          <a:stretch>
            <a:fillRect/>
          </a:stretch>
        </p:blipFill>
        <p:spPr>
          <a:xfrm>
            <a:off x="7894320" y="842010"/>
            <a:ext cx="436880" cy="738505"/>
          </a:xfrm>
          <a:prstGeom prst="rect">
            <a:avLst/>
          </a:prstGeom>
        </p:spPr>
      </p:pic>
      <p:pic>
        <p:nvPicPr>
          <p:cNvPr id="25" name="图片 24" descr="椰子"/>
          <p:cNvPicPr>
            <a:picLocks noChangeAspect="1"/>
          </p:cNvPicPr>
          <p:nvPr/>
        </p:nvPicPr>
        <p:blipFill>
          <a:blip r:embed="rId8"/>
          <a:stretch>
            <a:fillRect/>
          </a:stretch>
        </p:blipFill>
        <p:spPr>
          <a:xfrm rot="3300000">
            <a:off x="4161155" y="721360"/>
            <a:ext cx="455295" cy="575945"/>
          </a:xfrm>
          <a:prstGeom prst="rect">
            <a:avLst/>
          </a:prstGeom>
        </p:spPr>
      </p:pic>
      <p:pic>
        <p:nvPicPr>
          <p:cNvPr id="26" name="图片 25">
            <a:extLst>
              <a:ext uri="{FF2B5EF4-FFF2-40B4-BE49-F238E27FC236}">
                <a16:creationId xmlns:a16="http://schemas.microsoft.com/office/drawing/2014/main" id="{858EC055-A470-4E0D-93CD-95CD6E6F18A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98198" y="2079248"/>
            <a:ext cx="856616" cy="1764483"/>
          </a:xfrm>
          <a:prstGeom prst="rect">
            <a:avLst/>
          </a:prstGeom>
        </p:spPr>
      </p:pic>
      <p:pic>
        <p:nvPicPr>
          <p:cNvPr id="27" name="图片 26">
            <a:extLst>
              <a:ext uri="{FF2B5EF4-FFF2-40B4-BE49-F238E27FC236}">
                <a16:creationId xmlns:a16="http://schemas.microsoft.com/office/drawing/2014/main" id="{A3466AF6-2B74-44E6-A0E2-8BDE484FBE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418339" flipH="1">
            <a:off x="10860426" y="3754946"/>
            <a:ext cx="586134" cy="675462"/>
          </a:xfrm>
          <a:prstGeom prst="rect">
            <a:avLst/>
          </a:prstGeom>
        </p:spPr>
      </p:pic>
      <p:pic>
        <p:nvPicPr>
          <p:cNvPr id="29" name="图片 28" descr="菠萝">
            <a:extLst>
              <a:ext uri="{FF2B5EF4-FFF2-40B4-BE49-F238E27FC236}">
                <a16:creationId xmlns:a16="http://schemas.microsoft.com/office/drawing/2014/main" id="{09C9782F-8244-4C7C-82EB-00416548B8E3}"/>
              </a:ext>
            </a:extLst>
          </p:cNvPr>
          <p:cNvPicPr>
            <a:picLocks noChangeAspect="1"/>
          </p:cNvPicPr>
          <p:nvPr/>
        </p:nvPicPr>
        <p:blipFill>
          <a:blip r:embed="rId6"/>
          <a:stretch>
            <a:fillRect/>
          </a:stretch>
        </p:blipFill>
        <p:spPr>
          <a:xfrm>
            <a:off x="10531156" y="5645800"/>
            <a:ext cx="436880" cy="738505"/>
          </a:xfrm>
          <a:prstGeom prst="rect">
            <a:avLst/>
          </a:prstGeom>
        </p:spPr>
      </p:pic>
      <p:grpSp>
        <p:nvGrpSpPr>
          <p:cNvPr id="35" name="组合 34">
            <a:extLst>
              <a:ext uri="{FF2B5EF4-FFF2-40B4-BE49-F238E27FC236}">
                <a16:creationId xmlns:a16="http://schemas.microsoft.com/office/drawing/2014/main" id="{2B91F98A-8F70-4EEB-ABEF-2271E9276F41}"/>
              </a:ext>
            </a:extLst>
          </p:cNvPr>
          <p:cNvGrpSpPr/>
          <p:nvPr/>
        </p:nvGrpSpPr>
        <p:grpSpPr>
          <a:xfrm>
            <a:off x="2800741" y="3822939"/>
            <a:ext cx="5714242" cy="543452"/>
            <a:chOff x="2905312" y="3359817"/>
            <a:chExt cx="6456879" cy="543452"/>
          </a:xfrm>
        </p:grpSpPr>
        <p:cxnSp>
          <p:nvCxnSpPr>
            <p:cNvPr id="36" name="PA_直接连接符 27">
              <a:extLst>
                <a:ext uri="{FF2B5EF4-FFF2-40B4-BE49-F238E27FC236}">
                  <a16:creationId xmlns:a16="http://schemas.microsoft.com/office/drawing/2014/main" id="{1697116B-230F-4557-88C7-7B54231D9BDE}"/>
                </a:ext>
              </a:extLst>
            </p:cNvPr>
            <p:cNvCxnSpPr>
              <a:cxnSpLocks/>
            </p:cNvCxnSpPr>
            <p:nvPr>
              <p:custDataLst>
                <p:tags r:id="rId1"/>
              </p:custDataLst>
            </p:nvPr>
          </p:nvCxnSpPr>
          <p:spPr>
            <a:xfrm flipH="1">
              <a:off x="3291058" y="3617913"/>
              <a:ext cx="6071133" cy="0"/>
            </a:xfrm>
            <a:prstGeom prst="line">
              <a:avLst/>
            </a:prstGeom>
            <a:ln w="38100">
              <a:solidFill>
                <a:srgbClr val="61C0E2"/>
              </a:solidFill>
              <a:prstDash val="sysDot"/>
            </a:ln>
          </p:spPr>
          <p:style>
            <a:lnRef idx="1">
              <a:schemeClr val="accent1"/>
            </a:lnRef>
            <a:fillRef idx="0">
              <a:schemeClr val="accent1"/>
            </a:fillRef>
            <a:effectRef idx="0">
              <a:schemeClr val="accent1"/>
            </a:effectRef>
            <a:fontRef idx="minor">
              <a:schemeClr val="tx1"/>
            </a:fontRef>
          </p:style>
        </p:cxnSp>
        <p:grpSp>
          <p:nvGrpSpPr>
            <p:cNvPr id="37" name="PA_组合 39">
              <a:extLst>
                <a:ext uri="{FF2B5EF4-FFF2-40B4-BE49-F238E27FC236}">
                  <a16:creationId xmlns:a16="http://schemas.microsoft.com/office/drawing/2014/main" id="{7605A5B6-946F-4CB3-9F9D-AE009BA0F8E1}"/>
                </a:ext>
              </a:extLst>
            </p:cNvPr>
            <p:cNvGrpSpPr/>
            <p:nvPr>
              <p:custDataLst>
                <p:tags r:id="rId2"/>
              </p:custDataLst>
            </p:nvPr>
          </p:nvGrpSpPr>
          <p:grpSpPr>
            <a:xfrm>
              <a:off x="2905312" y="3359817"/>
              <a:ext cx="907025" cy="543452"/>
              <a:chOff x="5710253" y="6309571"/>
              <a:chExt cx="907025" cy="543452"/>
            </a:xfrm>
          </p:grpSpPr>
          <p:sp>
            <p:nvSpPr>
              <p:cNvPr id="38" name="任意多边形: 形状 37">
                <a:extLst>
                  <a:ext uri="{FF2B5EF4-FFF2-40B4-BE49-F238E27FC236}">
                    <a16:creationId xmlns:a16="http://schemas.microsoft.com/office/drawing/2014/main" id="{E81E17BB-7F9D-45C3-A7C5-A0BBEDE0E02C}"/>
                  </a:ext>
                </a:extLst>
              </p:cNvPr>
              <p:cNvSpPr/>
              <p:nvPr/>
            </p:nvSpPr>
            <p:spPr>
              <a:xfrm>
                <a:off x="5710253" y="6309571"/>
                <a:ext cx="907025" cy="543452"/>
              </a:xfrm>
              <a:custGeom>
                <a:avLst/>
                <a:gdLst/>
                <a:ahLst/>
                <a:cxnLst/>
                <a:rect l="0" t="0" r="0" b="0"/>
                <a:pathLst>
                  <a:path w="907025" h="543452">
                    <a:moveTo>
                      <a:pt x="0" y="0"/>
                    </a:moveTo>
                    <a:lnTo>
                      <a:pt x="907024" y="0"/>
                    </a:lnTo>
                    <a:lnTo>
                      <a:pt x="907024" y="543451"/>
                    </a:lnTo>
                    <a:lnTo>
                      <a:pt x="0" y="54345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A_Graphic 33">
                <a:extLst>
                  <a:ext uri="{FF2B5EF4-FFF2-40B4-BE49-F238E27FC236}">
                    <a16:creationId xmlns:a16="http://schemas.microsoft.com/office/drawing/2014/main" id="{2612C82C-42D1-4412-99EF-63735BB99A39}"/>
                  </a:ext>
                </a:extLst>
              </p:cNvPr>
              <p:cNvPicPr>
                <a:picLocks noChangeAspect="1"/>
              </p:cNvPicPr>
              <p:nvPr>
                <p:custDataLst>
                  <p:tags r:id="rId3"/>
                </p:custDataLst>
              </p:nvPr>
            </p:nvPicPr>
            <p:blipFill>
              <a:blip r:embed="rId12">
                <a:extLst>
                  <a:ext uri="{96DAC541-7B7A-43D3-8B79-37D633B846F1}">
                    <asvg:svgBlip xmlns:asvg="http://schemas.microsoft.com/office/drawing/2016/SVG/main" xmlns="" r:embed="rId13"/>
                  </a:ext>
                </a:extLst>
              </a:blip>
              <a:stretch>
                <a:fillRect/>
              </a:stretch>
            </p:blipFill>
            <p:spPr>
              <a:xfrm rot="16200000" flipH="1">
                <a:off x="5692656" y="6327169"/>
                <a:ext cx="516192" cy="480997"/>
              </a:xfrm>
              <a:prstGeom prst="rect">
                <a:avLst/>
              </a:prstGeom>
            </p:spPr>
          </p:pic>
        </p:grpSp>
      </p:grpSp>
    </p:spTree>
    <p:extLst>
      <p:ext uri="{BB962C8B-B14F-4D97-AF65-F5344CB8AC3E}">
        <p14:creationId xmlns:p14="http://schemas.microsoft.com/office/powerpoint/2010/main" val="3801735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53"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3"/>
                                        </p:tgtEl>
                                        <p:attrNameLst>
                                          <p:attrName>ppt_y</p:attrName>
                                        </p:attrNameLst>
                                      </p:cBhvr>
                                      <p:tavLst>
                                        <p:tav tm="0">
                                          <p:val>
                                            <p:strVal val="#ppt_y"/>
                                          </p:val>
                                        </p:tav>
                                        <p:tav tm="100000">
                                          <p:val>
                                            <p:strVal val="#ppt_y"/>
                                          </p:val>
                                        </p:tav>
                                      </p:tavLst>
                                    </p:anim>
                                    <p:anim calcmode="lin" valueType="num">
                                      <p:cBhvr>
                                        <p:cTn id="5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3"/>
                                        </p:tgtEl>
                                      </p:cBhvr>
                                    </p:animEffect>
                                  </p:childTnLst>
                                </p:cTn>
                              </p:par>
                            </p:childTnLst>
                          </p:cTn>
                        </p:par>
                        <p:par>
                          <p:cTn id="59" fill="hold">
                            <p:stCondLst>
                              <p:cond delay="1300"/>
                            </p:stCondLst>
                            <p:childTnLst>
                              <p:par>
                                <p:cTn id="60" presetID="29" presetClass="entr" presetSubtype="0" fill="hold" grpId="1"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p:cTn id="62" dur="500" fill="hold"/>
                                        <p:tgtEl>
                                          <p:spTgt spid="3"/>
                                        </p:tgtEl>
                                        <p:attrNameLst>
                                          <p:attrName>ppt_x</p:attrName>
                                        </p:attrNameLst>
                                      </p:cBhvr>
                                      <p:tavLst>
                                        <p:tav tm="0">
                                          <p:val>
                                            <p:strVal val="#ppt_x-.2"/>
                                          </p:val>
                                        </p:tav>
                                        <p:tav tm="100000">
                                          <p:val>
                                            <p:strVal val="#ppt_x"/>
                                          </p:val>
                                        </p:tav>
                                      </p:tavLst>
                                    </p:anim>
                                    <p:anim calcmode="lin" valueType="num">
                                      <p:cBhvr>
                                        <p:cTn id="63"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4" dur="500"/>
                                        <p:tgtEl>
                                          <p:spTgt spid="3"/>
                                        </p:tgtEl>
                                      </p:cBhvr>
                                    </p:animEffect>
                                  </p:childTnLst>
                                </p:cTn>
                              </p:par>
                            </p:childTnLst>
                          </p:cTn>
                        </p:par>
                        <p:par>
                          <p:cTn id="65" fill="hold">
                            <p:stCondLst>
                              <p:cond delay="1800"/>
                            </p:stCondLst>
                            <p:childTnLst>
                              <p:par>
                                <p:cTn id="66" presetID="35" presetClass="entr" presetSubtype="0"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anim calcmode="lin" valueType="num">
                                      <p:cBhvr>
                                        <p:cTn id="69" dur="500" fill="hold"/>
                                        <p:tgtEl>
                                          <p:spTgt spid="10"/>
                                        </p:tgtEl>
                                        <p:attrNameLst>
                                          <p:attrName>style.rotation</p:attrName>
                                        </p:attrNameLst>
                                      </p:cBhvr>
                                      <p:tavLst>
                                        <p:tav tm="0">
                                          <p:val>
                                            <p:fltVal val="720"/>
                                          </p:val>
                                        </p:tav>
                                        <p:tav tm="100000">
                                          <p:val>
                                            <p:fltVal val="0"/>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 calcmode="lin" valueType="num">
                                      <p:cBhvr>
                                        <p:cTn id="71" dur="500" fill="hold"/>
                                        <p:tgtEl>
                                          <p:spTgt spid="10"/>
                                        </p:tgtEl>
                                        <p:attrNameLst>
                                          <p:attrName>ppt_w</p:attrName>
                                        </p:attrNameLst>
                                      </p:cBhvr>
                                      <p:tavLst>
                                        <p:tav tm="0">
                                          <p:val>
                                            <p:fltVal val="0"/>
                                          </p:val>
                                        </p:tav>
                                        <p:tav tm="100000">
                                          <p:val>
                                            <p:strVal val="#ppt_w"/>
                                          </p:val>
                                        </p:tav>
                                      </p:tavLst>
                                    </p:anim>
                                  </p:childTnLst>
                                </p:cTn>
                              </p:par>
                              <p:par>
                                <p:cTn id="72" presetID="35"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anim calcmode="lin" valueType="num">
                                      <p:cBhvr>
                                        <p:cTn id="75" dur="500" fill="hold"/>
                                        <p:tgtEl>
                                          <p:spTgt spid="22"/>
                                        </p:tgtEl>
                                        <p:attrNameLst>
                                          <p:attrName>style.rotation</p:attrName>
                                        </p:attrNameLst>
                                      </p:cBhvr>
                                      <p:tavLst>
                                        <p:tav tm="0">
                                          <p:val>
                                            <p:fltVal val="720"/>
                                          </p:val>
                                        </p:tav>
                                        <p:tav tm="100000">
                                          <p:val>
                                            <p:fltVal val="0"/>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ppt_w</p:attrName>
                                        </p:attrNameLst>
                                      </p:cBhvr>
                                      <p:tavLst>
                                        <p:tav tm="0">
                                          <p:val>
                                            <p:fltVal val="0"/>
                                          </p:val>
                                        </p:tav>
                                        <p:tav tm="100000">
                                          <p:val>
                                            <p:strVal val="#ppt_w"/>
                                          </p:val>
                                        </p:tav>
                                      </p:tavLst>
                                    </p:anim>
                                  </p:childTnLst>
                                </p:cTn>
                              </p:par>
                            </p:childTnLst>
                          </p:cTn>
                        </p:par>
                        <p:par>
                          <p:cTn id="78" fill="hold">
                            <p:stCondLst>
                              <p:cond delay="2300"/>
                            </p:stCondLst>
                            <p:childTnLst>
                              <p:par>
                                <p:cTn id="79" presetID="42" presetClass="entr" presetSubtype="0"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left)">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232" y="1349778"/>
            <a:ext cx="3771405" cy="4346172"/>
          </a:xfrm>
          <a:prstGeom prst="rect">
            <a:avLst/>
          </a:prstGeom>
        </p:spPr>
      </p:pic>
      <p:sp>
        <p:nvSpPr>
          <p:cNvPr id="5" name="矩形 39"/>
          <p:cNvSpPr>
            <a:spLocks noChangeArrowheads="1"/>
          </p:cNvSpPr>
          <p:nvPr/>
        </p:nvSpPr>
        <p:spPr bwMode="auto">
          <a:xfrm>
            <a:off x="1960170" y="1839667"/>
            <a:ext cx="189626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4000" b="1" dirty="0">
                <a:solidFill>
                  <a:schemeClr val="bg1"/>
                </a:solidFill>
                <a:latin typeface="汉仪喵魂体W" panose="00020600040101010101" pitchFamily="18" charset="-122"/>
                <a:ea typeface="汉仪喵魂体W" panose="00020600040101010101" pitchFamily="18" charset="-122"/>
                <a:cs typeface="宋体" panose="02010600030101010101" pitchFamily="2" charset="-122"/>
              </a:rPr>
              <a:t>添加标题</a:t>
            </a:r>
          </a:p>
        </p:txBody>
      </p:sp>
      <p:grpSp>
        <p:nvGrpSpPr>
          <p:cNvPr id="6" name="组合 5"/>
          <p:cNvGrpSpPr/>
          <p:nvPr/>
        </p:nvGrpSpPr>
        <p:grpSpPr>
          <a:xfrm>
            <a:off x="6128182" y="1149777"/>
            <a:ext cx="4368382" cy="1379780"/>
            <a:chOff x="1262188" y="2602332"/>
            <a:chExt cx="3933000" cy="1242262"/>
          </a:xfrm>
        </p:grpSpPr>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15313" t="19735" r="64630" b="27699"/>
            <a:stretch/>
          </p:blipFill>
          <p:spPr>
            <a:xfrm>
              <a:off x="1262188" y="2602332"/>
              <a:ext cx="1208061" cy="1242262"/>
            </a:xfrm>
            <a:prstGeom prst="rect">
              <a:avLst/>
            </a:prstGeom>
          </p:spPr>
        </p:pic>
        <p:grpSp>
          <p:nvGrpSpPr>
            <p:cNvPr id="10" name="组合 9"/>
            <p:cNvGrpSpPr/>
            <p:nvPr/>
          </p:nvGrpSpPr>
          <p:grpSpPr>
            <a:xfrm>
              <a:off x="1530177" y="2602332"/>
              <a:ext cx="3665011" cy="1144096"/>
              <a:chOff x="1530177" y="2626516"/>
              <a:chExt cx="3665011" cy="1144096"/>
            </a:xfrm>
          </p:grpSpPr>
          <p:sp>
            <p:nvSpPr>
              <p:cNvPr id="11" name="文本框 10"/>
              <p:cNvSpPr txBox="1"/>
              <p:nvPr/>
            </p:nvSpPr>
            <p:spPr>
              <a:xfrm>
                <a:off x="1530177" y="2626516"/>
                <a:ext cx="877163" cy="1144096"/>
              </a:xfrm>
              <a:prstGeom prst="rect">
                <a:avLst/>
              </a:prstGeom>
              <a:noFill/>
            </p:spPr>
            <p:txBody>
              <a:bodyPr wrap="none" rtlCol="0">
                <a:spAutoFit/>
              </a:bodyPr>
              <a:lstStyle/>
              <a:p>
                <a:pPr>
                  <a:lnSpc>
                    <a:spcPct val="150000"/>
                  </a:lnSpc>
                </a:pPr>
                <a:r>
                  <a:rPr lang="en-US" altLang="zh-CN" sz="5400" dirty="0">
                    <a:solidFill>
                      <a:schemeClr val="bg1"/>
                    </a:solidFill>
                    <a:latin typeface="颜真卿颜体" panose="02010600030101010101" pitchFamily="2" charset="-122"/>
                    <a:ea typeface="颜真卿颜体" panose="02010600030101010101" pitchFamily="2" charset="-122"/>
                  </a:rPr>
                  <a:t>01</a:t>
                </a:r>
              </a:p>
            </p:txBody>
          </p:sp>
          <p:grpSp>
            <p:nvGrpSpPr>
              <p:cNvPr id="12" name="组合 11"/>
              <p:cNvGrpSpPr/>
              <p:nvPr/>
            </p:nvGrpSpPr>
            <p:grpSpPr>
              <a:xfrm>
                <a:off x="2722104" y="2803294"/>
                <a:ext cx="2473084" cy="837473"/>
                <a:chOff x="2937116" y="2730721"/>
                <a:chExt cx="2473084" cy="837473"/>
              </a:xfrm>
            </p:grpSpPr>
            <p:sp>
              <p:nvSpPr>
                <p:cNvPr id="13" name="TextBox 1"/>
                <p:cNvSpPr txBox="1"/>
                <p:nvPr/>
              </p:nvSpPr>
              <p:spPr>
                <a:xfrm>
                  <a:off x="2937116" y="2730721"/>
                  <a:ext cx="2108501" cy="33252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a:latin typeface="汉仪喵魂体W" panose="00020600040101010101" pitchFamily="18" charset="-122"/>
                      <a:ea typeface="汉仪喵魂体W" panose="00020600040101010101" pitchFamily="18" charset="-122"/>
                    </a:rPr>
                    <a:t>点击添加标题</a:t>
                  </a:r>
                  <a:endParaRPr kumimoji="0" lang="zh-CN" altLang="en-US" i="0" u="none" strike="noStrike" kern="1200" cap="none" spc="300" normalizeH="0" baseline="0" noProof="0" dirty="0">
                    <a:ln>
                      <a:noFill/>
                    </a:ln>
                    <a:effectLst/>
                    <a:uLnTx/>
                    <a:uFillTx/>
                    <a:latin typeface="汉仪喵魂体W" panose="00020600040101010101" pitchFamily="18" charset="-122"/>
                    <a:ea typeface="汉仪喵魂体W" panose="00020600040101010101" pitchFamily="18" charset="-122"/>
                  </a:endParaRPr>
                </a:p>
              </p:txBody>
            </p:sp>
            <p:sp>
              <p:nvSpPr>
                <p:cNvPr id="14" name="文本框 13"/>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grpSp>
      </p:grpSp>
      <p:grpSp>
        <p:nvGrpSpPr>
          <p:cNvPr id="15" name="组合 14"/>
          <p:cNvGrpSpPr/>
          <p:nvPr/>
        </p:nvGrpSpPr>
        <p:grpSpPr>
          <a:xfrm>
            <a:off x="6147231" y="4641147"/>
            <a:ext cx="4260861" cy="1487036"/>
            <a:chOff x="1358991" y="4213705"/>
            <a:chExt cx="3836197" cy="1338828"/>
          </a:xfrm>
        </p:grpSpPr>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l="36031" t="19735" r="45234" b="27699"/>
            <a:stretch/>
          </p:blipFill>
          <p:spPr>
            <a:xfrm>
              <a:off x="1358991" y="4261988"/>
              <a:ext cx="1128409" cy="1242262"/>
            </a:xfrm>
            <a:prstGeom prst="rect">
              <a:avLst/>
            </a:prstGeom>
          </p:spPr>
        </p:pic>
        <p:grpSp>
          <p:nvGrpSpPr>
            <p:cNvPr id="17" name="组合 16"/>
            <p:cNvGrpSpPr/>
            <p:nvPr/>
          </p:nvGrpSpPr>
          <p:grpSpPr>
            <a:xfrm>
              <a:off x="1516942" y="4213705"/>
              <a:ext cx="3678246" cy="1338828"/>
              <a:chOff x="1516942" y="2617322"/>
              <a:chExt cx="3678246" cy="1338828"/>
            </a:xfrm>
          </p:grpSpPr>
          <p:sp>
            <p:nvSpPr>
              <p:cNvPr id="18" name="文本框 17"/>
              <p:cNvSpPr txBox="1"/>
              <p:nvPr/>
            </p:nvSpPr>
            <p:spPr>
              <a:xfrm>
                <a:off x="1516942" y="2617322"/>
                <a:ext cx="877163" cy="1338828"/>
              </a:xfrm>
              <a:prstGeom prst="rect">
                <a:avLst/>
              </a:prstGeom>
              <a:noFill/>
            </p:spPr>
            <p:txBody>
              <a:bodyPr wrap="none" rtlCol="0">
                <a:spAutoFit/>
              </a:bodyPr>
              <a:lstStyle/>
              <a:p>
                <a:pPr>
                  <a:lnSpc>
                    <a:spcPct val="150000"/>
                  </a:lnSpc>
                </a:pPr>
                <a:r>
                  <a:rPr lang="en-US" altLang="zh-CN" sz="5400" dirty="0">
                    <a:solidFill>
                      <a:schemeClr val="bg1"/>
                    </a:solidFill>
                    <a:latin typeface="颜真卿颜体" panose="02010600030101010101" pitchFamily="2" charset="-122"/>
                    <a:ea typeface="颜真卿颜体" panose="02010600030101010101" pitchFamily="2" charset="-122"/>
                  </a:rPr>
                  <a:t>03</a:t>
                </a:r>
              </a:p>
            </p:txBody>
          </p:sp>
          <p:grpSp>
            <p:nvGrpSpPr>
              <p:cNvPr id="19" name="组合 18"/>
              <p:cNvGrpSpPr/>
              <p:nvPr/>
            </p:nvGrpSpPr>
            <p:grpSpPr>
              <a:xfrm>
                <a:off x="2722104" y="2803294"/>
                <a:ext cx="2473084" cy="837473"/>
                <a:chOff x="2937116" y="2730721"/>
                <a:chExt cx="2473084" cy="837473"/>
              </a:xfrm>
            </p:grpSpPr>
            <p:sp>
              <p:nvSpPr>
                <p:cNvPr id="20" name="TextBox 1"/>
                <p:cNvSpPr txBox="1"/>
                <p:nvPr/>
              </p:nvSpPr>
              <p:spPr>
                <a:xfrm>
                  <a:off x="2937116" y="2730721"/>
                  <a:ext cx="2108501" cy="33252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a:latin typeface="汉仪喵魂体W" panose="00020600040101010101" pitchFamily="18" charset="-122"/>
                      <a:ea typeface="汉仪喵魂体W" panose="00020600040101010101" pitchFamily="18" charset="-122"/>
                    </a:rPr>
                    <a:t>点击添加标题</a:t>
                  </a:r>
                  <a:endParaRPr kumimoji="0" lang="zh-CN" altLang="en-US" i="0" u="none" strike="noStrike" kern="1200" cap="none" spc="300" normalizeH="0" baseline="0" noProof="0" dirty="0">
                    <a:ln>
                      <a:noFill/>
                    </a:ln>
                    <a:effectLst/>
                    <a:uLnTx/>
                    <a:uFillTx/>
                    <a:latin typeface="汉仪喵魂体W" panose="00020600040101010101" pitchFamily="18" charset="-122"/>
                    <a:ea typeface="汉仪喵魂体W" panose="00020600040101010101" pitchFamily="18" charset="-122"/>
                  </a:endParaRPr>
                </a:p>
              </p:txBody>
            </p:sp>
            <p:sp>
              <p:nvSpPr>
                <p:cNvPr id="21" name="文本框 20"/>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grpSp>
      </p:grpSp>
      <p:grpSp>
        <p:nvGrpSpPr>
          <p:cNvPr id="22" name="组合 21"/>
          <p:cNvGrpSpPr/>
          <p:nvPr/>
        </p:nvGrpSpPr>
        <p:grpSpPr>
          <a:xfrm>
            <a:off x="6147231" y="2841834"/>
            <a:ext cx="4273149" cy="1487036"/>
            <a:chOff x="6537083" y="2602332"/>
            <a:chExt cx="3847258" cy="1338828"/>
          </a:xfrm>
        </p:grpSpPr>
        <p:pic>
          <p:nvPicPr>
            <p:cNvPr id="23" name="图片 22"/>
            <p:cNvPicPr>
              <a:picLocks noChangeAspect="1"/>
            </p:cNvPicPr>
            <p:nvPr/>
          </p:nvPicPr>
          <p:blipFill rotWithShape="1">
            <a:blip r:embed="rId5">
              <a:extLst>
                <a:ext uri="{28A0092B-C50C-407E-A947-70E740481C1C}">
                  <a14:useLocalDpi xmlns:a14="http://schemas.microsoft.com/office/drawing/2010/main" val="0"/>
                </a:ext>
              </a:extLst>
            </a:blip>
            <a:srcRect l="74162" t="19735" r="5781" b="27699"/>
            <a:stretch/>
          </p:blipFill>
          <p:spPr>
            <a:xfrm>
              <a:off x="6537083" y="2602332"/>
              <a:ext cx="1208061" cy="1242262"/>
            </a:xfrm>
            <a:prstGeom prst="rect">
              <a:avLst/>
            </a:prstGeom>
          </p:spPr>
        </p:pic>
        <p:grpSp>
          <p:nvGrpSpPr>
            <p:cNvPr id="24" name="组合 23"/>
            <p:cNvGrpSpPr/>
            <p:nvPr/>
          </p:nvGrpSpPr>
          <p:grpSpPr>
            <a:xfrm>
              <a:off x="6688648" y="2602332"/>
              <a:ext cx="3695693" cy="1338828"/>
              <a:chOff x="1499495" y="2626516"/>
              <a:chExt cx="3695693" cy="1338828"/>
            </a:xfrm>
          </p:grpSpPr>
          <p:sp>
            <p:nvSpPr>
              <p:cNvPr id="25" name="文本框 24"/>
              <p:cNvSpPr txBox="1"/>
              <p:nvPr/>
            </p:nvSpPr>
            <p:spPr>
              <a:xfrm>
                <a:off x="1499495" y="2626516"/>
                <a:ext cx="877163" cy="1338828"/>
              </a:xfrm>
              <a:prstGeom prst="rect">
                <a:avLst/>
              </a:prstGeom>
              <a:noFill/>
            </p:spPr>
            <p:txBody>
              <a:bodyPr wrap="none" rtlCol="0">
                <a:spAutoFit/>
              </a:bodyPr>
              <a:lstStyle/>
              <a:p>
                <a:pPr>
                  <a:lnSpc>
                    <a:spcPct val="150000"/>
                  </a:lnSpc>
                </a:pPr>
                <a:r>
                  <a:rPr lang="en-US" altLang="zh-CN" sz="5400" dirty="0">
                    <a:solidFill>
                      <a:schemeClr val="bg1"/>
                    </a:solidFill>
                    <a:latin typeface="颜真卿颜体" panose="02010600030101010101" pitchFamily="2" charset="-122"/>
                    <a:ea typeface="颜真卿颜体" panose="02010600030101010101" pitchFamily="2" charset="-122"/>
                  </a:rPr>
                  <a:t>02</a:t>
                </a:r>
              </a:p>
            </p:txBody>
          </p:sp>
          <p:grpSp>
            <p:nvGrpSpPr>
              <p:cNvPr id="26" name="组合 25"/>
              <p:cNvGrpSpPr/>
              <p:nvPr/>
            </p:nvGrpSpPr>
            <p:grpSpPr>
              <a:xfrm>
                <a:off x="2722104" y="2803294"/>
                <a:ext cx="2473084" cy="837473"/>
                <a:chOff x="2937116" y="2730721"/>
                <a:chExt cx="2473084" cy="837473"/>
              </a:xfrm>
            </p:grpSpPr>
            <p:sp>
              <p:nvSpPr>
                <p:cNvPr id="27" name="TextBox 1"/>
                <p:cNvSpPr txBox="1"/>
                <p:nvPr/>
              </p:nvSpPr>
              <p:spPr>
                <a:xfrm>
                  <a:off x="2937116" y="2730721"/>
                  <a:ext cx="2108501" cy="33252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a:latin typeface="汉仪喵魂体W" panose="00020600040101010101" pitchFamily="18" charset="-122"/>
                      <a:ea typeface="汉仪喵魂体W" panose="00020600040101010101" pitchFamily="18" charset="-122"/>
                    </a:rPr>
                    <a:t>点击添加标题</a:t>
                  </a:r>
                  <a:endParaRPr kumimoji="0" lang="zh-CN" altLang="en-US" i="0" u="none" strike="noStrike" kern="1200" cap="none" spc="300" normalizeH="0" baseline="0" noProof="0" dirty="0">
                    <a:ln>
                      <a:noFill/>
                    </a:ln>
                    <a:effectLst/>
                    <a:uLnTx/>
                    <a:uFillTx/>
                    <a:latin typeface="汉仪喵魂体W" panose="00020600040101010101" pitchFamily="18" charset="-122"/>
                    <a:ea typeface="汉仪喵魂体W" panose="00020600040101010101" pitchFamily="18" charset="-122"/>
                  </a:endParaRPr>
                </a:p>
              </p:txBody>
            </p:sp>
            <p:sp>
              <p:nvSpPr>
                <p:cNvPr id="28" name="文本框 27"/>
                <p:cNvSpPr txBox="1"/>
                <p:nvPr/>
              </p:nvSpPr>
              <p:spPr>
                <a:xfrm>
                  <a:off x="3032556" y="3100053"/>
                  <a:ext cx="2377644"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p>
              </p:txBody>
            </p:sp>
          </p:grpSp>
        </p:grpSp>
      </p:grpSp>
      <p:grpSp>
        <p:nvGrpSpPr>
          <p:cNvPr id="29" name="组合 28">
            <a:extLst>
              <a:ext uri="{FF2B5EF4-FFF2-40B4-BE49-F238E27FC236}">
                <a16:creationId xmlns:a16="http://schemas.microsoft.com/office/drawing/2014/main" id="{AF416C0C-D148-4C5F-90F3-953842894E1A}"/>
              </a:ext>
            </a:extLst>
          </p:cNvPr>
          <p:cNvGrpSpPr/>
          <p:nvPr/>
        </p:nvGrpSpPr>
        <p:grpSpPr>
          <a:xfrm>
            <a:off x="688164" y="588755"/>
            <a:ext cx="2764880" cy="619760"/>
            <a:chOff x="688164" y="588755"/>
            <a:chExt cx="2764880" cy="619760"/>
          </a:xfrm>
        </p:grpSpPr>
        <p:sp>
          <p:nvSpPr>
            <p:cNvPr id="30" name="MH_SubTitle_1">
              <a:extLst>
                <a:ext uri="{FF2B5EF4-FFF2-40B4-BE49-F238E27FC236}">
                  <a16:creationId xmlns:a16="http://schemas.microsoft.com/office/drawing/2014/main" id="{1B867D3E-23A7-4C69-9944-8DC6FE834A1E}"/>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31" name="图片 30" descr="太阳">
              <a:extLst>
                <a:ext uri="{FF2B5EF4-FFF2-40B4-BE49-F238E27FC236}">
                  <a16:creationId xmlns:a16="http://schemas.microsoft.com/office/drawing/2014/main" id="{FF7CFAF4-6DD1-41BD-8E97-12C2A03892D1}"/>
                </a:ext>
              </a:extLst>
            </p:cNvPr>
            <p:cNvPicPr>
              <a:picLocks noChangeAspect="1"/>
            </p:cNvPicPr>
            <p:nvPr/>
          </p:nvPicPr>
          <p:blipFill>
            <a:blip r:embed="rId6"/>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607894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4"/>
          <a:srcRect t="6105"/>
          <a:stretch/>
        </p:blipFill>
        <p:spPr>
          <a:xfrm>
            <a:off x="3871625" y="2269104"/>
            <a:ext cx="5648222" cy="3379478"/>
          </a:xfrm>
          <a:prstGeom prst="rect">
            <a:avLst/>
          </a:prstGeom>
        </p:spPr>
      </p:pic>
      <p:sp>
        <p:nvSpPr>
          <p:cNvPr id="5" name="矩形 39"/>
          <p:cNvSpPr>
            <a:spLocks noChangeArrowheads="1"/>
          </p:cNvSpPr>
          <p:nvPr/>
        </p:nvSpPr>
        <p:spPr bwMode="auto">
          <a:xfrm>
            <a:off x="9671337" y="2702204"/>
            <a:ext cx="1661993" cy="345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20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a:t>
            </a:r>
          </a:p>
        </p:txBody>
      </p:sp>
      <p:sp>
        <p:nvSpPr>
          <p:cNvPr id="6" name="矩形 39"/>
          <p:cNvSpPr>
            <a:spLocks noChangeArrowheads="1"/>
          </p:cNvSpPr>
          <p:nvPr/>
        </p:nvSpPr>
        <p:spPr bwMode="auto">
          <a:xfrm>
            <a:off x="1076823" y="3216554"/>
            <a:ext cx="2646878" cy="2936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20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a:t>
            </a:r>
          </a:p>
        </p:txBody>
      </p:sp>
      <p:grpSp>
        <p:nvGrpSpPr>
          <p:cNvPr id="18" name="组合 17"/>
          <p:cNvGrpSpPr/>
          <p:nvPr/>
        </p:nvGrpSpPr>
        <p:grpSpPr>
          <a:xfrm>
            <a:off x="3871625" y="2076059"/>
            <a:ext cx="5521898" cy="4447118"/>
            <a:chOff x="3871625" y="2076059"/>
            <a:chExt cx="5521898" cy="4447118"/>
          </a:xfrm>
        </p:grpSpPr>
        <p:cxnSp>
          <p:nvCxnSpPr>
            <p:cNvPr id="8" name="直接连接符 7"/>
            <p:cNvCxnSpPr/>
            <p:nvPr/>
          </p:nvCxnSpPr>
          <p:spPr>
            <a:xfrm flipH="1">
              <a:off x="3871625" y="2076059"/>
              <a:ext cx="957550" cy="957550"/>
            </a:xfrm>
            <a:prstGeom prst="line">
              <a:avLst/>
            </a:prstGeom>
            <a:ln w="28575">
              <a:solidFill>
                <a:srgbClr val="2675BF"/>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002873" y="3392488"/>
              <a:ext cx="1390650" cy="1390650"/>
            </a:xfrm>
            <a:prstGeom prst="line">
              <a:avLst/>
            </a:prstGeom>
            <a:ln w="28575">
              <a:solidFill>
                <a:srgbClr val="2675BF"/>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4033551" y="5132527"/>
              <a:ext cx="1390650" cy="139065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435141" y="1893115"/>
            <a:ext cx="3337773" cy="1323439"/>
          </a:xfrm>
          <a:prstGeom prst="rect">
            <a:avLst/>
          </a:prstGeom>
          <a:noFill/>
        </p:spPr>
        <p:txBody>
          <a:bodyPr wrap="none" rtlCol="0">
            <a:spAutoFit/>
          </a:bodyPr>
          <a:lstStyle/>
          <a:p>
            <a:r>
              <a:rPr lang="en-US" altLang="zh-CN" sz="8000" b="1" dirty="0">
                <a:solidFill>
                  <a:srgbClr val="EF3751"/>
                </a:solidFill>
                <a:latin typeface="方正姚体" panose="02010601030101010101" pitchFamily="2" charset="-122"/>
                <a:ea typeface="方正姚体" panose="02010601030101010101" pitchFamily="2" charset="-122"/>
              </a:rPr>
              <a:t>SUMER</a:t>
            </a:r>
            <a:endParaRPr lang="zh-CN" altLang="en-US" sz="8000" b="1" dirty="0">
              <a:solidFill>
                <a:srgbClr val="EF3751"/>
              </a:solidFill>
              <a:latin typeface="方正姚体" panose="02010601030101010101" pitchFamily="2" charset="-122"/>
              <a:ea typeface="方正姚体" panose="02010601030101010101" pitchFamily="2" charset="-122"/>
            </a:endParaRPr>
          </a:p>
        </p:txBody>
      </p:sp>
      <p:grpSp>
        <p:nvGrpSpPr>
          <p:cNvPr id="12" name="组合 11">
            <a:extLst>
              <a:ext uri="{FF2B5EF4-FFF2-40B4-BE49-F238E27FC236}">
                <a16:creationId xmlns:a16="http://schemas.microsoft.com/office/drawing/2014/main" id="{AC824B08-5049-4354-A0EE-912D9CB7A23F}"/>
              </a:ext>
            </a:extLst>
          </p:cNvPr>
          <p:cNvGrpSpPr/>
          <p:nvPr/>
        </p:nvGrpSpPr>
        <p:grpSpPr>
          <a:xfrm>
            <a:off x="688164" y="588755"/>
            <a:ext cx="2764880" cy="619760"/>
            <a:chOff x="688164" y="588755"/>
            <a:chExt cx="2764880" cy="619760"/>
          </a:xfrm>
        </p:grpSpPr>
        <p:sp>
          <p:nvSpPr>
            <p:cNvPr id="14" name="MH_SubTitle_1">
              <a:extLst>
                <a:ext uri="{FF2B5EF4-FFF2-40B4-BE49-F238E27FC236}">
                  <a16:creationId xmlns:a16="http://schemas.microsoft.com/office/drawing/2014/main" id="{8B5FF703-E47E-4654-96BC-ECFB76D03715}"/>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15" name="图片 14" descr="太阳">
              <a:extLst>
                <a:ext uri="{FF2B5EF4-FFF2-40B4-BE49-F238E27FC236}">
                  <a16:creationId xmlns:a16="http://schemas.microsoft.com/office/drawing/2014/main" id="{050D8349-E126-40FC-8BA8-77983EEBCAFA}"/>
                </a:ext>
              </a:extLst>
            </p:cNvPr>
            <p:cNvPicPr>
              <a:picLocks noChangeAspect="1"/>
            </p:cNvPicPr>
            <p:nvPr/>
          </p:nvPicPr>
          <p:blipFill>
            <a:blip r:embed="rId5"/>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824718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1">
            <a:extLst>
              <a:ext uri="{FF2B5EF4-FFF2-40B4-BE49-F238E27FC236}">
                <a16:creationId xmlns:a16="http://schemas.microsoft.com/office/drawing/2014/main" id="{D675447E-5DD3-4D93-A685-95A04D842A52}"/>
              </a:ext>
            </a:extLst>
          </p:cNvPr>
          <p:cNvSpPr/>
          <p:nvPr>
            <p:custDataLst>
              <p:tags r:id="rId1"/>
            </p:custDataLst>
          </p:nvPr>
        </p:nvSpPr>
        <p:spPr>
          <a:xfrm>
            <a:off x="2495550" y="2162176"/>
            <a:ext cx="3448050" cy="2162175"/>
          </a:xfrm>
          <a:prstGeom prst="rect">
            <a:avLst/>
          </a:prstGeom>
          <a:solidFill>
            <a:srgbClr val="FFD9D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Picture_1">
            <a:extLst>
              <a:ext uri="{FF2B5EF4-FFF2-40B4-BE49-F238E27FC236}">
                <a16:creationId xmlns:a16="http://schemas.microsoft.com/office/drawing/2014/main" id="{7B33B93A-728C-4D5F-9328-C4580EAB730F}"/>
              </a:ext>
            </a:extLst>
          </p:cNvPr>
          <p:cNvSpPr/>
          <p:nvPr>
            <p:custDataLst>
              <p:tags r:id="rId2"/>
            </p:custDataLst>
          </p:nvPr>
        </p:nvSpPr>
        <p:spPr>
          <a:xfrm>
            <a:off x="2352675" y="2019301"/>
            <a:ext cx="3448050" cy="2162175"/>
          </a:xfrm>
          <a:prstGeom prst="rect">
            <a:avLst/>
          </a:prstGeom>
          <a:blipFill dpi="0" rotWithShape="1">
            <a:blip r:embed="rId1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2">
            <a:extLst>
              <a:ext uri="{FF2B5EF4-FFF2-40B4-BE49-F238E27FC236}">
                <a16:creationId xmlns:a16="http://schemas.microsoft.com/office/drawing/2014/main" id="{5EABDE5A-C396-4294-B26D-C25A13F63E3B}"/>
              </a:ext>
            </a:extLst>
          </p:cNvPr>
          <p:cNvSpPr/>
          <p:nvPr>
            <p:custDataLst>
              <p:tags r:id="rId3"/>
            </p:custDataLst>
          </p:nvPr>
        </p:nvSpPr>
        <p:spPr>
          <a:xfrm>
            <a:off x="2262188" y="1928813"/>
            <a:ext cx="304800" cy="304800"/>
          </a:xfrm>
          <a:custGeom>
            <a:avLst/>
            <a:gdLst>
              <a:gd name="connsiteX0" fmla="*/ 0 w 495300"/>
              <a:gd name="connsiteY0" fmla="*/ 0 h 495300"/>
              <a:gd name="connsiteX1" fmla="*/ 495300 w 495300"/>
              <a:gd name="connsiteY1" fmla="*/ 0 h 495300"/>
              <a:gd name="connsiteX2" fmla="*/ 495300 w 495300"/>
              <a:gd name="connsiteY2" fmla="*/ 85725 h 495300"/>
              <a:gd name="connsiteX3" fmla="*/ 85725 w 495300"/>
              <a:gd name="connsiteY3" fmla="*/ 85725 h 495300"/>
              <a:gd name="connsiteX4" fmla="*/ 85725 w 495300"/>
              <a:gd name="connsiteY4" fmla="*/ 495300 h 495300"/>
              <a:gd name="connsiteX5" fmla="*/ 0 w 49530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495300">
                <a:moveTo>
                  <a:pt x="0" y="0"/>
                </a:moveTo>
                <a:lnTo>
                  <a:pt x="495300" y="0"/>
                </a:lnTo>
                <a:lnTo>
                  <a:pt x="495300" y="85725"/>
                </a:lnTo>
                <a:lnTo>
                  <a:pt x="85725" y="85725"/>
                </a:lnTo>
                <a:lnTo>
                  <a:pt x="85725" y="495300"/>
                </a:lnTo>
                <a:lnTo>
                  <a:pt x="0" y="495300"/>
                </a:lnTo>
                <a:close/>
              </a:path>
            </a:pathLst>
          </a:custGeom>
          <a:solidFill>
            <a:srgbClr val="FFD9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3">
            <a:extLst>
              <a:ext uri="{FF2B5EF4-FFF2-40B4-BE49-F238E27FC236}">
                <a16:creationId xmlns:a16="http://schemas.microsoft.com/office/drawing/2014/main" id="{A19A5F7A-CBB8-40EE-8C76-659B4E218E85}"/>
              </a:ext>
            </a:extLst>
          </p:cNvPr>
          <p:cNvSpPr/>
          <p:nvPr>
            <p:custDataLst>
              <p:tags r:id="rId4"/>
            </p:custDataLst>
          </p:nvPr>
        </p:nvSpPr>
        <p:spPr>
          <a:xfrm>
            <a:off x="6772275" y="3981451"/>
            <a:ext cx="3448050" cy="2162175"/>
          </a:xfrm>
          <a:prstGeom prst="rect">
            <a:avLst/>
          </a:prstGeom>
          <a:solidFill>
            <a:srgbClr val="FFD9D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Picture_2">
            <a:extLst>
              <a:ext uri="{FF2B5EF4-FFF2-40B4-BE49-F238E27FC236}">
                <a16:creationId xmlns:a16="http://schemas.microsoft.com/office/drawing/2014/main" id="{0E2526B7-5C13-4655-ACA5-79833B0B39EB}"/>
              </a:ext>
            </a:extLst>
          </p:cNvPr>
          <p:cNvSpPr/>
          <p:nvPr>
            <p:custDataLst>
              <p:tags r:id="rId5"/>
            </p:custDataLst>
          </p:nvPr>
        </p:nvSpPr>
        <p:spPr>
          <a:xfrm>
            <a:off x="6629400" y="3838576"/>
            <a:ext cx="3448050" cy="2162175"/>
          </a:xfrm>
          <a:prstGeom prst="rect">
            <a:avLst/>
          </a:prstGeom>
          <a:blipFill dpi="0" rotWithShape="1">
            <a:blip r:embed="rId1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4">
            <a:extLst>
              <a:ext uri="{FF2B5EF4-FFF2-40B4-BE49-F238E27FC236}">
                <a16:creationId xmlns:a16="http://schemas.microsoft.com/office/drawing/2014/main" id="{D4530659-A9E5-445A-9E61-C2F88BBC4FE8}"/>
              </a:ext>
            </a:extLst>
          </p:cNvPr>
          <p:cNvSpPr/>
          <p:nvPr>
            <p:custDataLst>
              <p:tags r:id="rId6"/>
            </p:custDataLst>
          </p:nvPr>
        </p:nvSpPr>
        <p:spPr>
          <a:xfrm>
            <a:off x="6538913" y="3748088"/>
            <a:ext cx="304800" cy="304800"/>
          </a:xfrm>
          <a:custGeom>
            <a:avLst/>
            <a:gdLst>
              <a:gd name="connsiteX0" fmla="*/ 0 w 495300"/>
              <a:gd name="connsiteY0" fmla="*/ 0 h 495300"/>
              <a:gd name="connsiteX1" fmla="*/ 495300 w 495300"/>
              <a:gd name="connsiteY1" fmla="*/ 0 h 495300"/>
              <a:gd name="connsiteX2" fmla="*/ 495300 w 495300"/>
              <a:gd name="connsiteY2" fmla="*/ 85725 h 495300"/>
              <a:gd name="connsiteX3" fmla="*/ 85725 w 495300"/>
              <a:gd name="connsiteY3" fmla="*/ 85725 h 495300"/>
              <a:gd name="connsiteX4" fmla="*/ 85725 w 495300"/>
              <a:gd name="connsiteY4" fmla="*/ 495300 h 495300"/>
              <a:gd name="connsiteX5" fmla="*/ 0 w 49530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495300">
                <a:moveTo>
                  <a:pt x="0" y="0"/>
                </a:moveTo>
                <a:lnTo>
                  <a:pt x="495300" y="0"/>
                </a:lnTo>
                <a:lnTo>
                  <a:pt x="495300" y="85725"/>
                </a:lnTo>
                <a:lnTo>
                  <a:pt x="85725" y="85725"/>
                </a:lnTo>
                <a:lnTo>
                  <a:pt x="85725" y="495300"/>
                </a:lnTo>
                <a:lnTo>
                  <a:pt x="0" y="495300"/>
                </a:lnTo>
                <a:close/>
              </a:path>
            </a:pathLst>
          </a:custGeom>
          <a:solidFill>
            <a:srgbClr val="FFD9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Text_1">
            <a:extLst>
              <a:ext uri="{FF2B5EF4-FFF2-40B4-BE49-F238E27FC236}">
                <a16:creationId xmlns:a16="http://schemas.microsoft.com/office/drawing/2014/main" id="{2E53F77E-3DCF-4DE6-875C-46D6420391B4}"/>
              </a:ext>
            </a:extLst>
          </p:cNvPr>
          <p:cNvSpPr/>
          <p:nvPr>
            <p:custDataLst>
              <p:tags r:id="rId7"/>
            </p:custDataLst>
          </p:nvPr>
        </p:nvSpPr>
        <p:spPr>
          <a:xfrm>
            <a:off x="6940551" y="2336800"/>
            <a:ext cx="3467473" cy="13160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nSpc>
                <a:spcPct val="150000"/>
              </a:lnSpc>
            </a:pPr>
            <a:r>
              <a:rPr lang="zh-CN" altLang="en-US" sz="1200" dirty="0">
                <a:solidFill>
                  <a:schemeClr val="tx1"/>
                </a:solidFill>
                <a:cs typeface="+mn-ea"/>
                <a:sym typeface="+mn-lt"/>
              </a:rPr>
              <a:t>点击此处添加文字描述，文字颜色、大小、字体可根据需求进行更改。点击此处添加文字描述，文字颜色、大小、字体可根据需求进行更改。</a:t>
            </a:r>
          </a:p>
        </p:txBody>
      </p:sp>
      <p:sp>
        <p:nvSpPr>
          <p:cNvPr id="15" name="MH_Other_5">
            <a:extLst>
              <a:ext uri="{FF2B5EF4-FFF2-40B4-BE49-F238E27FC236}">
                <a16:creationId xmlns:a16="http://schemas.microsoft.com/office/drawing/2014/main" id="{D5643C83-9FF2-40E6-8244-C65C9EE1A398}"/>
              </a:ext>
            </a:extLst>
          </p:cNvPr>
          <p:cNvSpPr txBox="1"/>
          <p:nvPr>
            <p:custDataLst>
              <p:tags r:id="rId8"/>
            </p:custDataLst>
          </p:nvPr>
        </p:nvSpPr>
        <p:spPr>
          <a:xfrm>
            <a:off x="1965325" y="4710113"/>
            <a:ext cx="312738" cy="234950"/>
          </a:xfrm>
          <a:custGeom>
            <a:avLst/>
            <a:gdLst/>
            <a:ahLst/>
            <a:cxnLst/>
            <a:rect l="l" t="t" r="r" b="b"/>
            <a:pathLst>
              <a:path w="312502" h="234925">
                <a:moveTo>
                  <a:pt x="282402" y="0"/>
                </a:moveTo>
                <a:cubicBezTo>
                  <a:pt x="289496" y="0"/>
                  <a:pt x="295226" y="273"/>
                  <a:pt x="299591" y="819"/>
                </a:cubicBezTo>
                <a:cubicBezTo>
                  <a:pt x="303957" y="1364"/>
                  <a:pt x="307163" y="2387"/>
                  <a:pt x="309209" y="3888"/>
                </a:cubicBezTo>
                <a:cubicBezTo>
                  <a:pt x="311256" y="5389"/>
                  <a:pt x="312347" y="7231"/>
                  <a:pt x="312484" y="9413"/>
                </a:cubicBezTo>
                <a:cubicBezTo>
                  <a:pt x="312620" y="11596"/>
                  <a:pt x="312006" y="14188"/>
                  <a:pt x="310642" y="17190"/>
                </a:cubicBezTo>
                <a:lnTo>
                  <a:pt x="262756" y="128922"/>
                </a:lnTo>
                <a:lnTo>
                  <a:pt x="262756" y="192360"/>
                </a:lnTo>
                <a:cubicBezTo>
                  <a:pt x="262756" y="201637"/>
                  <a:pt x="261733" y="209072"/>
                  <a:pt x="259687" y="214666"/>
                </a:cubicBezTo>
                <a:cubicBezTo>
                  <a:pt x="257640" y="220259"/>
                  <a:pt x="254503" y="224557"/>
                  <a:pt x="250273" y="227558"/>
                </a:cubicBezTo>
                <a:cubicBezTo>
                  <a:pt x="246044" y="230559"/>
                  <a:pt x="240587" y="232538"/>
                  <a:pt x="233902" y="233493"/>
                </a:cubicBezTo>
                <a:cubicBezTo>
                  <a:pt x="227217" y="234448"/>
                  <a:pt x="219509" y="234925"/>
                  <a:pt x="210778" y="234925"/>
                </a:cubicBezTo>
                <a:cubicBezTo>
                  <a:pt x="201774" y="234925"/>
                  <a:pt x="194134" y="234448"/>
                  <a:pt x="187859" y="233493"/>
                </a:cubicBezTo>
                <a:cubicBezTo>
                  <a:pt x="181583" y="232538"/>
                  <a:pt x="176399" y="230559"/>
                  <a:pt x="172306" y="227558"/>
                </a:cubicBezTo>
                <a:cubicBezTo>
                  <a:pt x="168213" y="224557"/>
                  <a:pt x="165280" y="220259"/>
                  <a:pt x="163507" y="214666"/>
                </a:cubicBezTo>
                <a:cubicBezTo>
                  <a:pt x="161733" y="209072"/>
                  <a:pt x="160846" y="201637"/>
                  <a:pt x="160846" y="192360"/>
                </a:cubicBezTo>
                <a:cubicBezTo>
                  <a:pt x="160846" y="181992"/>
                  <a:pt x="161324" y="172442"/>
                  <a:pt x="162279" y="163711"/>
                </a:cubicBezTo>
                <a:cubicBezTo>
                  <a:pt x="163234" y="154980"/>
                  <a:pt x="164803" y="146658"/>
                  <a:pt x="166985" y="138745"/>
                </a:cubicBezTo>
                <a:cubicBezTo>
                  <a:pt x="169168" y="130832"/>
                  <a:pt x="172101" y="123192"/>
                  <a:pt x="175785" y="115825"/>
                </a:cubicBezTo>
                <a:cubicBezTo>
                  <a:pt x="179468" y="108458"/>
                  <a:pt x="183902" y="100955"/>
                  <a:pt x="189086" y="93315"/>
                </a:cubicBezTo>
                <a:lnTo>
                  <a:pt x="241065" y="15143"/>
                </a:lnTo>
                <a:cubicBezTo>
                  <a:pt x="242975" y="12415"/>
                  <a:pt x="244953" y="10095"/>
                  <a:pt x="246999" y="8186"/>
                </a:cubicBezTo>
                <a:cubicBezTo>
                  <a:pt x="249046" y="6276"/>
                  <a:pt x="251638" y="4707"/>
                  <a:pt x="254775" y="3479"/>
                </a:cubicBezTo>
                <a:cubicBezTo>
                  <a:pt x="257913" y="2251"/>
                  <a:pt x="261665" y="1364"/>
                  <a:pt x="266031" y="819"/>
                </a:cubicBezTo>
                <a:cubicBezTo>
                  <a:pt x="270396" y="273"/>
                  <a:pt x="275853" y="0"/>
                  <a:pt x="282402" y="0"/>
                </a:cubicBezTo>
                <a:close/>
                <a:moveTo>
                  <a:pt x="121556" y="0"/>
                </a:moveTo>
                <a:cubicBezTo>
                  <a:pt x="128650" y="0"/>
                  <a:pt x="134380" y="273"/>
                  <a:pt x="138745" y="819"/>
                </a:cubicBezTo>
                <a:cubicBezTo>
                  <a:pt x="143111" y="1364"/>
                  <a:pt x="146385" y="2387"/>
                  <a:pt x="148568" y="3888"/>
                </a:cubicBezTo>
                <a:cubicBezTo>
                  <a:pt x="150751" y="5389"/>
                  <a:pt x="151842" y="7231"/>
                  <a:pt x="151842" y="9413"/>
                </a:cubicBezTo>
                <a:cubicBezTo>
                  <a:pt x="151842" y="11596"/>
                  <a:pt x="151296" y="14188"/>
                  <a:pt x="150205" y="17190"/>
                </a:cubicBezTo>
                <a:lnTo>
                  <a:pt x="101910" y="128922"/>
                </a:lnTo>
                <a:lnTo>
                  <a:pt x="101910" y="192360"/>
                </a:lnTo>
                <a:cubicBezTo>
                  <a:pt x="101910" y="201637"/>
                  <a:pt x="100887" y="209072"/>
                  <a:pt x="98841" y="214666"/>
                </a:cubicBezTo>
                <a:cubicBezTo>
                  <a:pt x="96794" y="220259"/>
                  <a:pt x="93657" y="224557"/>
                  <a:pt x="89427" y="227558"/>
                </a:cubicBezTo>
                <a:cubicBezTo>
                  <a:pt x="85198" y="230559"/>
                  <a:pt x="79809" y="232538"/>
                  <a:pt x="73261" y="233493"/>
                </a:cubicBezTo>
                <a:cubicBezTo>
                  <a:pt x="66712" y="234448"/>
                  <a:pt x="58936" y="234925"/>
                  <a:pt x="49932" y="234925"/>
                </a:cubicBezTo>
                <a:cubicBezTo>
                  <a:pt x="40928" y="234925"/>
                  <a:pt x="33288" y="234448"/>
                  <a:pt x="27013" y="233493"/>
                </a:cubicBezTo>
                <a:cubicBezTo>
                  <a:pt x="20737" y="232538"/>
                  <a:pt x="15621" y="230559"/>
                  <a:pt x="11665" y="227558"/>
                </a:cubicBezTo>
                <a:cubicBezTo>
                  <a:pt x="7708" y="224557"/>
                  <a:pt x="4775" y="220259"/>
                  <a:pt x="2865" y="214666"/>
                </a:cubicBezTo>
                <a:cubicBezTo>
                  <a:pt x="955" y="209072"/>
                  <a:pt x="0" y="201637"/>
                  <a:pt x="0" y="192360"/>
                </a:cubicBezTo>
                <a:cubicBezTo>
                  <a:pt x="0" y="181992"/>
                  <a:pt x="478" y="172442"/>
                  <a:pt x="1433" y="163711"/>
                </a:cubicBezTo>
                <a:cubicBezTo>
                  <a:pt x="2388" y="154980"/>
                  <a:pt x="3957" y="146658"/>
                  <a:pt x="6139" y="138745"/>
                </a:cubicBezTo>
                <a:cubicBezTo>
                  <a:pt x="8322" y="130832"/>
                  <a:pt x="11255" y="123192"/>
                  <a:pt x="14939" y="115825"/>
                </a:cubicBezTo>
                <a:cubicBezTo>
                  <a:pt x="18622" y="108458"/>
                  <a:pt x="23056" y="100955"/>
                  <a:pt x="28240" y="93315"/>
                </a:cubicBezTo>
                <a:lnTo>
                  <a:pt x="80628" y="15143"/>
                </a:lnTo>
                <a:cubicBezTo>
                  <a:pt x="82538" y="12415"/>
                  <a:pt x="84516" y="10095"/>
                  <a:pt x="86562" y="8186"/>
                </a:cubicBezTo>
                <a:cubicBezTo>
                  <a:pt x="88609" y="6276"/>
                  <a:pt x="91201" y="4707"/>
                  <a:pt x="94339" y="3479"/>
                </a:cubicBezTo>
                <a:cubicBezTo>
                  <a:pt x="97477" y="2251"/>
                  <a:pt x="101228" y="1364"/>
                  <a:pt x="105594" y="819"/>
                </a:cubicBezTo>
                <a:cubicBezTo>
                  <a:pt x="109959" y="273"/>
                  <a:pt x="115280" y="0"/>
                  <a:pt x="121556" y="0"/>
                </a:cubicBezTo>
                <a:close/>
              </a:path>
            </a:pathLst>
          </a:custGeom>
          <a:solidFill>
            <a:srgbClr val="FFD9D0"/>
          </a:solidFill>
          <a:ln>
            <a:noFill/>
          </a:ln>
          <a:effectLst/>
        </p:spPr>
        <p:txBody>
          <a:bodyPr/>
          <a:lstStyle/>
          <a:p>
            <a:pPr algn="ctr">
              <a:defRPr/>
            </a:pPr>
            <a:endParaRPr lang="zh-CN" altLang="en-US" sz="6600" b="1" dirty="0">
              <a:solidFill>
                <a:schemeClr val="accent1">
                  <a:lumMod val="50000"/>
                </a:schemeClr>
              </a:solidFill>
            </a:endParaRPr>
          </a:p>
        </p:txBody>
      </p:sp>
      <p:sp>
        <p:nvSpPr>
          <p:cNvPr id="16" name="MH_Other_6">
            <a:extLst>
              <a:ext uri="{FF2B5EF4-FFF2-40B4-BE49-F238E27FC236}">
                <a16:creationId xmlns:a16="http://schemas.microsoft.com/office/drawing/2014/main" id="{C6D3E960-C800-4D4B-AA1E-35322098160B}"/>
              </a:ext>
            </a:extLst>
          </p:cNvPr>
          <p:cNvSpPr txBox="1"/>
          <p:nvPr>
            <p:custDataLst>
              <p:tags r:id="rId9"/>
            </p:custDataLst>
          </p:nvPr>
        </p:nvSpPr>
        <p:spPr>
          <a:xfrm>
            <a:off x="6559550" y="2420938"/>
            <a:ext cx="312738" cy="234950"/>
          </a:xfrm>
          <a:custGeom>
            <a:avLst/>
            <a:gdLst/>
            <a:ahLst/>
            <a:cxnLst/>
            <a:rect l="l" t="t" r="r" b="b"/>
            <a:pathLst>
              <a:path w="312502" h="234925">
                <a:moveTo>
                  <a:pt x="282402" y="0"/>
                </a:moveTo>
                <a:cubicBezTo>
                  <a:pt x="289496" y="0"/>
                  <a:pt x="295226" y="273"/>
                  <a:pt x="299591" y="818"/>
                </a:cubicBezTo>
                <a:cubicBezTo>
                  <a:pt x="303957" y="1364"/>
                  <a:pt x="307163" y="2387"/>
                  <a:pt x="309210" y="3888"/>
                </a:cubicBezTo>
                <a:cubicBezTo>
                  <a:pt x="311256" y="5389"/>
                  <a:pt x="312347" y="7230"/>
                  <a:pt x="312484" y="9413"/>
                </a:cubicBezTo>
                <a:cubicBezTo>
                  <a:pt x="312620" y="11596"/>
                  <a:pt x="312006" y="14188"/>
                  <a:pt x="310642" y="17190"/>
                </a:cubicBezTo>
                <a:lnTo>
                  <a:pt x="262757" y="128922"/>
                </a:lnTo>
                <a:lnTo>
                  <a:pt x="262757" y="192360"/>
                </a:lnTo>
                <a:cubicBezTo>
                  <a:pt x="262757" y="201637"/>
                  <a:pt x="261733" y="209072"/>
                  <a:pt x="259687" y="214666"/>
                </a:cubicBezTo>
                <a:cubicBezTo>
                  <a:pt x="257641" y="220259"/>
                  <a:pt x="254503" y="224557"/>
                  <a:pt x="250274" y="227558"/>
                </a:cubicBezTo>
                <a:cubicBezTo>
                  <a:pt x="246044" y="230559"/>
                  <a:pt x="240587" y="232538"/>
                  <a:pt x="233902" y="233493"/>
                </a:cubicBezTo>
                <a:cubicBezTo>
                  <a:pt x="227218" y="234448"/>
                  <a:pt x="219510" y="234925"/>
                  <a:pt x="210778" y="234925"/>
                </a:cubicBezTo>
                <a:cubicBezTo>
                  <a:pt x="201774" y="234925"/>
                  <a:pt x="194134" y="234448"/>
                  <a:pt x="187859" y="233493"/>
                </a:cubicBezTo>
                <a:cubicBezTo>
                  <a:pt x="181583" y="232538"/>
                  <a:pt x="176399" y="230559"/>
                  <a:pt x="172306" y="227558"/>
                </a:cubicBezTo>
                <a:cubicBezTo>
                  <a:pt x="168213" y="224557"/>
                  <a:pt x="165280" y="220259"/>
                  <a:pt x="163507" y="214666"/>
                </a:cubicBezTo>
                <a:cubicBezTo>
                  <a:pt x="161733" y="209072"/>
                  <a:pt x="160846" y="201637"/>
                  <a:pt x="160846" y="192360"/>
                </a:cubicBezTo>
                <a:cubicBezTo>
                  <a:pt x="160846" y="181992"/>
                  <a:pt x="161324" y="172442"/>
                  <a:pt x="162279" y="163711"/>
                </a:cubicBezTo>
                <a:cubicBezTo>
                  <a:pt x="163234" y="154980"/>
                  <a:pt x="164803" y="146658"/>
                  <a:pt x="166986" y="138745"/>
                </a:cubicBezTo>
                <a:cubicBezTo>
                  <a:pt x="169168" y="130832"/>
                  <a:pt x="172102" y="123192"/>
                  <a:pt x="175785" y="115825"/>
                </a:cubicBezTo>
                <a:cubicBezTo>
                  <a:pt x="179469" y="108458"/>
                  <a:pt x="183902" y="100955"/>
                  <a:pt x="189087" y="93315"/>
                </a:cubicBezTo>
                <a:lnTo>
                  <a:pt x="241065" y="15143"/>
                </a:lnTo>
                <a:cubicBezTo>
                  <a:pt x="242975" y="12415"/>
                  <a:pt x="244953" y="10095"/>
                  <a:pt x="246999" y="8185"/>
                </a:cubicBezTo>
                <a:cubicBezTo>
                  <a:pt x="249046" y="6275"/>
                  <a:pt x="251638" y="4707"/>
                  <a:pt x="254776" y="3479"/>
                </a:cubicBezTo>
                <a:cubicBezTo>
                  <a:pt x="257913" y="2251"/>
                  <a:pt x="261665" y="1364"/>
                  <a:pt x="266031" y="818"/>
                </a:cubicBezTo>
                <a:cubicBezTo>
                  <a:pt x="270396" y="273"/>
                  <a:pt x="275853" y="0"/>
                  <a:pt x="282402" y="0"/>
                </a:cubicBezTo>
                <a:close/>
                <a:moveTo>
                  <a:pt x="121556" y="0"/>
                </a:moveTo>
                <a:cubicBezTo>
                  <a:pt x="128650" y="0"/>
                  <a:pt x="134380" y="273"/>
                  <a:pt x="138746" y="818"/>
                </a:cubicBezTo>
                <a:cubicBezTo>
                  <a:pt x="143111" y="1364"/>
                  <a:pt x="146385" y="2387"/>
                  <a:pt x="148568" y="3888"/>
                </a:cubicBezTo>
                <a:cubicBezTo>
                  <a:pt x="150751" y="5389"/>
                  <a:pt x="151842" y="7230"/>
                  <a:pt x="151842" y="9413"/>
                </a:cubicBezTo>
                <a:cubicBezTo>
                  <a:pt x="151842" y="11596"/>
                  <a:pt x="151297" y="14188"/>
                  <a:pt x="150205" y="17190"/>
                </a:cubicBezTo>
                <a:lnTo>
                  <a:pt x="101911" y="128922"/>
                </a:lnTo>
                <a:lnTo>
                  <a:pt x="101911" y="192360"/>
                </a:lnTo>
                <a:cubicBezTo>
                  <a:pt x="101911" y="201637"/>
                  <a:pt x="100887" y="209072"/>
                  <a:pt x="98841" y="214666"/>
                </a:cubicBezTo>
                <a:cubicBezTo>
                  <a:pt x="96795" y="220259"/>
                  <a:pt x="93657" y="224557"/>
                  <a:pt x="89428" y="227558"/>
                </a:cubicBezTo>
                <a:cubicBezTo>
                  <a:pt x="85198" y="230559"/>
                  <a:pt x="79810" y="232538"/>
                  <a:pt x="73261" y="233493"/>
                </a:cubicBezTo>
                <a:cubicBezTo>
                  <a:pt x="66713" y="234448"/>
                  <a:pt x="58936" y="234925"/>
                  <a:pt x="49932" y="234925"/>
                </a:cubicBezTo>
                <a:cubicBezTo>
                  <a:pt x="40928" y="234925"/>
                  <a:pt x="33288" y="234448"/>
                  <a:pt x="27013" y="233493"/>
                </a:cubicBezTo>
                <a:cubicBezTo>
                  <a:pt x="20737" y="232538"/>
                  <a:pt x="15621" y="230559"/>
                  <a:pt x="11665" y="227558"/>
                </a:cubicBezTo>
                <a:cubicBezTo>
                  <a:pt x="7709" y="224557"/>
                  <a:pt x="4775" y="220259"/>
                  <a:pt x="2865" y="214666"/>
                </a:cubicBezTo>
                <a:cubicBezTo>
                  <a:pt x="955" y="209072"/>
                  <a:pt x="0" y="201637"/>
                  <a:pt x="0" y="192360"/>
                </a:cubicBezTo>
                <a:cubicBezTo>
                  <a:pt x="0" y="181992"/>
                  <a:pt x="478" y="172442"/>
                  <a:pt x="1433" y="163711"/>
                </a:cubicBezTo>
                <a:cubicBezTo>
                  <a:pt x="2388" y="154980"/>
                  <a:pt x="3957" y="146658"/>
                  <a:pt x="6140" y="138745"/>
                </a:cubicBezTo>
                <a:cubicBezTo>
                  <a:pt x="8322" y="130832"/>
                  <a:pt x="11256" y="123192"/>
                  <a:pt x="14939" y="115825"/>
                </a:cubicBezTo>
                <a:cubicBezTo>
                  <a:pt x="18623" y="108458"/>
                  <a:pt x="23056" y="100955"/>
                  <a:pt x="28241" y="93315"/>
                </a:cubicBezTo>
                <a:lnTo>
                  <a:pt x="80628" y="15143"/>
                </a:lnTo>
                <a:cubicBezTo>
                  <a:pt x="82538" y="12415"/>
                  <a:pt x="84516" y="10095"/>
                  <a:pt x="86563" y="8185"/>
                </a:cubicBezTo>
                <a:cubicBezTo>
                  <a:pt x="88609" y="6275"/>
                  <a:pt x="91201" y="4707"/>
                  <a:pt x="94339" y="3479"/>
                </a:cubicBezTo>
                <a:cubicBezTo>
                  <a:pt x="97477" y="2251"/>
                  <a:pt x="101228" y="1364"/>
                  <a:pt x="105594" y="818"/>
                </a:cubicBezTo>
                <a:cubicBezTo>
                  <a:pt x="109960" y="273"/>
                  <a:pt x="115280" y="0"/>
                  <a:pt x="121556" y="0"/>
                </a:cubicBezTo>
                <a:close/>
              </a:path>
            </a:pathLst>
          </a:custGeom>
          <a:solidFill>
            <a:srgbClr val="FFD9D0"/>
          </a:solidFill>
          <a:ln>
            <a:noFill/>
          </a:ln>
          <a:effectLst/>
        </p:spPr>
        <p:txBody>
          <a:bodyPr/>
          <a:lstStyle/>
          <a:p>
            <a:pPr algn="ctr">
              <a:defRPr/>
            </a:pPr>
            <a:endParaRPr lang="zh-CN" altLang="en-US" sz="6600" b="1" dirty="0">
              <a:solidFill>
                <a:schemeClr val="accent1">
                  <a:lumMod val="50000"/>
                </a:schemeClr>
              </a:solidFill>
            </a:endParaRPr>
          </a:p>
        </p:txBody>
      </p:sp>
      <p:sp>
        <p:nvSpPr>
          <p:cNvPr id="18" name="MH_Text_2">
            <a:extLst>
              <a:ext uri="{FF2B5EF4-FFF2-40B4-BE49-F238E27FC236}">
                <a16:creationId xmlns:a16="http://schemas.microsoft.com/office/drawing/2014/main" id="{1ACFD1F5-DB63-4EBD-ACC3-9C4E66C11ED3}"/>
              </a:ext>
            </a:extLst>
          </p:cNvPr>
          <p:cNvSpPr/>
          <p:nvPr>
            <p:custDataLst>
              <p:tags r:id="rId10"/>
            </p:custDataLst>
          </p:nvPr>
        </p:nvSpPr>
        <p:spPr>
          <a:xfrm>
            <a:off x="2476501" y="4648200"/>
            <a:ext cx="3467099" cy="13160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nSpc>
                <a:spcPct val="150000"/>
              </a:lnSpc>
            </a:pPr>
            <a:r>
              <a:rPr lang="zh-CN" altLang="en-US" sz="1200" dirty="0">
                <a:solidFill>
                  <a:schemeClr val="tx1"/>
                </a:solidFill>
                <a:cs typeface="+mn-ea"/>
                <a:sym typeface="+mn-lt"/>
              </a:rPr>
              <a:t>点击此处添加文字描述，文字颜色、大小、字体可根据需求进行更改。点击此处添加文字描述，文字颜色、大小、字体可根据需求进行更改。</a:t>
            </a:r>
          </a:p>
        </p:txBody>
      </p:sp>
      <p:grpSp>
        <p:nvGrpSpPr>
          <p:cNvPr id="24" name="组合 23">
            <a:extLst>
              <a:ext uri="{FF2B5EF4-FFF2-40B4-BE49-F238E27FC236}">
                <a16:creationId xmlns:a16="http://schemas.microsoft.com/office/drawing/2014/main" id="{360D8572-1EFE-4A74-A11D-1C48FC4CBAD6}"/>
              </a:ext>
            </a:extLst>
          </p:cNvPr>
          <p:cNvGrpSpPr/>
          <p:nvPr/>
        </p:nvGrpSpPr>
        <p:grpSpPr>
          <a:xfrm>
            <a:off x="688164" y="588755"/>
            <a:ext cx="2764880" cy="619760"/>
            <a:chOff x="688164" y="588755"/>
            <a:chExt cx="2764880" cy="619760"/>
          </a:xfrm>
        </p:grpSpPr>
        <p:sp>
          <p:nvSpPr>
            <p:cNvPr id="25" name="MH_SubTitle_1">
              <a:extLst>
                <a:ext uri="{FF2B5EF4-FFF2-40B4-BE49-F238E27FC236}">
                  <a16:creationId xmlns:a16="http://schemas.microsoft.com/office/drawing/2014/main" id="{AC029911-AD4B-4F46-923A-434533E5D3E4}"/>
                </a:ext>
              </a:extLst>
            </p:cNvPr>
            <p:cNvSpPr txBox="1">
              <a:spLocks noChangeArrowheads="1"/>
            </p:cNvSpPr>
            <p:nvPr>
              <p:custDataLst>
                <p:tags r:id="rId1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26" name="图片 25" descr="太阳">
              <a:extLst>
                <a:ext uri="{FF2B5EF4-FFF2-40B4-BE49-F238E27FC236}">
                  <a16:creationId xmlns:a16="http://schemas.microsoft.com/office/drawing/2014/main" id="{5900E016-EAB0-4ED2-9822-C8336E75CDF9}"/>
                </a:ext>
              </a:extLst>
            </p:cNvPr>
            <p:cNvPicPr>
              <a:picLocks noChangeAspect="1"/>
            </p:cNvPicPr>
            <p:nvPr/>
          </p:nvPicPr>
          <p:blipFill>
            <a:blip r:embed="rId16"/>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353033885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8" presetClass="entr" presetSubtype="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Right)">
                                      <p:cBhvr>
                                        <p:cTn id="16" dur="500"/>
                                        <p:tgtEl>
                                          <p:spTgt spid="8"/>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Right)">
                                      <p:cBhvr>
                                        <p:cTn id="19" dur="500"/>
                                        <p:tgtEl>
                                          <p:spTgt spid="11"/>
                                        </p:tgtEl>
                                      </p:cBhvr>
                                    </p:animEffect>
                                  </p:childTnLst>
                                </p:cTn>
                              </p:par>
                            </p:childTnLst>
                          </p:cTn>
                        </p:par>
                        <p:par>
                          <p:cTn id="20" fill="hold">
                            <p:stCondLst>
                              <p:cond delay="1000"/>
                            </p:stCondLst>
                            <p:childTnLst>
                              <p:par>
                                <p:cTn id="21" presetID="18" presetClass="entr" presetSubtype="9"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upLeft)">
                                      <p:cBhvr>
                                        <p:cTn id="23" dur="500"/>
                                        <p:tgtEl>
                                          <p:spTgt spid="9"/>
                                        </p:tgtEl>
                                      </p:cBhvr>
                                    </p:animEffect>
                                  </p:childTnLst>
                                </p:cTn>
                              </p:par>
                              <p:par>
                                <p:cTn id="24" presetID="18" presetClass="entr" presetSubtype="9"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strips(upLeft)">
                                      <p:cBhvr>
                                        <p:cTn id="26" dur="500"/>
                                        <p:tgtEl>
                                          <p:spTgt spid="1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strVal val="#ppt_x"/>
                                          </p:val>
                                        </p:tav>
                                        <p:tav tm="100000">
                                          <p:val>
                                            <p:strVal val="#ppt_x"/>
                                          </p:val>
                                        </p:tav>
                                      </p:tavLst>
                                    </p:anim>
                                    <p:anim calcmode="lin" valueType="num">
                                      <p:cBhvr>
                                        <p:cTn id="32" dur="5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anim calcmode="lin" valueType="num">
                                      <p:cBhvr>
                                        <p:cTn id="36" dur="500" fill="hold"/>
                                        <p:tgtEl>
                                          <p:spTgt spid="16"/>
                                        </p:tgtEl>
                                        <p:attrNameLst>
                                          <p:attrName>ppt_x</p:attrName>
                                        </p:attrNameLst>
                                      </p:cBhvr>
                                      <p:tavLst>
                                        <p:tav tm="0">
                                          <p:val>
                                            <p:strVal val="#ppt_x"/>
                                          </p:val>
                                        </p:tav>
                                        <p:tav tm="100000">
                                          <p:val>
                                            <p:strVal val="#ppt_x"/>
                                          </p:val>
                                        </p:tav>
                                      </p:tavLst>
                                    </p:anim>
                                    <p:anim calcmode="lin" valueType="num">
                                      <p:cBhvr>
                                        <p:cTn id="37" dur="5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53" presetClass="entr" presetSubtype="16" fill="hold" grpId="0" nodeType="afterEffect">
                                  <p:stCondLst>
                                    <p:cond delay="0"/>
                                  </p:stCondLst>
                                  <p:iterate type="lt">
                                    <p:tmPct val="3279"/>
                                  </p:iterate>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iterate type="lt">
                                    <p:tmPct val="3279"/>
                                  </p:iterate>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animBg="1"/>
      <p:bldP spid="16" grpId="0" animBg="1"/>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D5B10D33-1B1E-4A1C-A037-73BE9FD21932}"/>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35225" t="70965" r="32161" b="1998"/>
          <a:stretch/>
        </p:blipFill>
        <p:spPr>
          <a:xfrm>
            <a:off x="6299450" y="2032000"/>
            <a:ext cx="1166498" cy="1064429"/>
          </a:xfrm>
          <a:prstGeom prst="rect">
            <a:avLst/>
          </a:prstGeom>
        </p:spPr>
      </p:pic>
      <p:pic>
        <p:nvPicPr>
          <p:cNvPr id="13" name="图片 12">
            <a:extLst>
              <a:ext uri="{FF2B5EF4-FFF2-40B4-BE49-F238E27FC236}">
                <a16:creationId xmlns:a16="http://schemas.microsoft.com/office/drawing/2014/main" id="{4DC04580-D2CB-4678-B435-3D1FCDEC589E}"/>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35225" t="70965" r="32161" b="1998"/>
          <a:stretch/>
        </p:blipFill>
        <p:spPr>
          <a:xfrm>
            <a:off x="6299450" y="3449638"/>
            <a:ext cx="1166498" cy="1064429"/>
          </a:xfrm>
          <a:prstGeom prst="rect">
            <a:avLst/>
          </a:prstGeom>
        </p:spPr>
      </p:pic>
      <p:pic>
        <p:nvPicPr>
          <p:cNvPr id="14" name="图片 13">
            <a:extLst>
              <a:ext uri="{FF2B5EF4-FFF2-40B4-BE49-F238E27FC236}">
                <a16:creationId xmlns:a16="http://schemas.microsoft.com/office/drawing/2014/main" id="{BC451673-34BF-4C48-972E-E0BFC5B4F508}"/>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35225" t="70965" r="32161" b="1998"/>
          <a:stretch/>
        </p:blipFill>
        <p:spPr>
          <a:xfrm>
            <a:off x="6299450" y="4867276"/>
            <a:ext cx="1166498" cy="1064429"/>
          </a:xfrm>
          <a:prstGeom prst="rect">
            <a:avLst/>
          </a:prstGeom>
        </p:spPr>
      </p:pic>
      <p:sp>
        <p:nvSpPr>
          <p:cNvPr id="24" name="TextBox 12">
            <a:extLst>
              <a:ext uri="{FF2B5EF4-FFF2-40B4-BE49-F238E27FC236}">
                <a16:creationId xmlns:a16="http://schemas.microsoft.com/office/drawing/2014/main" id="{CF922153-AE52-4ABA-92A1-F466FBA4515D}"/>
              </a:ext>
            </a:extLst>
          </p:cNvPr>
          <p:cNvSpPr txBox="1"/>
          <p:nvPr/>
        </p:nvSpPr>
        <p:spPr>
          <a:xfrm>
            <a:off x="7465948" y="2264132"/>
            <a:ext cx="3504757" cy="600164"/>
          </a:xfrm>
          <a:prstGeom prst="rect">
            <a:avLst/>
          </a:prstGeom>
          <a:noFill/>
        </p:spPr>
        <p:txBody>
          <a:bodyPr wrap="square" rtlCol="0">
            <a:spAutoFit/>
          </a:bodyPr>
          <a:lstStyle/>
          <a:p>
            <a:pP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25" name="TextBox 12">
            <a:extLst>
              <a:ext uri="{FF2B5EF4-FFF2-40B4-BE49-F238E27FC236}">
                <a16:creationId xmlns:a16="http://schemas.microsoft.com/office/drawing/2014/main" id="{4F3A4AFC-B9BC-49A8-A21E-24AA3A148344}"/>
              </a:ext>
            </a:extLst>
          </p:cNvPr>
          <p:cNvSpPr txBox="1"/>
          <p:nvPr/>
        </p:nvSpPr>
        <p:spPr>
          <a:xfrm>
            <a:off x="7465948" y="3681770"/>
            <a:ext cx="3504757" cy="600164"/>
          </a:xfrm>
          <a:prstGeom prst="rect">
            <a:avLst/>
          </a:prstGeom>
          <a:noFill/>
        </p:spPr>
        <p:txBody>
          <a:bodyPr wrap="square" rtlCol="0">
            <a:spAutoFit/>
          </a:bodyPr>
          <a:lstStyle/>
          <a:p>
            <a:pP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26" name="TextBox 12">
            <a:extLst>
              <a:ext uri="{FF2B5EF4-FFF2-40B4-BE49-F238E27FC236}">
                <a16:creationId xmlns:a16="http://schemas.microsoft.com/office/drawing/2014/main" id="{6002B68A-010A-4127-A358-21A80D96E13F}"/>
              </a:ext>
            </a:extLst>
          </p:cNvPr>
          <p:cNvSpPr txBox="1"/>
          <p:nvPr/>
        </p:nvSpPr>
        <p:spPr>
          <a:xfrm>
            <a:off x="7465947" y="5099408"/>
            <a:ext cx="3504757" cy="600164"/>
          </a:xfrm>
          <a:prstGeom prst="rect">
            <a:avLst/>
          </a:prstGeom>
          <a:noFill/>
        </p:spPr>
        <p:txBody>
          <a:bodyPr wrap="square" rtlCol="0">
            <a:spAutoFit/>
          </a:bodyPr>
          <a:lstStyle/>
          <a:p>
            <a:pP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27" name="TextBox 12">
            <a:extLst>
              <a:ext uri="{FF2B5EF4-FFF2-40B4-BE49-F238E27FC236}">
                <a16:creationId xmlns:a16="http://schemas.microsoft.com/office/drawing/2014/main" id="{FB9A3ACE-EDA5-4B4C-95E8-CCBC40F4DAAD}"/>
              </a:ext>
            </a:extLst>
          </p:cNvPr>
          <p:cNvSpPr txBox="1"/>
          <p:nvPr/>
        </p:nvSpPr>
        <p:spPr>
          <a:xfrm>
            <a:off x="2170741" y="4720086"/>
            <a:ext cx="2643289" cy="646331"/>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隶书" panose="02010509060101010101" pitchFamily="49" charset="-122"/>
                <a:ea typeface="隶书" panose="02010509060101010101" pitchFamily="49" charset="-122"/>
                <a:cs typeface="+mn-ea"/>
                <a:sym typeface="+mn-lt"/>
              </a:rPr>
              <a:t>点击此处添加文字描述，文字颜色、大小、字体可根据需求进行更改。</a:t>
            </a:r>
          </a:p>
        </p:txBody>
      </p:sp>
      <p:grpSp>
        <p:nvGrpSpPr>
          <p:cNvPr id="4" name="组合 3">
            <a:extLst>
              <a:ext uri="{FF2B5EF4-FFF2-40B4-BE49-F238E27FC236}">
                <a16:creationId xmlns:a16="http://schemas.microsoft.com/office/drawing/2014/main" id="{9442CBC9-FD0D-4CF6-AB17-BE9D08934EAE}"/>
              </a:ext>
            </a:extLst>
          </p:cNvPr>
          <p:cNvGrpSpPr/>
          <p:nvPr/>
        </p:nvGrpSpPr>
        <p:grpSpPr>
          <a:xfrm>
            <a:off x="2770502" y="2567434"/>
            <a:ext cx="2574795" cy="2349500"/>
            <a:chOff x="2770502" y="2567434"/>
            <a:chExt cx="2574795" cy="2349500"/>
          </a:xfrm>
        </p:grpSpPr>
        <p:pic>
          <p:nvPicPr>
            <p:cNvPr id="11" name="图片 10">
              <a:extLst>
                <a:ext uri="{FF2B5EF4-FFF2-40B4-BE49-F238E27FC236}">
                  <a16:creationId xmlns:a16="http://schemas.microsoft.com/office/drawing/2014/main" id="{09FF8E60-A1CF-4EBD-AF76-B03C3E5BDD81}"/>
                </a:ext>
              </a:extLst>
            </p:cNvPr>
            <p:cNvPicPr>
              <a:picLocks noChangeAspect="1"/>
            </p:cNvPicPr>
            <p:nvPr/>
          </p:nvPicPr>
          <p:blipFill rotWithShape="1">
            <a:blip r:embed="rId5">
              <a:extLst>
                <a:ext uri="{28A0092B-C50C-407E-A947-70E740481C1C}">
                  <a14:useLocalDpi xmlns:a14="http://schemas.microsoft.com/office/drawing/2010/main" val="0"/>
                </a:ext>
              </a:extLst>
            </a:blip>
            <a:srcRect l="35625" t="38473" r="31761" b="34490"/>
            <a:stretch/>
          </p:blipFill>
          <p:spPr>
            <a:xfrm>
              <a:off x="2770502" y="2567434"/>
              <a:ext cx="2574795" cy="2349500"/>
            </a:xfrm>
            <a:prstGeom prst="rect">
              <a:avLst/>
            </a:prstGeom>
          </p:spPr>
        </p:pic>
        <p:sp>
          <p:nvSpPr>
            <p:cNvPr id="29" name="文本框 28">
              <a:extLst>
                <a:ext uri="{FF2B5EF4-FFF2-40B4-BE49-F238E27FC236}">
                  <a16:creationId xmlns:a16="http://schemas.microsoft.com/office/drawing/2014/main" id="{A10C47CD-C864-4AE8-AF09-F1B4D413B40F}"/>
                </a:ext>
              </a:extLst>
            </p:cNvPr>
            <p:cNvSpPr txBox="1"/>
            <p:nvPr/>
          </p:nvSpPr>
          <p:spPr>
            <a:xfrm>
              <a:off x="3574660" y="3335521"/>
              <a:ext cx="798083" cy="646331"/>
            </a:xfrm>
            <a:prstGeom prst="rect">
              <a:avLst/>
            </a:prstGeom>
            <a:noFill/>
          </p:spPr>
          <p:txBody>
            <a:bodyPr wrap="square" rtlCol="0">
              <a:spAutoFit/>
            </a:bodyPr>
            <a:lstStyle/>
            <a:p>
              <a:pPr algn="ctr"/>
              <a:r>
                <a:rPr lang="zh-CN" altLang="en-US" b="1" dirty="0">
                  <a:solidFill>
                    <a:schemeClr val="tx1">
                      <a:lumMod val="65000"/>
                      <a:lumOff val="35000"/>
                    </a:schemeClr>
                  </a:solidFill>
                  <a:latin typeface="隶书" panose="02010509060101010101" pitchFamily="49" charset="-122"/>
                  <a:ea typeface="隶书" panose="02010509060101010101" pitchFamily="49" charset="-122"/>
                </a:rPr>
                <a:t>添加文本</a:t>
              </a:r>
            </a:p>
          </p:txBody>
        </p:sp>
      </p:grpSp>
      <p:pic>
        <p:nvPicPr>
          <p:cNvPr id="3" name="图片 2">
            <a:extLst>
              <a:ext uri="{FF2B5EF4-FFF2-40B4-BE49-F238E27FC236}">
                <a16:creationId xmlns:a16="http://schemas.microsoft.com/office/drawing/2014/main" id="{CAC1AC62-D49F-45A4-A203-8244F0B464C7}"/>
              </a:ext>
            </a:extLst>
          </p:cNvPr>
          <p:cNvPicPr>
            <a:picLocks noChangeAspect="1"/>
          </p:cNvPicPr>
          <p:nvPr/>
        </p:nvPicPr>
        <p:blipFill rotWithShape="1">
          <a:blip r:embed="rId5">
            <a:extLst>
              <a:ext uri="{28A0092B-C50C-407E-A947-70E740481C1C}">
                <a14:useLocalDpi xmlns:a14="http://schemas.microsoft.com/office/drawing/2010/main" val="0"/>
              </a:ext>
            </a:extLst>
          </a:blip>
          <a:srcRect l="3936" t="72963" r="63451"/>
          <a:stretch/>
        </p:blipFill>
        <p:spPr>
          <a:xfrm>
            <a:off x="1589402" y="1932434"/>
            <a:ext cx="2574795" cy="2349500"/>
          </a:xfrm>
          <a:prstGeom prst="rect">
            <a:avLst/>
          </a:prstGeom>
        </p:spPr>
      </p:pic>
      <p:grpSp>
        <p:nvGrpSpPr>
          <p:cNvPr id="30" name="组合 29">
            <a:extLst>
              <a:ext uri="{FF2B5EF4-FFF2-40B4-BE49-F238E27FC236}">
                <a16:creationId xmlns:a16="http://schemas.microsoft.com/office/drawing/2014/main" id="{55E5762F-8F64-4372-94AC-6924C01149FF}"/>
              </a:ext>
            </a:extLst>
          </p:cNvPr>
          <p:cNvGrpSpPr/>
          <p:nvPr/>
        </p:nvGrpSpPr>
        <p:grpSpPr>
          <a:xfrm>
            <a:off x="688164" y="588755"/>
            <a:ext cx="2764880" cy="619760"/>
            <a:chOff x="688164" y="588755"/>
            <a:chExt cx="2764880" cy="619760"/>
          </a:xfrm>
        </p:grpSpPr>
        <p:sp>
          <p:nvSpPr>
            <p:cNvPr id="31" name="MH_SubTitle_1">
              <a:extLst>
                <a:ext uri="{FF2B5EF4-FFF2-40B4-BE49-F238E27FC236}">
                  <a16:creationId xmlns:a16="http://schemas.microsoft.com/office/drawing/2014/main" id="{256AB33D-2DC5-4B8A-B24D-ECAF18D045EF}"/>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32" name="图片 31" descr="太阳">
              <a:extLst>
                <a:ext uri="{FF2B5EF4-FFF2-40B4-BE49-F238E27FC236}">
                  <a16:creationId xmlns:a16="http://schemas.microsoft.com/office/drawing/2014/main" id="{388D5E45-2426-43D0-995C-FE41F35CAF63}"/>
                </a:ext>
              </a:extLst>
            </p:cNvPr>
            <p:cNvPicPr>
              <a:picLocks noChangeAspect="1"/>
            </p:cNvPicPr>
            <p:nvPr/>
          </p:nvPicPr>
          <p:blipFill>
            <a:blip r:embed="rId6"/>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360696847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3333"/>
                                  </p:iterate>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7"/>
                                        </p:tgtEl>
                                        <p:attrNameLst>
                                          <p:attrName>ppt_y</p:attrName>
                                        </p:attrNameLst>
                                      </p:cBhvr>
                                      <p:tavLst>
                                        <p:tav tm="0">
                                          <p:val>
                                            <p:strVal val="#ppt_y"/>
                                          </p:val>
                                        </p:tav>
                                        <p:tav tm="100000">
                                          <p:val>
                                            <p:strVal val="#ppt_y"/>
                                          </p:val>
                                        </p:tav>
                                      </p:tavLst>
                                    </p:anim>
                                    <p:anim calcmode="lin" valueType="num">
                                      <p:cBhvr>
                                        <p:cTn id="14"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7"/>
                                        </p:tgtEl>
                                      </p:cBhvr>
                                    </p:animEffect>
                                  </p:childTnLst>
                                </p:cTn>
                              </p:par>
                            </p:childTnLst>
                          </p:cTn>
                        </p:par>
                        <p:par>
                          <p:cTn id="17" fill="hold">
                            <p:stCondLst>
                              <p:cond delay="1500"/>
                            </p:stCondLst>
                            <p:childTnLst>
                              <p:par>
                                <p:cTn id="18" presetID="49" presetClass="entr" presetSubtype="0"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style.rotation</p:attrName>
                                        </p:attrNameLst>
                                      </p:cBhvr>
                                      <p:tavLst>
                                        <p:tav tm="0">
                                          <p:val>
                                            <p:fltVal val="360"/>
                                          </p:val>
                                        </p:tav>
                                        <p:tav tm="100000">
                                          <p:val>
                                            <p:fltVal val="0"/>
                                          </p:val>
                                        </p:tav>
                                      </p:tavLst>
                                    </p:anim>
                                    <p:animEffect transition="in" filter="fade">
                                      <p:cBhvr>
                                        <p:cTn id="23" dur="500"/>
                                        <p:tgtEl>
                                          <p:spTgt spid="12"/>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style.rotation</p:attrName>
                                        </p:attrNameLst>
                                      </p:cBhvr>
                                      <p:tavLst>
                                        <p:tav tm="0">
                                          <p:val>
                                            <p:fltVal val="360"/>
                                          </p:val>
                                        </p:tav>
                                        <p:tav tm="100000">
                                          <p:val>
                                            <p:fltVal val="0"/>
                                          </p:val>
                                        </p:tav>
                                      </p:tavLst>
                                    </p:anim>
                                    <p:animEffect transition="in" filter="fade">
                                      <p:cBhvr>
                                        <p:cTn id="29" dur="500"/>
                                        <p:tgtEl>
                                          <p:spTgt spid="13"/>
                                        </p:tgtEl>
                                      </p:cBhvr>
                                    </p:animEffect>
                                  </p:childTnLst>
                                </p:cTn>
                              </p:par>
                              <p:par>
                                <p:cTn id="30" presetID="49" presetClass="entr" presetSubtype="0" decel="10000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360"/>
                                          </p:val>
                                        </p:tav>
                                        <p:tav tm="100000">
                                          <p:val>
                                            <p:fltVal val="0"/>
                                          </p:val>
                                        </p:tav>
                                      </p:tavLst>
                                    </p:anim>
                                    <p:animEffect transition="in" filter="fade">
                                      <p:cBhvr>
                                        <p:cTn id="35" dur="500"/>
                                        <p:tgtEl>
                                          <p:spTgt spid="14"/>
                                        </p:tgtEl>
                                      </p:cBhvr>
                                    </p:animEffect>
                                  </p:childTnLst>
                                </p:cTn>
                              </p:par>
                            </p:childTnLst>
                          </p:cTn>
                        </p:par>
                        <p:par>
                          <p:cTn id="36" fill="hold">
                            <p:stCondLst>
                              <p:cond delay="2000"/>
                            </p:stCondLst>
                            <p:childTnLst>
                              <p:par>
                                <p:cTn id="37" presetID="2" presetClass="entr" presetSubtype="2"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1+#ppt_w/2"/>
                                          </p:val>
                                        </p:tav>
                                        <p:tav tm="100000">
                                          <p:val>
                                            <p:strVal val="#ppt_x"/>
                                          </p:val>
                                        </p:tav>
                                      </p:tavLst>
                                    </p:anim>
                                    <p:anim calcmode="lin" valueType="num">
                                      <p:cBhvr additive="base">
                                        <p:cTn id="4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3337267" y="1858252"/>
            <a:ext cx="5488254" cy="2862322"/>
          </a:xfrm>
          <a:prstGeom prst="rect">
            <a:avLst/>
          </a:prstGeom>
          <a:noFill/>
        </p:spPr>
        <p:txBody>
          <a:bodyPr wrap="square" rtlCol="0">
            <a:spAutoFit/>
          </a:bodyPr>
          <a:lstStyle/>
          <a:p>
            <a:pPr algn="ctr"/>
            <a:r>
              <a:rPr lang="en-US" altLang="zh-CN" sz="18000" b="1" dirty="0">
                <a:latin typeface="汉仪喵魂体W" panose="00020600040101010101" pitchFamily="18" charset="-122"/>
                <a:ea typeface="汉仪喵魂体W" panose="00020600040101010101" pitchFamily="18" charset="-122"/>
              </a:rPr>
              <a:t>P</a:t>
            </a:r>
            <a:r>
              <a:rPr lang="en-US" altLang="zh-CN" sz="7200" b="1" dirty="0">
                <a:latin typeface="汉仪喵魂体W" panose="00020600040101010101" pitchFamily="18" charset="-122"/>
                <a:ea typeface="汉仪喵魂体W" panose="00020600040101010101" pitchFamily="18" charset="-122"/>
              </a:rPr>
              <a:t>ART·03</a:t>
            </a:r>
          </a:p>
        </p:txBody>
      </p:sp>
      <p:pic>
        <p:nvPicPr>
          <p:cNvPr id="19" name="图片 18" descr="菠萝"/>
          <p:cNvPicPr>
            <a:picLocks noChangeAspect="1"/>
          </p:cNvPicPr>
          <p:nvPr/>
        </p:nvPicPr>
        <p:blipFill>
          <a:blip r:embed="rId6"/>
          <a:stretch>
            <a:fillRect/>
          </a:stretch>
        </p:blipFill>
        <p:spPr>
          <a:xfrm>
            <a:off x="1226185" y="616585"/>
            <a:ext cx="570865" cy="963930"/>
          </a:xfrm>
          <a:prstGeom prst="rect">
            <a:avLst/>
          </a:prstGeom>
        </p:spPr>
      </p:pic>
      <p:pic>
        <p:nvPicPr>
          <p:cNvPr id="7" name="图片 6" descr="西瓜"/>
          <p:cNvPicPr>
            <a:picLocks noChangeAspect="1"/>
          </p:cNvPicPr>
          <p:nvPr/>
        </p:nvPicPr>
        <p:blipFill>
          <a:blip r:embed="rId7"/>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8"/>
          <a:stretch>
            <a:fillRect/>
          </a:stretch>
        </p:blipFill>
        <p:spPr>
          <a:xfrm>
            <a:off x="9624744" y="2342515"/>
            <a:ext cx="621665" cy="786130"/>
          </a:xfrm>
          <a:prstGeom prst="rect">
            <a:avLst/>
          </a:prstGeom>
        </p:spPr>
      </p:pic>
      <p:pic>
        <p:nvPicPr>
          <p:cNvPr id="9" name="图片 8" descr="西瓜"/>
          <p:cNvPicPr>
            <a:picLocks noChangeAspect="1"/>
          </p:cNvPicPr>
          <p:nvPr/>
        </p:nvPicPr>
        <p:blipFill>
          <a:blip r:embed="rId7"/>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9"/>
          <a:stretch>
            <a:fillRect/>
          </a:stretch>
        </p:blipFill>
        <p:spPr>
          <a:xfrm>
            <a:off x="8150337" y="2318125"/>
            <a:ext cx="859155" cy="804545"/>
          </a:xfrm>
          <a:prstGeom prst="rect">
            <a:avLst/>
          </a:prstGeom>
        </p:spPr>
      </p:pic>
      <p:pic>
        <p:nvPicPr>
          <p:cNvPr id="20" name="图片 19" descr="椰子"/>
          <p:cNvPicPr>
            <a:picLocks noChangeAspect="1"/>
          </p:cNvPicPr>
          <p:nvPr/>
        </p:nvPicPr>
        <p:blipFill>
          <a:blip r:embed="rId8"/>
          <a:stretch>
            <a:fillRect/>
          </a:stretch>
        </p:blipFill>
        <p:spPr>
          <a:xfrm rot="19200000">
            <a:off x="3140894" y="5163927"/>
            <a:ext cx="514350" cy="650875"/>
          </a:xfrm>
          <a:prstGeom prst="rect">
            <a:avLst/>
          </a:prstGeom>
        </p:spPr>
      </p:pic>
      <p:pic>
        <p:nvPicPr>
          <p:cNvPr id="21" name="图片 20" descr="西瓜"/>
          <p:cNvPicPr>
            <a:picLocks noChangeAspect="1"/>
          </p:cNvPicPr>
          <p:nvPr/>
        </p:nvPicPr>
        <p:blipFill>
          <a:blip r:embed="rId7"/>
          <a:stretch>
            <a:fillRect/>
          </a:stretch>
        </p:blipFill>
        <p:spPr>
          <a:xfrm>
            <a:off x="7214688" y="5411485"/>
            <a:ext cx="531495" cy="468630"/>
          </a:xfrm>
          <a:prstGeom prst="rect">
            <a:avLst/>
          </a:prstGeom>
        </p:spPr>
      </p:pic>
      <p:pic>
        <p:nvPicPr>
          <p:cNvPr id="22" name="图片 21" descr="太阳"/>
          <p:cNvPicPr>
            <a:picLocks noChangeAspect="1"/>
          </p:cNvPicPr>
          <p:nvPr/>
        </p:nvPicPr>
        <p:blipFill>
          <a:blip r:embed="rId9"/>
          <a:stretch>
            <a:fillRect/>
          </a:stretch>
        </p:blipFill>
        <p:spPr>
          <a:xfrm>
            <a:off x="11133455" y="1317625"/>
            <a:ext cx="661670" cy="619760"/>
          </a:xfrm>
          <a:prstGeom prst="rect">
            <a:avLst/>
          </a:prstGeom>
        </p:spPr>
      </p:pic>
      <p:sp>
        <p:nvSpPr>
          <p:cNvPr id="3" name="文本框 2"/>
          <p:cNvSpPr txBox="1"/>
          <p:nvPr/>
        </p:nvSpPr>
        <p:spPr>
          <a:xfrm>
            <a:off x="4995177" y="2603480"/>
            <a:ext cx="4629567" cy="646331"/>
          </a:xfrm>
          <a:prstGeom prst="rect">
            <a:avLst/>
          </a:prstGeom>
          <a:noFill/>
        </p:spPr>
        <p:txBody>
          <a:bodyPr wrap="square" rtlCol="0">
            <a:spAutoFit/>
          </a:bodyPr>
          <a:lstStyle/>
          <a:p>
            <a:r>
              <a:rPr lang="zh-CN" altLang="en-US" sz="3600" b="1" dirty="0">
                <a:solidFill>
                  <a:srgbClr val="61C0E2"/>
                </a:solidFill>
                <a:latin typeface="汉仪喵魂体W" panose="00020600040101010101" pitchFamily="18" charset="-122"/>
                <a:ea typeface="汉仪喵魂体W" panose="00020600040101010101" pitchFamily="18" charset="-122"/>
              </a:rPr>
              <a:t>点击此处添加标题</a:t>
            </a:r>
          </a:p>
        </p:txBody>
      </p:sp>
      <p:pic>
        <p:nvPicPr>
          <p:cNvPr id="24" name="图片 23" descr="菠萝"/>
          <p:cNvPicPr>
            <a:picLocks noChangeAspect="1"/>
          </p:cNvPicPr>
          <p:nvPr/>
        </p:nvPicPr>
        <p:blipFill>
          <a:blip r:embed="rId6"/>
          <a:stretch>
            <a:fillRect/>
          </a:stretch>
        </p:blipFill>
        <p:spPr>
          <a:xfrm>
            <a:off x="7894320" y="842010"/>
            <a:ext cx="436880" cy="738505"/>
          </a:xfrm>
          <a:prstGeom prst="rect">
            <a:avLst/>
          </a:prstGeom>
        </p:spPr>
      </p:pic>
      <p:pic>
        <p:nvPicPr>
          <p:cNvPr id="25" name="图片 24" descr="椰子"/>
          <p:cNvPicPr>
            <a:picLocks noChangeAspect="1"/>
          </p:cNvPicPr>
          <p:nvPr/>
        </p:nvPicPr>
        <p:blipFill>
          <a:blip r:embed="rId8"/>
          <a:stretch>
            <a:fillRect/>
          </a:stretch>
        </p:blipFill>
        <p:spPr>
          <a:xfrm rot="3300000">
            <a:off x="4161155" y="721360"/>
            <a:ext cx="455295" cy="575945"/>
          </a:xfrm>
          <a:prstGeom prst="rect">
            <a:avLst/>
          </a:prstGeom>
        </p:spPr>
      </p:pic>
      <p:pic>
        <p:nvPicPr>
          <p:cNvPr id="26" name="图片 25">
            <a:extLst>
              <a:ext uri="{FF2B5EF4-FFF2-40B4-BE49-F238E27FC236}">
                <a16:creationId xmlns:a16="http://schemas.microsoft.com/office/drawing/2014/main" id="{858EC055-A470-4E0D-93CD-95CD6E6F18A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98198" y="2079248"/>
            <a:ext cx="856616" cy="1764483"/>
          </a:xfrm>
          <a:prstGeom prst="rect">
            <a:avLst/>
          </a:prstGeom>
        </p:spPr>
      </p:pic>
      <p:pic>
        <p:nvPicPr>
          <p:cNvPr id="27" name="图片 26">
            <a:extLst>
              <a:ext uri="{FF2B5EF4-FFF2-40B4-BE49-F238E27FC236}">
                <a16:creationId xmlns:a16="http://schemas.microsoft.com/office/drawing/2014/main" id="{A3466AF6-2B74-44E6-A0E2-8BDE484FBE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418339" flipH="1">
            <a:off x="10860426" y="3754946"/>
            <a:ext cx="586134" cy="675462"/>
          </a:xfrm>
          <a:prstGeom prst="rect">
            <a:avLst/>
          </a:prstGeom>
        </p:spPr>
      </p:pic>
      <p:pic>
        <p:nvPicPr>
          <p:cNvPr id="29" name="图片 28" descr="菠萝">
            <a:extLst>
              <a:ext uri="{FF2B5EF4-FFF2-40B4-BE49-F238E27FC236}">
                <a16:creationId xmlns:a16="http://schemas.microsoft.com/office/drawing/2014/main" id="{09C9782F-8244-4C7C-82EB-00416548B8E3}"/>
              </a:ext>
            </a:extLst>
          </p:cNvPr>
          <p:cNvPicPr>
            <a:picLocks noChangeAspect="1"/>
          </p:cNvPicPr>
          <p:nvPr/>
        </p:nvPicPr>
        <p:blipFill>
          <a:blip r:embed="rId6"/>
          <a:stretch>
            <a:fillRect/>
          </a:stretch>
        </p:blipFill>
        <p:spPr>
          <a:xfrm>
            <a:off x="10531156" y="5645800"/>
            <a:ext cx="436880" cy="738505"/>
          </a:xfrm>
          <a:prstGeom prst="rect">
            <a:avLst/>
          </a:prstGeom>
        </p:spPr>
      </p:pic>
      <p:grpSp>
        <p:nvGrpSpPr>
          <p:cNvPr id="35" name="组合 34">
            <a:extLst>
              <a:ext uri="{FF2B5EF4-FFF2-40B4-BE49-F238E27FC236}">
                <a16:creationId xmlns:a16="http://schemas.microsoft.com/office/drawing/2014/main" id="{2B91F98A-8F70-4EEB-ABEF-2271E9276F41}"/>
              </a:ext>
            </a:extLst>
          </p:cNvPr>
          <p:cNvGrpSpPr/>
          <p:nvPr/>
        </p:nvGrpSpPr>
        <p:grpSpPr>
          <a:xfrm>
            <a:off x="2800741" y="3822939"/>
            <a:ext cx="5714242" cy="543452"/>
            <a:chOff x="2905312" y="3359817"/>
            <a:chExt cx="6456879" cy="543452"/>
          </a:xfrm>
        </p:grpSpPr>
        <p:cxnSp>
          <p:nvCxnSpPr>
            <p:cNvPr id="36" name="PA_直接连接符 27">
              <a:extLst>
                <a:ext uri="{FF2B5EF4-FFF2-40B4-BE49-F238E27FC236}">
                  <a16:creationId xmlns:a16="http://schemas.microsoft.com/office/drawing/2014/main" id="{1697116B-230F-4557-88C7-7B54231D9BDE}"/>
                </a:ext>
              </a:extLst>
            </p:cNvPr>
            <p:cNvCxnSpPr>
              <a:cxnSpLocks/>
            </p:cNvCxnSpPr>
            <p:nvPr>
              <p:custDataLst>
                <p:tags r:id="rId1"/>
              </p:custDataLst>
            </p:nvPr>
          </p:nvCxnSpPr>
          <p:spPr>
            <a:xfrm flipH="1">
              <a:off x="3291058" y="3617913"/>
              <a:ext cx="6071133" cy="0"/>
            </a:xfrm>
            <a:prstGeom prst="line">
              <a:avLst/>
            </a:prstGeom>
            <a:ln w="38100">
              <a:solidFill>
                <a:srgbClr val="61C0E2"/>
              </a:solidFill>
              <a:prstDash val="sysDot"/>
            </a:ln>
          </p:spPr>
          <p:style>
            <a:lnRef idx="1">
              <a:schemeClr val="accent1"/>
            </a:lnRef>
            <a:fillRef idx="0">
              <a:schemeClr val="accent1"/>
            </a:fillRef>
            <a:effectRef idx="0">
              <a:schemeClr val="accent1"/>
            </a:effectRef>
            <a:fontRef idx="minor">
              <a:schemeClr val="tx1"/>
            </a:fontRef>
          </p:style>
        </p:cxnSp>
        <p:grpSp>
          <p:nvGrpSpPr>
            <p:cNvPr id="37" name="PA_组合 39">
              <a:extLst>
                <a:ext uri="{FF2B5EF4-FFF2-40B4-BE49-F238E27FC236}">
                  <a16:creationId xmlns:a16="http://schemas.microsoft.com/office/drawing/2014/main" id="{7605A5B6-946F-4CB3-9F9D-AE009BA0F8E1}"/>
                </a:ext>
              </a:extLst>
            </p:cNvPr>
            <p:cNvGrpSpPr/>
            <p:nvPr>
              <p:custDataLst>
                <p:tags r:id="rId2"/>
              </p:custDataLst>
            </p:nvPr>
          </p:nvGrpSpPr>
          <p:grpSpPr>
            <a:xfrm>
              <a:off x="2905312" y="3359817"/>
              <a:ext cx="907025" cy="543452"/>
              <a:chOff x="5710253" y="6309571"/>
              <a:chExt cx="907025" cy="543452"/>
            </a:xfrm>
          </p:grpSpPr>
          <p:sp>
            <p:nvSpPr>
              <p:cNvPr id="38" name="任意多边形: 形状 37">
                <a:extLst>
                  <a:ext uri="{FF2B5EF4-FFF2-40B4-BE49-F238E27FC236}">
                    <a16:creationId xmlns:a16="http://schemas.microsoft.com/office/drawing/2014/main" id="{E81E17BB-7F9D-45C3-A7C5-A0BBEDE0E02C}"/>
                  </a:ext>
                </a:extLst>
              </p:cNvPr>
              <p:cNvSpPr/>
              <p:nvPr/>
            </p:nvSpPr>
            <p:spPr>
              <a:xfrm>
                <a:off x="5710253" y="6309571"/>
                <a:ext cx="907025" cy="543452"/>
              </a:xfrm>
              <a:custGeom>
                <a:avLst/>
                <a:gdLst/>
                <a:ahLst/>
                <a:cxnLst/>
                <a:rect l="0" t="0" r="0" b="0"/>
                <a:pathLst>
                  <a:path w="907025" h="543452">
                    <a:moveTo>
                      <a:pt x="0" y="0"/>
                    </a:moveTo>
                    <a:lnTo>
                      <a:pt x="907024" y="0"/>
                    </a:lnTo>
                    <a:lnTo>
                      <a:pt x="907024" y="543451"/>
                    </a:lnTo>
                    <a:lnTo>
                      <a:pt x="0" y="54345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A_Graphic 33">
                <a:extLst>
                  <a:ext uri="{FF2B5EF4-FFF2-40B4-BE49-F238E27FC236}">
                    <a16:creationId xmlns:a16="http://schemas.microsoft.com/office/drawing/2014/main" id="{2612C82C-42D1-4412-99EF-63735BB99A39}"/>
                  </a:ext>
                </a:extLst>
              </p:cNvPr>
              <p:cNvPicPr>
                <a:picLocks noChangeAspect="1"/>
              </p:cNvPicPr>
              <p:nvPr>
                <p:custDataLst>
                  <p:tags r:id="rId3"/>
                </p:custDataLst>
              </p:nvPr>
            </p:nvPicPr>
            <p:blipFill>
              <a:blip r:embed="rId12">
                <a:extLst>
                  <a:ext uri="{96DAC541-7B7A-43D3-8B79-37D633B846F1}">
                    <asvg:svgBlip xmlns:asvg="http://schemas.microsoft.com/office/drawing/2016/SVG/main" xmlns="" r:embed="rId13"/>
                  </a:ext>
                </a:extLst>
              </a:blip>
              <a:stretch>
                <a:fillRect/>
              </a:stretch>
            </p:blipFill>
            <p:spPr>
              <a:xfrm rot="16200000" flipH="1">
                <a:off x="5692656" y="6327169"/>
                <a:ext cx="516192" cy="480997"/>
              </a:xfrm>
              <a:prstGeom prst="rect">
                <a:avLst/>
              </a:prstGeom>
            </p:spPr>
          </p:pic>
        </p:grpSp>
      </p:grpSp>
    </p:spTree>
    <p:extLst>
      <p:ext uri="{BB962C8B-B14F-4D97-AF65-F5344CB8AC3E}">
        <p14:creationId xmlns:p14="http://schemas.microsoft.com/office/powerpoint/2010/main" val="322642333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53"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3"/>
                                        </p:tgtEl>
                                        <p:attrNameLst>
                                          <p:attrName>ppt_y</p:attrName>
                                        </p:attrNameLst>
                                      </p:cBhvr>
                                      <p:tavLst>
                                        <p:tav tm="0">
                                          <p:val>
                                            <p:strVal val="#ppt_y"/>
                                          </p:val>
                                        </p:tav>
                                        <p:tav tm="100000">
                                          <p:val>
                                            <p:strVal val="#ppt_y"/>
                                          </p:val>
                                        </p:tav>
                                      </p:tavLst>
                                    </p:anim>
                                    <p:anim calcmode="lin" valueType="num">
                                      <p:cBhvr>
                                        <p:cTn id="5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3"/>
                                        </p:tgtEl>
                                      </p:cBhvr>
                                    </p:animEffect>
                                  </p:childTnLst>
                                </p:cTn>
                              </p:par>
                            </p:childTnLst>
                          </p:cTn>
                        </p:par>
                        <p:par>
                          <p:cTn id="59" fill="hold">
                            <p:stCondLst>
                              <p:cond delay="1300"/>
                            </p:stCondLst>
                            <p:childTnLst>
                              <p:par>
                                <p:cTn id="60" presetID="29" presetClass="entr" presetSubtype="0" fill="hold" grpId="1"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p:cTn id="62" dur="500" fill="hold"/>
                                        <p:tgtEl>
                                          <p:spTgt spid="3"/>
                                        </p:tgtEl>
                                        <p:attrNameLst>
                                          <p:attrName>ppt_x</p:attrName>
                                        </p:attrNameLst>
                                      </p:cBhvr>
                                      <p:tavLst>
                                        <p:tav tm="0">
                                          <p:val>
                                            <p:strVal val="#ppt_x-.2"/>
                                          </p:val>
                                        </p:tav>
                                        <p:tav tm="100000">
                                          <p:val>
                                            <p:strVal val="#ppt_x"/>
                                          </p:val>
                                        </p:tav>
                                      </p:tavLst>
                                    </p:anim>
                                    <p:anim calcmode="lin" valueType="num">
                                      <p:cBhvr>
                                        <p:cTn id="63"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4" dur="500"/>
                                        <p:tgtEl>
                                          <p:spTgt spid="3"/>
                                        </p:tgtEl>
                                      </p:cBhvr>
                                    </p:animEffect>
                                  </p:childTnLst>
                                </p:cTn>
                              </p:par>
                            </p:childTnLst>
                          </p:cTn>
                        </p:par>
                        <p:par>
                          <p:cTn id="65" fill="hold">
                            <p:stCondLst>
                              <p:cond delay="1800"/>
                            </p:stCondLst>
                            <p:childTnLst>
                              <p:par>
                                <p:cTn id="66" presetID="35" presetClass="entr" presetSubtype="0"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anim calcmode="lin" valueType="num">
                                      <p:cBhvr>
                                        <p:cTn id="69" dur="500" fill="hold"/>
                                        <p:tgtEl>
                                          <p:spTgt spid="10"/>
                                        </p:tgtEl>
                                        <p:attrNameLst>
                                          <p:attrName>style.rotation</p:attrName>
                                        </p:attrNameLst>
                                      </p:cBhvr>
                                      <p:tavLst>
                                        <p:tav tm="0">
                                          <p:val>
                                            <p:fltVal val="720"/>
                                          </p:val>
                                        </p:tav>
                                        <p:tav tm="100000">
                                          <p:val>
                                            <p:fltVal val="0"/>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 calcmode="lin" valueType="num">
                                      <p:cBhvr>
                                        <p:cTn id="71" dur="500" fill="hold"/>
                                        <p:tgtEl>
                                          <p:spTgt spid="10"/>
                                        </p:tgtEl>
                                        <p:attrNameLst>
                                          <p:attrName>ppt_w</p:attrName>
                                        </p:attrNameLst>
                                      </p:cBhvr>
                                      <p:tavLst>
                                        <p:tav tm="0">
                                          <p:val>
                                            <p:fltVal val="0"/>
                                          </p:val>
                                        </p:tav>
                                        <p:tav tm="100000">
                                          <p:val>
                                            <p:strVal val="#ppt_w"/>
                                          </p:val>
                                        </p:tav>
                                      </p:tavLst>
                                    </p:anim>
                                  </p:childTnLst>
                                </p:cTn>
                              </p:par>
                              <p:par>
                                <p:cTn id="72" presetID="35"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anim calcmode="lin" valueType="num">
                                      <p:cBhvr>
                                        <p:cTn id="75" dur="500" fill="hold"/>
                                        <p:tgtEl>
                                          <p:spTgt spid="22"/>
                                        </p:tgtEl>
                                        <p:attrNameLst>
                                          <p:attrName>style.rotation</p:attrName>
                                        </p:attrNameLst>
                                      </p:cBhvr>
                                      <p:tavLst>
                                        <p:tav tm="0">
                                          <p:val>
                                            <p:fltVal val="720"/>
                                          </p:val>
                                        </p:tav>
                                        <p:tav tm="100000">
                                          <p:val>
                                            <p:fltVal val="0"/>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ppt_w</p:attrName>
                                        </p:attrNameLst>
                                      </p:cBhvr>
                                      <p:tavLst>
                                        <p:tav tm="0">
                                          <p:val>
                                            <p:fltVal val="0"/>
                                          </p:val>
                                        </p:tav>
                                        <p:tav tm="100000">
                                          <p:val>
                                            <p:strVal val="#ppt_w"/>
                                          </p:val>
                                        </p:tav>
                                      </p:tavLst>
                                    </p:anim>
                                  </p:childTnLst>
                                </p:cTn>
                              </p:par>
                            </p:childTnLst>
                          </p:cTn>
                        </p:par>
                        <p:par>
                          <p:cTn id="78" fill="hold">
                            <p:stCondLst>
                              <p:cond delay="2300"/>
                            </p:stCondLst>
                            <p:childTnLst>
                              <p:par>
                                <p:cTn id="79" presetID="42" presetClass="entr" presetSubtype="0"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left)">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12">
            <a:extLst>
              <a:ext uri="{FF2B5EF4-FFF2-40B4-BE49-F238E27FC236}">
                <a16:creationId xmlns:a16="http://schemas.microsoft.com/office/drawing/2014/main" id="{4260148D-EF1F-46C3-B128-47FD43255B8F}"/>
              </a:ext>
            </a:extLst>
          </p:cNvPr>
          <p:cNvSpPr txBox="1"/>
          <p:nvPr/>
        </p:nvSpPr>
        <p:spPr>
          <a:xfrm>
            <a:off x="6935869" y="2128386"/>
            <a:ext cx="3296701"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cs typeface="+mn-ea"/>
                <a:sym typeface="+mn-lt"/>
              </a:rPr>
              <a:t>点击此处添加文字描述，文字颜色、大小、字体可根据需求进行更改。</a:t>
            </a:r>
          </a:p>
        </p:txBody>
      </p:sp>
      <p:grpSp>
        <p:nvGrpSpPr>
          <p:cNvPr id="3" name="组合 2">
            <a:extLst>
              <a:ext uri="{FF2B5EF4-FFF2-40B4-BE49-F238E27FC236}">
                <a16:creationId xmlns:a16="http://schemas.microsoft.com/office/drawing/2014/main" id="{77DAB96E-3C87-40A5-9CED-01D32AB54328}"/>
              </a:ext>
            </a:extLst>
          </p:cNvPr>
          <p:cNvGrpSpPr/>
          <p:nvPr/>
        </p:nvGrpSpPr>
        <p:grpSpPr>
          <a:xfrm>
            <a:off x="6247475" y="2163671"/>
            <a:ext cx="688395" cy="496541"/>
            <a:chOff x="6247475" y="2163671"/>
            <a:chExt cx="688395" cy="496541"/>
          </a:xfrm>
        </p:grpSpPr>
        <p:pic>
          <p:nvPicPr>
            <p:cNvPr id="18" name="PA_图片 17">
              <a:extLst>
                <a:ext uri="{FF2B5EF4-FFF2-40B4-BE49-F238E27FC236}">
                  <a16:creationId xmlns:a16="http://schemas.microsoft.com/office/drawing/2014/main" id="{D9868DFD-EA14-4646-B372-236ACA2A09AB}"/>
                </a:ext>
              </a:extLst>
            </p:cNvPr>
            <p:cNvPicPr>
              <a:picLocks noChangeAspect="1"/>
            </p:cNvPicPr>
            <p:nvPr>
              <p:custDataLst>
                <p:tags r:id="rId8"/>
              </p:custDataLst>
            </p:nvPr>
          </p:nvPicPr>
          <p:blipFill rotWithShape="1">
            <a:blip r:embed="rId12">
              <a:extLst>
                <a:ext uri="{28A0092B-C50C-407E-A947-70E740481C1C}">
                  <a14:useLocalDpi xmlns:a14="http://schemas.microsoft.com/office/drawing/2010/main" val="0"/>
                </a:ext>
              </a:extLst>
            </a:blip>
            <a:srcRect l="21619" t="15356" r="60144" b="52598"/>
            <a:stretch/>
          </p:blipFill>
          <p:spPr>
            <a:xfrm>
              <a:off x="6547400" y="2163671"/>
              <a:ext cx="388470" cy="483429"/>
            </a:xfrm>
            <a:prstGeom prst="rect">
              <a:avLst/>
            </a:prstGeom>
          </p:spPr>
        </p:pic>
        <p:pic>
          <p:nvPicPr>
            <p:cNvPr id="28" name="PA_图片 24">
              <a:extLst>
                <a:ext uri="{FF2B5EF4-FFF2-40B4-BE49-F238E27FC236}">
                  <a16:creationId xmlns:a16="http://schemas.microsoft.com/office/drawing/2014/main" id="{93D5622D-2E92-437A-AD23-C92C8C87AB24}"/>
                </a:ext>
              </a:extLst>
            </p:cNvPr>
            <p:cNvPicPr>
              <a:picLocks noChangeAspect="1"/>
            </p:cNvPicPr>
            <p:nvPr>
              <p:custDataLst>
                <p:tags r:id="rId9"/>
              </p:custDataLst>
            </p:nvPr>
          </p:nvPicPr>
          <p:blipFill rotWithShape="1">
            <a:blip r:embed="rId12">
              <a:extLst>
                <a:ext uri="{28A0092B-C50C-407E-A947-70E740481C1C}">
                  <a14:useLocalDpi xmlns:a14="http://schemas.microsoft.com/office/drawing/2010/main" val="0"/>
                </a:ext>
              </a:extLst>
            </a:blip>
            <a:srcRect l="5051" t="16041" r="76712" b="51913"/>
            <a:stretch/>
          </p:blipFill>
          <p:spPr>
            <a:xfrm>
              <a:off x="6247475" y="2176783"/>
              <a:ext cx="388470" cy="483429"/>
            </a:xfrm>
            <a:prstGeom prst="rect">
              <a:avLst/>
            </a:prstGeom>
          </p:spPr>
        </p:pic>
      </p:grpSp>
      <p:grpSp>
        <p:nvGrpSpPr>
          <p:cNvPr id="5" name="组合 4">
            <a:extLst>
              <a:ext uri="{FF2B5EF4-FFF2-40B4-BE49-F238E27FC236}">
                <a16:creationId xmlns:a16="http://schemas.microsoft.com/office/drawing/2014/main" id="{50B21CCA-1F71-4D29-88D9-79649705DC85}"/>
              </a:ext>
            </a:extLst>
          </p:cNvPr>
          <p:cNvGrpSpPr/>
          <p:nvPr/>
        </p:nvGrpSpPr>
        <p:grpSpPr>
          <a:xfrm>
            <a:off x="6247475" y="3043171"/>
            <a:ext cx="688395" cy="502838"/>
            <a:chOff x="6247475" y="3043171"/>
            <a:chExt cx="688395" cy="502838"/>
          </a:xfrm>
        </p:grpSpPr>
        <p:pic>
          <p:nvPicPr>
            <p:cNvPr id="24" name="PA_图片 23">
              <a:extLst>
                <a:ext uri="{FF2B5EF4-FFF2-40B4-BE49-F238E27FC236}">
                  <a16:creationId xmlns:a16="http://schemas.microsoft.com/office/drawing/2014/main" id="{F5555AAF-AFA3-4A49-938C-D7CBE10E3C62}"/>
                </a:ext>
              </a:extLst>
            </p:cNvPr>
            <p:cNvPicPr>
              <a:picLocks noChangeAspect="1"/>
            </p:cNvPicPr>
            <p:nvPr>
              <p:custDataLst>
                <p:tags r:id="rId6"/>
              </p:custDataLst>
            </p:nvPr>
          </p:nvPicPr>
          <p:blipFill rotWithShape="1">
            <a:blip r:embed="rId12">
              <a:extLst>
                <a:ext uri="{28A0092B-C50C-407E-A947-70E740481C1C}">
                  <a14:useLocalDpi xmlns:a14="http://schemas.microsoft.com/office/drawing/2010/main" val="0"/>
                </a:ext>
              </a:extLst>
            </a:blip>
            <a:srcRect l="40464" t="15038" r="41299" b="52916"/>
            <a:stretch/>
          </p:blipFill>
          <p:spPr>
            <a:xfrm>
              <a:off x="6547400" y="3043171"/>
              <a:ext cx="388470" cy="483429"/>
            </a:xfrm>
            <a:prstGeom prst="rect">
              <a:avLst/>
            </a:prstGeom>
          </p:spPr>
        </p:pic>
        <p:pic>
          <p:nvPicPr>
            <p:cNvPr id="29" name="PA_图片 24">
              <a:extLst>
                <a:ext uri="{FF2B5EF4-FFF2-40B4-BE49-F238E27FC236}">
                  <a16:creationId xmlns:a16="http://schemas.microsoft.com/office/drawing/2014/main" id="{7B28B811-9A06-428D-AE50-748537E53E21}"/>
                </a:ext>
              </a:extLst>
            </p:cNvPr>
            <p:cNvPicPr>
              <a:picLocks noChangeAspect="1"/>
            </p:cNvPicPr>
            <p:nvPr>
              <p:custDataLst>
                <p:tags r:id="rId7"/>
              </p:custDataLst>
            </p:nvPr>
          </p:nvPicPr>
          <p:blipFill rotWithShape="1">
            <a:blip r:embed="rId12">
              <a:extLst>
                <a:ext uri="{28A0092B-C50C-407E-A947-70E740481C1C}">
                  <a14:useLocalDpi xmlns:a14="http://schemas.microsoft.com/office/drawing/2010/main" val="0"/>
                </a:ext>
              </a:extLst>
            </a:blip>
            <a:srcRect l="5051" t="16041" r="76712" b="51913"/>
            <a:stretch/>
          </p:blipFill>
          <p:spPr>
            <a:xfrm>
              <a:off x="6247475" y="3062580"/>
              <a:ext cx="388470" cy="483429"/>
            </a:xfrm>
            <a:prstGeom prst="rect">
              <a:avLst/>
            </a:prstGeom>
          </p:spPr>
        </p:pic>
      </p:grpSp>
      <p:grpSp>
        <p:nvGrpSpPr>
          <p:cNvPr id="6" name="组合 5">
            <a:extLst>
              <a:ext uri="{FF2B5EF4-FFF2-40B4-BE49-F238E27FC236}">
                <a16:creationId xmlns:a16="http://schemas.microsoft.com/office/drawing/2014/main" id="{F0274071-26EC-4921-B362-2F98A9765E8E}"/>
              </a:ext>
            </a:extLst>
          </p:cNvPr>
          <p:cNvGrpSpPr/>
          <p:nvPr/>
        </p:nvGrpSpPr>
        <p:grpSpPr>
          <a:xfrm>
            <a:off x="6247475" y="3919349"/>
            <a:ext cx="688395" cy="486751"/>
            <a:chOff x="6247475" y="3919349"/>
            <a:chExt cx="688395" cy="486751"/>
          </a:xfrm>
        </p:grpSpPr>
        <p:pic>
          <p:nvPicPr>
            <p:cNvPr id="25" name="PA_图片 24">
              <a:extLst>
                <a:ext uri="{FF2B5EF4-FFF2-40B4-BE49-F238E27FC236}">
                  <a16:creationId xmlns:a16="http://schemas.microsoft.com/office/drawing/2014/main" id="{7EB1B8FA-15B4-4DF8-9E5E-57F597691509}"/>
                </a:ext>
              </a:extLst>
            </p:cNvPr>
            <p:cNvPicPr>
              <a:picLocks noChangeAspect="1"/>
            </p:cNvPicPr>
            <p:nvPr>
              <p:custDataLst>
                <p:tags r:id="rId4"/>
              </p:custDataLst>
            </p:nvPr>
          </p:nvPicPr>
          <p:blipFill rotWithShape="1">
            <a:blip r:embed="rId12">
              <a:extLst>
                <a:ext uri="{28A0092B-C50C-407E-A947-70E740481C1C}">
                  <a14:useLocalDpi xmlns:a14="http://schemas.microsoft.com/office/drawing/2010/main" val="0"/>
                </a:ext>
              </a:extLst>
            </a:blip>
            <a:srcRect l="58358" t="16787" r="23405" b="51167"/>
            <a:stretch/>
          </p:blipFill>
          <p:spPr>
            <a:xfrm>
              <a:off x="6547400" y="3922671"/>
              <a:ext cx="388470" cy="483429"/>
            </a:xfrm>
            <a:prstGeom prst="rect">
              <a:avLst/>
            </a:prstGeom>
          </p:spPr>
        </p:pic>
        <p:pic>
          <p:nvPicPr>
            <p:cNvPr id="30" name="PA_图片 24">
              <a:extLst>
                <a:ext uri="{FF2B5EF4-FFF2-40B4-BE49-F238E27FC236}">
                  <a16:creationId xmlns:a16="http://schemas.microsoft.com/office/drawing/2014/main" id="{750E3B4E-CEE3-4F4F-B966-027A31D35B09}"/>
                </a:ext>
              </a:extLst>
            </p:cNvPr>
            <p:cNvPicPr>
              <a:picLocks noChangeAspect="1"/>
            </p:cNvPicPr>
            <p:nvPr>
              <p:custDataLst>
                <p:tags r:id="rId5"/>
              </p:custDataLst>
            </p:nvPr>
          </p:nvPicPr>
          <p:blipFill rotWithShape="1">
            <a:blip r:embed="rId12">
              <a:extLst>
                <a:ext uri="{28A0092B-C50C-407E-A947-70E740481C1C}">
                  <a14:useLocalDpi xmlns:a14="http://schemas.microsoft.com/office/drawing/2010/main" val="0"/>
                </a:ext>
              </a:extLst>
            </a:blip>
            <a:srcRect l="5051" t="16041" r="76712" b="51913"/>
            <a:stretch/>
          </p:blipFill>
          <p:spPr>
            <a:xfrm>
              <a:off x="6247475" y="3919349"/>
              <a:ext cx="388470" cy="483429"/>
            </a:xfrm>
            <a:prstGeom prst="rect">
              <a:avLst/>
            </a:prstGeom>
          </p:spPr>
        </p:pic>
      </p:grpSp>
      <p:grpSp>
        <p:nvGrpSpPr>
          <p:cNvPr id="4" name="组合 3">
            <a:extLst>
              <a:ext uri="{FF2B5EF4-FFF2-40B4-BE49-F238E27FC236}">
                <a16:creationId xmlns:a16="http://schemas.microsoft.com/office/drawing/2014/main" id="{4566A992-3D40-4423-9C31-0D39E9FBFC58}"/>
              </a:ext>
            </a:extLst>
          </p:cNvPr>
          <p:cNvGrpSpPr/>
          <p:nvPr/>
        </p:nvGrpSpPr>
        <p:grpSpPr>
          <a:xfrm>
            <a:off x="6247475" y="4802170"/>
            <a:ext cx="688395" cy="515434"/>
            <a:chOff x="6247475" y="4802170"/>
            <a:chExt cx="688395" cy="515434"/>
          </a:xfrm>
        </p:grpSpPr>
        <p:pic>
          <p:nvPicPr>
            <p:cNvPr id="26" name="PA_图片 25">
              <a:extLst>
                <a:ext uri="{FF2B5EF4-FFF2-40B4-BE49-F238E27FC236}">
                  <a16:creationId xmlns:a16="http://schemas.microsoft.com/office/drawing/2014/main" id="{E72CA97B-7012-4409-8D9D-3A33D568384C}"/>
                </a:ext>
              </a:extLst>
            </p:cNvPr>
            <p:cNvPicPr>
              <a:picLocks noChangeAspect="1"/>
            </p:cNvPicPr>
            <p:nvPr>
              <p:custDataLst>
                <p:tags r:id="rId2"/>
              </p:custDataLst>
            </p:nvPr>
          </p:nvPicPr>
          <p:blipFill rotWithShape="1">
            <a:blip r:embed="rId12">
              <a:extLst>
                <a:ext uri="{28A0092B-C50C-407E-A947-70E740481C1C}">
                  <a14:useLocalDpi xmlns:a14="http://schemas.microsoft.com/office/drawing/2010/main" val="0"/>
                </a:ext>
              </a:extLst>
            </a:blip>
            <a:srcRect l="77355" t="15379" r="4408" b="52575"/>
            <a:stretch/>
          </p:blipFill>
          <p:spPr>
            <a:xfrm>
              <a:off x="6547400" y="4802170"/>
              <a:ext cx="388470" cy="483429"/>
            </a:xfrm>
            <a:prstGeom prst="rect">
              <a:avLst/>
            </a:prstGeom>
          </p:spPr>
        </p:pic>
        <p:pic>
          <p:nvPicPr>
            <p:cNvPr id="31" name="PA_图片 24">
              <a:extLst>
                <a:ext uri="{FF2B5EF4-FFF2-40B4-BE49-F238E27FC236}">
                  <a16:creationId xmlns:a16="http://schemas.microsoft.com/office/drawing/2014/main" id="{FC7724C1-24DC-4CBA-86BE-051081F97736}"/>
                </a:ext>
              </a:extLst>
            </p:cNvPr>
            <p:cNvPicPr>
              <a:picLocks noChangeAspect="1"/>
            </p:cNvPicPr>
            <p:nvPr>
              <p:custDataLst>
                <p:tags r:id="rId3"/>
              </p:custDataLst>
            </p:nvPr>
          </p:nvPicPr>
          <p:blipFill rotWithShape="1">
            <a:blip r:embed="rId12">
              <a:extLst>
                <a:ext uri="{28A0092B-C50C-407E-A947-70E740481C1C}">
                  <a14:useLocalDpi xmlns:a14="http://schemas.microsoft.com/office/drawing/2010/main" val="0"/>
                </a:ext>
              </a:extLst>
            </a:blip>
            <a:srcRect l="5051" t="16041" r="76712" b="51913"/>
            <a:stretch/>
          </p:blipFill>
          <p:spPr>
            <a:xfrm>
              <a:off x="6247475" y="4834175"/>
              <a:ext cx="388470" cy="483429"/>
            </a:xfrm>
            <a:prstGeom prst="rect">
              <a:avLst/>
            </a:prstGeom>
          </p:spPr>
        </p:pic>
      </p:grpSp>
      <p:sp>
        <p:nvSpPr>
          <p:cNvPr id="32" name="TextBox 12">
            <a:extLst>
              <a:ext uri="{FF2B5EF4-FFF2-40B4-BE49-F238E27FC236}">
                <a16:creationId xmlns:a16="http://schemas.microsoft.com/office/drawing/2014/main" id="{24E0D5BA-1CF1-42A9-9B58-E26732871A97}"/>
              </a:ext>
            </a:extLst>
          </p:cNvPr>
          <p:cNvSpPr txBox="1"/>
          <p:nvPr/>
        </p:nvSpPr>
        <p:spPr>
          <a:xfrm>
            <a:off x="6935869" y="2996124"/>
            <a:ext cx="3296701"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cs typeface="+mn-ea"/>
                <a:sym typeface="+mn-lt"/>
              </a:rPr>
              <a:t>点击此处添加文字描述，文字颜色、大小、字体可根据需求进行更改。</a:t>
            </a:r>
          </a:p>
        </p:txBody>
      </p:sp>
      <p:sp>
        <p:nvSpPr>
          <p:cNvPr id="33" name="TextBox 12">
            <a:extLst>
              <a:ext uri="{FF2B5EF4-FFF2-40B4-BE49-F238E27FC236}">
                <a16:creationId xmlns:a16="http://schemas.microsoft.com/office/drawing/2014/main" id="{78CC4475-79D4-4C84-895E-9FF7D281C2D4}"/>
              </a:ext>
            </a:extLst>
          </p:cNvPr>
          <p:cNvSpPr txBox="1"/>
          <p:nvPr/>
        </p:nvSpPr>
        <p:spPr>
          <a:xfrm>
            <a:off x="6935869" y="3863862"/>
            <a:ext cx="3296701"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cs typeface="+mn-ea"/>
                <a:sym typeface="+mn-lt"/>
              </a:rPr>
              <a:t>点击此处添加文字描述，文字颜色、大小、字体可根据需求进行更改。</a:t>
            </a:r>
          </a:p>
        </p:txBody>
      </p:sp>
      <p:sp>
        <p:nvSpPr>
          <p:cNvPr id="34" name="TextBox 12">
            <a:extLst>
              <a:ext uri="{FF2B5EF4-FFF2-40B4-BE49-F238E27FC236}">
                <a16:creationId xmlns:a16="http://schemas.microsoft.com/office/drawing/2014/main" id="{A125F136-0E43-4914-B3FF-EF6B76CADFD1}"/>
              </a:ext>
            </a:extLst>
          </p:cNvPr>
          <p:cNvSpPr txBox="1"/>
          <p:nvPr/>
        </p:nvSpPr>
        <p:spPr>
          <a:xfrm>
            <a:off x="6935869" y="4731601"/>
            <a:ext cx="3296701" cy="553998"/>
          </a:xfrm>
          <a:prstGeom prst="rect">
            <a:avLst/>
          </a:prstGeom>
          <a:noFill/>
        </p:spPr>
        <p:txBody>
          <a:bodyPr wrap="square" rtlCol="0">
            <a:spAutoFit/>
          </a:bodyPr>
          <a:lstStyle/>
          <a:p>
            <a:pPr>
              <a:lnSpc>
                <a:spcPct val="150000"/>
              </a:lnSpc>
            </a:pPr>
            <a:r>
              <a:rPr lang="zh-CN" altLang="en-US" sz="1000" dirty="0">
                <a:solidFill>
                  <a:schemeClr val="tx1">
                    <a:lumMod val="65000"/>
                    <a:lumOff val="35000"/>
                  </a:schemeClr>
                </a:solidFill>
                <a:cs typeface="+mn-ea"/>
                <a:sym typeface="+mn-lt"/>
              </a:rPr>
              <a:t>点击此处添加文字描述，文字颜色、大小、字体可根据需求进行更改。</a:t>
            </a:r>
          </a:p>
        </p:txBody>
      </p:sp>
      <p:pic>
        <p:nvPicPr>
          <p:cNvPr id="35" name="图片 34">
            <a:extLst>
              <a:ext uri="{FF2B5EF4-FFF2-40B4-BE49-F238E27FC236}">
                <a16:creationId xmlns:a16="http://schemas.microsoft.com/office/drawing/2014/main" id="{47FFB0D8-5011-478A-BCC4-694FAAB03AC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51954" y="2111153"/>
            <a:ext cx="4797491" cy="3174446"/>
          </a:xfrm>
          <a:prstGeom prst="rect">
            <a:avLst/>
          </a:prstGeom>
          <a:ln>
            <a:solidFill>
              <a:schemeClr val="bg1"/>
            </a:solidFill>
          </a:ln>
        </p:spPr>
      </p:pic>
      <p:grpSp>
        <p:nvGrpSpPr>
          <p:cNvPr id="36" name="组合 35">
            <a:extLst>
              <a:ext uri="{FF2B5EF4-FFF2-40B4-BE49-F238E27FC236}">
                <a16:creationId xmlns:a16="http://schemas.microsoft.com/office/drawing/2014/main" id="{A5BADB9E-C508-42C7-A2A9-5C855317195E}"/>
              </a:ext>
            </a:extLst>
          </p:cNvPr>
          <p:cNvGrpSpPr/>
          <p:nvPr/>
        </p:nvGrpSpPr>
        <p:grpSpPr>
          <a:xfrm>
            <a:off x="688164" y="588755"/>
            <a:ext cx="2764880" cy="619760"/>
            <a:chOff x="688164" y="588755"/>
            <a:chExt cx="2764880" cy="619760"/>
          </a:xfrm>
        </p:grpSpPr>
        <p:sp>
          <p:nvSpPr>
            <p:cNvPr id="37" name="MH_SubTitle_1">
              <a:extLst>
                <a:ext uri="{FF2B5EF4-FFF2-40B4-BE49-F238E27FC236}">
                  <a16:creationId xmlns:a16="http://schemas.microsoft.com/office/drawing/2014/main" id="{30FDEEE3-4D86-40AA-8234-12FD3A78F916}"/>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38" name="图片 37" descr="太阳">
              <a:extLst>
                <a:ext uri="{FF2B5EF4-FFF2-40B4-BE49-F238E27FC236}">
                  <a16:creationId xmlns:a16="http://schemas.microsoft.com/office/drawing/2014/main" id="{6FFF7507-9798-4C96-AD53-C15886D622CF}"/>
                </a:ext>
              </a:extLst>
            </p:cNvPr>
            <p:cNvPicPr>
              <a:picLocks noChangeAspect="1"/>
            </p:cNvPicPr>
            <p:nvPr/>
          </p:nvPicPr>
          <p:blipFill>
            <a:blip r:embed="rId14"/>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98677551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450" decel="100000" fill="hold"/>
                                        <p:tgtEl>
                                          <p:spTgt spid="3"/>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450" decel="100000" fill="hold"/>
                                        <p:tgtEl>
                                          <p:spTgt spid="5"/>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450" decel="100000" fill="hold"/>
                                        <p:tgtEl>
                                          <p:spTgt spid="6"/>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450" decel="100000" fill="hold"/>
                                        <p:tgtEl>
                                          <p:spTgt spid="4"/>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par>
                                <p:cTn id="29" presetID="31"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 calcmode="lin" valueType="num">
                                      <p:cBhvr>
                                        <p:cTn id="33" dur="500" fill="hold"/>
                                        <p:tgtEl>
                                          <p:spTgt spid="3"/>
                                        </p:tgtEl>
                                        <p:attrNameLst>
                                          <p:attrName>style.rotation</p:attrName>
                                        </p:attrNameLst>
                                      </p:cBhvr>
                                      <p:tavLst>
                                        <p:tav tm="0">
                                          <p:val>
                                            <p:fltVal val="90"/>
                                          </p:val>
                                        </p:tav>
                                        <p:tav tm="100000">
                                          <p:val>
                                            <p:fltVal val="0"/>
                                          </p:val>
                                        </p:tav>
                                      </p:tavLst>
                                    </p:anim>
                                    <p:animEffect transition="in" filter="fade">
                                      <p:cBhvr>
                                        <p:cTn id="34" dur="500"/>
                                        <p:tgtEl>
                                          <p:spTgt spid="3"/>
                                        </p:tgtEl>
                                      </p:cBhvr>
                                    </p:animEffect>
                                  </p:childTnLst>
                                </p:cTn>
                              </p:par>
                              <p:par>
                                <p:cTn id="35" presetID="3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 calcmode="lin" valueType="num">
                                      <p:cBhvr>
                                        <p:cTn id="39" dur="500" fill="hold"/>
                                        <p:tgtEl>
                                          <p:spTgt spid="5"/>
                                        </p:tgtEl>
                                        <p:attrNameLst>
                                          <p:attrName>style.rotation</p:attrName>
                                        </p:attrNameLst>
                                      </p:cBhvr>
                                      <p:tavLst>
                                        <p:tav tm="0">
                                          <p:val>
                                            <p:fltVal val="90"/>
                                          </p:val>
                                        </p:tav>
                                        <p:tav tm="100000">
                                          <p:val>
                                            <p:fltVal val="0"/>
                                          </p:val>
                                        </p:tav>
                                      </p:tavLst>
                                    </p:anim>
                                    <p:animEffect transition="in" filter="fade">
                                      <p:cBhvr>
                                        <p:cTn id="40" dur="500"/>
                                        <p:tgtEl>
                                          <p:spTgt spid="5"/>
                                        </p:tgtEl>
                                      </p:cBhvr>
                                    </p:animEffect>
                                  </p:childTnLst>
                                </p:cTn>
                              </p:par>
                              <p:par>
                                <p:cTn id="41" presetID="31"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 calcmode="lin" valueType="num">
                                      <p:cBhvr>
                                        <p:cTn id="45" dur="500" fill="hold"/>
                                        <p:tgtEl>
                                          <p:spTgt spid="6"/>
                                        </p:tgtEl>
                                        <p:attrNameLst>
                                          <p:attrName>style.rotation</p:attrName>
                                        </p:attrNameLst>
                                      </p:cBhvr>
                                      <p:tavLst>
                                        <p:tav tm="0">
                                          <p:val>
                                            <p:fltVal val="90"/>
                                          </p:val>
                                        </p:tav>
                                        <p:tav tm="100000">
                                          <p:val>
                                            <p:fltVal val="0"/>
                                          </p:val>
                                        </p:tav>
                                      </p:tavLst>
                                    </p:anim>
                                    <p:animEffect transition="in" filter="fade">
                                      <p:cBhvr>
                                        <p:cTn id="46" dur="500"/>
                                        <p:tgtEl>
                                          <p:spTgt spid="6"/>
                                        </p:tgtEl>
                                      </p:cBhvr>
                                    </p:animEffect>
                                  </p:childTnLst>
                                </p:cTn>
                              </p:par>
                              <p:par>
                                <p:cTn id="47" presetID="31" presetClass="entr" presetSubtype="0"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 calcmode="lin" valueType="num">
                                      <p:cBhvr>
                                        <p:cTn id="51" dur="500" fill="hold"/>
                                        <p:tgtEl>
                                          <p:spTgt spid="4"/>
                                        </p:tgtEl>
                                        <p:attrNameLst>
                                          <p:attrName>style.rotation</p:attrName>
                                        </p:attrNameLst>
                                      </p:cBhvr>
                                      <p:tavLst>
                                        <p:tav tm="0">
                                          <p:val>
                                            <p:fltVal val="90"/>
                                          </p:val>
                                        </p:tav>
                                        <p:tav tm="100000">
                                          <p:val>
                                            <p:fltVal val="0"/>
                                          </p:val>
                                        </p:tav>
                                      </p:tavLst>
                                    </p:anim>
                                    <p:animEffect transition="in" filter="fade">
                                      <p:cBhvr>
                                        <p:cTn id="52" dur="500"/>
                                        <p:tgtEl>
                                          <p:spTgt spid="4"/>
                                        </p:tgtEl>
                                      </p:cBhvr>
                                    </p:animEffect>
                                  </p:childTnLst>
                                </p:cTn>
                              </p:par>
                            </p:childTnLst>
                          </p:cTn>
                        </p:par>
                        <p:par>
                          <p:cTn id="53" fill="hold">
                            <p:stCondLst>
                              <p:cond delay="500"/>
                            </p:stCondLst>
                            <p:childTnLst>
                              <p:par>
                                <p:cTn id="54" presetID="2" presetClass="entr" presetSubtype="2"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1+#ppt_w/2"/>
                                          </p:val>
                                        </p:tav>
                                        <p:tav tm="100000">
                                          <p:val>
                                            <p:strVal val="#ppt_x"/>
                                          </p:val>
                                        </p:tav>
                                      </p:tavLst>
                                    </p:anim>
                                    <p:anim calcmode="lin" valueType="num">
                                      <p:cBhvr additive="base">
                                        <p:cTn id="57" dur="500" fill="hold"/>
                                        <p:tgtEl>
                                          <p:spTgt spid="27"/>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1+#ppt_w/2"/>
                                          </p:val>
                                        </p:tav>
                                        <p:tav tm="100000">
                                          <p:val>
                                            <p:strVal val="#ppt_x"/>
                                          </p:val>
                                        </p:tav>
                                      </p:tavLst>
                                    </p:anim>
                                    <p:anim calcmode="lin" valueType="num">
                                      <p:cBhvr additive="base">
                                        <p:cTn id="61" dur="500" fill="hold"/>
                                        <p:tgtEl>
                                          <p:spTgt spid="32"/>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1+#ppt_w/2"/>
                                          </p:val>
                                        </p:tav>
                                        <p:tav tm="100000">
                                          <p:val>
                                            <p:strVal val="#ppt_x"/>
                                          </p:val>
                                        </p:tav>
                                      </p:tavLst>
                                    </p:anim>
                                    <p:anim calcmode="lin" valueType="num">
                                      <p:cBhvr additive="base">
                                        <p:cTn id="65" dur="500" fill="hold"/>
                                        <p:tgtEl>
                                          <p:spTgt spid="33"/>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500" fill="hold"/>
                                        <p:tgtEl>
                                          <p:spTgt spid="34"/>
                                        </p:tgtEl>
                                        <p:attrNameLst>
                                          <p:attrName>ppt_x</p:attrName>
                                        </p:attrNameLst>
                                      </p:cBhvr>
                                      <p:tavLst>
                                        <p:tav tm="0">
                                          <p:val>
                                            <p:strVal val="1+#ppt_w/2"/>
                                          </p:val>
                                        </p:tav>
                                        <p:tav tm="100000">
                                          <p:val>
                                            <p:strVal val="#ppt_x"/>
                                          </p:val>
                                        </p:tav>
                                      </p:tavLst>
                                    </p:anim>
                                    <p:anim calcmode="lin" valueType="num">
                                      <p:cBhvr additive="base">
                                        <p:cTn id="69" dur="500" fill="hold"/>
                                        <p:tgtEl>
                                          <p:spTgt spid="34"/>
                                        </p:tgtEl>
                                        <p:attrNameLst>
                                          <p:attrName>ppt_y</p:attrName>
                                        </p:attrNameLst>
                                      </p:cBhvr>
                                      <p:tavLst>
                                        <p:tav tm="0">
                                          <p:val>
                                            <p:strVal val="#ppt_y"/>
                                          </p:val>
                                        </p:tav>
                                        <p:tav tm="100000">
                                          <p:val>
                                            <p:strVal val="#ppt_y"/>
                                          </p:val>
                                        </p:tav>
                                      </p:tavLst>
                                    </p:anim>
                                  </p:childTnLst>
                                </p:cTn>
                              </p:par>
                            </p:childTnLst>
                          </p:cTn>
                        </p:par>
                        <p:par>
                          <p:cTn id="70" fill="hold">
                            <p:stCondLst>
                              <p:cond delay="1000"/>
                            </p:stCondLst>
                            <p:childTnLst>
                              <p:par>
                                <p:cTn id="71" presetID="22" presetClass="entr" presetSubtype="4" fill="hold"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wipe(down)">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1542FBB-2F59-45A4-8B5A-D1470A4B5591}"/>
              </a:ext>
            </a:extLst>
          </p:cNvPr>
          <p:cNvGrpSpPr/>
          <p:nvPr/>
        </p:nvGrpSpPr>
        <p:grpSpPr>
          <a:xfrm>
            <a:off x="2210211" y="2389936"/>
            <a:ext cx="2137799" cy="2846016"/>
            <a:chOff x="2210211" y="2389936"/>
            <a:chExt cx="2137799" cy="2846016"/>
          </a:xfrm>
        </p:grpSpPr>
        <p:pic>
          <p:nvPicPr>
            <p:cNvPr id="33" name="图片 32">
              <a:extLst>
                <a:ext uri="{FF2B5EF4-FFF2-40B4-BE49-F238E27FC236}">
                  <a16:creationId xmlns:a16="http://schemas.microsoft.com/office/drawing/2014/main" id="{31FE1D5F-323F-4AC5-B31B-AC22A5BE50E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68495" t="50322"/>
            <a:stretch/>
          </p:blipFill>
          <p:spPr>
            <a:xfrm>
              <a:off x="2595820" y="2389936"/>
              <a:ext cx="1293443" cy="1292857"/>
            </a:xfrm>
            <a:prstGeom prst="rect">
              <a:avLst/>
            </a:prstGeom>
          </p:spPr>
        </p:pic>
        <p:sp>
          <p:nvSpPr>
            <p:cNvPr id="15" name="文本框 14">
              <a:extLst>
                <a:ext uri="{FF2B5EF4-FFF2-40B4-BE49-F238E27FC236}">
                  <a16:creationId xmlns:a16="http://schemas.microsoft.com/office/drawing/2014/main" id="{0760F345-0AED-41E5-9DB5-5BD2B1E6818A}"/>
                </a:ext>
              </a:extLst>
            </p:cNvPr>
            <p:cNvSpPr txBox="1"/>
            <p:nvPr/>
          </p:nvSpPr>
          <p:spPr>
            <a:xfrm>
              <a:off x="3202911" y="2584030"/>
              <a:ext cx="673100" cy="338554"/>
            </a:xfrm>
            <a:prstGeom prst="rect">
              <a:avLst/>
            </a:prstGeom>
            <a:noFill/>
          </p:spPr>
          <p:txBody>
            <a:bodyPr wrap="square" rtlCol="0">
              <a:spAutoFit/>
            </a:bodyPr>
            <a:lstStyle/>
            <a:p>
              <a:pPr algn="ctr"/>
              <a:r>
                <a:rPr lang="en-US" altLang="zh-CN" sz="1600" b="1" dirty="0">
                  <a:solidFill>
                    <a:schemeClr val="bg1"/>
                  </a:solidFill>
                </a:rPr>
                <a:t>80%</a:t>
              </a:r>
              <a:endParaRPr lang="zh-CN" altLang="en-US" sz="1600" b="1" dirty="0">
                <a:solidFill>
                  <a:schemeClr val="bg1"/>
                </a:solidFill>
              </a:endParaRPr>
            </a:p>
          </p:txBody>
        </p:sp>
        <p:grpSp>
          <p:nvGrpSpPr>
            <p:cNvPr id="24" name="PA_组合 19">
              <a:extLst>
                <a:ext uri="{FF2B5EF4-FFF2-40B4-BE49-F238E27FC236}">
                  <a16:creationId xmlns:a16="http://schemas.microsoft.com/office/drawing/2014/main" id="{2A42B3A5-F9FE-4ED6-A7D3-757994BA75D9}"/>
                </a:ext>
              </a:extLst>
            </p:cNvPr>
            <p:cNvGrpSpPr/>
            <p:nvPr>
              <p:custDataLst>
                <p:tags r:id="rId7"/>
              </p:custDataLst>
            </p:nvPr>
          </p:nvGrpSpPr>
          <p:grpSpPr>
            <a:xfrm>
              <a:off x="2658815" y="2392680"/>
              <a:ext cx="1184908" cy="1235249"/>
              <a:chOff x="1892299" y="1786347"/>
              <a:chExt cx="789941" cy="823502"/>
            </a:xfrm>
          </p:grpSpPr>
          <p:sp>
            <p:nvSpPr>
              <p:cNvPr id="25" name="任意多边形: 形状 24">
                <a:extLst>
                  <a:ext uri="{FF2B5EF4-FFF2-40B4-BE49-F238E27FC236}">
                    <a16:creationId xmlns:a16="http://schemas.microsoft.com/office/drawing/2014/main" id="{BAD0A43F-B656-44FF-8D6B-F00B4A95ACCD}"/>
                  </a:ext>
                </a:extLst>
              </p:cNvPr>
              <p:cNvSpPr/>
              <p:nvPr/>
            </p:nvSpPr>
            <p:spPr>
              <a:xfrm>
                <a:off x="1892299" y="1786347"/>
                <a:ext cx="789941" cy="823502"/>
              </a:xfrm>
              <a:custGeom>
                <a:avLst/>
                <a:gdLst/>
                <a:ahLst/>
                <a:cxnLst/>
                <a:rect l="0" t="0" r="0" b="0"/>
                <a:pathLst>
                  <a:path w="789941" h="823502">
                    <a:moveTo>
                      <a:pt x="0" y="0"/>
                    </a:moveTo>
                    <a:lnTo>
                      <a:pt x="789940" y="0"/>
                    </a:lnTo>
                    <a:lnTo>
                      <a:pt x="789940" y="823501"/>
                    </a:lnTo>
                    <a:lnTo>
                      <a:pt x="0" y="82350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_饼状 5">
                <a:extLst>
                  <a:ext uri="{FF2B5EF4-FFF2-40B4-BE49-F238E27FC236}">
                    <a16:creationId xmlns:a16="http://schemas.microsoft.com/office/drawing/2014/main" id="{D4212AFD-1080-40A4-9FEE-EFE24D762683}"/>
                  </a:ext>
                </a:extLst>
              </p:cNvPr>
              <p:cNvSpPr/>
              <p:nvPr>
                <p:custDataLst>
                  <p:tags r:id="rId9"/>
                </p:custDataLst>
              </p:nvPr>
            </p:nvSpPr>
            <p:spPr>
              <a:xfrm>
                <a:off x="1892300" y="1811748"/>
                <a:ext cx="789940" cy="798101"/>
              </a:xfrm>
              <a:prstGeom prst="pie">
                <a:avLst>
                  <a:gd name="adj1" fmla="val 21037703"/>
                  <a:gd name="adj2" fmla="val 160956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6" name="TextBox 12">
              <a:extLst>
                <a:ext uri="{FF2B5EF4-FFF2-40B4-BE49-F238E27FC236}">
                  <a16:creationId xmlns:a16="http://schemas.microsoft.com/office/drawing/2014/main" id="{6DA3B561-D6FF-4000-B8AB-EAC9616B6FC9}"/>
                </a:ext>
              </a:extLst>
            </p:cNvPr>
            <p:cNvSpPr txBox="1"/>
            <p:nvPr/>
          </p:nvSpPr>
          <p:spPr>
            <a:xfrm>
              <a:off x="2210211" y="4381872"/>
              <a:ext cx="2137799" cy="854080"/>
            </a:xfrm>
            <a:prstGeom prst="rect">
              <a:avLst/>
            </a:prstGeom>
            <a:noFill/>
          </p:spPr>
          <p:txBody>
            <a:bodyPr wrap="square" rtlCol="0">
              <a:spAutoFit/>
            </a:bodyPr>
            <a:lstStyle/>
            <a:p>
              <a:pPr algn="ct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39" name="MH_SubTitle_1">
              <a:extLst>
                <a:ext uri="{FF2B5EF4-FFF2-40B4-BE49-F238E27FC236}">
                  <a16:creationId xmlns:a16="http://schemas.microsoft.com/office/drawing/2014/main" id="{DAE0FBC0-BD65-4498-9DA0-EE30CD2C2FFB}"/>
                </a:ext>
              </a:extLst>
            </p:cNvPr>
            <p:cNvSpPr txBox="1">
              <a:spLocks noChangeArrowheads="1"/>
            </p:cNvSpPr>
            <p:nvPr>
              <p:custDataLst>
                <p:tags r:id="rId8"/>
              </p:custDataLst>
            </p:nvPr>
          </p:nvSpPr>
          <p:spPr bwMode="auto">
            <a:xfrm>
              <a:off x="2526600" y="3947941"/>
              <a:ext cx="150502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16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cxnSp>
          <p:nvCxnSpPr>
            <p:cNvPr id="40" name="直接连接符 39">
              <a:extLst>
                <a:ext uri="{FF2B5EF4-FFF2-40B4-BE49-F238E27FC236}">
                  <a16:creationId xmlns:a16="http://schemas.microsoft.com/office/drawing/2014/main" id="{F787ACA4-9C93-47BE-AEF1-3D7F2B554FBC}"/>
                </a:ext>
              </a:extLst>
            </p:cNvPr>
            <p:cNvCxnSpPr>
              <a:cxnSpLocks/>
            </p:cNvCxnSpPr>
            <p:nvPr/>
          </p:nvCxnSpPr>
          <p:spPr>
            <a:xfrm>
              <a:off x="2747175" y="4294016"/>
              <a:ext cx="106387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B2BC85C8-9A14-41C7-9EB7-65CAAE6C5A90}"/>
              </a:ext>
            </a:extLst>
          </p:cNvPr>
          <p:cNvGrpSpPr/>
          <p:nvPr/>
        </p:nvGrpSpPr>
        <p:grpSpPr>
          <a:xfrm>
            <a:off x="5027101" y="2377707"/>
            <a:ext cx="2529683" cy="2858245"/>
            <a:chOff x="5027101" y="2377707"/>
            <a:chExt cx="2529683" cy="2858245"/>
          </a:xfrm>
        </p:grpSpPr>
        <p:grpSp>
          <p:nvGrpSpPr>
            <p:cNvPr id="3" name="组合 2">
              <a:extLst>
                <a:ext uri="{FF2B5EF4-FFF2-40B4-BE49-F238E27FC236}">
                  <a16:creationId xmlns:a16="http://schemas.microsoft.com/office/drawing/2014/main" id="{D3872B46-9777-49BF-9F7E-774426FC937D}"/>
                </a:ext>
              </a:extLst>
            </p:cNvPr>
            <p:cNvGrpSpPr/>
            <p:nvPr/>
          </p:nvGrpSpPr>
          <p:grpSpPr>
            <a:xfrm>
              <a:off x="5353626" y="2377707"/>
              <a:ext cx="2203158" cy="1292857"/>
              <a:chOff x="5353626" y="2377707"/>
              <a:chExt cx="2203158" cy="1292857"/>
            </a:xfrm>
          </p:grpSpPr>
          <p:pic>
            <p:nvPicPr>
              <p:cNvPr id="34" name="图片 33">
                <a:extLst>
                  <a:ext uri="{FF2B5EF4-FFF2-40B4-BE49-F238E27FC236}">
                    <a16:creationId xmlns:a16="http://schemas.microsoft.com/office/drawing/2014/main" id="{FD0088B4-5588-4F2D-B16F-AC4F96E8E32F}"/>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68495" t="50322"/>
              <a:stretch/>
            </p:blipFill>
            <p:spPr>
              <a:xfrm>
                <a:off x="5353626" y="2377707"/>
                <a:ext cx="1293443" cy="1292857"/>
              </a:xfrm>
              <a:prstGeom prst="rect">
                <a:avLst/>
              </a:prstGeom>
            </p:spPr>
          </p:pic>
          <p:grpSp>
            <p:nvGrpSpPr>
              <p:cNvPr id="27" name="PA_组合 21">
                <a:extLst>
                  <a:ext uri="{FF2B5EF4-FFF2-40B4-BE49-F238E27FC236}">
                    <a16:creationId xmlns:a16="http://schemas.microsoft.com/office/drawing/2014/main" id="{21B05399-BADD-4A32-8472-847F51B1B283}"/>
                  </a:ext>
                </a:extLst>
              </p:cNvPr>
              <p:cNvGrpSpPr/>
              <p:nvPr>
                <p:custDataLst>
                  <p:tags r:id="rId5"/>
                </p:custDataLst>
              </p:nvPr>
            </p:nvGrpSpPr>
            <p:grpSpPr>
              <a:xfrm>
                <a:off x="5442931" y="2400300"/>
                <a:ext cx="2113853" cy="1227629"/>
                <a:chOff x="4187020" y="1803604"/>
                <a:chExt cx="1424941" cy="798102"/>
              </a:xfrm>
            </p:grpSpPr>
            <p:sp>
              <p:nvSpPr>
                <p:cNvPr id="28" name="任意多边形: 形状 27">
                  <a:extLst>
                    <a:ext uri="{FF2B5EF4-FFF2-40B4-BE49-F238E27FC236}">
                      <a16:creationId xmlns:a16="http://schemas.microsoft.com/office/drawing/2014/main" id="{C580CA9C-06EC-4AB6-B98F-156AB7CDA0CF}"/>
                    </a:ext>
                  </a:extLst>
                </p:cNvPr>
                <p:cNvSpPr/>
                <p:nvPr/>
              </p:nvSpPr>
              <p:spPr>
                <a:xfrm>
                  <a:off x="4187020" y="1803604"/>
                  <a:ext cx="1424941" cy="798102"/>
                </a:xfrm>
                <a:custGeom>
                  <a:avLst/>
                  <a:gdLst/>
                  <a:ahLst/>
                  <a:cxnLst/>
                  <a:rect l="0" t="0" r="0" b="0"/>
                  <a:pathLst>
                    <a:path w="1424941" h="798102">
                      <a:moveTo>
                        <a:pt x="0" y="0"/>
                      </a:moveTo>
                      <a:lnTo>
                        <a:pt x="1424940" y="0"/>
                      </a:lnTo>
                      <a:lnTo>
                        <a:pt x="1424940" y="798101"/>
                      </a:lnTo>
                      <a:lnTo>
                        <a:pt x="0" y="79810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_饼状 13">
                  <a:extLst>
                    <a:ext uri="{FF2B5EF4-FFF2-40B4-BE49-F238E27FC236}">
                      <a16:creationId xmlns:a16="http://schemas.microsoft.com/office/drawing/2014/main" id="{5F33FBDD-7EDC-4BF5-8813-DAC51EBB596A}"/>
                    </a:ext>
                  </a:extLst>
                </p:cNvPr>
                <p:cNvSpPr/>
                <p:nvPr>
                  <p:custDataLst>
                    <p:tags r:id="rId6"/>
                  </p:custDataLst>
                </p:nvPr>
              </p:nvSpPr>
              <p:spPr>
                <a:xfrm>
                  <a:off x="4187020" y="1803605"/>
                  <a:ext cx="789940" cy="798101"/>
                </a:xfrm>
                <a:prstGeom prst="pie">
                  <a:avLst>
                    <a:gd name="adj1" fmla="val 5266678"/>
                    <a:gd name="adj2" fmla="val 1511540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18" name="文本框 17">
              <a:extLst>
                <a:ext uri="{FF2B5EF4-FFF2-40B4-BE49-F238E27FC236}">
                  <a16:creationId xmlns:a16="http://schemas.microsoft.com/office/drawing/2014/main" id="{D442B1A7-77A4-4B97-AAAB-A76F4CBF0CA5}"/>
                </a:ext>
              </a:extLst>
            </p:cNvPr>
            <p:cNvSpPr txBox="1"/>
            <p:nvPr/>
          </p:nvSpPr>
          <p:spPr>
            <a:xfrm>
              <a:off x="5973969" y="2782036"/>
              <a:ext cx="673100" cy="338554"/>
            </a:xfrm>
            <a:prstGeom prst="rect">
              <a:avLst/>
            </a:prstGeom>
            <a:noFill/>
          </p:spPr>
          <p:txBody>
            <a:bodyPr wrap="square" rtlCol="0">
              <a:spAutoFit/>
            </a:bodyPr>
            <a:lstStyle/>
            <a:p>
              <a:pPr algn="ctr"/>
              <a:r>
                <a:rPr lang="en-US" altLang="zh-CN" sz="1600" b="1" dirty="0">
                  <a:solidFill>
                    <a:schemeClr val="bg1"/>
                  </a:solidFill>
                </a:rPr>
                <a:t>40%</a:t>
              </a:r>
              <a:endParaRPr lang="zh-CN" altLang="en-US" sz="1600" b="1" dirty="0">
                <a:solidFill>
                  <a:schemeClr val="bg1"/>
                </a:solidFill>
              </a:endParaRPr>
            </a:p>
          </p:txBody>
        </p:sp>
        <p:sp>
          <p:nvSpPr>
            <p:cNvPr id="42" name="TextBox 12">
              <a:extLst>
                <a:ext uri="{FF2B5EF4-FFF2-40B4-BE49-F238E27FC236}">
                  <a16:creationId xmlns:a16="http://schemas.microsoft.com/office/drawing/2014/main" id="{F8F9C967-14EA-4822-87B2-2A7CEE6E88F0}"/>
                </a:ext>
              </a:extLst>
            </p:cNvPr>
            <p:cNvSpPr txBox="1"/>
            <p:nvPr/>
          </p:nvSpPr>
          <p:spPr>
            <a:xfrm>
              <a:off x="5027101" y="4381872"/>
              <a:ext cx="2137799" cy="854080"/>
            </a:xfrm>
            <a:prstGeom prst="rect">
              <a:avLst/>
            </a:prstGeom>
            <a:noFill/>
          </p:spPr>
          <p:txBody>
            <a:bodyPr wrap="square" rtlCol="0">
              <a:spAutoFit/>
            </a:bodyPr>
            <a:lstStyle/>
            <a:p>
              <a:pPr algn="ct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43" name="MH_SubTitle_1">
              <a:extLst>
                <a:ext uri="{FF2B5EF4-FFF2-40B4-BE49-F238E27FC236}">
                  <a16:creationId xmlns:a16="http://schemas.microsoft.com/office/drawing/2014/main" id="{1CC5E68C-25A2-4E9E-B0E4-268A8831C67F}"/>
                </a:ext>
              </a:extLst>
            </p:cNvPr>
            <p:cNvSpPr txBox="1">
              <a:spLocks noChangeArrowheads="1"/>
            </p:cNvSpPr>
            <p:nvPr>
              <p:custDataLst>
                <p:tags r:id="rId4"/>
              </p:custDataLst>
            </p:nvPr>
          </p:nvSpPr>
          <p:spPr bwMode="auto">
            <a:xfrm>
              <a:off x="5343490" y="3947941"/>
              <a:ext cx="150502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16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cxnSp>
          <p:nvCxnSpPr>
            <p:cNvPr id="44" name="直接连接符 43">
              <a:extLst>
                <a:ext uri="{FF2B5EF4-FFF2-40B4-BE49-F238E27FC236}">
                  <a16:creationId xmlns:a16="http://schemas.microsoft.com/office/drawing/2014/main" id="{D9E192E2-E58B-4796-80E4-6FB3EE780A7B}"/>
                </a:ext>
              </a:extLst>
            </p:cNvPr>
            <p:cNvCxnSpPr>
              <a:cxnSpLocks/>
            </p:cNvCxnSpPr>
            <p:nvPr/>
          </p:nvCxnSpPr>
          <p:spPr>
            <a:xfrm>
              <a:off x="5564065" y="4294016"/>
              <a:ext cx="106387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9BD10778-A675-4440-830B-80882E91CDA0}"/>
              </a:ext>
            </a:extLst>
          </p:cNvPr>
          <p:cNvGrpSpPr/>
          <p:nvPr/>
        </p:nvGrpSpPr>
        <p:grpSpPr>
          <a:xfrm>
            <a:off x="7797278" y="2363734"/>
            <a:ext cx="2436382" cy="2872218"/>
            <a:chOff x="7797278" y="2363734"/>
            <a:chExt cx="2436382" cy="2872218"/>
          </a:xfrm>
        </p:grpSpPr>
        <p:grpSp>
          <p:nvGrpSpPr>
            <p:cNvPr id="6" name="组合 5">
              <a:extLst>
                <a:ext uri="{FF2B5EF4-FFF2-40B4-BE49-F238E27FC236}">
                  <a16:creationId xmlns:a16="http://schemas.microsoft.com/office/drawing/2014/main" id="{B7072506-70EB-4BC3-B925-C005AF4E3E11}"/>
                </a:ext>
              </a:extLst>
            </p:cNvPr>
            <p:cNvGrpSpPr/>
            <p:nvPr/>
          </p:nvGrpSpPr>
          <p:grpSpPr>
            <a:xfrm>
              <a:off x="8111432" y="2363734"/>
              <a:ext cx="2122228" cy="1292857"/>
              <a:chOff x="8111432" y="2363734"/>
              <a:chExt cx="2122228" cy="1292857"/>
            </a:xfrm>
          </p:grpSpPr>
          <p:pic>
            <p:nvPicPr>
              <p:cNvPr id="37" name="图片 36">
                <a:extLst>
                  <a:ext uri="{FF2B5EF4-FFF2-40B4-BE49-F238E27FC236}">
                    <a16:creationId xmlns:a16="http://schemas.microsoft.com/office/drawing/2014/main" id="{CFECD520-7337-4F17-8D29-35CC321F09D5}"/>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68495" t="50322"/>
              <a:stretch/>
            </p:blipFill>
            <p:spPr>
              <a:xfrm>
                <a:off x="8111432" y="2363734"/>
                <a:ext cx="1293443" cy="1292857"/>
              </a:xfrm>
              <a:prstGeom prst="rect">
                <a:avLst/>
              </a:prstGeom>
            </p:spPr>
          </p:pic>
          <p:grpSp>
            <p:nvGrpSpPr>
              <p:cNvPr id="30" name="PA_组合 23">
                <a:extLst>
                  <a:ext uri="{FF2B5EF4-FFF2-40B4-BE49-F238E27FC236}">
                    <a16:creationId xmlns:a16="http://schemas.microsoft.com/office/drawing/2014/main" id="{E4A9CF21-2C0E-4735-B3F3-10A0F542C380}"/>
                  </a:ext>
                </a:extLst>
              </p:cNvPr>
              <p:cNvGrpSpPr/>
              <p:nvPr>
                <p:custDataLst>
                  <p:tags r:id="rId2"/>
                </p:custDataLst>
              </p:nvPr>
            </p:nvGrpSpPr>
            <p:grpSpPr>
              <a:xfrm>
                <a:off x="8192919" y="2381911"/>
                <a:ext cx="2040741" cy="1246017"/>
                <a:chOff x="6497178" y="1772060"/>
                <a:chExt cx="1348741" cy="823502"/>
              </a:xfrm>
            </p:grpSpPr>
            <p:sp>
              <p:nvSpPr>
                <p:cNvPr id="31" name="任意多边形: 形状 30">
                  <a:extLst>
                    <a:ext uri="{FF2B5EF4-FFF2-40B4-BE49-F238E27FC236}">
                      <a16:creationId xmlns:a16="http://schemas.microsoft.com/office/drawing/2014/main" id="{B0637C66-54CA-414E-B5CA-D6F7CA54AE10}"/>
                    </a:ext>
                  </a:extLst>
                </p:cNvPr>
                <p:cNvSpPr/>
                <p:nvPr/>
              </p:nvSpPr>
              <p:spPr>
                <a:xfrm>
                  <a:off x="6497178" y="1772060"/>
                  <a:ext cx="1348741" cy="823502"/>
                </a:xfrm>
                <a:custGeom>
                  <a:avLst/>
                  <a:gdLst/>
                  <a:ahLst/>
                  <a:cxnLst/>
                  <a:rect l="0" t="0" r="0" b="0"/>
                  <a:pathLst>
                    <a:path w="1348741" h="823502">
                      <a:moveTo>
                        <a:pt x="0" y="0"/>
                      </a:moveTo>
                      <a:lnTo>
                        <a:pt x="1348740" y="0"/>
                      </a:lnTo>
                      <a:lnTo>
                        <a:pt x="1348740" y="823501"/>
                      </a:lnTo>
                      <a:lnTo>
                        <a:pt x="0" y="82350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_饼状 14">
                  <a:extLst>
                    <a:ext uri="{FF2B5EF4-FFF2-40B4-BE49-F238E27FC236}">
                      <a16:creationId xmlns:a16="http://schemas.microsoft.com/office/drawing/2014/main" id="{E60B821B-184A-4EA8-B703-C25BDF461F71}"/>
                    </a:ext>
                  </a:extLst>
                </p:cNvPr>
                <p:cNvSpPr/>
                <p:nvPr>
                  <p:custDataLst>
                    <p:tags r:id="rId3"/>
                  </p:custDataLst>
                </p:nvPr>
              </p:nvSpPr>
              <p:spPr>
                <a:xfrm>
                  <a:off x="6497178" y="1797461"/>
                  <a:ext cx="789940" cy="798101"/>
                </a:xfrm>
                <a:prstGeom prst="pie">
                  <a:avLst>
                    <a:gd name="adj1" fmla="val 4823004"/>
                    <a:gd name="adj2" fmla="val 158336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sp>
          <p:nvSpPr>
            <p:cNvPr id="16" name="文本框 15">
              <a:extLst>
                <a:ext uri="{FF2B5EF4-FFF2-40B4-BE49-F238E27FC236}">
                  <a16:creationId xmlns:a16="http://schemas.microsoft.com/office/drawing/2014/main" id="{6AA8D158-1C04-41FA-985A-9447565E3363}"/>
                </a:ext>
              </a:extLst>
            </p:cNvPr>
            <p:cNvSpPr txBox="1"/>
            <p:nvPr/>
          </p:nvSpPr>
          <p:spPr>
            <a:xfrm>
              <a:off x="8712848" y="2841027"/>
              <a:ext cx="673100" cy="338554"/>
            </a:xfrm>
            <a:prstGeom prst="rect">
              <a:avLst/>
            </a:prstGeom>
            <a:noFill/>
          </p:spPr>
          <p:txBody>
            <a:bodyPr wrap="square" rtlCol="0">
              <a:spAutoFit/>
            </a:bodyPr>
            <a:lstStyle/>
            <a:p>
              <a:pPr algn="ctr"/>
              <a:r>
                <a:rPr lang="en-US" altLang="zh-CN" sz="1600" b="1" dirty="0">
                  <a:solidFill>
                    <a:schemeClr val="bg1"/>
                  </a:solidFill>
                </a:rPr>
                <a:t>54%</a:t>
              </a:r>
              <a:endParaRPr lang="zh-CN" altLang="en-US" sz="1600" b="1" dirty="0">
                <a:solidFill>
                  <a:schemeClr val="bg1"/>
                </a:solidFill>
              </a:endParaRPr>
            </a:p>
          </p:txBody>
        </p:sp>
        <p:sp>
          <p:nvSpPr>
            <p:cNvPr id="46" name="TextBox 12">
              <a:extLst>
                <a:ext uri="{FF2B5EF4-FFF2-40B4-BE49-F238E27FC236}">
                  <a16:creationId xmlns:a16="http://schemas.microsoft.com/office/drawing/2014/main" id="{0EE42C88-98E2-4C31-A8AC-209146A2A3BF}"/>
                </a:ext>
              </a:extLst>
            </p:cNvPr>
            <p:cNvSpPr txBox="1"/>
            <p:nvPr/>
          </p:nvSpPr>
          <p:spPr>
            <a:xfrm>
              <a:off x="7797278" y="4381872"/>
              <a:ext cx="2137799" cy="854080"/>
            </a:xfrm>
            <a:prstGeom prst="rect">
              <a:avLst/>
            </a:prstGeom>
            <a:noFill/>
          </p:spPr>
          <p:txBody>
            <a:bodyPr wrap="square" rtlCol="0">
              <a:spAutoFit/>
            </a:bodyPr>
            <a:lstStyle/>
            <a:p>
              <a:pPr algn="ct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47" name="MH_SubTitle_1">
              <a:extLst>
                <a:ext uri="{FF2B5EF4-FFF2-40B4-BE49-F238E27FC236}">
                  <a16:creationId xmlns:a16="http://schemas.microsoft.com/office/drawing/2014/main" id="{A2F675B3-B68D-42F3-82EE-94559687DE41}"/>
                </a:ext>
              </a:extLst>
            </p:cNvPr>
            <p:cNvSpPr txBox="1">
              <a:spLocks noChangeArrowheads="1"/>
            </p:cNvSpPr>
            <p:nvPr>
              <p:custDataLst>
                <p:tags r:id="rId1"/>
              </p:custDataLst>
            </p:nvPr>
          </p:nvSpPr>
          <p:spPr bwMode="auto">
            <a:xfrm>
              <a:off x="8113667" y="3947941"/>
              <a:ext cx="150502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16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cxnSp>
          <p:nvCxnSpPr>
            <p:cNvPr id="48" name="直接连接符 47">
              <a:extLst>
                <a:ext uri="{FF2B5EF4-FFF2-40B4-BE49-F238E27FC236}">
                  <a16:creationId xmlns:a16="http://schemas.microsoft.com/office/drawing/2014/main" id="{4BC722FE-27DB-460B-9F37-5E224DB68279}"/>
                </a:ext>
              </a:extLst>
            </p:cNvPr>
            <p:cNvCxnSpPr>
              <a:cxnSpLocks/>
            </p:cNvCxnSpPr>
            <p:nvPr/>
          </p:nvCxnSpPr>
          <p:spPr>
            <a:xfrm>
              <a:off x="8334242" y="4294016"/>
              <a:ext cx="106387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13114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075932" y="1432701"/>
            <a:ext cx="1931110" cy="1931110"/>
            <a:chOff x="1032215" y="1432701"/>
            <a:chExt cx="2133600" cy="2133600"/>
          </a:xfrm>
        </p:grpSpPr>
        <p:sp>
          <p:nvSpPr>
            <p:cNvPr id="9" name="椭圆 8"/>
            <p:cNvSpPr/>
            <p:nvPr/>
          </p:nvSpPr>
          <p:spPr>
            <a:xfrm>
              <a:off x="1032215" y="1432701"/>
              <a:ext cx="2133600" cy="2133600"/>
            </a:xfrm>
            <a:prstGeom prst="ellipse">
              <a:avLst/>
            </a:prstGeom>
            <a:solidFill>
              <a:srgbClr val="FFE7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4487" y="1456335"/>
              <a:ext cx="1828203" cy="1828203"/>
            </a:xfrm>
            <a:prstGeom prst="rect">
              <a:avLst/>
            </a:prstGeom>
          </p:spPr>
        </p:pic>
      </p:grpSp>
      <p:grpSp>
        <p:nvGrpSpPr>
          <p:cNvPr id="19" name="组合 18"/>
          <p:cNvGrpSpPr/>
          <p:nvPr/>
        </p:nvGrpSpPr>
        <p:grpSpPr>
          <a:xfrm>
            <a:off x="7494446" y="4289739"/>
            <a:ext cx="2835343" cy="1413586"/>
            <a:chOff x="5274509" y="1549245"/>
            <a:chExt cx="2835343" cy="1413586"/>
          </a:xfrm>
        </p:grpSpPr>
        <p:sp>
          <p:nvSpPr>
            <p:cNvPr id="10" name="矩形 9"/>
            <p:cNvSpPr/>
            <p:nvPr/>
          </p:nvSpPr>
          <p:spPr>
            <a:xfrm>
              <a:off x="5529381" y="1549245"/>
              <a:ext cx="2352027" cy="533864"/>
            </a:xfrm>
            <a:prstGeom prst="rect">
              <a:avLst/>
            </a:prstGeom>
          </p:spPr>
          <p:txBody>
            <a:bodyPr vert="horz" wrap="square">
              <a:spAutoFit/>
            </a:bodyPr>
            <a:lstStyle/>
            <a:p>
              <a:pPr algn="ctr">
                <a:lnSpc>
                  <a:spcPct val="120000"/>
                </a:lnSpc>
              </a:pPr>
              <a:r>
                <a:rPr lang="zh-CN" altLang="en-US" sz="2800" b="1" spc="300" dirty="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sp>
          <p:nvSpPr>
            <p:cNvPr id="11" name="矩形 39"/>
            <p:cNvSpPr>
              <a:spLocks noChangeArrowheads="1"/>
            </p:cNvSpPr>
            <p:nvPr/>
          </p:nvSpPr>
          <p:spPr bwMode="auto">
            <a:xfrm>
              <a:off x="5274509" y="2131834"/>
              <a:ext cx="28353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a:t>
              </a:r>
            </a:p>
          </p:txBody>
        </p:sp>
      </p:grpSp>
      <p:grpSp>
        <p:nvGrpSpPr>
          <p:cNvPr id="15" name="组合 14"/>
          <p:cNvGrpSpPr/>
          <p:nvPr/>
        </p:nvGrpSpPr>
        <p:grpSpPr>
          <a:xfrm>
            <a:off x="4768394" y="3951570"/>
            <a:ext cx="1931110" cy="1931110"/>
            <a:chOff x="1714304" y="3821805"/>
            <a:chExt cx="2133600" cy="2133600"/>
          </a:xfrm>
        </p:grpSpPr>
        <p:sp>
          <p:nvSpPr>
            <p:cNvPr id="14" name="椭圆 13"/>
            <p:cNvSpPr/>
            <p:nvPr/>
          </p:nvSpPr>
          <p:spPr>
            <a:xfrm>
              <a:off x="1714304" y="3821805"/>
              <a:ext cx="2133600" cy="2133600"/>
            </a:xfrm>
            <a:prstGeom prst="ellipse">
              <a:avLst/>
            </a:prstGeom>
            <a:solidFill>
              <a:srgbClr val="FFE7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t="48602" r="68858"/>
            <a:stretch/>
          </p:blipFill>
          <p:spPr>
            <a:xfrm>
              <a:off x="2118564" y="4195432"/>
              <a:ext cx="1325081" cy="1386347"/>
            </a:xfrm>
            <a:prstGeom prst="rect">
              <a:avLst/>
            </a:prstGeom>
          </p:spPr>
        </p:pic>
      </p:grpSp>
      <p:grpSp>
        <p:nvGrpSpPr>
          <p:cNvPr id="30" name="组合 29"/>
          <p:cNvGrpSpPr/>
          <p:nvPr/>
        </p:nvGrpSpPr>
        <p:grpSpPr>
          <a:xfrm>
            <a:off x="7946562" y="1432701"/>
            <a:ext cx="1931110" cy="1931110"/>
            <a:chOff x="7378550" y="1863996"/>
            <a:chExt cx="2133600" cy="2133600"/>
          </a:xfrm>
        </p:grpSpPr>
        <p:sp>
          <p:nvSpPr>
            <p:cNvPr id="28" name="椭圆 27"/>
            <p:cNvSpPr/>
            <p:nvPr/>
          </p:nvSpPr>
          <p:spPr>
            <a:xfrm>
              <a:off x="7378550" y="1863996"/>
              <a:ext cx="2133600" cy="2133600"/>
            </a:xfrm>
            <a:prstGeom prst="ellipse">
              <a:avLst/>
            </a:prstGeom>
            <a:solidFill>
              <a:srgbClr val="FFE7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6" cstate="print">
              <a:extLst>
                <a:ext uri="{28A0092B-C50C-407E-A947-70E740481C1C}">
                  <a14:useLocalDpi xmlns:a14="http://schemas.microsoft.com/office/drawing/2010/main" val="0"/>
                </a:ext>
              </a:extLst>
            </a:blip>
            <a:srcRect l="68495" t="50322"/>
            <a:stretch/>
          </p:blipFill>
          <p:spPr>
            <a:xfrm>
              <a:off x="7752911" y="2259095"/>
              <a:ext cx="1344010" cy="1343401"/>
            </a:xfrm>
            <a:prstGeom prst="rect">
              <a:avLst/>
            </a:prstGeom>
          </p:spPr>
        </p:pic>
      </p:grpSp>
      <p:grpSp>
        <p:nvGrpSpPr>
          <p:cNvPr id="39" name="组合 38"/>
          <p:cNvGrpSpPr/>
          <p:nvPr/>
        </p:nvGrpSpPr>
        <p:grpSpPr>
          <a:xfrm>
            <a:off x="623816" y="4228704"/>
            <a:ext cx="2835343" cy="1413586"/>
            <a:chOff x="5274509" y="1549245"/>
            <a:chExt cx="2835343" cy="1413586"/>
          </a:xfrm>
        </p:grpSpPr>
        <p:sp>
          <p:nvSpPr>
            <p:cNvPr id="40" name="矩形 39"/>
            <p:cNvSpPr/>
            <p:nvPr/>
          </p:nvSpPr>
          <p:spPr>
            <a:xfrm>
              <a:off x="5529381" y="1549245"/>
              <a:ext cx="2352027" cy="533864"/>
            </a:xfrm>
            <a:prstGeom prst="rect">
              <a:avLst/>
            </a:prstGeom>
          </p:spPr>
          <p:txBody>
            <a:bodyPr vert="horz" wrap="square">
              <a:spAutoFit/>
            </a:bodyPr>
            <a:lstStyle/>
            <a:p>
              <a:pPr algn="ctr">
                <a:lnSpc>
                  <a:spcPct val="120000"/>
                </a:lnSpc>
              </a:pPr>
              <a:r>
                <a:rPr lang="zh-CN" altLang="en-US" sz="2800" b="1" spc="300" dirty="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sp>
          <p:nvSpPr>
            <p:cNvPr id="41" name="矩形 39"/>
            <p:cNvSpPr>
              <a:spLocks noChangeArrowheads="1"/>
            </p:cNvSpPr>
            <p:nvPr/>
          </p:nvSpPr>
          <p:spPr bwMode="auto">
            <a:xfrm>
              <a:off x="5274509" y="2131834"/>
              <a:ext cx="28353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a:t>
              </a:r>
            </a:p>
          </p:txBody>
        </p:sp>
      </p:grpSp>
      <p:grpSp>
        <p:nvGrpSpPr>
          <p:cNvPr id="42" name="组合 41"/>
          <p:cNvGrpSpPr/>
          <p:nvPr/>
        </p:nvGrpSpPr>
        <p:grpSpPr>
          <a:xfrm>
            <a:off x="4316278" y="1691462"/>
            <a:ext cx="2835343" cy="1413586"/>
            <a:chOff x="5274509" y="1549245"/>
            <a:chExt cx="2835343" cy="1413586"/>
          </a:xfrm>
        </p:grpSpPr>
        <p:sp>
          <p:nvSpPr>
            <p:cNvPr id="43" name="矩形 42"/>
            <p:cNvSpPr/>
            <p:nvPr/>
          </p:nvSpPr>
          <p:spPr>
            <a:xfrm>
              <a:off x="5529381" y="1549245"/>
              <a:ext cx="2352027" cy="533864"/>
            </a:xfrm>
            <a:prstGeom prst="rect">
              <a:avLst/>
            </a:prstGeom>
          </p:spPr>
          <p:txBody>
            <a:bodyPr vert="horz" wrap="square">
              <a:spAutoFit/>
            </a:bodyPr>
            <a:lstStyle/>
            <a:p>
              <a:pPr algn="ctr">
                <a:lnSpc>
                  <a:spcPct val="120000"/>
                </a:lnSpc>
              </a:pPr>
              <a:r>
                <a:rPr lang="zh-CN" altLang="en-US" sz="2800" b="1" spc="300" dirty="0">
                  <a:latin typeface="方正姚体" panose="02010601030101010101" pitchFamily="2" charset="-122"/>
                  <a:ea typeface="方正姚体" panose="02010601030101010101" pitchFamily="2" charset="-122"/>
                  <a:sym typeface="微软雅黑"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sp>
          <p:nvSpPr>
            <p:cNvPr id="44" name="矩形 39"/>
            <p:cNvSpPr>
              <a:spLocks noChangeArrowheads="1"/>
            </p:cNvSpPr>
            <p:nvPr/>
          </p:nvSpPr>
          <p:spPr bwMode="auto">
            <a:xfrm>
              <a:off x="5274509" y="2131834"/>
              <a:ext cx="28353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a:t>
              </a:r>
            </a:p>
          </p:txBody>
        </p:sp>
      </p:grpSp>
      <p:grpSp>
        <p:nvGrpSpPr>
          <p:cNvPr id="20" name="组合 19">
            <a:extLst>
              <a:ext uri="{FF2B5EF4-FFF2-40B4-BE49-F238E27FC236}">
                <a16:creationId xmlns:a16="http://schemas.microsoft.com/office/drawing/2014/main" id="{085A528F-C570-4A83-A405-84F150514236}"/>
              </a:ext>
            </a:extLst>
          </p:cNvPr>
          <p:cNvGrpSpPr/>
          <p:nvPr/>
        </p:nvGrpSpPr>
        <p:grpSpPr>
          <a:xfrm>
            <a:off x="688164" y="588755"/>
            <a:ext cx="2764880" cy="619760"/>
            <a:chOff x="688164" y="588755"/>
            <a:chExt cx="2764880" cy="619760"/>
          </a:xfrm>
        </p:grpSpPr>
        <p:sp>
          <p:nvSpPr>
            <p:cNvPr id="21" name="MH_SubTitle_1">
              <a:extLst>
                <a:ext uri="{FF2B5EF4-FFF2-40B4-BE49-F238E27FC236}">
                  <a16:creationId xmlns:a16="http://schemas.microsoft.com/office/drawing/2014/main" id="{63E8F22D-F0A0-440C-A5FA-8A1C4B021ECB}"/>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22" name="图片 21" descr="太阳">
              <a:extLst>
                <a:ext uri="{FF2B5EF4-FFF2-40B4-BE49-F238E27FC236}">
                  <a16:creationId xmlns:a16="http://schemas.microsoft.com/office/drawing/2014/main" id="{E93D2375-D49C-4C5A-9740-1ED8511C1695}"/>
                </a:ext>
              </a:extLst>
            </p:cNvPr>
            <p:cNvPicPr>
              <a:picLocks noChangeAspect="1"/>
            </p:cNvPicPr>
            <p:nvPr/>
          </p:nvPicPr>
          <p:blipFill>
            <a:blip r:embed="rId7"/>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36288509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500"/>
                                        <p:tgtEl>
                                          <p:spTgt spid="4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3337267" y="1858252"/>
            <a:ext cx="5488254" cy="2862322"/>
          </a:xfrm>
          <a:prstGeom prst="rect">
            <a:avLst/>
          </a:prstGeom>
          <a:noFill/>
        </p:spPr>
        <p:txBody>
          <a:bodyPr wrap="square" rtlCol="0">
            <a:spAutoFit/>
          </a:bodyPr>
          <a:lstStyle/>
          <a:p>
            <a:pPr algn="ctr"/>
            <a:r>
              <a:rPr lang="en-US" altLang="zh-CN" sz="18000" b="1" dirty="0">
                <a:latin typeface="汉仪喵魂体W" panose="00020600040101010101" pitchFamily="18" charset="-122"/>
                <a:ea typeface="汉仪喵魂体W" panose="00020600040101010101" pitchFamily="18" charset="-122"/>
              </a:rPr>
              <a:t>P</a:t>
            </a:r>
            <a:r>
              <a:rPr lang="en-US" altLang="zh-CN" sz="7200" b="1" dirty="0">
                <a:latin typeface="汉仪喵魂体W" panose="00020600040101010101" pitchFamily="18" charset="-122"/>
                <a:ea typeface="汉仪喵魂体W" panose="00020600040101010101" pitchFamily="18" charset="-122"/>
              </a:rPr>
              <a:t>ART·04</a:t>
            </a:r>
          </a:p>
        </p:txBody>
      </p:sp>
      <p:pic>
        <p:nvPicPr>
          <p:cNvPr id="19" name="图片 18" descr="菠萝"/>
          <p:cNvPicPr>
            <a:picLocks noChangeAspect="1"/>
          </p:cNvPicPr>
          <p:nvPr/>
        </p:nvPicPr>
        <p:blipFill>
          <a:blip r:embed="rId6"/>
          <a:stretch>
            <a:fillRect/>
          </a:stretch>
        </p:blipFill>
        <p:spPr>
          <a:xfrm>
            <a:off x="1226185" y="616585"/>
            <a:ext cx="570865" cy="963930"/>
          </a:xfrm>
          <a:prstGeom prst="rect">
            <a:avLst/>
          </a:prstGeom>
        </p:spPr>
      </p:pic>
      <p:pic>
        <p:nvPicPr>
          <p:cNvPr id="7" name="图片 6" descr="西瓜"/>
          <p:cNvPicPr>
            <a:picLocks noChangeAspect="1"/>
          </p:cNvPicPr>
          <p:nvPr/>
        </p:nvPicPr>
        <p:blipFill>
          <a:blip r:embed="rId7"/>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8"/>
          <a:stretch>
            <a:fillRect/>
          </a:stretch>
        </p:blipFill>
        <p:spPr>
          <a:xfrm>
            <a:off x="9624744" y="2342515"/>
            <a:ext cx="621665" cy="786130"/>
          </a:xfrm>
          <a:prstGeom prst="rect">
            <a:avLst/>
          </a:prstGeom>
        </p:spPr>
      </p:pic>
      <p:pic>
        <p:nvPicPr>
          <p:cNvPr id="9" name="图片 8" descr="西瓜"/>
          <p:cNvPicPr>
            <a:picLocks noChangeAspect="1"/>
          </p:cNvPicPr>
          <p:nvPr/>
        </p:nvPicPr>
        <p:blipFill>
          <a:blip r:embed="rId7"/>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9"/>
          <a:stretch>
            <a:fillRect/>
          </a:stretch>
        </p:blipFill>
        <p:spPr>
          <a:xfrm>
            <a:off x="8150337" y="2318125"/>
            <a:ext cx="859155" cy="804545"/>
          </a:xfrm>
          <a:prstGeom prst="rect">
            <a:avLst/>
          </a:prstGeom>
        </p:spPr>
      </p:pic>
      <p:pic>
        <p:nvPicPr>
          <p:cNvPr id="20" name="图片 19" descr="椰子"/>
          <p:cNvPicPr>
            <a:picLocks noChangeAspect="1"/>
          </p:cNvPicPr>
          <p:nvPr/>
        </p:nvPicPr>
        <p:blipFill>
          <a:blip r:embed="rId8"/>
          <a:stretch>
            <a:fillRect/>
          </a:stretch>
        </p:blipFill>
        <p:spPr>
          <a:xfrm rot="19200000">
            <a:off x="3140894" y="5163927"/>
            <a:ext cx="514350" cy="650875"/>
          </a:xfrm>
          <a:prstGeom prst="rect">
            <a:avLst/>
          </a:prstGeom>
        </p:spPr>
      </p:pic>
      <p:pic>
        <p:nvPicPr>
          <p:cNvPr id="21" name="图片 20" descr="西瓜"/>
          <p:cNvPicPr>
            <a:picLocks noChangeAspect="1"/>
          </p:cNvPicPr>
          <p:nvPr/>
        </p:nvPicPr>
        <p:blipFill>
          <a:blip r:embed="rId7"/>
          <a:stretch>
            <a:fillRect/>
          </a:stretch>
        </p:blipFill>
        <p:spPr>
          <a:xfrm>
            <a:off x="7214688" y="5411485"/>
            <a:ext cx="531495" cy="468630"/>
          </a:xfrm>
          <a:prstGeom prst="rect">
            <a:avLst/>
          </a:prstGeom>
        </p:spPr>
      </p:pic>
      <p:pic>
        <p:nvPicPr>
          <p:cNvPr id="22" name="图片 21" descr="太阳"/>
          <p:cNvPicPr>
            <a:picLocks noChangeAspect="1"/>
          </p:cNvPicPr>
          <p:nvPr/>
        </p:nvPicPr>
        <p:blipFill>
          <a:blip r:embed="rId9"/>
          <a:stretch>
            <a:fillRect/>
          </a:stretch>
        </p:blipFill>
        <p:spPr>
          <a:xfrm>
            <a:off x="11133455" y="1317625"/>
            <a:ext cx="661670" cy="619760"/>
          </a:xfrm>
          <a:prstGeom prst="rect">
            <a:avLst/>
          </a:prstGeom>
        </p:spPr>
      </p:pic>
      <p:sp>
        <p:nvSpPr>
          <p:cNvPr id="3" name="文本框 2"/>
          <p:cNvSpPr txBox="1"/>
          <p:nvPr/>
        </p:nvSpPr>
        <p:spPr>
          <a:xfrm>
            <a:off x="4995177" y="2603480"/>
            <a:ext cx="4445596" cy="646331"/>
          </a:xfrm>
          <a:prstGeom prst="rect">
            <a:avLst/>
          </a:prstGeom>
          <a:noFill/>
        </p:spPr>
        <p:txBody>
          <a:bodyPr wrap="square" rtlCol="0">
            <a:spAutoFit/>
          </a:bodyPr>
          <a:lstStyle/>
          <a:p>
            <a:r>
              <a:rPr lang="zh-CN" altLang="en-US" sz="3600" b="1" dirty="0">
                <a:solidFill>
                  <a:srgbClr val="61C0E2"/>
                </a:solidFill>
                <a:latin typeface="汉仪喵魂体W" panose="00020600040101010101" pitchFamily="18" charset="-122"/>
                <a:ea typeface="汉仪喵魂体W" panose="00020600040101010101" pitchFamily="18" charset="-122"/>
              </a:rPr>
              <a:t>点击此处添加标题</a:t>
            </a:r>
          </a:p>
        </p:txBody>
      </p:sp>
      <p:pic>
        <p:nvPicPr>
          <p:cNvPr id="24" name="图片 23" descr="菠萝"/>
          <p:cNvPicPr>
            <a:picLocks noChangeAspect="1"/>
          </p:cNvPicPr>
          <p:nvPr/>
        </p:nvPicPr>
        <p:blipFill>
          <a:blip r:embed="rId6"/>
          <a:stretch>
            <a:fillRect/>
          </a:stretch>
        </p:blipFill>
        <p:spPr>
          <a:xfrm>
            <a:off x="7894320" y="842010"/>
            <a:ext cx="436880" cy="738505"/>
          </a:xfrm>
          <a:prstGeom prst="rect">
            <a:avLst/>
          </a:prstGeom>
        </p:spPr>
      </p:pic>
      <p:pic>
        <p:nvPicPr>
          <p:cNvPr id="25" name="图片 24" descr="椰子"/>
          <p:cNvPicPr>
            <a:picLocks noChangeAspect="1"/>
          </p:cNvPicPr>
          <p:nvPr/>
        </p:nvPicPr>
        <p:blipFill>
          <a:blip r:embed="rId8"/>
          <a:stretch>
            <a:fillRect/>
          </a:stretch>
        </p:blipFill>
        <p:spPr>
          <a:xfrm rot="3300000">
            <a:off x="4161155" y="721360"/>
            <a:ext cx="455295" cy="575945"/>
          </a:xfrm>
          <a:prstGeom prst="rect">
            <a:avLst/>
          </a:prstGeom>
        </p:spPr>
      </p:pic>
      <p:pic>
        <p:nvPicPr>
          <p:cNvPr id="26" name="图片 25">
            <a:extLst>
              <a:ext uri="{FF2B5EF4-FFF2-40B4-BE49-F238E27FC236}">
                <a16:creationId xmlns:a16="http://schemas.microsoft.com/office/drawing/2014/main" id="{858EC055-A470-4E0D-93CD-95CD6E6F18A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98198" y="2079248"/>
            <a:ext cx="856616" cy="1764483"/>
          </a:xfrm>
          <a:prstGeom prst="rect">
            <a:avLst/>
          </a:prstGeom>
        </p:spPr>
      </p:pic>
      <p:pic>
        <p:nvPicPr>
          <p:cNvPr id="27" name="图片 26">
            <a:extLst>
              <a:ext uri="{FF2B5EF4-FFF2-40B4-BE49-F238E27FC236}">
                <a16:creationId xmlns:a16="http://schemas.microsoft.com/office/drawing/2014/main" id="{A3466AF6-2B74-44E6-A0E2-8BDE484FBE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418339" flipH="1">
            <a:off x="10860426" y="3754946"/>
            <a:ext cx="586134" cy="675462"/>
          </a:xfrm>
          <a:prstGeom prst="rect">
            <a:avLst/>
          </a:prstGeom>
        </p:spPr>
      </p:pic>
      <p:pic>
        <p:nvPicPr>
          <p:cNvPr id="29" name="图片 28" descr="菠萝">
            <a:extLst>
              <a:ext uri="{FF2B5EF4-FFF2-40B4-BE49-F238E27FC236}">
                <a16:creationId xmlns:a16="http://schemas.microsoft.com/office/drawing/2014/main" id="{09C9782F-8244-4C7C-82EB-00416548B8E3}"/>
              </a:ext>
            </a:extLst>
          </p:cNvPr>
          <p:cNvPicPr>
            <a:picLocks noChangeAspect="1"/>
          </p:cNvPicPr>
          <p:nvPr/>
        </p:nvPicPr>
        <p:blipFill>
          <a:blip r:embed="rId6"/>
          <a:stretch>
            <a:fillRect/>
          </a:stretch>
        </p:blipFill>
        <p:spPr>
          <a:xfrm>
            <a:off x="10531156" y="5645800"/>
            <a:ext cx="436880" cy="738505"/>
          </a:xfrm>
          <a:prstGeom prst="rect">
            <a:avLst/>
          </a:prstGeom>
        </p:spPr>
      </p:pic>
      <p:grpSp>
        <p:nvGrpSpPr>
          <p:cNvPr id="35" name="组合 34">
            <a:extLst>
              <a:ext uri="{FF2B5EF4-FFF2-40B4-BE49-F238E27FC236}">
                <a16:creationId xmlns:a16="http://schemas.microsoft.com/office/drawing/2014/main" id="{2B91F98A-8F70-4EEB-ABEF-2271E9276F41}"/>
              </a:ext>
            </a:extLst>
          </p:cNvPr>
          <p:cNvGrpSpPr/>
          <p:nvPr/>
        </p:nvGrpSpPr>
        <p:grpSpPr>
          <a:xfrm>
            <a:off x="2800741" y="3822939"/>
            <a:ext cx="5714242" cy="543452"/>
            <a:chOff x="2905312" y="3359817"/>
            <a:chExt cx="6456879" cy="543452"/>
          </a:xfrm>
        </p:grpSpPr>
        <p:cxnSp>
          <p:nvCxnSpPr>
            <p:cNvPr id="36" name="PA_直接连接符 27">
              <a:extLst>
                <a:ext uri="{FF2B5EF4-FFF2-40B4-BE49-F238E27FC236}">
                  <a16:creationId xmlns:a16="http://schemas.microsoft.com/office/drawing/2014/main" id="{1697116B-230F-4557-88C7-7B54231D9BDE}"/>
                </a:ext>
              </a:extLst>
            </p:cNvPr>
            <p:cNvCxnSpPr>
              <a:cxnSpLocks/>
            </p:cNvCxnSpPr>
            <p:nvPr>
              <p:custDataLst>
                <p:tags r:id="rId1"/>
              </p:custDataLst>
            </p:nvPr>
          </p:nvCxnSpPr>
          <p:spPr>
            <a:xfrm flipH="1">
              <a:off x="3291058" y="3617913"/>
              <a:ext cx="6071133" cy="0"/>
            </a:xfrm>
            <a:prstGeom prst="line">
              <a:avLst/>
            </a:prstGeom>
            <a:ln w="38100">
              <a:solidFill>
                <a:srgbClr val="61C0E2"/>
              </a:solidFill>
              <a:prstDash val="sysDot"/>
            </a:ln>
          </p:spPr>
          <p:style>
            <a:lnRef idx="1">
              <a:schemeClr val="accent1"/>
            </a:lnRef>
            <a:fillRef idx="0">
              <a:schemeClr val="accent1"/>
            </a:fillRef>
            <a:effectRef idx="0">
              <a:schemeClr val="accent1"/>
            </a:effectRef>
            <a:fontRef idx="minor">
              <a:schemeClr val="tx1"/>
            </a:fontRef>
          </p:style>
        </p:cxnSp>
        <p:grpSp>
          <p:nvGrpSpPr>
            <p:cNvPr id="37" name="PA_组合 39">
              <a:extLst>
                <a:ext uri="{FF2B5EF4-FFF2-40B4-BE49-F238E27FC236}">
                  <a16:creationId xmlns:a16="http://schemas.microsoft.com/office/drawing/2014/main" id="{7605A5B6-946F-4CB3-9F9D-AE009BA0F8E1}"/>
                </a:ext>
              </a:extLst>
            </p:cNvPr>
            <p:cNvGrpSpPr/>
            <p:nvPr>
              <p:custDataLst>
                <p:tags r:id="rId2"/>
              </p:custDataLst>
            </p:nvPr>
          </p:nvGrpSpPr>
          <p:grpSpPr>
            <a:xfrm>
              <a:off x="2905312" y="3359817"/>
              <a:ext cx="907025" cy="543452"/>
              <a:chOff x="5710253" y="6309571"/>
              <a:chExt cx="907025" cy="543452"/>
            </a:xfrm>
          </p:grpSpPr>
          <p:sp>
            <p:nvSpPr>
              <p:cNvPr id="38" name="任意多边形: 形状 37">
                <a:extLst>
                  <a:ext uri="{FF2B5EF4-FFF2-40B4-BE49-F238E27FC236}">
                    <a16:creationId xmlns:a16="http://schemas.microsoft.com/office/drawing/2014/main" id="{E81E17BB-7F9D-45C3-A7C5-A0BBEDE0E02C}"/>
                  </a:ext>
                </a:extLst>
              </p:cNvPr>
              <p:cNvSpPr/>
              <p:nvPr/>
            </p:nvSpPr>
            <p:spPr>
              <a:xfrm>
                <a:off x="5710253" y="6309571"/>
                <a:ext cx="907025" cy="543452"/>
              </a:xfrm>
              <a:custGeom>
                <a:avLst/>
                <a:gdLst/>
                <a:ahLst/>
                <a:cxnLst/>
                <a:rect l="0" t="0" r="0" b="0"/>
                <a:pathLst>
                  <a:path w="907025" h="543452">
                    <a:moveTo>
                      <a:pt x="0" y="0"/>
                    </a:moveTo>
                    <a:lnTo>
                      <a:pt x="907024" y="0"/>
                    </a:lnTo>
                    <a:lnTo>
                      <a:pt x="907024" y="543451"/>
                    </a:lnTo>
                    <a:lnTo>
                      <a:pt x="0" y="54345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A_Graphic 33">
                <a:extLst>
                  <a:ext uri="{FF2B5EF4-FFF2-40B4-BE49-F238E27FC236}">
                    <a16:creationId xmlns:a16="http://schemas.microsoft.com/office/drawing/2014/main" id="{2612C82C-42D1-4412-99EF-63735BB99A39}"/>
                  </a:ext>
                </a:extLst>
              </p:cNvPr>
              <p:cNvPicPr>
                <a:picLocks noChangeAspect="1"/>
              </p:cNvPicPr>
              <p:nvPr>
                <p:custDataLst>
                  <p:tags r:id="rId3"/>
                </p:custDataLst>
              </p:nvPr>
            </p:nvPicPr>
            <p:blipFill>
              <a:blip r:embed="rId12">
                <a:extLst>
                  <a:ext uri="{96DAC541-7B7A-43D3-8B79-37D633B846F1}">
                    <asvg:svgBlip xmlns:asvg="http://schemas.microsoft.com/office/drawing/2016/SVG/main" xmlns="" r:embed="rId13"/>
                  </a:ext>
                </a:extLst>
              </a:blip>
              <a:stretch>
                <a:fillRect/>
              </a:stretch>
            </p:blipFill>
            <p:spPr>
              <a:xfrm rot="16200000" flipH="1">
                <a:off x="5692656" y="6327169"/>
                <a:ext cx="516192" cy="480997"/>
              </a:xfrm>
              <a:prstGeom prst="rect">
                <a:avLst/>
              </a:prstGeom>
            </p:spPr>
          </p:pic>
        </p:grpSp>
      </p:grpSp>
    </p:spTree>
    <p:extLst>
      <p:ext uri="{BB962C8B-B14F-4D97-AF65-F5344CB8AC3E}">
        <p14:creationId xmlns:p14="http://schemas.microsoft.com/office/powerpoint/2010/main" val="41445384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53"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3"/>
                                        </p:tgtEl>
                                        <p:attrNameLst>
                                          <p:attrName>ppt_y</p:attrName>
                                        </p:attrNameLst>
                                      </p:cBhvr>
                                      <p:tavLst>
                                        <p:tav tm="0">
                                          <p:val>
                                            <p:strVal val="#ppt_y"/>
                                          </p:val>
                                        </p:tav>
                                        <p:tav tm="100000">
                                          <p:val>
                                            <p:strVal val="#ppt_y"/>
                                          </p:val>
                                        </p:tav>
                                      </p:tavLst>
                                    </p:anim>
                                    <p:anim calcmode="lin" valueType="num">
                                      <p:cBhvr>
                                        <p:cTn id="5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3"/>
                                        </p:tgtEl>
                                      </p:cBhvr>
                                    </p:animEffect>
                                  </p:childTnLst>
                                </p:cTn>
                              </p:par>
                            </p:childTnLst>
                          </p:cTn>
                        </p:par>
                        <p:par>
                          <p:cTn id="59" fill="hold">
                            <p:stCondLst>
                              <p:cond delay="1300"/>
                            </p:stCondLst>
                            <p:childTnLst>
                              <p:par>
                                <p:cTn id="60" presetID="29" presetClass="entr" presetSubtype="0" fill="hold" grpId="1"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p:cTn id="62" dur="500" fill="hold"/>
                                        <p:tgtEl>
                                          <p:spTgt spid="3"/>
                                        </p:tgtEl>
                                        <p:attrNameLst>
                                          <p:attrName>ppt_x</p:attrName>
                                        </p:attrNameLst>
                                      </p:cBhvr>
                                      <p:tavLst>
                                        <p:tav tm="0">
                                          <p:val>
                                            <p:strVal val="#ppt_x-.2"/>
                                          </p:val>
                                        </p:tav>
                                        <p:tav tm="100000">
                                          <p:val>
                                            <p:strVal val="#ppt_x"/>
                                          </p:val>
                                        </p:tav>
                                      </p:tavLst>
                                    </p:anim>
                                    <p:anim calcmode="lin" valueType="num">
                                      <p:cBhvr>
                                        <p:cTn id="63"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4" dur="500"/>
                                        <p:tgtEl>
                                          <p:spTgt spid="3"/>
                                        </p:tgtEl>
                                      </p:cBhvr>
                                    </p:animEffect>
                                  </p:childTnLst>
                                </p:cTn>
                              </p:par>
                            </p:childTnLst>
                          </p:cTn>
                        </p:par>
                        <p:par>
                          <p:cTn id="65" fill="hold">
                            <p:stCondLst>
                              <p:cond delay="1800"/>
                            </p:stCondLst>
                            <p:childTnLst>
                              <p:par>
                                <p:cTn id="66" presetID="35" presetClass="entr" presetSubtype="0"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anim calcmode="lin" valueType="num">
                                      <p:cBhvr>
                                        <p:cTn id="69" dur="500" fill="hold"/>
                                        <p:tgtEl>
                                          <p:spTgt spid="10"/>
                                        </p:tgtEl>
                                        <p:attrNameLst>
                                          <p:attrName>style.rotation</p:attrName>
                                        </p:attrNameLst>
                                      </p:cBhvr>
                                      <p:tavLst>
                                        <p:tav tm="0">
                                          <p:val>
                                            <p:fltVal val="720"/>
                                          </p:val>
                                        </p:tav>
                                        <p:tav tm="100000">
                                          <p:val>
                                            <p:fltVal val="0"/>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 calcmode="lin" valueType="num">
                                      <p:cBhvr>
                                        <p:cTn id="71" dur="500" fill="hold"/>
                                        <p:tgtEl>
                                          <p:spTgt spid="10"/>
                                        </p:tgtEl>
                                        <p:attrNameLst>
                                          <p:attrName>ppt_w</p:attrName>
                                        </p:attrNameLst>
                                      </p:cBhvr>
                                      <p:tavLst>
                                        <p:tav tm="0">
                                          <p:val>
                                            <p:fltVal val="0"/>
                                          </p:val>
                                        </p:tav>
                                        <p:tav tm="100000">
                                          <p:val>
                                            <p:strVal val="#ppt_w"/>
                                          </p:val>
                                        </p:tav>
                                      </p:tavLst>
                                    </p:anim>
                                  </p:childTnLst>
                                </p:cTn>
                              </p:par>
                              <p:par>
                                <p:cTn id="72" presetID="35"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anim calcmode="lin" valueType="num">
                                      <p:cBhvr>
                                        <p:cTn id="75" dur="500" fill="hold"/>
                                        <p:tgtEl>
                                          <p:spTgt spid="22"/>
                                        </p:tgtEl>
                                        <p:attrNameLst>
                                          <p:attrName>style.rotation</p:attrName>
                                        </p:attrNameLst>
                                      </p:cBhvr>
                                      <p:tavLst>
                                        <p:tav tm="0">
                                          <p:val>
                                            <p:fltVal val="720"/>
                                          </p:val>
                                        </p:tav>
                                        <p:tav tm="100000">
                                          <p:val>
                                            <p:fltVal val="0"/>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ppt_w</p:attrName>
                                        </p:attrNameLst>
                                      </p:cBhvr>
                                      <p:tavLst>
                                        <p:tav tm="0">
                                          <p:val>
                                            <p:fltVal val="0"/>
                                          </p:val>
                                        </p:tav>
                                        <p:tav tm="100000">
                                          <p:val>
                                            <p:strVal val="#ppt_w"/>
                                          </p:val>
                                        </p:tav>
                                      </p:tavLst>
                                    </p:anim>
                                  </p:childTnLst>
                                </p:cTn>
                              </p:par>
                            </p:childTnLst>
                          </p:cTn>
                        </p:par>
                        <p:par>
                          <p:cTn id="78" fill="hold">
                            <p:stCondLst>
                              <p:cond delay="2300"/>
                            </p:stCondLst>
                            <p:childTnLst>
                              <p:par>
                                <p:cTn id="79" presetID="42" presetClass="entr" presetSubtype="0"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left)">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事情&#10;&#10;已生成高可信度的说明">
            <a:extLst>
              <a:ext uri="{FF2B5EF4-FFF2-40B4-BE49-F238E27FC236}">
                <a16:creationId xmlns:a16="http://schemas.microsoft.com/office/drawing/2014/main" id="{956EB31B-48C1-452F-B2D3-8D2F62EAB0AE}"/>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41002" b="94990" l="5689" r="90756">
                        <a14:foregroundMark x1="9778" y1="91104" x2="91111" y2="95092"/>
                        <a14:foregroundMark x1="25422" y1="78016" x2="23289" y2="88650"/>
                        <a14:foregroundMark x1="44622" y1="41718" x2="43022" y2="54703"/>
                        <a14:foregroundMark x1="44889" y1="41411" x2="52978" y2="46933"/>
                        <a14:foregroundMark x1="51111" y1="62168" x2="49422" y2="76585"/>
                        <a14:foregroundMark x1="49422" y1="76585" x2="48978" y2="77710"/>
                        <a14:foregroundMark x1="44089" y1="42945" x2="40267" y2="56953"/>
                        <a14:foregroundMark x1="44889" y1="41104" x2="51111" y2="49796"/>
                        <a14:foregroundMark x1="45956" y1="42025" x2="43289" y2="49182"/>
                        <a14:foregroundMark x1="5689" y1="91411" x2="8178" y2="81493"/>
                        <a14:foregroundMark x1="21156" y1="81493" x2="26222" y2="89264"/>
                        <a14:foregroundMark x1="26222" y1="89264" x2="26222" y2="89264"/>
                      </a14:backgroundRemoval>
                    </a14:imgEffect>
                  </a14:imgLayer>
                </a14:imgProps>
              </a:ext>
              <a:ext uri="{28A0092B-C50C-407E-A947-70E740481C1C}">
                <a14:useLocalDpi xmlns:a14="http://schemas.microsoft.com/office/drawing/2010/main" val="0"/>
              </a:ext>
            </a:extLst>
          </a:blip>
          <a:srcRect l="4072" t="40207" r="19276" b="5807"/>
          <a:stretch/>
        </p:blipFill>
        <p:spPr>
          <a:xfrm>
            <a:off x="8507499" y="4588089"/>
            <a:ext cx="3374871" cy="2066341"/>
          </a:xfrm>
          <a:prstGeom prst="rect">
            <a:avLst/>
          </a:prstGeom>
        </p:spPr>
      </p:pic>
      <p:grpSp>
        <p:nvGrpSpPr>
          <p:cNvPr id="28" name="组合 27">
            <a:extLst>
              <a:ext uri="{FF2B5EF4-FFF2-40B4-BE49-F238E27FC236}">
                <a16:creationId xmlns:a16="http://schemas.microsoft.com/office/drawing/2014/main" id="{E4BAF6A2-E561-4A6A-B127-0DC56B42975A}"/>
              </a:ext>
            </a:extLst>
          </p:cNvPr>
          <p:cNvGrpSpPr/>
          <p:nvPr/>
        </p:nvGrpSpPr>
        <p:grpSpPr>
          <a:xfrm>
            <a:off x="882396" y="1867203"/>
            <a:ext cx="4501789" cy="1445536"/>
            <a:chOff x="873693" y="1733005"/>
            <a:chExt cx="4501789" cy="1445536"/>
          </a:xfrm>
        </p:grpSpPr>
        <p:grpSp>
          <p:nvGrpSpPr>
            <p:cNvPr id="29" name="组合 28">
              <a:extLst>
                <a:ext uri="{FF2B5EF4-FFF2-40B4-BE49-F238E27FC236}">
                  <a16:creationId xmlns:a16="http://schemas.microsoft.com/office/drawing/2014/main" id="{B0E90985-1266-4B9A-B346-899E581D8723}"/>
                </a:ext>
              </a:extLst>
            </p:cNvPr>
            <p:cNvGrpSpPr/>
            <p:nvPr/>
          </p:nvGrpSpPr>
          <p:grpSpPr>
            <a:xfrm>
              <a:off x="2065046" y="1733005"/>
              <a:ext cx="3310436" cy="1376339"/>
              <a:chOff x="6591646" y="1527762"/>
              <a:chExt cx="3310436" cy="1376339"/>
            </a:xfrm>
          </p:grpSpPr>
          <p:sp>
            <p:nvSpPr>
              <p:cNvPr id="31" name="矩形 39">
                <a:extLst>
                  <a:ext uri="{FF2B5EF4-FFF2-40B4-BE49-F238E27FC236}">
                    <a16:creationId xmlns:a16="http://schemas.microsoft.com/office/drawing/2014/main" id="{E3A293D3-D7CD-4B96-870C-E17078BBAB58}"/>
                  </a:ext>
                </a:extLst>
              </p:cNvPr>
              <p:cNvSpPr>
                <a:spLocks noChangeArrowheads="1"/>
              </p:cNvSpPr>
              <p:nvPr/>
            </p:nvSpPr>
            <p:spPr bwMode="auto">
              <a:xfrm>
                <a:off x="6614996" y="2165437"/>
                <a:ext cx="32870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sp>
            <p:nvSpPr>
              <p:cNvPr id="32" name="矩形 39">
                <a:extLst>
                  <a:ext uri="{FF2B5EF4-FFF2-40B4-BE49-F238E27FC236}">
                    <a16:creationId xmlns:a16="http://schemas.microsoft.com/office/drawing/2014/main" id="{59B82D19-674C-4E9B-BFB0-1FF8536EAE95}"/>
                  </a:ext>
                </a:extLst>
              </p:cNvPr>
              <p:cNvSpPr>
                <a:spLocks noChangeArrowheads="1"/>
              </p:cNvSpPr>
              <p:nvPr/>
            </p:nvSpPr>
            <p:spPr bwMode="auto">
              <a:xfrm>
                <a:off x="6591646" y="1527762"/>
                <a:ext cx="29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400" b="1" dirty="0">
                    <a:latin typeface="隶书" panose="02010509060101010101" pitchFamily="49" charset="-122"/>
                    <a:ea typeface="隶书" panose="02010509060101010101" pitchFamily="49" charset="-122"/>
                    <a:cs typeface="宋体" charset="-122"/>
                  </a:rPr>
                  <a:t>点击添加标题</a:t>
                </a:r>
              </a:p>
            </p:txBody>
          </p:sp>
        </p:grpSp>
        <p:pic>
          <p:nvPicPr>
            <p:cNvPr id="30" name="图片 29">
              <a:extLst>
                <a:ext uri="{FF2B5EF4-FFF2-40B4-BE49-F238E27FC236}">
                  <a16:creationId xmlns:a16="http://schemas.microsoft.com/office/drawing/2014/main" id="{ACBC29B4-074D-4427-85F1-30E45D0DC91E}"/>
                </a:ext>
              </a:extLst>
            </p:cNvPr>
            <p:cNvPicPr>
              <a:picLocks noChangeAspect="1"/>
            </p:cNvPicPr>
            <p:nvPr/>
          </p:nvPicPr>
          <p:blipFill rotWithShape="1">
            <a:blip r:embed="rId4">
              <a:extLst>
                <a:ext uri="{28A0092B-C50C-407E-A947-70E740481C1C}">
                  <a14:useLocalDpi xmlns:a14="http://schemas.microsoft.com/office/drawing/2010/main" val="0"/>
                </a:ext>
              </a:extLst>
            </a:blip>
            <a:srcRect l="21619" t="15356" r="60144" b="52598"/>
            <a:stretch/>
          </p:blipFill>
          <p:spPr>
            <a:xfrm>
              <a:off x="873693" y="1756141"/>
              <a:ext cx="1143000" cy="1422400"/>
            </a:xfrm>
            <a:prstGeom prst="rect">
              <a:avLst/>
            </a:prstGeom>
          </p:spPr>
        </p:pic>
      </p:grpSp>
      <p:grpSp>
        <p:nvGrpSpPr>
          <p:cNvPr id="33" name="组合 32">
            <a:extLst>
              <a:ext uri="{FF2B5EF4-FFF2-40B4-BE49-F238E27FC236}">
                <a16:creationId xmlns:a16="http://schemas.microsoft.com/office/drawing/2014/main" id="{DD37EA30-8148-4837-9AE7-8753448E3B47}"/>
              </a:ext>
            </a:extLst>
          </p:cNvPr>
          <p:cNvGrpSpPr/>
          <p:nvPr/>
        </p:nvGrpSpPr>
        <p:grpSpPr>
          <a:xfrm>
            <a:off x="6104703" y="1867203"/>
            <a:ext cx="4699316" cy="1445536"/>
            <a:chOff x="6096000" y="1733005"/>
            <a:chExt cx="4699316" cy="1445536"/>
          </a:xfrm>
        </p:grpSpPr>
        <p:pic>
          <p:nvPicPr>
            <p:cNvPr id="34" name="图片 33">
              <a:extLst>
                <a:ext uri="{FF2B5EF4-FFF2-40B4-BE49-F238E27FC236}">
                  <a16:creationId xmlns:a16="http://schemas.microsoft.com/office/drawing/2014/main" id="{B59E655D-C979-43A9-B724-EB2C1D7516D8}"/>
                </a:ext>
              </a:extLst>
            </p:cNvPr>
            <p:cNvPicPr>
              <a:picLocks noChangeAspect="1"/>
            </p:cNvPicPr>
            <p:nvPr/>
          </p:nvPicPr>
          <p:blipFill rotWithShape="1">
            <a:blip r:embed="rId4">
              <a:extLst>
                <a:ext uri="{28A0092B-C50C-407E-A947-70E740481C1C}">
                  <a14:useLocalDpi xmlns:a14="http://schemas.microsoft.com/office/drawing/2010/main" val="0"/>
                </a:ext>
              </a:extLst>
            </a:blip>
            <a:srcRect l="40464" t="15038" r="41299" b="52916"/>
            <a:stretch/>
          </p:blipFill>
          <p:spPr>
            <a:xfrm>
              <a:off x="6096000" y="1756141"/>
              <a:ext cx="1143000" cy="1422400"/>
            </a:xfrm>
            <a:prstGeom prst="rect">
              <a:avLst/>
            </a:prstGeom>
          </p:spPr>
        </p:pic>
        <p:grpSp>
          <p:nvGrpSpPr>
            <p:cNvPr id="35" name="组合 34">
              <a:extLst>
                <a:ext uri="{FF2B5EF4-FFF2-40B4-BE49-F238E27FC236}">
                  <a16:creationId xmlns:a16="http://schemas.microsoft.com/office/drawing/2014/main" id="{C9DBE616-2028-4393-A0B0-20A673C33B21}"/>
                </a:ext>
              </a:extLst>
            </p:cNvPr>
            <p:cNvGrpSpPr/>
            <p:nvPr/>
          </p:nvGrpSpPr>
          <p:grpSpPr>
            <a:xfrm>
              <a:off x="7484880" y="1733005"/>
              <a:ext cx="3310436" cy="1376339"/>
              <a:chOff x="6591646" y="1527762"/>
              <a:chExt cx="3310436" cy="1376339"/>
            </a:xfrm>
          </p:grpSpPr>
          <p:sp>
            <p:nvSpPr>
              <p:cNvPr id="36" name="矩形 39">
                <a:extLst>
                  <a:ext uri="{FF2B5EF4-FFF2-40B4-BE49-F238E27FC236}">
                    <a16:creationId xmlns:a16="http://schemas.microsoft.com/office/drawing/2014/main" id="{582E2E4B-434F-4DDF-B629-818FF2E3855B}"/>
                  </a:ext>
                </a:extLst>
              </p:cNvPr>
              <p:cNvSpPr>
                <a:spLocks noChangeArrowheads="1"/>
              </p:cNvSpPr>
              <p:nvPr/>
            </p:nvSpPr>
            <p:spPr bwMode="auto">
              <a:xfrm>
                <a:off x="6614996" y="2165437"/>
                <a:ext cx="32870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sp>
            <p:nvSpPr>
              <p:cNvPr id="37" name="矩形 39">
                <a:extLst>
                  <a:ext uri="{FF2B5EF4-FFF2-40B4-BE49-F238E27FC236}">
                    <a16:creationId xmlns:a16="http://schemas.microsoft.com/office/drawing/2014/main" id="{946742DB-EFB5-4B0C-9D31-2DBEFCFE3A17}"/>
                  </a:ext>
                </a:extLst>
              </p:cNvPr>
              <p:cNvSpPr>
                <a:spLocks noChangeArrowheads="1"/>
              </p:cNvSpPr>
              <p:nvPr/>
            </p:nvSpPr>
            <p:spPr bwMode="auto">
              <a:xfrm>
                <a:off x="6591646" y="1527762"/>
                <a:ext cx="29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400" b="1" dirty="0">
                    <a:latin typeface="隶书" panose="02010509060101010101" pitchFamily="49" charset="-122"/>
                    <a:ea typeface="隶书" panose="02010509060101010101" pitchFamily="49" charset="-122"/>
                    <a:cs typeface="宋体" charset="-122"/>
                  </a:rPr>
                  <a:t>点击添加标题</a:t>
                </a:r>
              </a:p>
            </p:txBody>
          </p:sp>
        </p:grpSp>
      </p:grpSp>
      <p:grpSp>
        <p:nvGrpSpPr>
          <p:cNvPr id="38" name="组合 37">
            <a:extLst>
              <a:ext uri="{FF2B5EF4-FFF2-40B4-BE49-F238E27FC236}">
                <a16:creationId xmlns:a16="http://schemas.microsoft.com/office/drawing/2014/main" id="{A5691027-2F4A-40E9-A452-65E7140E765B}"/>
              </a:ext>
            </a:extLst>
          </p:cNvPr>
          <p:cNvGrpSpPr/>
          <p:nvPr/>
        </p:nvGrpSpPr>
        <p:grpSpPr>
          <a:xfrm>
            <a:off x="923375" y="3950414"/>
            <a:ext cx="4501789" cy="1445536"/>
            <a:chOff x="873693" y="4227848"/>
            <a:chExt cx="4501789" cy="1445536"/>
          </a:xfrm>
        </p:grpSpPr>
        <p:pic>
          <p:nvPicPr>
            <p:cNvPr id="39" name="图片 38">
              <a:extLst>
                <a:ext uri="{FF2B5EF4-FFF2-40B4-BE49-F238E27FC236}">
                  <a16:creationId xmlns:a16="http://schemas.microsoft.com/office/drawing/2014/main" id="{1F98BD73-5980-42FB-8F96-C8DD024C7D15}"/>
                </a:ext>
              </a:extLst>
            </p:cNvPr>
            <p:cNvPicPr>
              <a:picLocks noChangeAspect="1"/>
            </p:cNvPicPr>
            <p:nvPr/>
          </p:nvPicPr>
          <p:blipFill rotWithShape="1">
            <a:blip r:embed="rId4">
              <a:extLst>
                <a:ext uri="{28A0092B-C50C-407E-A947-70E740481C1C}">
                  <a14:useLocalDpi xmlns:a14="http://schemas.microsoft.com/office/drawing/2010/main" val="0"/>
                </a:ext>
              </a:extLst>
            </a:blip>
            <a:srcRect l="58358" t="16787" r="23405" b="51167"/>
            <a:stretch/>
          </p:blipFill>
          <p:spPr>
            <a:xfrm>
              <a:off x="873693" y="4250984"/>
              <a:ext cx="1143000" cy="1422400"/>
            </a:xfrm>
            <a:prstGeom prst="rect">
              <a:avLst/>
            </a:prstGeom>
          </p:spPr>
        </p:pic>
        <p:grpSp>
          <p:nvGrpSpPr>
            <p:cNvPr id="40" name="组合 39">
              <a:extLst>
                <a:ext uri="{FF2B5EF4-FFF2-40B4-BE49-F238E27FC236}">
                  <a16:creationId xmlns:a16="http://schemas.microsoft.com/office/drawing/2014/main" id="{B2DC4608-35BE-456F-B748-EFA5BE6054AC}"/>
                </a:ext>
              </a:extLst>
            </p:cNvPr>
            <p:cNvGrpSpPr/>
            <p:nvPr/>
          </p:nvGrpSpPr>
          <p:grpSpPr>
            <a:xfrm>
              <a:off x="2065046" y="4227848"/>
              <a:ext cx="3310436" cy="1376339"/>
              <a:chOff x="6591646" y="1527762"/>
              <a:chExt cx="3310436" cy="1376339"/>
            </a:xfrm>
          </p:grpSpPr>
          <p:sp>
            <p:nvSpPr>
              <p:cNvPr id="41" name="矩形 39">
                <a:extLst>
                  <a:ext uri="{FF2B5EF4-FFF2-40B4-BE49-F238E27FC236}">
                    <a16:creationId xmlns:a16="http://schemas.microsoft.com/office/drawing/2014/main" id="{54B3821E-578F-4983-ABFA-E54493521EB1}"/>
                  </a:ext>
                </a:extLst>
              </p:cNvPr>
              <p:cNvSpPr>
                <a:spLocks noChangeArrowheads="1"/>
              </p:cNvSpPr>
              <p:nvPr/>
            </p:nvSpPr>
            <p:spPr bwMode="auto">
              <a:xfrm>
                <a:off x="6614996" y="2165437"/>
                <a:ext cx="32870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sp>
            <p:nvSpPr>
              <p:cNvPr id="42" name="矩形 39">
                <a:extLst>
                  <a:ext uri="{FF2B5EF4-FFF2-40B4-BE49-F238E27FC236}">
                    <a16:creationId xmlns:a16="http://schemas.microsoft.com/office/drawing/2014/main" id="{3299F2C5-B595-41DC-AE65-2E9C7FB82A06}"/>
                  </a:ext>
                </a:extLst>
              </p:cNvPr>
              <p:cNvSpPr>
                <a:spLocks noChangeArrowheads="1"/>
              </p:cNvSpPr>
              <p:nvPr/>
            </p:nvSpPr>
            <p:spPr bwMode="auto">
              <a:xfrm>
                <a:off x="6591646" y="1527762"/>
                <a:ext cx="29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400" b="1" dirty="0">
                    <a:latin typeface="隶书" panose="02010509060101010101" pitchFamily="49" charset="-122"/>
                    <a:ea typeface="隶书" panose="02010509060101010101" pitchFamily="49" charset="-122"/>
                    <a:cs typeface="宋体" charset="-122"/>
                  </a:rPr>
                  <a:t>点击添加标题</a:t>
                </a:r>
              </a:p>
            </p:txBody>
          </p:sp>
        </p:grpSp>
      </p:grpSp>
      <p:grpSp>
        <p:nvGrpSpPr>
          <p:cNvPr id="43" name="组合 42">
            <a:extLst>
              <a:ext uri="{FF2B5EF4-FFF2-40B4-BE49-F238E27FC236}">
                <a16:creationId xmlns:a16="http://schemas.microsoft.com/office/drawing/2014/main" id="{3CA68A60-CD03-413E-8A0F-13543E028ADA}"/>
              </a:ext>
            </a:extLst>
          </p:cNvPr>
          <p:cNvGrpSpPr/>
          <p:nvPr/>
        </p:nvGrpSpPr>
        <p:grpSpPr>
          <a:xfrm>
            <a:off x="6145682" y="3950414"/>
            <a:ext cx="4699316" cy="1445536"/>
            <a:chOff x="6096000" y="4227848"/>
            <a:chExt cx="4699316" cy="1445536"/>
          </a:xfrm>
        </p:grpSpPr>
        <p:pic>
          <p:nvPicPr>
            <p:cNvPr id="44" name="图片 43">
              <a:extLst>
                <a:ext uri="{FF2B5EF4-FFF2-40B4-BE49-F238E27FC236}">
                  <a16:creationId xmlns:a16="http://schemas.microsoft.com/office/drawing/2014/main" id="{8C3BF7C3-8E4E-41F1-8C32-50B1BFA75920}"/>
                </a:ext>
              </a:extLst>
            </p:cNvPr>
            <p:cNvPicPr>
              <a:picLocks noChangeAspect="1"/>
            </p:cNvPicPr>
            <p:nvPr/>
          </p:nvPicPr>
          <p:blipFill rotWithShape="1">
            <a:blip r:embed="rId4">
              <a:extLst>
                <a:ext uri="{28A0092B-C50C-407E-A947-70E740481C1C}">
                  <a14:useLocalDpi xmlns:a14="http://schemas.microsoft.com/office/drawing/2010/main" val="0"/>
                </a:ext>
              </a:extLst>
            </a:blip>
            <a:srcRect l="77355" t="15379" r="4408" b="52575"/>
            <a:stretch/>
          </p:blipFill>
          <p:spPr>
            <a:xfrm>
              <a:off x="6096000" y="4250984"/>
              <a:ext cx="1143000" cy="1422400"/>
            </a:xfrm>
            <a:prstGeom prst="rect">
              <a:avLst/>
            </a:prstGeom>
          </p:spPr>
        </p:pic>
        <p:grpSp>
          <p:nvGrpSpPr>
            <p:cNvPr id="45" name="组合 44">
              <a:extLst>
                <a:ext uri="{FF2B5EF4-FFF2-40B4-BE49-F238E27FC236}">
                  <a16:creationId xmlns:a16="http://schemas.microsoft.com/office/drawing/2014/main" id="{A4FFD2A1-7A97-49A4-8A47-EC29B90CA4D8}"/>
                </a:ext>
              </a:extLst>
            </p:cNvPr>
            <p:cNvGrpSpPr/>
            <p:nvPr/>
          </p:nvGrpSpPr>
          <p:grpSpPr>
            <a:xfrm>
              <a:off x="7484880" y="4227848"/>
              <a:ext cx="3310436" cy="1376339"/>
              <a:chOff x="6591646" y="1527762"/>
              <a:chExt cx="3310436" cy="1376339"/>
            </a:xfrm>
          </p:grpSpPr>
          <p:sp>
            <p:nvSpPr>
              <p:cNvPr id="46" name="矩形 39">
                <a:extLst>
                  <a:ext uri="{FF2B5EF4-FFF2-40B4-BE49-F238E27FC236}">
                    <a16:creationId xmlns:a16="http://schemas.microsoft.com/office/drawing/2014/main" id="{8418F5BD-A78F-407D-BB98-4761DB61F80B}"/>
                  </a:ext>
                </a:extLst>
              </p:cNvPr>
              <p:cNvSpPr>
                <a:spLocks noChangeArrowheads="1"/>
              </p:cNvSpPr>
              <p:nvPr/>
            </p:nvSpPr>
            <p:spPr bwMode="auto">
              <a:xfrm>
                <a:off x="6614996" y="2165437"/>
                <a:ext cx="32870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 </a:t>
                </a:r>
              </a:p>
            </p:txBody>
          </p:sp>
          <p:sp>
            <p:nvSpPr>
              <p:cNvPr id="47" name="矩形 39">
                <a:extLst>
                  <a:ext uri="{FF2B5EF4-FFF2-40B4-BE49-F238E27FC236}">
                    <a16:creationId xmlns:a16="http://schemas.microsoft.com/office/drawing/2014/main" id="{FB3A0419-4CD0-4695-92A8-FC3C20A35CDE}"/>
                  </a:ext>
                </a:extLst>
              </p:cNvPr>
              <p:cNvSpPr>
                <a:spLocks noChangeArrowheads="1"/>
              </p:cNvSpPr>
              <p:nvPr/>
            </p:nvSpPr>
            <p:spPr bwMode="auto">
              <a:xfrm>
                <a:off x="6591646" y="1527762"/>
                <a:ext cx="29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400" b="1" dirty="0">
                    <a:latin typeface="隶书" panose="02010509060101010101" pitchFamily="49" charset="-122"/>
                    <a:ea typeface="隶书" panose="02010509060101010101" pitchFamily="49" charset="-122"/>
                    <a:cs typeface="宋体" charset="-122"/>
                  </a:rPr>
                  <a:t>点击添加标题</a:t>
                </a:r>
              </a:p>
            </p:txBody>
          </p:sp>
        </p:grpSp>
      </p:grpSp>
      <p:sp>
        <p:nvSpPr>
          <p:cNvPr id="48" name="文本框 47">
            <a:extLst>
              <a:ext uri="{FF2B5EF4-FFF2-40B4-BE49-F238E27FC236}">
                <a16:creationId xmlns:a16="http://schemas.microsoft.com/office/drawing/2014/main" id="{2D742787-589D-4CDC-8CD4-5B7DA8C1B21C}"/>
              </a:ext>
            </a:extLst>
          </p:cNvPr>
          <p:cNvSpPr txBox="1"/>
          <p:nvPr/>
        </p:nvSpPr>
        <p:spPr>
          <a:xfrm>
            <a:off x="358402" y="943873"/>
            <a:ext cx="1713042" cy="923330"/>
          </a:xfrm>
          <a:prstGeom prst="rect">
            <a:avLst/>
          </a:prstGeom>
          <a:noFill/>
        </p:spPr>
        <p:txBody>
          <a:bodyPr wrap="square" rtlCol="0">
            <a:spAutoFit/>
          </a:bodyPr>
          <a:lstStyle/>
          <a:p>
            <a:r>
              <a:rPr lang="zh-CN" altLang="en-US" sz="5400" b="1" dirty="0">
                <a:latin typeface="隶书" panose="02010509060101010101" pitchFamily="49" charset="-122"/>
                <a:ea typeface="隶书" panose="02010509060101010101" pitchFamily="49" charset="-122"/>
              </a:rPr>
              <a:t>目录</a:t>
            </a:r>
          </a:p>
        </p:txBody>
      </p:sp>
      <p:sp>
        <p:nvSpPr>
          <p:cNvPr id="49" name="文本框 48">
            <a:extLst>
              <a:ext uri="{FF2B5EF4-FFF2-40B4-BE49-F238E27FC236}">
                <a16:creationId xmlns:a16="http://schemas.microsoft.com/office/drawing/2014/main" id="{E0F31892-3EAE-40A9-8D7C-1D487BBBF6FD}"/>
              </a:ext>
            </a:extLst>
          </p:cNvPr>
          <p:cNvSpPr txBox="1"/>
          <p:nvPr/>
        </p:nvSpPr>
        <p:spPr>
          <a:xfrm>
            <a:off x="810" y="0"/>
            <a:ext cx="4141268" cy="1569660"/>
          </a:xfrm>
          <a:prstGeom prst="rect">
            <a:avLst/>
          </a:prstGeom>
          <a:noFill/>
        </p:spPr>
        <p:txBody>
          <a:bodyPr wrap="square" rtlCol="0">
            <a:spAutoFit/>
          </a:bodyPr>
          <a:lstStyle/>
          <a:p>
            <a:r>
              <a:rPr lang="en-US" altLang="zh-CN" sz="9600" dirty="0">
                <a:solidFill>
                  <a:srgbClr val="F9D3D4"/>
                </a:solidFill>
                <a:latin typeface="Brush Script MT" panose="03060802040406070304" pitchFamily="66" charset="0"/>
              </a:rPr>
              <a:t>Summer</a:t>
            </a:r>
            <a:endParaRPr lang="zh-CN" altLang="en-US" sz="9600" dirty="0">
              <a:solidFill>
                <a:srgbClr val="F9D3D4"/>
              </a:solidFill>
              <a:latin typeface="Brush Script MT" panose="03060802040406070304" pitchFamily="66" charset="0"/>
            </a:endParaRPr>
          </a:p>
        </p:txBody>
      </p:sp>
      <p:pic>
        <p:nvPicPr>
          <p:cNvPr id="52" name="图片 51" descr="西瓜">
            <a:extLst>
              <a:ext uri="{FF2B5EF4-FFF2-40B4-BE49-F238E27FC236}">
                <a16:creationId xmlns:a16="http://schemas.microsoft.com/office/drawing/2014/main" id="{26B35324-1B1E-4BAA-8506-0BD8EBF6B197}"/>
              </a:ext>
            </a:extLst>
          </p:cNvPr>
          <p:cNvPicPr>
            <a:picLocks noChangeAspect="1"/>
          </p:cNvPicPr>
          <p:nvPr/>
        </p:nvPicPr>
        <p:blipFill>
          <a:blip r:embed="rId5"/>
          <a:stretch>
            <a:fillRect/>
          </a:stretch>
        </p:blipFill>
        <p:spPr>
          <a:xfrm>
            <a:off x="10365740" y="44450"/>
            <a:ext cx="767715" cy="676910"/>
          </a:xfrm>
          <a:prstGeom prst="rect">
            <a:avLst/>
          </a:prstGeom>
        </p:spPr>
      </p:pic>
      <p:pic>
        <p:nvPicPr>
          <p:cNvPr id="53" name="图片 52" descr="太阳">
            <a:extLst>
              <a:ext uri="{FF2B5EF4-FFF2-40B4-BE49-F238E27FC236}">
                <a16:creationId xmlns:a16="http://schemas.microsoft.com/office/drawing/2014/main" id="{25171DEF-E416-4400-8981-CC5AACA5B0CF}"/>
              </a:ext>
            </a:extLst>
          </p:cNvPr>
          <p:cNvPicPr>
            <a:picLocks noChangeAspect="1"/>
          </p:cNvPicPr>
          <p:nvPr/>
        </p:nvPicPr>
        <p:blipFill>
          <a:blip r:embed="rId6"/>
          <a:stretch>
            <a:fillRect/>
          </a:stretch>
        </p:blipFill>
        <p:spPr>
          <a:xfrm>
            <a:off x="11133455" y="1317625"/>
            <a:ext cx="661670" cy="619760"/>
          </a:xfrm>
          <a:prstGeom prst="rect">
            <a:avLst/>
          </a:prstGeom>
        </p:spPr>
      </p:pic>
      <p:pic>
        <p:nvPicPr>
          <p:cNvPr id="54" name="图片 53">
            <a:extLst>
              <a:ext uri="{FF2B5EF4-FFF2-40B4-BE49-F238E27FC236}">
                <a16:creationId xmlns:a16="http://schemas.microsoft.com/office/drawing/2014/main" id="{D4F25734-BABE-4CCF-8D89-D3EAA9C52B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418339" flipH="1">
            <a:off x="10860426" y="3754946"/>
            <a:ext cx="586134" cy="675462"/>
          </a:xfrm>
          <a:prstGeom prst="rect">
            <a:avLst/>
          </a:prstGeom>
        </p:spPr>
      </p:pic>
    </p:spTree>
    <p:extLst>
      <p:ext uri="{BB962C8B-B14F-4D97-AF65-F5344CB8AC3E}">
        <p14:creationId xmlns:p14="http://schemas.microsoft.com/office/powerpoint/2010/main" val="54188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9"/>
                                        </p:tgtEl>
                                        <p:attrNameLst>
                                          <p:attrName>ppt_y</p:attrName>
                                        </p:attrNameLst>
                                      </p:cBhvr>
                                      <p:tavLst>
                                        <p:tav tm="0">
                                          <p:val>
                                            <p:strVal val="#ppt_y"/>
                                          </p:val>
                                        </p:tav>
                                        <p:tav tm="100000">
                                          <p:val>
                                            <p:strVal val="#ppt_y"/>
                                          </p:val>
                                        </p:tav>
                                      </p:tavLst>
                                    </p:anim>
                                    <p:anim calcmode="lin" valueType="num">
                                      <p:cBhvr>
                                        <p:cTn id="13"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9"/>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barn(inVertical)">
                                      <p:cBhvr>
                                        <p:cTn id="19" dur="500"/>
                                        <p:tgtEl>
                                          <p:spTgt spid="48"/>
                                        </p:tgtEl>
                                      </p:cBhvr>
                                    </p:animEffect>
                                  </p:childTnLst>
                                </p:cTn>
                              </p:par>
                              <p:par>
                                <p:cTn id="20" presetID="22" presetClass="entr" presetSubtype="4"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down)">
                                      <p:cBhvr>
                                        <p:cTn id="22" dur="500"/>
                                        <p:tgtEl>
                                          <p:spTgt spid="54"/>
                                        </p:tgtEl>
                                      </p:cBhvr>
                                    </p:animEffect>
                                  </p:childTnLst>
                                </p:cTn>
                              </p:par>
                              <p:par>
                                <p:cTn id="23" presetID="53" presetClass="entr" presetSubtype="16"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Effect transition="in" filter="fade">
                                      <p:cBhvr>
                                        <p:cTn id="27" dur="500"/>
                                        <p:tgtEl>
                                          <p:spTgt spid="52"/>
                                        </p:tgtEl>
                                      </p:cBhvr>
                                    </p:animEffect>
                                  </p:childTnLst>
                                </p:cTn>
                              </p:par>
                              <p:par>
                                <p:cTn id="28" presetID="35" presetClass="entr" presetSubtype="0"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anim calcmode="lin" valueType="num">
                                      <p:cBhvr>
                                        <p:cTn id="31" dur="500" fill="hold"/>
                                        <p:tgtEl>
                                          <p:spTgt spid="53"/>
                                        </p:tgtEl>
                                        <p:attrNameLst>
                                          <p:attrName>style.rotation</p:attrName>
                                        </p:attrNameLst>
                                      </p:cBhvr>
                                      <p:tavLst>
                                        <p:tav tm="0">
                                          <p:val>
                                            <p:fltVal val="720"/>
                                          </p:val>
                                        </p:tav>
                                        <p:tav tm="100000">
                                          <p:val>
                                            <p:fltVal val="0"/>
                                          </p:val>
                                        </p:tav>
                                      </p:tavLst>
                                    </p:anim>
                                    <p:anim calcmode="lin" valueType="num">
                                      <p:cBhvr>
                                        <p:cTn id="32" dur="500" fill="hold"/>
                                        <p:tgtEl>
                                          <p:spTgt spid="53"/>
                                        </p:tgtEl>
                                        <p:attrNameLst>
                                          <p:attrName>ppt_h</p:attrName>
                                        </p:attrNameLst>
                                      </p:cBhvr>
                                      <p:tavLst>
                                        <p:tav tm="0">
                                          <p:val>
                                            <p:fltVal val="0"/>
                                          </p:val>
                                        </p:tav>
                                        <p:tav tm="100000">
                                          <p:val>
                                            <p:strVal val="#ppt_h"/>
                                          </p:val>
                                        </p:tav>
                                      </p:tavLst>
                                    </p:anim>
                                    <p:anim calcmode="lin" valueType="num">
                                      <p:cBhvr>
                                        <p:cTn id="33" dur="500" fill="hold"/>
                                        <p:tgtEl>
                                          <p:spTgt spid="5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2">
            <a:extLst>
              <a:ext uri="{FF2B5EF4-FFF2-40B4-BE49-F238E27FC236}">
                <a16:creationId xmlns:a16="http://schemas.microsoft.com/office/drawing/2014/main" id="{770C7C47-8053-4183-A907-016DCA17254F}"/>
              </a:ext>
            </a:extLst>
          </p:cNvPr>
          <p:cNvSpPr txBox="1"/>
          <p:nvPr/>
        </p:nvSpPr>
        <p:spPr>
          <a:xfrm>
            <a:off x="8747832" y="2794247"/>
            <a:ext cx="2129973" cy="819455"/>
          </a:xfrm>
          <a:prstGeom prst="rect">
            <a:avLst/>
          </a:prstGeom>
          <a:noFill/>
        </p:spPr>
        <p:txBody>
          <a:bodyPr wrap="square" rtlCol="0">
            <a:spAutoFit/>
          </a:bodyPr>
          <a:lstStyle/>
          <a:p>
            <a:pPr>
              <a:lnSpc>
                <a:spcPct val="150000"/>
              </a:lnSpc>
            </a:pPr>
            <a:r>
              <a:rPr lang="zh-CN" altLang="en-US" sz="1050" dirty="0">
                <a:solidFill>
                  <a:schemeClr val="tx1">
                    <a:lumMod val="65000"/>
                    <a:lumOff val="35000"/>
                  </a:schemeClr>
                </a:solidFill>
                <a:cs typeface="+mn-ea"/>
                <a:sym typeface="+mn-lt"/>
              </a:rPr>
              <a:t>点击此处添加文字描述，文字颜色、大小、字体可根据需求进行更改。</a:t>
            </a:r>
          </a:p>
        </p:txBody>
      </p:sp>
      <p:sp>
        <p:nvSpPr>
          <p:cNvPr id="15" name="矩形 14">
            <a:extLst>
              <a:ext uri="{FF2B5EF4-FFF2-40B4-BE49-F238E27FC236}">
                <a16:creationId xmlns:a16="http://schemas.microsoft.com/office/drawing/2014/main" id="{23CED030-DA70-43DE-BEA8-2AB8FCE80F35}"/>
              </a:ext>
            </a:extLst>
          </p:cNvPr>
          <p:cNvSpPr/>
          <p:nvPr/>
        </p:nvSpPr>
        <p:spPr>
          <a:xfrm>
            <a:off x="8402034" y="2164437"/>
            <a:ext cx="2732314" cy="395153"/>
          </a:xfrm>
          <a:prstGeom prst="rect">
            <a:avLst/>
          </a:prstGeom>
          <a:solidFill>
            <a:srgbClr val="FFD9D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隶书" panose="02010509060101010101" pitchFamily="49" charset="-122"/>
                <a:ea typeface="隶书" panose="02010509060101010101" pitchFamily="49" charset="-122"/>
              </a:rPr>
              <a:t>点击添加标题</a:t>
            </a:r>
          </a:p>
        </p:txBody>
      </p:sp>
      <p:sp>
        <p:nvSpPr>
          <p:cNvPr id="18" name="PA_矩形 3">
            <a:extLst>
              <a:ext uri="{FF2B5EF4-FFF2-40B4-BE49-F238E27FC236}">
                <a16:creationId xmlns:a16="http://schemas.microsoft.com/office/drawing/2014/main" id="{81B87C1E-3536-4663-9A1D-D9BCBDEEB476}"/>
              </a:ext>
            </a:extLst>
          </p:cNvPr>
          <p:cNvSpPr/>
          <p:nvPr>
            <p:custDataLst>
              <p:tags r:id="rId1"/>
            </p:custDataLst>
          </p:nvPr>
        </p:nvSpPr>
        <p:spPr>
          <a:xfrm>
            <a:off x="8402034" y="2559590"/>
            <a:ext cx="2724328" cy="12842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12">
            <a:extLst>
              <a:ext uri="{FF2B5EF4-FFF2-40B4-BE49-F238E27FC236}">
                <a16:creationId xmlns:a16="http://schemas.microsoft.com/office/drawing/2014/main" id="{DF192A7C-0E30-4593-97AE-8B4B36CE4FB6}"/>
              </a:ext>
            </a:extLst>
          </p:cNvPr>
          <p:cNvSpPr txBox="1"/>
          <p:nvPr/>
        </p:nvSpPr>
        <p:spPr>
          <a:xfrm>
            <a:off x="8747832" y="4473649"/>
            <a:ext cx="2129973" cy="819455"/>
          </a:xfrm>
          <a:prstGeom prst="rect">
            <a:avLst/>
          </a:prstGeom>
          <a:noFill/>
        </p:spPr>
        <p:txBody>
          <a:bodyPr wrap="square" rtlCol="0">
            <a:spAutoFit/>
          </a:bodyPr>
          <a:lstStyle/>
          <a:p>
            <a:pPr>
              <a:lnSpc>
                <a:spcPct val="150000"/>
              </a:lnSpc>
            </a:pPr>
            <a:r>
              <a:rPr lang="zh-CN" altLang="en-US" sz="1050" dirty="0">
                <a:solidFill>
                  <a:schemeClr val="tx1">
                    <a:lumMod val="65000"/>
                    <a:lumOff val="35000"/>
                  </a:schemeClr>
                </a:solidFill>
                <a:cs typeface="+mn-ea"/>
                <a:sym typeface="+mn-lt"/>
              </a:rPr>
              <a:t>点击此处添加文字描述，文字颜色、大小、字体可根据需求进行更改。</a:t>
            </a:r>
          </a:p>
        </p:txBody>
      </p:sp>
      <p:sp>
        <p:nvSpPr>
          <p:cNvPr id="26" name="矩形 25">
            <a:extLst>
              <a:ext uri="{FF2B5EF4-FFF2-40B4-BE49-F238E27FC236}">
                <a16:creationId xmlns:a16="http://schemas.microsoft.com/office/drawing/2014/main" id="{6D8A0444-4F72-4AFD-B87F-9D1DD66647AD}"/>
              </a:ext>
            </a:extLst>
          </p:cNvPr>
          <p:cNvSpPr/>
          <p:nvPr/>
        </p:nvSpPr>
        <p:spPr>
          <a:xfrm>
            <a:off x="8402034" y="3843839"/>
            <a:ext cx="2732314" cy="395153"/>
          </a:xfrm>
          <a:prstGeom prst="rect">
            <a:avLst/>
          </a:prstGeom>
          <a:solidFill>
            <a:srgbClr val="FFD9D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隶书" panose="02010509060101010101" pitchFamily="49" charset="-122"/>
                <a:ea typeface="隶书" panose="02010509060101010101" pitchFamily="49" charset="-122"/>
              </a:rPr>
              <a:t>点击添加标题</a:t>
            </a:r>
          </a:p>
        </p:txBody>
      </p:sp>
      <p:sp>
        <p:nvSpPr>
          <p:cNvPr id="28" name="PA_矩形 3">
            <a:extLst>
              <a:ext uri="{FF2B5EF4-FFF2-40B4-BE49-F238E27FC236}">
                <a16:creationId xmlns:a16="http://schemas.microsoft.com/office/drawing/2014/main" id="{44E3CDC2-9A77-48A9-A6D3-C6A07393779F}"/>
              </a:ext>
            </a:extLst>
          </p:cNvPr>
          <p:cNvSpPr/>
          <p:nvPr>
            <p:custDataLst>
              <p:tags r:id="rId2"/>
            </p:custDataLst>
          </p:nvPr>
        </p:nvSpPr>
        <p:spPr>
          <a:xfrm>
            <a:off x="8402034" y="4243513"/>
            <a:ext cx="2732314" cy="1279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12">
            <a:extLst>
              <a:ext uri="{FF2B5EF4-FFF2-40B4-BE49-F238E27FC236}">
                <a16:creationId xmlns:a16="http://schemas.microsoft.com/office/drawing/2014/main" id="{A35947C1-EC62-4253-B7FD-0D8CCBE60818}"/>
              </a:ext>
            </a:extLst>
          </p:cNvPr>
          <p:cNvSpPr txBox="1"/>
          <p:nvPr/>
        </p:nvSpPr>
        <p:spPr>
          <a:xfrm flipH="1">
            <a:off x="1314195" y="4422934"/>
            <a:ext cx="2129973" cy="819455"/>
          </a:xfrm>
          <a:prstGeom prst="rect">
            <a:avLst/>
          </a:prstGeom>
          <a:noFill/>
        </p:spPr>
        <p:txBody>
          <a:bodyPr wrap="square" rtlCol="0">
            <a:spAutoFit/>
          </a:bodyPr>
          <a:lstStyle/>
          <a:p>
            <a:pPr>
              <a:lnSpc>
                <a:spcPct val="150000"/>
              </a:lnSpc>
            </a:pPr>
            <a:r>
              <a:rPr lang="zh-CN" altLang="en-US" sz="1050" dirty="0">
                <a:solidFill>
                  <a:schemeClr val="tx1">
                    <a:lumMod val="65000"/>
                    <a:lumOff val="35000"/>
                  </a:schemeClr>
                </a:solidFill>
                <a:cs typeface="+mn-ea"/>
                <a:sym typeface="+mn-lt"/>
              </a:rPr>
              <a:t>点击此处添加文字描述，文字颜色、大小、字体可根据需求进行更改。</a:t>
            </a:r>
          </a:p>
        </p:txBody>
      </p:sp>
      <p:sp>
        <p:nvSpPr>
          <p:cNvPr id="31" name="矩形 30">
            <a:extLst>
              <a:ext uri="{FF2B5EF4-FFF2-40B4-BE49-F238E27FC236}">
                <a16:creationId xmlns:a16="http://schemas.microsoft.com/office/drawing/2014/main" id="{343C4D55-A006-4A38-9624-A2C19C790566}"/>
              </a:ext>
            </a:extLst>
          </p:cNvPr>
          <p:cNvSpPr/>
          <p:nvPr/>
        </p:nvSpPr>
        <p:spPr>
          <a:xfrm flipH="1">
            <a:off x="1057652" y="3793124"/>
            <a:ext cx="2732314" cy="395153"/>
          </a:xfrm>
          <a:prstGeom prst="rect">
            <a:avLst/>
          </a:prstGeom>
          <a:solidFill>
            <a:srgbClr val="FFD9D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隶书" panose="02010509060101010101" pitchFamily="49" charset="-122"/>
                <a:ea typeface="隶书" panose="02010509060101010101" pitchFamily="49" charset="-122"/>
              </a:rPr>
              <a:t>点击添加标题</a:t>
            </a:r>
          </a:p>
        </p:txBody>
      </p:sp>
      <p:sp>
        <p:nvSpPr>
          <p:cNvPr id="33" name="PA_矩形 3">
            <a:extLst>
              <a:ext uri="{FF2B5EF4-FFF2-40B4-BE49-F238E27FC236}">
                <a16:creationId xmlns:a16="http://schemas.microsoft.com/office/drawing/2014/main" id="{F127210A-05A1-4F9D-9AB5-8A7F5D534223}"/>
              </a:ext>
            </a:extLst>
          </p:cNvPr>
          <p:cNvSpPr/>
          <p:nvPr>
            <p:custDataLst>
              <p:tags r:id="rId3"/>
            </p:custDataLst>
          </p:nvPr>
        </p:nvSpPr>
        <p:spPr>
          <a:xfrm flipH="1">
            <a:off x="1057652" y="4192798"/>
            <a:ext cx="2732314" cy="1279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12">
            <a:extLst>
              <a:ext uri="{FF2B5EF4-FFF2-40B4-BE49-F238E27FC236}">
                <a16:creationId xmlns:a16="http://schemas.microsoft.com/office/drawing/2014/main" id="{5BE0BF76-7984-4330-8748-1ECC7A0DBA7C}"/>
              </a:ext>
            </a:extLst>
          </p:cNvPr>
          <p:cNvSpPr txBox="1"/>
          <p:nvPr/>
        </p:nvSpPr>
        <p:spPr>
          <a:xfrm flipH="1">
            <a:off x="1314195" y="2743532"/>
            <a:ext cx="2129973" cy="819455"/>
          </a:xfrm>
          <a:prstGeom prst="rect">
            <a:avLst/>
          </a:prstGeom>
          <a:noFill/>
        </p:spPr>
        <p:txBody>
          <a:bodyPr wrap="square" rtlCol="0">
            <a:spAutoFit/>
          </a:bodyPr>
          <a:lstStyle/>
          <a:p>
            <a:pPr>
              <a:lnSpc>
                <a:spcPct val="150000"/>
              </a:lnSpc>
            </a:pPr>
            <a:r>
              <a:rPr lang="zh-CN" altLang="en-US" sz="1050" dirty="0">
                <a:solidFill>
                  <a:schemeClr val="tx1">
                    <a:lumMod val="65000"/>
                    <a:lumOff val="35000"/>
                  </a:schemeClr>
                </a:solidFill>
                <a:cs typeface="+mn-ea"/>
                <a:sym typeface="+mn-lt"/>
              </a:rPr>
              <a:t>点击此处添加文字描述，文字颜色、大小、字体可根据需求进行更改。</a:t>
            </a:r>
          </a:p>
        </p:txBody>
      </p:sp>
      <p:sp>
        <p:nvSpPr>
          <p:cNvPr id="36" name="矩形 35">
            <a:extLst>
              <a:ext uri="{FF2B5EF4-FFF2-40B4-BE49-F238E27FC236}">
                <a16:creationId xmlns:a16="http://schemas.microsoft.com/office/drawing/2014/main" id="{423ACDAA-5EAD-4A2B-ADCC-45C11CBE6019}"/>
              </a:ext>
            </a:extLst>
          </p:cNvPr>
          <p:cNvSpPr/>
          <p:nvPr/>
        </p:nvSpPr>
        <p:spPr>
          <a:xfrm flipH="1">
            <a:off x="1057652" y="2126974"/>
            <a:ext cx="2732314" cy="395153"/>
          </a:xfrm>
          <a:prstGeom prst="rect">
            <a:avLst/>
          </a:prstGeom>
          <a:solidFill>
            <a:srgbClr val="FFD9D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隶书" panose="02010509060101010101" pitchFamily="49" charset="-122"/>
                <a:ea typeface="隶书" panose="02010509060101010101" pitchFamily="49" charset="-122"/>
              </a:rPr>
              <a:t>点击添加标题</a:t>
            </a:r>
          </a:p>
        </p:txBody>
      </p:sp>
      <p:sp>
        <p:nvSpPr>
          <p:cNvPr id="38" name="PA_矩形 3">
            <a:extLst>
              <a:ext uri="{FF2B5EF4-FFF2-40B4-BE49-F238E27FC236}">
                <a16:creationId xmlns:a16="http://schemas.microsoft.com/office/drawing/2014/main" id="{E89C662E-18EE-4FE5-A660-5C0B93A859DD}"/>
              </a:ext>
            </a:extLst>
          </p:cNvPr>
          <p:cNvSpPr/>
          <p:nvPr>
            <p:custDataLst>
              <p:tags r:id="rId4"/>
            </p:custDataLst>
          </p:nvPr>
        </p:nvSpPr>
        <p:spPr>
          <a:xfrm flipH="1">
            <a:off x="1057652" y="2513396"/>
            <a:ext cx="2732314" cy="12797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id="{B75B491B-3736-4EDE-B3E4-B8B71B767B18}"/>
              </a:ext>
            </a:extLst>
          </p:cNvPr>
          <p:cNvPicPr>
            <a:picLocks noChangeAspect="1"/>
          </p:cNvPicPr>
          <p:nvPr/>
        </p:nvPicPr>
        <p:blipFill rotWithShape="1">
          <a:blip r:embed="rId8"/>
          <a:srcRect t="6105"/>
          <a:stretch/>
        </p:blipFill>
        <p:spPr>
          <a:xfrm>
            <a:off x="3789966" y="2133911"/>
            <a:ext cx="4612068" cy="3369141"/>
          </a:xfrm>
          <a:prstGeom prst="rect">
            <a:avLst/>
          </a:prstGeom>
        </p:spPr>
      </p:pic>
      <p:grpSp>
        <p:nvGrpSpPr>
          <p:cNvPr id="24" name="组合 23">
            <a:extLst>
              <a:ext uri="{FF2B5EF4-FFF2-40B4-BE49-F238E27FC236}">
                <a16:creationId xmlns:a16="http://schemas.microsoft.com/office/drawing/2014/main" id="{A90B5DAF-7404-4AD1-AD61-049555A42371}"/>
              </a:ext>
            </a:extLst>
          </p:cNvPr>
          <p:cNvGrpSpPr/>
          <p:nvPr/>
        </p:nvGrpSpPr>
        <p:grpSpPr>
          <a:xfrm>
            <a:off x="688164" y="588755"/>
            <a:ext cx="2764880" cy="619760"/>
            <a:chOff x="688164" y="588755"/>
            <a:chExt cx="2764880" cy="619760"/>
          </a:xfrm>
        </p:grpSpPr>
        <p:sp>
          <p:nvSpPr>
            <p:cNvPr id="27" name="MH_SubTitle_1">
              <a:extLst>
                <a:ext uri="{FF2B5EF4-FFF2-40B4-BE49-F238E27FC236}">
                  <a16:creationId xmlns:a16="http://schemas.microsoft.com/office/drawing/2014/main" id="{755BD79E-0C84-4462-BE29-AC76447B09D8}"/>
                </a:ext>
              </a:extLst>
            </p:cNvPr>
            <p:cNvSpPr txBox="1">
              <a:spLocks noChangeArrowheads="1"/>
            </p:cNvSpPr>
            <p:nvPr>
              <p:custDataLst>
                <p:tags r:id="rId5"/>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29" name="图片 28" descr="太阳">
              <a:extLst>
                <a:ext uri="{FF2B5EF4-FFF2-40B4-BE49-F238E27FC236}">
                  <a16:creationId xmlns:a16="http://schemas.microsoft.com/office/drawing/2014/main" id="{DB69992F-C6D5-4D1B-BCF0-E975057C1A1E}"/>
                </a:ext>
              </a:extLst>
            </p:cNvPr>
            <p:cNvPicPr>
              <a:picLocks noChangeAspect="1"/>
            </p:cNvPicPr>
            <p:nvPr/>
          </p:nvPicPr>
          <p:blipFill>
            <a:blip r:embed="rId9"/>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41972513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up)">
                                      <p:cBhvr>
                                        <p:cTn id="24" dur="500"/>
                                        <p:tgtEl>
                                          <p:spTgt spid="3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500"/>
                                        <p:tgtEl>
                                          <p:spTgt spid="3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up)">
                                      <p:cBhvr>
                                        <p:cTn id="30" dur="500"/>
                                        <p:tgtEl>
                                          <p:spTgt spid="2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1000"/>
                            </p:stCondLst>
                            <p:childTnLst>
                              <p:par>
                                <p:cTn id="35" presetID="41" presetClass="entr" presetSubtype="0" fill="hold" grpId="0" nodeType="afterEffect">
                                  <p:stCondLst>
                                    <p:cond delay="0"/>
                                  </p:stCondLst>
                                  <p:iterate type="lt">
                                    <p:tmPct val="3333"/>
                                  </p:iterate>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5"/>
                                        </p:tgtEl>
                                        <p:attrNameLst>
                                          <p:attrName>ppt_y</p:attrName>
                                        </p:attrNameLst>
                                      </p:cBhvr>
                                      <p:tavLst>
                                        <p:tav tm="0">
                                          <p:val>
                                            <p:strVal val="#ppt_y"/>
                                          </p:val>
                                        </p:tav>
                                        <p:tav tm="100000">
                                          <p:val>
                                            <p:strVal val="#ppt_y"/>
                                          </p:val>
                                        </p:tav>
                                      </p:tavLst>
                                    </p:anim>
                                    <p:anim calcmode="lin" valueType="num">
                                      <p:cBhvr>
                                        <p:cTn id="3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5"/>
                                        </p:tgtEl>
                                      </p:cBhvr>
                                    </p:animEffect>
                                  </p:childTnLst>
                                </p:cTn>
                              </p:par>
                              <p:par>
                                <p:cTn id="42" presetID="41" presetClass="entr" presetSubtype="0" fill="hold" grpId="0" nodeType="withEffect">
                                  <p:stCondLst>
                                    <p:cond delay="0"/>
                                  </p:stCondLst>
                                  <p:iterate type="lt">
                                    <p:tmPct val="3333"/>
                                  </p:iterate>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0"/>
                                        </p:tgtEl>
                                        <p:attrNameLst>
                                          <p:attrName>ppt_y</p:attrName>
                                        </p:attrNameLst>
                                      </p:cBhvr>
                                      <p:tavLst>
                                        <p:tav tm="0">
                                          <p:val>
                                            <p:strVal val="#ppt_y"/>
                                          </p:val>
                                        </p:tav>
                                        <p:tav tm="100000">
                                          <p:val>
                                            <p:strVal val="#ppt_y"/>
                                          </p:val>
                                        </p:tav>
                                      </p:tavLst>
                                    </p:anim>
                                    <p:anim calcmode="lin" valueType="num">
                                      <p:cBhvr>
                                        <p:cTn id="4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0"/>
                                        </p:tgtEl>
                                      </p:cBhvr>
                                    </p:animEffect>
                                  </p:childTnLst>
                                </p:cTn>
                              </p:par>
                              <p:par>
                                <p:cTn id="49" presetID="41" presetClass="entr" presetSubtype="0" fill="hold" grpId="0" nodeType="withEffect">
                                  <p:stCondLst>
                                    <p:cond delay="0"/>
                                  </p:stCondLst>
                                  <p:iterate type="lt">
                                    <p:tmPct val="3333"/>
                                  </p:iterate>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4"/>
                                        </p:tgtEl>
                                        <p:attrNameLst>
                                          <p:attrName>ppt_y</p:attrName>
                                        </p:attrNameLst>
                                      </p:cBhvr>
                                      <p:tavLst>
                                        <p:tav tm="0">
                                          <p:val>
                                            <p:strVal val="#ppt_y"/>
                                          </p:val>
                                        </p:tav>
                                        <p:tav tm="100000">
                                          <p:val>
                                            <p:strVal val="#ppt_y"/>
                                          </p:val>
                                        </p:tav>
                                      </p:tavLst>
                                    </p:anim>
                                    <p:anim calcmode="lin" valueType="num">
                                      <p:cBhvr>
                                        <p:cTn id="5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4"/>
                                        </p:tgtEl>
                                      </p:cBhvr>
                                    </p:animEffect>
                                  </p:childTnLst>
                                </p:cTn>
                              </p:par>
                              <p:par>
                                <p:cTn id="56" presetID="41" presetClass="entr" presetSubtype="0" fill="hold" grpId="0" nodeType="withEffect">
                                  <p:stCondLst>
                                    <p:cond delay="0"/>
                                  </p:stCondLst>
                                  <p:iterate type="lt">
                                    <p:tmPct val="3333"/>
                                  </p:iterate>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5"/>
                                        </p:tgtEl>
                                        <p:attrNameLst>
                                          <p:attrName>ppt_y</p:attrName>
                                        </p:attrNameLst>
                                      </p:cBhvr>
                                      <p:tavLst>
                                        <p:tav tm="0">
                                          <p:val>
                                            <p:strVal val="#ppt_y"/>
                                          </p:val>
                                        </p:tav>
                                        <p:tav tm="100000">
                                          <p:val>
                                            <p:strVal val="#ppt_y"/>
                                          </p:val>
                                        </p:tav>
                                      </p:tavLst>
                                    </p:anim>
                                    <p:anim calcmode="lin" valueType="num">
                                      <p:cBhvr>
                                        <p:cTn id="6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5"/>
                                        </p:tgtEl>
                                      </p:cBhvr>
                                    </p:animEffect>
                                  </p:childTnLst>
                                </p:cTn>
                              </p:par>
                            </p:childTnLst>
                          </p:cTn>
                        </p:par>
                        <p:par>
                          <p:cTn id="63" fill="hold">
                            <p:stCondLst>
                              <p:cond delay="2000"/>
                            </p:stCondLst>
                            <p:childTnLst>
                              <p:par>
                                <p:cTn id="64" presetID="22" presetClass="entr" presetSubtype="4"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down)">
                                      <p:cBhvr>
                                        <p:cTn id="6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8" grpId="0" animBg="1"/>
      <p:bldP spid="25" grpId="0"/>
      <p:bldP spid="26" grpId="0" animBg="1"/>
      <p:bldP spid="28" grpId="0" animBg="1"/>
      <p:bldP spid="30" grpId="0"/>
      <p:bldP spid="31" grpId="0" animBg="1"/>
      <p:bldP spid="33" grpId="0" animBg="1"/>
      <p:bldP spid="35" grpId="0"/>
      <p:bldP spid="36"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3211728">
            <a:off x="3791654" y="1381614"/>
            <a:ext cx="4252429" cy="4227751"/>
            <a:chOff x="3494224" y="1815535"/>
            <a:chExt cx="5061782" cy="5032406"/>
          </a:xfrm>
        </p:grpSpPr>
        <p:sp>
          <p:nvSpPr>
            <p:cNvPr id="5" name="弧形 4"/>
            <p:cNvSpPr/>
            <p:nvPr/>
          </p:nvSpPr>
          <p:spPr>
            <a:xfrm>
              <a:off x="3523600" y="1815535"/>
              <a:ext cx="5032406" cy="5032406"/>
            </a:xfrm>
            <a:prstGeom prst="arc">
              <a:avLst>
                <a:gd name="adj1" fmla="val 20402538"/>
                <a:gd name="adj2" fmla="val 5448562"/>
              </a:avLst>
            </a:prstGeom>
            <a:ln w="57150">
              <a:solidFill>
                <a:srgbClr val="FFE7D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p:nvSpPr>
          <p:spPr>
            <a:xfrm>
              <a:off x="3494224" y="1815535"/>
              <a:ext cx="5032406" cy="5032406"/>
            </a:xfrm>
            <a:prstGeom prst="arc">
              <a:avLst>
                <a:gd name="adj1" fmla="val 10225078"/>
                <a:gd name="adj2" fmla="val 16879620"/>
              </a:avLst>
            </a:prstGeom>
            <a:ln w="57150">
              <a:solidFill>
                <a:srgbClr val="FFE7D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p:cNvSpPr/>
            <p:nvPr/>
          </p:nvSpPr>
          <p:spPr>
            <a:xfrm>
              <a:off x="3523600" y="1815535"/>
              <a:ext cx="5032406" cy="5032406"/>
            </a:xfrm>
            <a:prstGeom prst="arc">
              <a:avLst>
                <a:gd name="adj1" fmla="val 16695231"/>
                <a:gd name="adj2" fmla="val 20492626"/>
              </a:avLst>
            </a:prstGeom>
            <a:ln w="57150">
              <a:solidFill>
                <a:srgbClr val="FFE7D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Rectangle 194"/>
            <p:cNvSpPr>
              <a:spLocks noChangeArrowheads="1"/>
            </p:cNvSpPr>
            <p:nvPr/>
          </p:nvSpPr>
          <p:spPr bwMode="auto">
            <a:xfrm>
              <a:off x="8078652" y="5794561"/>
              <a:ext cx="1588" cy="1588"/>
            </a:xfrm>
            <a:prstGeom prst="rect">
              <a:avLst/>
            </a:prstGeom>
            <a:solidFill>
              <a:srgbClr val="4F8626"/>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rot="3762027">
            <a:off x="3475266" y="1159565"/>
            <a:ext cx="4832033" cy="4707162"/>
            <a:chOff x="3681680" y="1439373"/>
            <a:chExt cx="4832033" cy="4707162"/>
          </a:xfrm>
        </p:grpSpPr>
        <p:pic>
          <p:nvPicPr>
            <p:cNvPr id="59" name="图片 58"/>
            <p:cNvPicPr>
              <a:picLocks noChangeAspect="1"/>
            </p:cNvPicPr>
            <p:nvPr/>
          </p:nvPicPr>
          <p:blipFill rotWithShape="1">
            <a:blip r:embed="rId4">
              <a:extLst>
                <a:ext uri="{28A0092B-C50C-407E-A947-70E740481C1C}">
                  <a14:useLocalDpi xmlns:a14="http://schemas.microsoft.com/office/drawing/2010/main" val="0"/>
                </a:ext>
              </a:extLst>
            </a:blip>
            <a:srcRect l="10676" t="81016" r="58684" b="1242"/>
            <a:stretch/>
          </p:blipFill>
          <p:spPr>
            <a:xfrm rot="16200000">
              <a:off x="6362983" y="5319539"/>
              <a:ext cx="806827" cy="847165"/>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10043" t="4349" r="59318" b="78473"/>
            <a:stretch/>
          </p:blipFill>
          <p:spPr>
            <a:xfrm rot="16200000">
              <a:off x="7700166" y="3423944"/>
              <a:ext cx="806824" cy="820271"/>
            </a:xfrm>
            <a:prstGeom prst="rect">
              <a:avLst/>
            </a:prstGeom>
          </p:spPr>
        </p:pic>
        <p:pic>
          <p:nvPicPr>
            <p:cNvPr id="61" name="图片 60"/>
            <p:cNvPicPr>
              <a:picLocks noChangeAspect="1"/>
            </p:cNvPicPr>
            <p:nvPr/>
          </p:nvPicPr>
          <p:blipFill rotWithShape="1">
            <a:blip r:embed="rId4">
              <a:extLst>
                <a:ext uri="{28A0092B-C50C-407E-A947-70E740481C1C}">
                  <a14:useLocalDpi xmlns:a14="http://schemas.microsoft.com/office/drawing/2010/main" val="0"/>
                </a:ext>
              </a:extLst>
            </a:blip>
            <a:srcRect l="10676" t="62489" r="58684" b="20896"/>
            <a:stretch/>
          </p:blipFill>
          <p:spPr>
            <a:xfrm rot="16200000">
              <a:off x="6609342" y="1446098"/>
              <a:ext cx="806827" cy="793377"/>
            </a:xfrm>
            <a:prstGeom prst="rect">
              <a:avLst/>
            </a:prstGeom>
          </p:spPr>
        </p:pic>
        <p:pic>
          <p:nvPicPr>
            <p:cNvPr id="62" name="图片 61"/>
            <p:cNvPicPr>
              <a:picLocks noChangeAspect="1"/>
            </p:cNvPicPr>
            <p:nvPr/>
          </p:nvPicPr>
          <p:blipFill rotWithShape="1">
            <a:blip r:embed="rId4">
              <a:extLst>
                <a:ext uri="{28A0092B-C50C-407E-A947-70E740481C1C}">
                  <a14:useLocalDpi xmlns:a14="http://schemas.microsoft.com/office/drawing/2010/main" val="0"/>
                </a:ext>
              </a:extLst>
            </a:blip>
            <a:srcRect l="10676" t="43801" r="58684" b="39584"/>
            <a:stretch/>
          </p:blipFill>
          <p:spPr>
            <a:xfrm rot="16200000">
              <a:off x="4456531" y="1633659"/>
              <a:ext cx="806827" cy="793376"/>
            </a:xfrm>
            <a:prstGeom prst="rect">
              <a:avLst/>
            </a:prstGeom>
          </p:spPr>
        </p:pic>
        <p:pic>
          <p:nvPicPr>
            <p:cNvPr id="63" name="图片 62"/>
            <p:cNvPicPr>
              <a:picLocks noChangeAspect="1"/>
            </p:cNvPicPr>
            <p:nvPr/>
          </p:nvPicPr>
          <p:blipFill rotWithShape="1">
            <a:blip r:embed="rId4">
              <a:extLst>
                <a:ext uri="{28A0092B-C50C-407E-A947-70E740481C1C}">
                  <a14:useLocalDpi xmlns:a14="http://schemas.microsoft.com/office/drawing/2010/main" val="0"/>
                </a:ext>
              </a:extLst>
            </a:blip>
            <a:srcRect l="10676" t="23567" r="58684" b="59699"/>
            <a:stretch/>
          </p:blipFill>
          <p:spPr>
            <a:xfrm rot="16200000">
              <a:off x="3677796" y="3957072"/>
              <a:ext cx="806827" cy="799060"/>
            </a:xfrm>
            <a:prstGeom prst="rect">
              <a:avLst/>
            </a:prstGeom>
          </p:spPr>
        </p:pic>
      </p:grpSp>
      <p:grpSp>
        <p:nvGrpSpPr>
          <p:cNvPr id="69" name="组合 68"/>
          <p:cNvGrpSpPr/>
          <p:nvPr/>
        </p:nvGrpSpPr>
        <p:grpSpPr>
          <a:xfrm>
            <a:off x="4672571" y="2270186"/>
            <a:ext cx="2360499" cy="2360499"/>
            <a:chOff x="1032215" y="1432701"/>
            <a:chExt cx="2133600" cy="2133600"/>
          </a:xfrm>
        </p:grpSpPr>
        <p:sp>
          <p:nvSpPr>
            <p:cNvPr id="70" name="椭圆 69"/>
            <p:cNvSpPr/>
            <p:nvPr/>
          </p:nvSpPr>
          <p:spPr>
            <a:xfrm>
              <a:off x="1032215" y="1432701"/>
              <a:ext cx="2133600" cy="2133600"/>
            </a:xfrm>
            <a:prstGeom prst="ellipse">
              <a:avLst/>
            </a:prstGeom>
            <a:solidFill>
              <a:srgbClr val="FFE7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4487" y="1456335"/>
              <a:ext cx="1828203" cy="1828203"/>
            </a:xfrm>
            <a:prstGeom prst="rect">
              <a:avLst/>
            </a:prstGeom>
          </p:spPr>
        </p:pic>
      </p:grpSp>
      <p:grpSp>
        <p:nvGrpSpPr>
          <p:cNvPr id="72" name="组合 71"/>
          <p:cNvGrpSpPr/>
          <p:nvPr/>
        </p:nvGrpSpPr>
        <p:grpSpPr>
          <a:xfrm>
            <a:off x="7503506" y="653396"/>
            <a:ext cx="2997942" cy="1410964"/>
            <a:chOff x="6614996" y="1527762"/>
            <a:chExt cx="2997942" cy="1410964"/>
          </a:xfrm>
        </p:grpSpPr>
        <p:sp>
          <p:nvSpPr>
            <p:cNvPr id="73" name="矩形 39"/>
            <p:cNvSpPr>
              <a:spLocks noChangeArrowheads="1"/>
            </p:cNvSpPr>
            <p:nvPr/>
          </p:nvSpPr>
          <p:spPr bwMode="auto">
            <a:xfrm>
              <a:off x="6614996" y="2165437"/>
              <a:ext cx="2763684"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a:t>
              </a:r>
            </a:p>
          </p:txBody>
        </p:sp>
        <p:sp>
          <p:nvSpPr>
            <p:cNvPr id="74" name="矩形 39"/>
            <p:cNvSpPr>
              <a:spLocks noChangeArrowheads="1"/>
            </p:cNvSpPr>
            <p:nvPr/>
          </p:nvSpPr>
          <p:spPr bwMode="auto">
            <a:xfrm>
              <a:off x="6629746" y="1527762"/>
              <a:ext cx="298319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点击添加标题</a:t>
              </a:r>
            </a:p>
          </p:txBody>
        </p:sp>
      </p:grpSp>
      <p:grpSp>
        <p:nvGrpSpPr>
          <p:cNvPr id="75" name="组合 74"/>
          <p:cNvGrpSpPr/>
          <p:nvPr/>
        </p:nvGrpSpPr>
        <p:grpSpPr>
          <a:xfrm>
            <a:off x="1416629" y="1426685"/>
            <a:ext cx="2997942" cy="1410964"/>
            <a:chOff x="6614996" y="1527762"/>
            <a:chExt cx="2997942" cy="1410964"/>
          </a:xfrm>
        </p:grpSpPr>
        <p:sp>
          <p:nvSpPr>
            <p:cNvPr id="76" name="矩形 39"/>
            <p:cNvSpPr>
              <a:spLocks noChangeArrowheads="1"/>
            </p:cNvSpPr>
            <p:nvPr/>
          </p:nvSpPr>
          <p:spPr bwMode="auto">
            <a:xfrm>
              <a:off x="6614996" y="2165437"/>
              <a:ext cx="2763684"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a:t>
              </a:r>
            </a:p>
          </p:txBody>
        </p:sp>
        <p:sp>
          <p:nvSpPr>
            <p:cNvPr id="77" name="矩形 39"/>
            <p:cNvSpPr>
              <a:spLocks noChangeArrowheads="1"/>
            </p:cNvSpPr>
            <p:nvPr/>
          </p:nvSpPr>
          <p:spPr bwMode="auto">
            <a:xfrm>
              <a:off x="6629746" y="1527762"/>
              <a:ext cx="298319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点击添加标题</a:t>
              </a:r>
            </a:p>
          </p:txBody>
        </p:sp>
      </p:grpSp>
      <p:grpSp>
        <p:nvGrpSpPr>
          <p:cNvPr id="78" name="组合 77"/>
          <p:cNvGrpSpPr/>
          <p:nvPr/>
        </p:nvGrpSpPr>
        <p:grpSpPr>
          <a:xfrm>
            <a:off x="8590232" y="2702035"/>
            <a:ext cx="2997942" cy="1410964"/>
            <a:chOff x="6614996" y="1527762"/>
            <a:chExt cx="2997942" cy="1410964"/>
          </a:xfrm>
        </p:grpSpPr>
        <p:sp>
          <p:nvSpPr>
            <p:cNvPr id="79" name="矩形 39"/>
            <p:cNvSpPr>
              <a:spLocks noChangeArrowheads="1"/>
            </p:cNvSpPr>
            <p:nvPr/>
          </p:nvSpPr>
          <p:spPr bwMode="auto">
            <a:xfrm>
              <a:off x="6614996" y="2165437"/>
              <a:ext cx="2763684"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a:t>
              </a:r>
            </a:p>
          </p:txBody>
        </p:sp>
        <p:sp>
          <p:nvSpPr>
            <p:cNvPr id="80" name="矩形 39"/>
            <p:cNvSpPr>
              <a:spLocks noChangeArrowheads="1"/>
            </p:cNvSpPr>
            <p:nvPr/>
          </p:nvSpPr>
          <p:spPr bwMode="auto">
            <a:xfrm>
              <a:off x="6629746" y="1527762"/>
              <a:ext cx="298319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点击添加标题</a:t>
              </a:r>
            </a:p>
          </p:txBody>
        </p:sp>
      </p:grpSp>
      <p:grpSp>
        <p:nvGrpSpPr>
          <p:cNvPr id="81" name="组合 80"/>
          <p:cNvGrpSpPr/>
          <p:nvPr/>
        </p:nvGrpSpPr>
        <p:grpSpPr>
          <a:xfrm>
            <a:off x="7504584" y="4712178"/>
            <a:ext cx="2997942" cy="1410964"/>
            <a:chOff x="6614996" y="1527762"/>
            <a:chExt cx="2997942" cy="1410964"/>
          </a:xfrm>
        </p:grpSpPr>
        <p:sp>
          <p:nvSpPr>
            <p:cNvPr id="82" name="矩形 39"/>
            <p:cNvSpPr>
              <a:spLocks noChangeArrowheads="1"/>
            </p:cNvSpPr>
            <p:nvPr/>
          </p:nvSpPr>
          <p:spPr bwMode="auto">
            <a:xfrm>
              <a:off x="6614996" y="2165437"/>
              <a:ext cx="2763684"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a:t>
              </a:r>
            </a:p>
          </p:txBody>
        </p:sp>
        <p:sp>
          <p:nvSpPr>
            <p:cNvPr id="83" name="矩形 39"/>
            <p:cNvSpPr>
              <a:spLocks noChangeArrowheads="1"/>
            </p:cNvSpPr>
            <p:nvPr/>
          </p:nvSpPr>
          <p:spPr bwMode="auto">
            <a:xfrm>
              <a:off x="6629746" y="1527762"/>
              <a:ext cx="298319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点击添加标题</a:t>
              </a:r>
            </a:p>
          </p:txBody>
        </p:sp>
      </p:grpSp>
      <p:grpSp>
        <p:nvGrpSpPr>
          <p:cNvPr id="84" name="组合 83"/>
          <p:cNvGrpSpPr/>
          <p:nvPr/>
        </p:nvGrpSpPr>
        <p:grpSpPr>
          <a:xfrm>
            <a:off x="1431379" y="4296314"/>
            <a:ext cx="2997942" cy="1410964"/>
            <a:chOff x="6614996" y="1527762"/>
            <a:chExt cx="2997942" cy="1410964"/>
          </a:xfrm>
        </p:grpSpPr>
        <p:sp>
          <p:nvSpPr>
            <p:cNvPr id="85" name="矩形 39"/>
            <p:cNvSpPr>
              <a:spLocks noChangeArrowheads="1"/>
            </p:cNvSpPr>
            <p:nvPr/>
          </p:nvSpPr>
          <p:spPr bwMode="auto">
            <a:xfrm>
              <a:off x="6614996" y="2165437"/>
              <a:ext cx="2763684"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a:t>
              </a:r>
            </a:p>
          </p:txBody>
        </p:sp>
        <p:sp>
          <p:nvSpPr>
            <p:cNvPr id="86" name="矩形 39"/>
            <p:cNvSpPr>
              <a:spLocks noChangeArrowheads="1"/>
            </p:cNvSpPr>
            <p:nvPr/>
          </p:nvSpPr>
          <p:spPr bwMode="auto">
            <a:xfrm>
              <a:off x="6629746" y="1527762"/>
              <a:ext cx="2983192"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charset="-122"/>
                </a:rPr>
                <a:t>点击添加标题</a:t>
              </a:r>
            </a:p>
          </p:txBody>
        </p:sp>
      </p:grpSp>
      <p:grpSp>
        <p:nvGrpSpPr>
          <p:cNvPr id="31" name="组合 30">
            <a:extLst>
              <a:ext uri="{FF2B5EF4-FFF2-40B4-BE49-F238E27FC236}">
                <a16:creationId xmlns:a16="http://schemas.microsoft.com/office/drawing/2014/main" id="{D0BC685C-0D2C-4122-ADB3-4A7565A855B8}"/>
              </a:ext>
            </a:extLst>
          </p:cNvPr>
          <p:cNvGrpSpPr/>
          <p:nvPr/>
        </p:nvGrpSpPr>
        <p:grpSpPr>
          <a:xfrm>
            <a:off x="688164" y="588755"/>
            <a:ext cx="2764880" cy="619760"/>
            <a:chOff x="688164" y="588755"/>
            <a:chExt cx="2764880" cy="619760"/>
          </a:xfrm>
        </p:grpSpPr>
        <p:sp>
          <p:nvSpPr>
            <p:cNvPr id="33" name="MH_SubTitle_1">
              <a:extLst>
                <a:ext uri="{FF2B5EF4-FFF2-40B4-BE49-F238E27FC236}">
                  <a16:creationId xmlns:a16="http://schemas.microsoft.com/office/drawing/2014/main" id="{4CBF917A-942E-40FD-B5CE-98DD61B93163}"/>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34" name="图片 33" descr="太阳">
              <a:extLst>
                <a:ext uri="{FF2B5EF4-FFF2-40B4-BE49-F238E27FC236}">
                  <a16:creationId xmlns:a16="http://schemas.microsoft.com/office/drawing/2014/main" id="{6744DB01-DF4B-4F0B-AE41-BA8BBD0AF54F}"/>
                </a:ext>
              </a:extLst>
            </p:cNvPr>
            <p:cNvPicPr>
              <a:picLocks noChangeAspect="1"/>
            </p:cNvPicPr>
            <p:nvPr/>
          </p:nvPicPr>
          <p:blipFill>
            <a:blip r:embed="rId6"/>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555348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down)">
                                      <p:cBhvr>
                                        <p:cTn id="7" dur="500"/>
                                        <p:tgtEl>
                                          <p:spTgt spid="6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circle(in)">
                                      <p:cBhvr>
                                        <p:cTn id="15" dur="2000"/>
                                        <p:tgtEl>
                                          <p:spTgt spid="69"/>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1000"/>
                                        <p:tgtEl>
                                          <p:spTgt spid="75"/>
                                        </p:tgtEl>
                                      </p:cBhvr>
                                    </p:animEffect>
                                    <p:anim calcmode="lin" valueType="num">
                                      <p:cBhvr>
                                        <p:cTn id="20" dur="1000" fill="hold"/>
                                        <p:tgtEl>
                                          <p:spTgt spid="75"/>
                                        </p:tgtEl>
                                        <p:attrNameLst>
                                          <p:attrName>ppt_x</p:attrName>
                                        </p:attrNameLst>
                                      </p:cBhvr>
                                      <p:tavLst>
                                        <p:tav tm="0">
                                          <p:val>
                                            <p:strVal val="#ppt_x"/>
                                          </p:val>
                                        </p:tav>
                                        <p:tav tm="100000">
                                          <p:val>
                                            <p:strVal val="#ppt_x"/>
                                          </p:val>
                                        </p:tav>
                                      </p:tavLst>
                                    </p:anim>
                                    <p:anim calcmode="lin" valueType="num">
                                      <p:cBhvr>
                                        <p:cTn id="21" dur="1000" fill="hold"/>
                                        <p:tgtEl>
                                          <p:spTgt spid="75"/>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1000"/>
                                        <p:tgtEl>
                                          <p:spTgt spid="72"/>
                                        </p:tgtEl>
                                      </p:cBhvr>
                                    </p:animEffect>
                                    <p:anim calcmode="lin" valueType="num">
                                      <p:cBhvr>
                                        <p:cTn id="26" dur="1000" fill="hold"/>
                                        <p:tgtEl>
                                          <p:spTgt spid="72"/>
                                        </p:tgtEl>
                                        <p:attrNameLst>
                                          <p:attrName>ppt_x</p:attrName>
                                        </p:attrNameLst>
                                      </p:cBhvr>
                                      <p:tavLst>
                                        <p:tav tm="0">
                                          <p:val>
                                            <p:strVal val="#ppt_x"/>
                                          </p:val>
                                        </p:tav>
                                        <p:tav tm="100000">
                                          <p:val>
                                            <p:strVal val="#ppt_x"/>
                                          </p:val>
                                        </p:tav>
                                      </p:tavLst>
                                    </p:anim>
                                    <p:anim calcmode="lin" valueType="num">
                                      <p:cBhvr>
                                        <p:cTn id="27" dur="10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42" presetClass="entr" presetSubtype="0"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1000"/>
                                        <p:tgtEl>
                                          <p:spTgt spid="78"/>
                                        </p:tgtEl>
                                      </p:cBhvr>
                                    </p:animEffect>
                                    <p:anim calcmode="lin" valueType="num">
                                      <p:cBhvr>
                                        <p:cTn id="32" dur="1000" fill="hold"/>
                                        <p:tgtEl>
                                          <p:spTgt spid="78"/>
                                        </p:tgtEl>
                                        <p:attrNameLst>
                                          <p:attrName>ppt_x</p:attrName>
                                        </p:attrNameLst>
                                      </p:cBhvr>
                                      <p:tavLst>
                                        <p:tav tm="0">
                                          <p:val>
                                            <p:strVal val="#ppt_x"/>
                                          </p:val>
                                        </p:tav>
                                        <p:tav tm="100000">
                                          <p:val>
                                            <p:strVal val="#ppt_x"/>
                                          </p:val>
                                        </p:tav>
                                      </p:tavLst>
                                    </p:anim>
                                    <p:anim calcmode="lin" valueType="num">
                                      <p:cBhvr>
                                        <p:cTn id="33" dur="1000" fill="hold"/>
                                        <p:tgtEl>
                                          <p:spTgt spid="78"/>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42" presetClass="entr" presetSubtype="0" fill="hold" nodeType="after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1000"/>
                                        <p:tgtEl>
                                          <p:spTgt spid="81"/>
                                        </p:tgtEl>
                                      </p:cBhvr>
                                    </p:animEffect>
                                    <p:anim calcmode="lin" valueType="num">
                                      <p:cBhvr>
                                        <p:cTn id="38" dur="1000" fill="hold"/>
                                        <p:tgtEl>
                                          <p:spTgt spid="81"/>
                                        </p:tgtEl>
                                        <p:attrNameLst>
                                          <p:attrName>ppt_x</p:attrName>
                                        </p:attrNameLst>
                                      </p:cBhvr>
                                      <p:tavLst>
                                        <p:tav tm="0">
                                          <p:val>
                                            <p:strVal val="#ppt_x"/>
                                          </p:val>
                                        </p:tav>
                                        <p:tav tm="100000">
                                          <p:val>
                                            <p:strVal val="#ppt_x"/>
                                          </p:val>
                                        </p:tav>
                                      </p:tavLst>
                                    </p:anim>
                                    <p:anim calcmode="lin" valueType="num">
                                      <p:cBhvr>
                                        <p:cTn id="39" dur="1000" fill="hold"/>
                                        <p:tgtEl>
                                          <p:spTgt spid="81"/>
                                        </p:tgtEl>
                                        <p:attrNameLst>
                                          <p:attrName>ppt_y</p:attrName>
                                        </p:attrNameLst>
                                      </p:cBhvr>
                                      <p:tavLst>
                                        <p:tav tm="0">
                                          <p:val>
                                            <p:strVal val="#ppt_y+.1"/>
                                          </p:val>
                                        </p:tav>
                                        <p:tav tm="100000">
                                          <p:val>
                                            <p:strVal val="#ppt_y"/>
                                          </p:val>
                                        </p:tav>
                                      </p:tavLst>
                                    </p:anim>
                                  </p:childTnLst>
                                </p:cTn>
                              </p:par>
                            </p:childTnLst>
                          </p:cTn>
                        </p:par>
                        <p:par>
                          <p:cTn id="40" fill="hold">
                            <p:stCondLst>
                              <p:cond delay="7000"/>
                            </p:stCondLst>
                            <p:childTnLst>
                              <p:par>
                                <p:cTn id="41" presetID="42" presetClass="entr" presetSubtype="0"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1000"/>
                                        <p:tgtEl>
                                          <p:spTgt spid="84"/>
                                        </p:tgtEl>
                                      </p:cBhvr>
                                    </p:animEffect>
                                    <p:anim calcmode="lin" valueType="num">
                                      <p:cBhvr>
                                        <p:cTn id="44" dur="1000" fill="hold"/>
                                        <p:tgtEl>
                                          <p:spTgt spid="84"/>
                                        </p:tgtEl>
                                        <p:attrNameLst>
                                          <p:attrName>ppt_x</p:attrName>
                                        </p:attrNameLst>
                                      </p:cBhvr>
                                      <p:tavLst>
                                        <p:tav tm="0">
                                          <p:val>
                                            <p:strVal val="#ppt_x"/>
                                          </p:val>
                                        </p:tav>
                                        <p:tav tm="100000">
                                          <p:val>
                                            <p:strVal val="#ppt_x"/>
                                          </p:val>
                                        </p:tav>
                                      </p:tavLst>
                                    </p:anim>
                                    <p:anim calcmode="lin" valueType="num">
                                      <p:cBhvr>
                                        <p:cTn id="45"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2DCF3370-633F-47BF-A9FD-741958AC1900}"/>
              </a:ext>
            </a:extLst>
          </p:cNvPr>
          <p:cNvPicPr>
            <a:picLocks noChangeAspect="1"/>
          </p:cNvPicPr>
          <p:nvPr>
            <p:custDataLst>
              <p:tags r:id="rId1"/>
            </p:custDataLst>
          </p:nvPr>
        </p:nvPicPr>
        <p:blipFill rotWithShape="1">
          <a:blip r:embed="rId10">
            <a:extLst>
              <a:ext uri="{28A0092B-C50C-407E-A947-70E740481C1C}">
                <a14:useLocalDpi xmlns:a14="http://schemas.microsoft.com/office/drawing/2010/main" val="0"/>
              </a:ext>
            </a:extLst>
          </a:blip>
          <a:srcRect l="53076" t="1233" r="24398" b="71729"/>
          <a:stretch/>
        </p:blipFill>
        <p:spPr>
          <a:xfrm>
            <a:off x="2035998" y="1750463"/>
            <a:ext cx="1578955" cy="1808713"/>
          </a:xfrm>
          <a:prstGeom prst="rect">
            <a:avLst/>
          </a:prstGeom>
        </p:spPr>
      </p:pic>
      <p:pic>
        <p:nvPicPr>
          <p:cNvPr id="14" name="PA_图片 11">
            <a:extLst>
              <a:ext uri="{FF2B5EF4-FFF2-40B4-BE49-F238E27FC236}">
                <a16:creationId xmlns:a16="http://schemas.microsoft.com/office/drawing/2014/main" id="{B12CD640-998E-4389-837E-A60ACFE1BD6B}"/>
              </a:ext>
            </a:extLst>
          </p:cNvPr>
          <p:cNvPicPr>
            <a:picLocks noChangeAspect="1"/>
          </p:cNvPicPr>
          <p:nvPr>
            <p:custDataLst>
              <p:tags r:id="rId2"/>
            </p:custDataLst>
          </p:nvPr>
        </p:nvPicPr>
        <p:blipFill rotWithShape="1">
          <a:blip r:embed="rId10">
            <a:extLst>
              <a:ext uri="{28A0092B-C50C-407E-A947-70E740481C1C}">
                <a14:useLocalDpi xmlns:a14="http://schemas.microsoft.com/office/drawing/2010/main" val="0"/>
              </a:ext>
            </a:extLst>
          </a:blip>
          <a:srcRect l="53076" t="1233" r="24398" b="71729"/>
          <a:stretch/>
        </p:blipFill>
        <p:spPr>
          <a:xfrm>
            <a:off x="5309560" y="1750463"/>
            <a:ext cx="1578955" cy="1808713"/>
          </a:xfrm>
          <a:prstGeom prst="rect">
            <a:avLst/>
          </a:prstGeom>
        </p:spPr>
      </p:pic>
      <p:pic>
        <p:nvPicPr>
          <p:cNvPr id="15" name="PA_图片 11">
            <a:extLst>
              <a:ext uri="{FF2B5EF4-FFF2-40B4-BE49-F238E27FC236}">
                <a16:creationId xmlns:a16="http://schemas.microsoft.com/office/drawing/2014/main" id="{8F625DEB-A4D4-4EDA-8597-9CB213290DD5}"/>
              </a:ext>
            </a:extLst>
          </p:cNvPr>
          <p:cNvPicPr>
            <a:picLocks noChangeAspect="1"/>
          </p:cNvPicPr>
          <p:nvPr>
            <p:custDataLst>
              <p:tags r:id="rId3"/>
            </p:custDataLst>
          </p:nvPr>
        </p:nvPicPr>
        <p:blipFill rotWithShape="1">
          <a:blip r:embed="rId10">
            <a:extLst>
              <a:ext uri="{28A0092B-C50C-407E-A947-70E740481C1C}">
                <a14:useLocalDpi xmlns:a14="http://schemas.microsoft.com/office/drawing/2010/main" val="0"/>
              </a:ext>
            </a:extLst>
          </a:blip>
          <a:srcRect l="53076" t="1233" r="24398" b="71729"/>
          <a:stretch/>
        </p:blipFill>
        <p:spPr>
          <a:xfrm>
            <a:off x="8583122" y="1750463"/>
            <a:ext cx="1578955" cy="1808713"/>
          </a:xfrm>
          <a:prstGeom prst="rect">
            <a:avLst/>
          </a:prstGeom>
        </p:spPr>
      </p:pic>
      <p:sp>
        <p:nvSpPr>
          <p:cNvPr id="34" name="MH_SubTitle_1">
            <a:extLst>
              <a:ext uri="{FF2B5EF4-FFF2-40B4-BE49-F238E27FC236}">
                <a16:creationId xmlns:a16="http://schemas.microsoft.com/office/drawing/2014/main" id="{DD06E767-3DD5-4FDC-BAE6-DC8895D372E7}"/>
              </a:ext>
            </a:extLst>
          </p:cNvPr>
          <p:cNvSpPr txBox="1">
            <a:spLocks noChangeArrowheads="1"/>
          </p:cNvSpPr>
          <p:nvPr>
            <p:custDataLst>
              <p:tags r:id="rId4"/>
            </p:custDataLst>
          </p:nvPr>
        </p:nvSpPr>
        <p:spPr bwMode="auto">
          <a:xfrm>
            <a:off x="2403838" y="2540914"/>
            <a:ext cx="767074" cy="52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2400" b="1" dirty="0">
                <a:solidFill>
                  <a:schemeClr val="bg1"/>
                </a:solidFill>
                <a:latin typeface="+mn-lt"/>
                <a:ea typeface="+mn-ea"/>
              </a:rPr>
              <a:t>5,000</a:t>
            </a:r>
            <a:endParaRPr lang="zh-CN" altLang="en-US" sz="2400" b="1" dirty="0">
              <a:solidFill>
                <a:schemeClr val="bg1"/>
              </a:solidFill>
              <a:latin typeface="+mn-lt"/>
              <a:ea typeface="+mn-ea"/>
            </a:endParaRPr>
          </a:p>
        </p:txBody>
      </p:sp>
      <p:sp>
        <p:nvSpPr>
          <p:cNvPr id="35" name="MH_SubTitle_1">
            <a:extLst>
              <a:ext uri="{FF2B5EF4-FFF2-40B4-BE49-F238E27FC236}">
                <a16:creationId xmlns:a16="http://schemas.microsoft.com/office/drawing/2014/main" id="{6BF61FDF-045E-4D8B-8990-95B7B96F4525}"/>
              </a:ext>
            </a:extLst>
          </p:cNvPr>
          <p:cNvSpPr txBox="1">
            <a:spLocks noChangeArrowheads="1"/>
          </p:cNvSpPr>
          <p:nvPr>
            <p:custDataLst>
              <p:tags r:id="rId5"/>
            </p:custDataLst>
          </p:nvPr>
        </p:nvSpPr>
        <p:spPr bwMode="auto">
          <a:xfrm>
            <a:off x="5715499" y="2540914"/>
            <a:ext cx="767074" cy="52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2400" b="1" dirty="0">
                <a:solidFill>
                  <a:schemeClr val="bg1"/>
                </a:solidFill>
                <a:latin typeface="+mn-lt"/>
                <a:ea typeface="+mn-ea"/>
              </a:rPr>
              <a:t>7,000</a:t>
            </a:r>
            <a:endParaRPr lang="zh-CN" altLang="en-US" sz="2400" b="1" dirty="0">
              <a:solidFill>
                <a:schemeClr val="bg1"/>
              </a:solidFill>
              <a:latin typeface="+mn-lt"/>
              <a:ea typeface="+mn-ea"/>
            </a:endParaRPr>
          </a:p>
        </p:txBody>
      </p:sp>
      <p:sp>
        <p:nvSpPr>
          <p:cNvPr id="36" name="MH_SubTitle_1">
            <a:extLst>
              <a:ext uri="{FF2B5EF4-FFF2-40B4-BE49-F238E27FC236}">
                <a16:creationId xmlns:a16="http://schemas.microsoft.com/office/drawing/2014/main" id="{D5130854-E0D1-432A-9121-29903D6AF970}"/>
              </a:ext>
            </a:extLst>
          </p:cNvPr>
          <p:cNvSpPr txBox="1">
            <a:spLocks noChangeArrowheads="1"/>
          </p:cNvSpPr>
          <p:nvPr>
            <p:custDataLst>
              <p:tags r:id="rId6"/>
            </p:custDataLst>
          </p:nvPr>
        </p:nvSpPr>
        <p:spPr bwMode="auto">
          <a:xfrm>
            <a:off x="8989061" y="2540914"/>
            <a:ext cx="767074" cy="52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2400" b="1" dirty="0">
                <a:solidFill>
                  <a:schemeClr val="bg1"/>
                </a:solidFill>
                <a:latin typeface="+mn-lt"/>
                <a:ea typeface="+mn-ea"/>
              </a:rPr>
              <a:t>8,000</a:t>
            </a:r>
            <a:endParaRPr lang="zh-CN" altLang="en-US" sz="2400" b="1" dirty="0">
              <a:solidFill>
                <a:schemeClr val="bg1"/>
              </a:solidFill>
              <a:latin typeface="+mn-lt"/>
              <a:ea typeface="+mn-ea"/>
            </a:endParaRPr>
          </a:p>
        </p:txBody>
      </p:sp>
      <p:grpSp>
        <p:nvGrpSpPr>
          <p:cNvPr id="26" name="组合 25">
            <a:extLst>
              <a:ext uri="{FF2B5EF4-FFF2-40B4-BE49-F238E27FC236}">
                <a16:creationId xmlns:a16="http://schemas.microsoft.com/office/drawing/2014/main" id="{53BC9195-75A5-441D-947B-11FC6CEBC14C}"/>
              </a:ext>
            </a:extLst>
          </p:cNvPr>
          <p:cNvGrpSpPr/>
          <p:nvPr/>
        </p:nvGrpSpPr>
        <p:grpSpPr>
          <a:xfrm>
            <a:off x="1796869" y="3959142"/>
            <a:ext cx="3980663" cy="1919074"/>
            <a:chOff x="1439062" y="4701264"/>
            <a:chExt cx="3494888" cy="1919074"/>
          </a:xfrm>
        </p:grpSpPr>
        <p:sp>
          <p:nvSpPr>
            <p:cNvPr id="30" name="矩形 42">
              <a:extLst>
                <a:ext uri="{FF2B5EF4-FFF2-40B4-BE49-F238E27FC236}">
                  <a16:creationId xmlns:a16="http://schemas.microsoft.com/office/drawing/2014/main" id="{C281B30D-3673-495E-92E5-B201B1001FAA}"/>
                </a:ext>
              </a:extLst>
            </p:cNvPr>
            <p:cNvSpPr>
              <a:spLocks noChangeArrowheads="1"/>
            </p:cNvSpPr>
            <p:nvPr/>
          </p:nvSpPr>
          <p:spPr bwMode="auto">
            <a:xfrm>
              <a:off x="1439062" y="5106077"/>
              <a:ext cx="3494888" cy="151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a:lnSpc>
                  <a:spcPct val="200000"/>
                </a:lnSpc>
                <a:spcBef>
                  <a:spcPct val="20000"/>
                </a:spcBef>
              </a:pPr>
              <a:r>
                <a:rPr lang="zh-CN" altLang="en-US" sz="1200" dirty="0">
                  <a:latin typeface="等线" panose="02010600030101010101" pitchFamily="2" charset="-122"/>
                  <a:sym typeface="Arial" pitchFamily="34" charset="0"/>
                </a:rPr>
                <a:t>请在此添加文本请在此添加文本请在此添加文本请在此添加文本请在此添加文本请在此添加文本请在此添加文本请在此添加文本</a:t>
              </a:r>
              <a:r>
                <a:rPr lang="en-US" altLang="zh-CN" sz="1200" dirty="0">
                  <a:latin typeface="等线" panose="02010600030101010101" pitchFamily="2" charset="-122"/>
                  <a:sym typeface="Arial" pitchFamily="34" charset="0"/>
                </a:rPr>
                <a:t> </a:t>
              </a:r>
            </a:p>
            <a:p>
              <a:pPr defTabSz="1216025">
                <a:lnSpc>
                  <a:spcPct val="200000"/>
                </a:lnSpc>
                <a:spcBef>
                  <a:spcPct val="20000"/>
                </a:spcBef>
              </a:pPr>
              <a:endParaRPr lang="en-US" altLang="zh-CN" sz="1200" dirty="0">
                <a:latin typeface="等线" panose="02010600030101010101" pitchFamily="2" charset="-122"/>
                <a:sym typeface="Arial" pitchFamily="34" charset="0"/>
              </a:endParaRPr>
            </a:p>
          </p:txBody>
        </p:sp>
        <p:sp>
          <p:nvSpPr>
            <p:cNvPr id="37" name="TextBox 13">
              <a:extLst>
                <a:ext uri="{FF2B5EF4-FFF2-40B4-BE49-F238E27FC236}">
                  <a16:creationId xmlns:a16="http://schemas.microsoft.com/office/drawing/2014/main" id="{995F6CDB-88FE-4B24-B8B2-A00FAC2F7AF0}"/>
                </a:ext>
              </a:extLst>
            </p:cNvPr>
            <p:cNvSpPr txBox="1">
              <a:spLocks noChangeArrowheads="1"/>
            </p:cNvSpPr>
            <p:nvPr/>
          </p:nvSpPr>
          <p:spPr bwMode="auto">
            <a:xfrm>
              <a:off x="1439062" y="4701264"/>
              <a:ext cx="23383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2000" b="1" dirty="0">
                  <a:latin typeface="隶书" panose="02010509060101010101" pitchFamily="49" charset="-122"/>
                  <a:ea typeface="隶书" panose="02010509060101010101" pitchFamily="49" charset="-122"/>
                  <a:sym typeface="Arial" pitchFamily="34" charset="0"/>
                </a:rPr>
                <a:t>点击添加标题</a:t>
              </a:r>
              <a:endParaRPr lang="en-US" altLang="zh-CN" sz="2000" b="1" dirty="0">
                <a:latin typeface="隶书" panose="02010509060101010101" pitchFamily="49" charset="-122"/>
                <a:ea typeface="隶书" panose="02010509060101010101" pitchFamily="49" charset="-122"/>
                <a:sym typeface="Arial" pitchFamily="34" charset="0"/>
              </a:endParaRPr>
            </a:p>
          </p:txBody>
        </p:sp>
      </p:grpSp>
      <p:grpSp>
        <p:nvGrpSpPr>
          <p:cNvPr id="38" name="组合 37">
            <a:extLst>
              <a:ext uri="{FF2B5EF4-FFF2-40B4-BE49-F238E27FC236}">
                <a16:creationId xmlns:a16="http://schemas.microsoft.com/office/drawing/2014/main" id="{5A67D816-A5F4-4101-962D-CCD7BAFD5A75}"/>
              </a:ext>
            </a:extLst>
          </p:cNvPr>
          <p:cNvGrpSpPr/>
          <p:nvPr/>
        </p:nvGrpSpPr>
        <p:grpSpPr>
          <a:xfrm>
            <a:off x="7149919" y="3959142"/>
            <a:ext cx="3980663" cy="1919074"/>
            <a:chOff x="1439062" y="4701264"/>
            <a:chExt cx="3494888" cy="1919074"/>
          </a:xfrm>
        </p:grpSpPr>
        <p:sp>
          <p:nvSpPr>
            <p:cNvPr id="39" name="矩形 42">
              <a:extLst>
                <a:ext uri="{FF2B5EF4-FFF2-40B4-BE49-F238E27FC236}">
                  <a16:creationId xmlns:a16="http://schemas.microsoft.com/office/drawing/2014/main" id="{D074061E-0249-42F2-B46C-E1C5C3C4AA4F}"/>
                </a:ext>
              </a:extLst>
            </p:cNvPr>
            <p:cNvSpPr>
              <a:spLocks noChangeArrowheads="1"/>
            </p:cNvSpPr>
            <p:nvPr/>
          </p:nvSpPr>
          <p:spPr bwMode="auto">
            <a:xfrm>
              <a:off x="1439062" y="5106077"/>
              <a:ext cx="3494888" cy="151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a:lnSpc>
                  <a:spcPct val="200000"/>
                </a:lnSpc>
                <a:spcBef>
                  <a:spcPct val="20000"/>
                </a:spcBef>
              </a:pPr>
              <a:r>
                <a:rPr lang="zh-CN" altLang="en-US" sz="1200" dirty="0">
                  <a:latin typeface="等线" panose="02010600030101010101" pitchFamily="2" charset="-122"/>
                  <a:sym typeface="Arial" pitchFamily="34" charset="0"/>
                </a:rPr>
                <a:t>请在此添加文本请在此添加文本请在此添加文本请在此添加文本请在此添加文本请在此添加文本请在此添加文本请在此添加文本</a:t>
              </a:r>
              <a:r>
                <a:rPr lang="en-US" altLang="zh-CN" sz="1200" dirty="0">
                  <a:latin typeface="等线" panose="02010600030101010101" pitchFamily="2" charset="-122"/>
                  <a:sym typeface="Arial" pitchFamily="34" charset="0"/>
                </a:rPr>
                <a:t> </a:t>
              </a:r>
            </a:p>
            <a:p>
              <a:pPr defTabSz="1216025">
                <a:lnSpc>
                  <a:spcPct val="200000"/>
                </a:lnSpc>
                <a:spcBef>
                  <a:spcPct val="20000"/>
                </a:spcBef>
              </a:pPr>
              <a:endParaRPr lang="en-US" altLang="zh-CN" sz="1200" dirty="0">
                <a:latin typeface="等线" panose="02010600030101010101" pitchFamily="2" charset="-122"/>
                <a:sym typeface="Arial" pitchFamily="34" charset="0"/>
              </a:endParaRPr>
            </a:p>
          </p:txBody>
        </p:sp>
        <p:sp>
          <p:nvSpPr>
            <p:cNvPr id="40" name="TextBox 13">
              <a:extLst>
                <a:ext uri="{FF2B5EF4-FFF2-40B4-BE49-F238E27FC236}">
                  <a16:creationId xmlns:a16="http://schemas.microsoft.com/office/drawing/2014/main" id="{60F6ADA9-80A6-4F42-A40A-9B83CE79450F}"/>
                </a:ext>
              </a:extLst>
            </p:cNvPr>
            <p:cNvSpPr txBox="1">
              <a:spLocks noChangeArrowheads="1"/>
            </p:cNvSpPr>
            <p:nvPr/>
          </p:nvSpPr>
          <p:spPr bwMode="auto">
            <a:xfrm>
              <a:off x="1439062" y="4701264"/>
              <a:ext cx="23383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2000" b="1" dirty="0">
                  <a:latin typeface="隶书" panose="02010509060101010101" pitchFamily="49" charset="-122"/>
                  <a:ea typeface="隶书" panose="02010509060101010101" pitchFamily="49" charset="-122"/>
                  <a:sym typeface="Arial" pitchFamily="34" charset="0"/>
                </a:rPr>
                <a:t>点击添加标题</a:t>
              </a:r>
              <a:endParaRPr lang="en-US" altLang="zh-CN" sz="2000" b="1" dirty="0">
                <a:latin typeface="隶书" panose="02010509060101010101" pitchFamily="49" charset="-122"/>
                <a:ea typeface="隶书" panose="02010509060101010101" pitchFamily="49" charset="-122"/>
                <a:sym typeface="Arial" pitchFamily="34" charset="0"/>
              </a:endParaRPr>
            </a:p>
          </p:txBody>
        </p:sp>
      </p:grpSp>
      <p:grpSp>
        <p:nvGrpSpPr>
          <p:cNvPr id="41" name="组合 40">
            <a:extLst>
              <a:ext uri="{FF2B5EF4-FFF2-40B4-BE49-F238E27FC236}">
                <a16:creationId xmlns:a16="http://schemas.microsoft.com/office/drawing/2014/main" id="{733B5F8F-95E2-432C-BFF5-57D54C859A2E}"/>
              </a:ext>
            </a:extLst>
          </p:cNvPr>
          <p:cNvGrpSpPr/>
          <p:nvPr/>
        </p:nvGrpSpPr>
        <p:grpSpPr>
          <a:xfrm>
            <a:off x="688164" y="588755"/>
            <a:ext cx="2764880" cy="619760"/>
            <a:chOff x="688164" y="588755"/>
            <a:chExt cx="2764880" cy="619760"/>
          </a:xfrm>
        </p:grpSpPr>
        <p:sp>
          <p:nvSpPr>
            <p:cNvPr id="42" name="MH_SubTitle_1">
              <a:extLst>
                <a:ext uri="{FF2B5EF4-FFF2-40B4-BE49-F238E27FC236}">
                  <a16:creationId xmlns:a16="http://schemas.microsoft.com/office/drawing/2014/main" id="{53E3CE67-0420-4C76-83DD-ADBA5B0E231B}"/>
                </a:ext>
              </a:extLst>
            </p:cNvPr>
            <p:cNvSpPr txBox="1">
              <a:spLocks noChangeArrowheads="1"/>
            </p:cNvSpPr>
            <p:nvPr>
              <p:custDataLst>
                <p:tags r:id="rId7"/>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43" name="图片 42" descr="太阳">
              <a:extLst>
                <a:ext uri="{FF2B5EF4-FFF2-40B4-BE49-F238E27FC236}">
                  <a16:creationId xmlns:a16="http://schemas.microsoft.com/office/drawing/2014/main" id="{0DB0A62A-B210-402B-BAD3-D9553981553F}"/>
                </a:ext>
              </a:extLst>
            </p:cNvPr>
            <p:cNvPicPr>
              <a:picLocks noChangeAspect="1"/>
            </p:cNvPicPr>
            <p:nvPr/>
          </p:nvPicPr>
          <p:blipFill>
            <a:blip r:embed="rId11"/>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57146472"/>
      </p:ext>
    </p:extLst>
  </p:cSld>
  <p:clrMapOvr>
    <a:masterClrMapping/>
  </p:clrMapOvr>
  <mc:AlternateContent xmlns:mc="http://schemas.openxmlformats.org/markup-compatibility/2006" xmlns:p14="http://schemas.microsoft.com/office/powerpoint/2010/main">
    <mc:Choice Requires="p14">
      <p:transition spd="slow" p14:dur="1500" advTm="5500">
        <p:random/>
      </p:transition>
    </mc:Choice>
    <mc:Fallback xmlns="">
      <p:transition spd="slow" advTm="5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fltVal val="0.5"/>
                                          </p:val>
                                        </p:tav>
                                        <p:tav tm="100000">
                                          <p:val>
                                            <p:strVal val="#ppt_x"/>
                                          </p:val>
                                        </p:tav>
                                      </p:tavLst>
                                    </p:anim>
                                    <p:anim calcmode="lin" valueType="num">
                                      <p:cBhvr>
                                        <p:cTn id="25" dur="500" fill="hold"/>
                                        <p:tgtEl>
                                          <p:spTgt spid="15"/>
                                        </p:tgtEl>
                                        <p:attrNameLst>
                                          <p:attrName>ppt_y</p:attrName>
                                        </p:attrNameLst>
                                      </p:cBhvr>
                                      <p:tavLst>
                                        <p:tav tm="0">
                                          <p:val>
                                            <p:fltVal val="0.5"/>
                                          </p:val>
                                        </p:tav>
                                        <p:tav tm="100000">
                                          <p:val>
                                            <p:strVal val="#ppt_y"/>
                                          </p:val>
                                        </p:tav>
                                      </p:tavLst>
                                    </p:anim>
                                  </p:childTnLst>
                                </p:cTn>
                              </p:par>
                              <p:par>
                                <p:cTn id="26" presetID="49" presetClass="entr" presetSubtype="0" decel="10000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 calcmode="lin" valueType="num">
                                      <p:cBhvr>
                                        <p:cTn id="30" dur="500" fill="hold"/>
                                        <p:tgtEl>
                                          <p:spTgt spid="12"/>
                                        </p:tgtEl>
                                        <p:attrNameLst>
                                          <p:attrName>style.rotation</p:attrName>
                                        </p:attrNameLst>
                                      </p:cBhvr>
                                      <p:tavLst>
                                        <p:tav tm="0">
                                          <p:val>
                                            <p:fltVal val="360"/>
                                          </p:val>
                                        </p:tav>
                                        <p:tav tm="100000">
                                          <p:val>
                                            <p:fltVal val="0"/>
                                          </p:val>
                                        </p:tav>
                                      </p:tavLst>
                                    </p:anim>
                                    <p:animEffect transition="in" filter="fade">
                                      <p:cBhvr>
                                        <p:cTn id="31" dur="500"/>
                                        <p:tgtEl>
                                          <p:spTgt spid="12"/>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360"/>
                                          </p:val>
                                        </p:tav>
                                        <p:tav tm="100000">
                                          <p:val>
                                            <p:fltVal val="0"/>
                                          </p:val>
                                        </p:tav>
                                      </p:tavLst>
                                    </p:anim>
                                    <p:animEffect transition="in" filter="fade">
                                      <p:cBhvr>
                                        <p:cTn id="37" dur="500"/>
                                        <p:tgtEl>
                                          <p:spTgt spid="14"/>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 calcmode="lin" valueType="num">
                                      <p:cBhvr>
                                        <p:cTn id="42" dur="500" fill="hold"/>
                                        <p:tgtEl>
                                          <p:spTgt spid="15"/>
                                        </p:tgtEl>
                                        <p:attrNameLst>
                                          <p:attrName>style.rotation</p:attrName>
                                        </p:attrNameLst>
                                      </p:cBhvr>
                                      <p:tavLst>
                                        <p:tav tm="0">
                                          <p:val>
                                            <p:fltVal val="360"/>
                                          </p:val>
                                        </p:tav>
                                        <p:tav tm="100000">
                                          <p:val>
                                            <p:fltVal val="0"/>
                                          </p:val>
                                        </p:tav>
                                      </p:tavLst>
                                    </p:anim>
                                    <p:animEffect transition="in" filter="fade">
                                      <p:cBhvr>
                                        <p:cTn id="43" dur="500"/>
                                        <p:tgtEl>
                                          <p:spTgt spid="15"/>
                                        </p:tgtEl>
                                      </p:cBhvr>
                                    </p:animEffect>
                                  </p:childTnLst>
                                </p:cTn>
                              </p:par>
                            </p:childTnLst>
                          </p:cTn>
                        </p:par>
                        <p:par>
                          <p:cTn id="44" fill="hold">
                            <p:stCondLst>
                              <p:cond delay="500"/>
                            </p:stCondLst>
                            <p:childTnLst>
                              <p:par>
                                <p:cTn id="45" presetID="6" presetClass="emph" presetSubtype="0" fill="hold" nodeType="afterEffect">
                                  <p:stCondLst>
                                    <p:cond delay="0"/>
                                  </p:stCondLst>
                                  <p:childTnLst>
                                    <p:animScale>
                                      <p:cBhvr>
                                        <p:cTn id="46" dur="500" fill="hold"/>
                                        <p:tgtEl>
                                          <p:spTgt spid="12"/>
                                        </p:tgtEl>
                                      </p:cBhvr>
                                      <p:by x="120000" y="120000"/>
                                    </p:animScale>
                                  </p:childTnLst>
                                </p:cTn>
                              </p:par>
                            </p:childTnLst>
                          </p:cTn>
                        </p:par>
                        <p:par>
                          <p:cTn id="47" fill="hold">
                            <p:stCondLst>
                              <p:cond delay="10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4"/>
                                        </p:tgtEl>
                                        <p:attrNameLst>
                                          <p:attrName>ppt_y</p:attrName>
                                        </p:attrNameLst>
                                      </p:cBhvr>
                                      <p:tavLst>
                                        <p:tav tm="0">
                                          <p:val>
                                            <p:strVal val="#ppt_y"/>
                                          </p:val>
                                        </p:tav>
                                        <p:tav tm="100000">
                                          <p:val>
                                            <p:strVal val="#ppt_y"/>
                                          </p:val>
                                        </p:tav>
                                      </p:tavLst>
                                    </p:anim>
                                    <p:anim calcmode="lin" valueType="num">
                                      <p:cBhvr>
                                        <p:cTn id="52"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4"/>
                                        </p:tgtEl>
                                      </p:cBhvr>
                                    </p:animEffect>
                                  </p:childTnLst>
                                </p:cTn>
                              </p:par>
                            </p:childTnLst>
                          </p:cTn>
                        </p:par>
                        <p:par>
                          <p:cTn id="55" fill="hold">
                            <p:stCondLst>
                              <p:cond delay="1700"/>
                            </p:stCondLst>
                            <p:childTnLst>
                              <p:par>
                                <p:cTn id="56" presetID="6" presetClass="emph" presetSubtype="0" fill="hold" nodeType="afterEffect">
                                  <p:stCondLst>
                                    <p:cond delay="0"/>
                                  </p:stCondLst>
                                  <p:childTnLst>
                                    <p:animScale>
                                      <p:cBhvr>
                                        <p:cTn id="57" dur="500" fill="hold"/>
                                        <p:tgtEl>
                                          <p:spTgt spid="14"/>
                                        </p:tgtEl>
                                      </p:cBhvr>
                                      <p:by x="120000" y="120000"/>
                                    </p:animScale>
                                  </p:childTnLst>
                                </p:cTn>
                              </p:par>
                            </p:childTnLst>
                          </p:cTn>
                        </p:par>
                        <p:par>
                          <p:cTn id="58" fill="hold">
                            <p:stCondLst>
                              <p:cond delay="22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5"/>
                                        </p:tgtEl>
                                        <p:attrNameLst>
                                          <p:attrName>ppt_y</p:attrName>
                                        </p:attrNameLst>
                                      </p:cBhvr>
                                      <p:tavLst>
                                        <p:tav tm="0">
                                          <p:val>
                                            <p:strVal val="#ppt_y"/>
                                          </p:val>
                                        </p:tav>
                                        <p:tav tm="100000">
                                          <p:val>
                                            <p:strVal val="#ppt_y"/>
                                          </p:val>
                                        </p:tav>
                                      </p:tavLst>
                                    </p:anim>
                                    <p:anim calcmode="lin" valueType="num">
                                      <p:cBhvr>
                                        <p:cTn id="6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5"/>
                                        </p:tgtEl>
                                      </p:cBhvr>
                                    </p:animEffect>
                                  </p:childTnLst>
                                </p:cTn>
                              </p:par>
                            </p:childTnLst>
                          </p:cTn>
                        </p:par>
                        <p:par>
                          <p:cTn id="66" fill="hold">
                            <p:stCondLst>
                              <p:cond delay="2900"/>
                            </p:stCondLst>
                            <p:childTnLst>
                              <p:par>
                                <p:cTn id="67" presetID="6" presetClass="emph" presetSubtype="0" fill="hold" nodeType="afterEffect">
                                  <p:stCondLst>
                                    <p:cond delay="0"/>
                                  </p:stCondLst>
                                  <p:childTnLst>
                                    <p:animScale>
                                      <p:cBhvr>
                                        <p:cTn id="68" dur="500" fill="hold"/>
                                        <p:tgtEl>
                                          <p:spTgt spid="15"/>
                                        </p:tgtEl>
                                      </p:cBhvr>
                                      <p:by x="120000" y="120000"/>
                                    </p:animScale>
                                  </p:childTnLst>
                                </p:cTn>
                              </p:par>
                            </p:childTnLst>
                          </p:cTn>
                        </p:par>
                        <p:par>
                          <p:cTn id="69" fill="hold">
                            <p:stCondLst>
                              <p:cond delay="34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36"/>
                                        </p:tgtEl>
                                        <p:attrNameLst>
                                          <p:attrName>ppt_y</p:attrName>
                                        </p:attrNameLst>
                                      </p:cBhvr>
                                      <p:tavLst>
                                        <p:tav tm="0">
                                          <p:val>
                                            <p:strVal val="#ppt_y"/>
                                          </p:val>
                                        </p:tav>
                                        <p:tav tm="100000">
                                          <p:val>
                                            <p:strVal val="#ppt_y"/>
                                          </p:val>
                                        </p:tav>
                                      </p:tavLst>
                                    </p:anim>
                                    <p:anim calcmode="lin" valueType="num">
                                      <p:cBhvr>
                                        <p:cTn id="74"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36"/>
                                        </p:tgtEl>
                                      </p:cBhvr>
                                    </p:animEffect>
                                  </p:childTnLst>
                                </p:cTn>
                              </p:par>
                            </p:childTnLst>
                          </p:cTn>
                        </p:par>
                        <p:par>
                          <p:cTn id="77" fill="hold">
                            <p:stCondLst>
                              <p:cond delay="4100"/>
                            </p:stCondLst>
                            <p:childTnLst>
                              <p:par>
                                <p:cTn id="78" presetID="14" presetClass="entr" presetSubtype="10" fill="hold"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randombar(horizontal)">
                                      <p:cBhvr>
                                        <p:cTn id="80" dur="500"/>
                                        <p:tgtEl>
                                          <p:spTgt spid="26"/>
                                        </p:tgtEl>
                                      </p:cBhvr>
                                    </p:animEffect>
                                  </p:childTnLst>
                                </p:cTn>
                              </p:par>
                            </p:childTnLst>
                          </p:cTn>
                        </p:par>
                        <p:par>
                          <p:cTn id="81" fill="hold">
                            <p:stCondLst>
                              <p:cond delay="4600"/>
                            </p:stCondLst>
                            <p:childTnLst>
                              <p:par>
                                <p:cTn id="82" presetID="14" presetClass="entr" presetSubtype="10"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randombar(horizontal)">
                                      <p:cBhvr>
                                        <p:cTn id="8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3424186" y="1674118"/>
            <a:ext cx="4897755" cy="2862322"/>
          </a:xfrm>
          <a:prstGeom prst="rect">
            <a:avLst/>
          </a:prstGeom>
          <a:noFill/>
        </p:spPr>
        <p:txBody>
          <a:bodyPr wrap="square" rtlCol="0">
            <a:spAutoFit/>
          </a:bodyPr>
          <a:lstStyle/>
          <a:p>
            <a:pPr algn="ctr"/>
            <a:r>
              <a:rPr lang="en-US" altLang="zh-CN" sz="18000" b="1" dirty="0">
                <a:latin typeface="汉仪喵魂体W" panose="00020600040101010101" pitchFamily="18" charset="-122"/>
                <a:ea typeface="汉仪喵魂体W" panose="00020600040101010101" pitchFamily="18" charset="-122"/>
              </a:rPr>
              <a:t>S</a:t>
            </a:r>
            <a:r>
              <a:rPr lang="en-US" altLang="zh-CN" sz="7200" b="1" dirty="0">
                <a:latin typeface="汉仪喵魂体W" panose="00020600040101010101" pitchFamily="18" charset="-122"/>
                <a:ea typeface="汉仪喵魂体W" panose="00020600040101010101" pitchFamily="18" charset="-122"/>
              </a:rPr>
              <a:t>UMMER</a:t>
            </a:r>
          </a:p>
        </p:txBody>
      </p:sp>
      <p:pic>
        <p:nvPicPr>
          <p:cNvPr id="19" name="图片 18" descr="菠萝"/>
          <p:cNvPicPr>
            <a:picLocks noChangeAspect="1"/>
          </p:cNvPicPr>
          <p:nvPr/>
        </p:nvPicPr>
        <p:blipFill>
          <a:blip r:embed="rId6"/>
          <a:stretch>
            <a:fillRect/>
          </a:stretch>
        </p:blipFill>
        <p:spPr>
          <a:xfrm>
            <a:off x="1226185" y="616585"/>
            <a:ext cx="570865" cy="963930"/>
          </a:xfrm>
          <a:prstGeom prst="rect">
            <a:avLst/>
          </a:prstGeom>
        </p:spPr>
      </p:pic>
      <p:pic>
        <p:nvPicPr>
          <p:cNvPr id="7" name="图片 6" descr="西瓜"/>
          <p:cNvPicPr>
            <a:picLocks noChangeAspect="1"/>
          </p:cNvPicPr>
          <p:nvPr/>
        </p:nvPicPr>
        <p:blipFill>
          <a:blip r:embed="rId7"/>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8"/>
          <a:stretch>
            <a:fillRect/>
          </a:stretch>
        </p:blipFill>
        <p:spPr>
          <a:xfrm>
            <a:off x="9624744" y="2342515"/>
            <a:ext cx="621665" cy="786130"/>
          </a:xfrm>
          <a:prstGeom prst="rect">
            <a:avLst/>
          </a:prstGeom>
        </p:spPr>
      </p:pic>
      <p:pic>
        <p:nvPicPr>
          <p:cNvPr id="9" name="图片 8" descr="西瓜"/>
          <p:cNvPicPr>
            <a:picLocks noChangeAspect="1"/>
          </p:cNvPicPr>
          <p:nvPr/>
        </p:nvPicPr>
        <p:blipFill>
          <a:blip r:embed="rId7"/>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9"/>
          <a:stretch>
            <a:fillRect/>
          </a:stretch>
        </p:blipFill>
        <p:spPr>
          <a:xfrm>
            <a:off x="8150337" y="2318125"/>
            <a:ext cx="859155" cy="804545"/>
          </a:xfrm>
          <a:prstGeom prst="rect">
            <a:avLst/>
          </a:prstGeom>
        </p:spPr>
      </p:pic>
      <p:pic>
        <p:nvPicPr>
          <p:cNvPr id="20" name="图片 19" descr="椰子"/>
          <p:cNvPicPr>
            <a:picLocks noChangeAspect="1"/>
          </p:cNvPicPr>
          <p:nvPr/>
        </p:nvPicPr>
        <p:blipFill>
          <a:blip r:embed="rId8"/>
          <a:stretch>
            <a:fillRect/>
          </a:stretch>
        </p:blipFill>
        <p:spPr>
          <a:xfrm rot="19200000">
            <a:off x="3140894" y="5163927"/>
            <a:ext cx="514350" cy="650875"/>
          </a:xfrm>
          <a:prstGeom prst="rect">
            <a:avLst/>
          </a:prstGeom>
        </p:spPr>
      </p:pic>
      <p:pic>
        <p:nvPicPr>
          <p:cNvPr id="21" name="图片 20" descr="西瓜"/>
          <p:cNvPicPr>
            <a:picLocks noChangeAspect="1"/>
          </p:cNvPicPr>
          <p:nvPr/>
        </p:nvPicPr>
        <p:blipFill>
          <a:blip r:embed="rId7"/>
          <a:stretch>
            <a:fillRect/>
          </a:stretch>
        </p:blipFill>
        <p:spPr>
          <a:xfrm>
            <a:off x="7214688" y="5411485"/>
            <a:ext cx="531495" cy="468630"/>
          </a:xfrm>
          <a:prstGeom prst="rect">
            <a:avLst/>
          </a:prstGeom>
        </p:spPr>
      </p:pic>
      <p:pic>
        <p:nvPicPr>
          <p:cNvPr id="22" name="图片 21" descr="太阳"/>
          <p:cNvPicPr>
            <a:picLocks noChangeAspect="1"/>
          </p:cNvPicPr>
          <p:nvPr/>
        </p:nvPicPr>
        <p:blipFill>
          <a:blip r:embed="rId9"/>
          <a:stretch>
            <a:fillRect/>
          </a:stretch>
        </p:blipFill>
        <p:spPr>
          <a:xfrm>
            <a:off x="11133455" y="1317625"/>
            <a:ext cx="661670" cy="619760"/>
          </a:xfrm>
          <a:prstGeom prst="rect">
            <a:avLst/>
          </a:prstGeom>
        </p:spPr>
      </p:pic>
      <p:sp>
        <p:nvSpPr>
          <p:cNvPr id="3" name="文本框 2"/>
          <p:cNvSpPr txBox="1"/>
          <p:nvPr/>
        </p:nvSpPr>
        <p:spPr>
          <a:xfrm>
            <a:off x="4995177" y="2603480"/>
            <a:ext cx="3519805" cy="646331"/>
          </a:xfrm>
          <a:prstGeom prst="rect">
            <a:avLst/>
          </a:prstGeom>
          <a:noFill/>
        </p:spPr>
        <p:txBody>
          <a:bodyPr wrap="square" rtlCol="0">
            <a:spAutoFit/>
          </a:bodyPr>
          <a:lstStyle/>
          <a:p>
            <a:r>
              <a:rPr lang="zh-CN" altLang="en-US" sz="3600" b="1" dirty="0">
                <a:solidFill>
                  <a:srgbClr val="61C0E2"/>
                </a:solidFill>
                <a:latin typeface="汉仪喵魂体W" panose="00020600040101010101" pitchFamily="18" charset="-122"/>
                <a:ea typeface="汉仪喵魂体W" panose="00020600040101010101" pitchFamily="18" charset="-122"/>
              </a:rPr>
              <a:t>感谢您的聆听</a:t>
            </a:r>
          </a:p>
        </p:txBody>
      </p:sp>
      <p:pic>
        <p:nvPicPr>
          <p:cNvPr id="24" name="图片 23" descr="菠萝"/>
          <p:cNvPicPr>
            <a:picLocks noChangeAspect="1"/>
          </p:cNvPicPr>
          <p:nvPr/>
        </p:nvPicPr>
        <p:blipFill>
          <a:blip r:embed="rId6"/>
          <a:stretch>
            <a:fillRect/>
          </a:stretch>
        </p:blipFill>
        <p:spPr>
          <a:xfrm>
            <a:off x="7894320" y="842010"/>
            <a:ext cx="436880" cy="738505"/>
          </a:xfrm>
          <a:prstGeom prst="rect">
            <a:avLst/>
          </a:prstGeom>
        </p:spPr>
      </p:pic>
      <p:pic>
        <p:nvPicPr>
          <p:cNvPr id="25" name="图片 24" descr="椰子"/>
          <p:cNvPicPr>
            <a:picLocks noChangeAspect="1"/>
          </p:cNvPicPr>
          <p:nvPr/>
        </p:nvPicPr>
        <p:blipFill>
          <a:blip r:embed="rId8"/>
          <a:stretch>
            <a:fillRect/>
          </a:stretch>
        </p:blipFill>
        <p:spPr>
          <a:xfrm rot="3300000">
            <a:off x="4161155" y="721360"/>
            <a:ext cx="455295" cy="575945"/>
          </a:xfrm>
          <a:prstGeom prst="rect">
            <a:avLst/>
          </a:prstGeom>
        </p:spPr>
      </p:pic>
      <p:pic>
        <p:nvPicPr>
          <p:cNvPr id="26" name="图片 25">
            <a:extLst>
              <a:ext uri="{FF2B5EF4-FFF2-40B4-BE49-F238E27FC236}">
                <a16:creationId xmlns:a16="http://schemas.microsoft.com/office/drawing/2014/main" id="{858EC055-A470-4E0D-93CD-95CD6E6F18A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98198" y="2079248"/>
            <a:ext cx="856616" cy="1764483"/>
          </a:xfrm>
          <a:prstGeom prst="rect">
            <a:avLst/>
          </a:prstGeom>
        </p:spPr>
      </p:pic>
      <p:pic>
        <p:nvPicPr>
          <p:cNvPr id="27" name="图片 26">
            <a:extLst>
              <a:ext uri="{FF2B5EF4-FFF2-40B4-BE49-F238E27FC236}">
                <a16:creationId xmlns:a16="http://schemas.microsoft.com/office/drawing/2014/main" id="{A3466AF6-2B74-44E6-A0E2-8BDE484FBE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418339" flipH="1">
            <a:off x="10860426" y="3754946"/>
            <a:ext cx="586134" cy="675462"/>
          </a:xfrm>
          <a:prstGeom prst="rect">
            <a:avLst/>
          </a:prstGeom>
        </p:spPr>
      </p:pic>
      <p:pic>
        <p:nvPicPr>
          <p:cNvPr id="29" name="图片 28" descr="菠萝">
            <a:extLst>
              <a:ext uri="{FF2B5EF4-FFF2-40B4-BE49-F238E27FC236}">
                <a16:creationId xmlns:a16="http://schemas.microsoft.com/office/drawing/2014/main" id="{09C9782F-8244-4C7C-82EB-00416548B8E3}"/>
              </a:ext>
            </a:extLst>
          </p:cNvPr>
          <p:cNvPicPr>
            <a:picLocks noChangeAspect="1"/>
          </p:cNvPicPr>
          <p:nvPr/>
        </p:nvPicPr>
        <p:blipFill>
          <a:blip r:embed="rId6"/>
          <a:stretch>
            <a:fillRect/>
          </a:stretch>
        </p:blipFill>
        <p:spPr>
          <a:xfrm>
            <a:off x="10531156" y="5645800"/>
            <a:ext cx="436880" cy="738505"/>
          </a:xfrm>
          <a:prstGeom prst="rect">
            <a:avLst/>
          </a:prstGeom>
        </p:spPr>
      </p:pic>
      <p:grpSp>
        <p:nvGrpSpPr>
          <p:cNvPr id="35" name="组合 34">
            <a:extLst>
              <a:ext uri="{FF2B5EF4-FFF2-40B4-BE49-F238E27FC236}">
                <a16:creationId xmlns:a16="http://schemas.microsoft.com/office/drawing/2014/main" id="{2B91F98A-8F70-4EEB-ABEF-2271E9276F41}"/>
              </a:ext>
            </a:extLst>
          </p:cNvPr>
          <p:cNvGrpSpPr/>
          <p:nvPr/>
        </p:nvGrpSpPr>
        <p:grpSpPr>
          <a:xfrm>
            <a:off x="2800741" y="3822939"/>
            <a:ext cx="5714242" cy="543452"/>
            <a:chOff x="2905312" y="3359817"/>
            <a:chExt cx="6456879" cy="543452"/>
          </a:xfrm>
        </p:grpSpPr>
        <p:cxnSp>
          <p:nvCxnSpPr>
            <p:cNvPr id="36" name="PA_直接连接符 27">
              <a:extLst>
                <a:ext uri="{FF2B5EF4-FFF2-40B4-BE49-F238E27FC236}">
                  <a16:creationId xmlns:a16="http://schemas.microsoft.com/office/drawing/2014/main" id="{1697116B-230F-4557-88C7-7B54231D9BDE}"/>
                </a:ext>
              </a:extLst>
            </p:cNvPr>
            <p:cNvCxnSpPr>
              <a:cxnSpLocks/>
            </p:cNvCxnSpPr>
            <p:nvPr>
              <p:custDataLst>
                <p:tags r:id="rId1"/>
              </p:custDataLst>
            </p:nvPr>
          </p:nvCxnSpPr>
          <p:spPr>
            <a:xfrm flipH="1">
              <a:off x="3291058" y="3617913"/>
              <a:ext cx="6071133" cy="0"/>
            </a:xfrm>
            <a:prstGeom prst="line">
              <a:avLst/>
            </a:prstGeom>
            <a:ln w="38100">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nvGrpSpPr>
            <p:cNvPr id="37" name="PA_组合 39">
              <a:extLst>
                <a:ext uri="{FF2B5EF4-FFF2-40B4-BE49-F238E27FC236}">
                  <a16:creationId xmlns:a16="http://schemas.microsoft.com/office/drawing/2014/main" id="{7605A5B6-946F-4CB3-9F9D-AE009BA0F8E1}"/>
                </a:ext>
              </a:extLst>
            </p:cNvPr>
            <p:cNvGrpSpPr/>
            <p:nvPr>
              <p:custDataLst>
                <p:tags r:id="rId2"/>
              </p:custDataLst>
            </p:nvPr>
          </p:nvGrpSpPr>
          <p:grpSpPr>
            <a:xfrm>
              <a:off x="2905312" y="3359817"/>
              <a:ext cx="907025" cy="543452"/>
              <a:chOff x="5710253" y="6309571"/>
              <a:chExt cx="907025" cy="543452"/>
            </a:xfrm>
          </p:grpSpPr>
          <p:sp>
            <p:nvSpPr>
              <p:cNvPr id="38" name="任意多边形: 形状 37">
                <a:extLst>
                  <a:ext uri="{FF2B5EF4-FFF2-40B4-BE49-F238E27FC236}">
                    <a16:creationId xmlns:a16="http://schemas.microsoft.com/office/drawing/2014/main" id="{E81E17BB-7F9D-45C3-A7C5-A0BBEDE0E02C}"/>
                  </a:ext>
                </a:extLst>
              </p:cNvPr>
              <p:cNvSpPr/>
              <p:nvPr/>
            </p:nvSpPr>
            <p:spPr>
              <a:xfrm>
                <a:off x="5710253" y="6309571"/>
                <a:ext cx="907025" cy="543452"/>
              </a:xfrm>
              <a:custGeom>
                <a:avLst/>
                <a:gdLst/>
                <a:ahLst/>
                <a:cxnLst/>
                <a:rect l="0" t="0" r="0" b="0"/>
                <a:pathLst>
                  <a:path w="907025" h="543452">
                    <a:moveTo>
                      <a:pt x="0" y="0"/>
                    </a:moveTo>
                    <a:lnTo>
                      <a:pt x="907024" y="0"/>
                    </a:lnTo>
                    <a:lnTo>
                      <a:pt x="907024" y="543451"/>
                    </a:lnTo>
                    <a:lnTo>
                      <a:pt x="0" y="54345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A_Graphic 33">
                <a:extLst>
                  <a:ext uri="{FF2B5EF4-FFF2-40B4-BE49-F238E27FC236}">
                    <a16:creationId xmlns:a16="http://schemas.microsoft.com/office/drawing/2014/main" id="{2612C82C-42D1-4412-99EF-63735BB99A39}"/>
                  </a:ext>
                </a:extLst>
              </p:cNvPr>
              <p:cNvPicPr>
                <a:picLocks noChangeAspect="1"/>
              </p:cNvPicPr>
              <p:nvPr>
                <p:custDataLst>
                  <p:tags r:id="rId3"/>
                </p:custDataLst>
              </p:nvPr>
            </p:nvPicPr>
            <p:blipFill>
              <a:blip r:embed="rId12">
                <a:extLst>
                  <a:ext uri="{96DAC541-7B7A-43D3-8B79-37D633B846F1}">
                    <asvg:svgBlip xmlns:asvg="http://schemas.microsoft.com/office/drawing/2016/SVG/main" xmlns="" r:embed="rId13"/>
                  </a:ext>
                </a:extLst>
              </a:blip>
              <a:stretch>
                <a:fillRect/>
              </a:stretch>
            </p:blipFill>
            <p:spPr>
              <a:xfrm rot="16200000" flipH="1">
                <a:off x="5692656" y="6327169"/>
                <a:ext cx="516192" cy="480997"/>
              </a:xfrm>
              <a:prstGeom prst="rect">
                <a:avLst/>
              </a:prstGeom>
            </p:spPr>
          </p:pic>
        </p:grpSp>
      </p:grpSp>
    </p:spTree>
    <p:extLst>
      <p:ext uri="{BB962C8B-B14F-4D97-AF65-F5344CB8AC3E}">
        <p14:creationId xmlns:p14="http://schemas.microsoft.com/office/powerpoint/2010/main" val="29054480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53"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3"/>
                                        </p:tgtEl>
                                        <p:attrNameLst>
                                          <p:attrName>ppt_y</p:attrName>
                                        </p:attrNameLst>
                                      </p:cBhvr>
                                      <p:tavLst>
                                        <p:tav tm="0">
                                          <p:val>
                                            <p:strVal val="#ppt_y"/>
                                          </p:val>
                                        </p:tav>
                                        <p:tav tm="100000">
                                          <p:val>
                                            <p:strVal val="#ppt_y"/>
                                          </p:val>
                                        </p:tav>
                                      </p:tavLst>
                                    </p:anim>
                                    <p:anim calcmode="lin" valueType="num">
                                      <p:cBhvr>
                                        <p:cTn id="5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3"/>
                                        </p:tgtEl>
                                      </p:cBhvr>
                                    </p:animEffect>
                                  </p:childTnLst>
                                </p:cTn>
                              </p:par>
                            </p:childTnLst>
                          </p:cTn>
                        </p:par>
                        <p:par>
                          <p:cTn id="59" fill="hold">
                            <p:stCondLst>
                              <p:cond delay="1250"/>
                            </p:stCondLst>
                            <p:childTnLst>
                              <p:par>
                                <p:cTn id="60" presetID="29" presetClass="entr" presetSubtype="0" fill="hold" grpId="1"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p:cTn id="62" dur="500" fill="hold"/>
                                        <p:tgtEl>
                                          <p:spTgt spid="3"/>
                                        </p:tgtEl>
                                        <p:attrNameLst>
                                          <p:attrName>ppt_x</p:attrName>
                                        </p:attrNameLst>
                                      </p:cBhvr>
                                      <p:tavLst>
                                        <p:tav tm="0">
                                          <p:val>
                                            <p:strVal val="#ppt_x-.2"/>
                                          </p:val>
                                        </p:tav>
                                        <p:tav tm="100000">
                                          <p:val>
                                            <p:strVal val="#ppt_x"/>
                                          </p:val>
                                        </p:tav>
                                      </p:tavLst>
                                    </p:anim>
                                    <p:anim calcmode="lin" valueType="num">
                                      <p:cBhvr>
                                        <p:cTn id="63"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4" dur="500"/>
                                        <p:tgtEl>
                                          <p:spTgt spid="3"/>
                                        </p:tgtEl>
                                      </p:cBhvr>
                                    </p:animEffect>
                                  </p:childTnLst>
                                </p:cTn>
                              </p:par>
                            </p:childTnLst>
                          </p:cTn>
                        </p:par>
                        <p:par>
                          <p:cTn id="65" fill="hold">
                            <p:stCondLst>
                              <p:cond delay="1750"/>
                            </p:stCondLst>
                            <p:childTnLst>
                              <p:par>
                                <p:cTn id="66" presetID="35" presetClass="entr" presetSubtype="0"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anim calcmode="lin" valueType="num">
                                      <p:cBhvr>
                                        <p:cTn id="69" dur="500" fill="hold"/>
                                        <p:tgtEl>
                                          <p:spTgt spid="10"/>
                                        </p:tgtEl>
                                        <p:attrNameLst>
                                          <p:attrName>style.rotation</p:attrName>
                                        </p:attrNameLst>
                                      </p:cBhvr>
                                      <p:tavLst>
                                        <p:tav tm="0">
                                          <p:val>
                                            <p:fltVal val="720"/>
                                          </p:val>
                                        </p:tav>
                                        <p:tav tm="100000">
                                          <p:val>
                                            <p:fltVal val="0"/>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 calcmode="lin" valueType="num">
                                      <p:cBhvr>
                                        <p:cTn id="71" dur="500" fill="hold"/>
                                        <p:tgtEl>
                                          <p:spTgt spid="10"/>
                                        </p:tgtEl>
                                        <p:attrNameLst>
                                          <p:attrName>ppt_w</p:attrName>
                                        </p:attrNameLst>
                                      </p:cBhvr>
                                      <p:tavLst>
                                        <p:tav tm="0">
                                          <p:val>
                                            <p:fltVal val="0"/>
                                          </p:val>
                                        </p:tav>
                                        <p:tav tm="100000">
                                          <p:val>
                                            <p:strVal val="#ppt_w"/>
                                          </p:val>
                                        </p:tav>
                                      </p:tavLst>
                                    </p:anim>
                                  </p:childTnLst>
                                </p:cTn>
                              </p:par>
                              <p:par>
                                <p:cTn id="72" presetID="35"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anim calcmode="lin" valueType="num">
                                      <p:cBhvr>
                                        <p:cTn id="75" dur="500" fill="hold"/>
                                        <p:tgtEl>
                                          <p:spTgt spid="22"/>
                                        </p:tgtEl>
                                        <p:attrNameLst>
                                          <p:attrName>style.rotation</p:attrName>
                                        </p:attrNameLst>
                                      </p:cBhvr>
                                      <p:tavLst>
                                        <p:tav tm="0">
                                          <p:val>
                                            <p:fltVal val="720"/>
                                          </p:val>
                                        </p:tav>
                                        <p:tav tm="100000">
                                          <p:val>
                                            <p:fltVal val="0"/>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ppt_w</p:attrName>
                                        </p:attrNameLst>
                                      </p:cBhvr>
                                      <p:tavLst>
                                        <p:tav tm="0">
                                          <p:val>
                                            <p:fltVal val="0"/>
                                          </p:val>
                                        </p:tav>
                                        <p:tav tm="100000">
                                          <p:val>
                                            <p:strVal val="#ppt_w"/>
                                          </p:val>
                                        </p:tav>
                                      </p:tavLst>
                                    </p:anim>
                                  </p:childTnLst>
                                </p:cTn>
                              </p:par>
                            </p:childTnLst>
                          </p:cTn>
                        </p:par>
                        <p:par>
                          <p:cTn id="78" fill="hold">
                            <p:stCondLst>
                              <p:cond delay="2250"/>
                            </p:stCondLst>
                            <p:childTnLst>
                              <p:par>
                                <p:cTn id="79" presetID="42" presetClass="entr" presetSubtype="0"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left)">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3198198" y="1858252"/>
            <a:ext cx="5488254" cy="2862322"/>
          </a:xfrm>
          <a:prstGeom prst="rect">
            <a:avLst/>
          </a:prstGeom>
          <a:noFill/>
        </p:spPr>
        <p:txBody>
          <a:bodyPr wrap="square" rtlCol="0">
            <a:spAutoFit/>
          </a:bodyPr>
          <a:lstStyle/>
          <a:p>
            <a:pPr algn="ctr"/>
            <a:r>
              <a:rPr lang="en-US" altLang="zh-CN" sz="18000" b="1" dirty="0">
                <a:latin typeface="汉仪喵魂体W" panose="00020600040101010101" pitchFamily="18" charset="-122"/>
                <a:ea typeface="汉仪喵魂体W" panose="00020600040101010101" pitchFamily="18" charset="-122"/>
              </a:rPr>
              <a:t>P</a:t>
            </a:r>
            <a:r>
              <a:rPr lang="en-US" altLang="zh-CN" sz="7200" b="1" dirty="0">
                <a:latin typeface="汉仪喵魂体W" panose="00020600040101010101" pitchFamily="18" charset="-122"/>
                <a:ea typeface="汉仪喵魂体W" panose="00020600040101010101" pitchFamily="18" charset="-122"/>
              </a:rPr>
              <a:t>ART·01</a:t>
            </a:r>
          </a:p>
        </p:txBody>
      </p:sp>
      <p:pic>
        <p:nvPicPr>
          <p:cNvPr id="19" name="图片 18" descr="菠萝"/>
          <p:cNvPicPr>
            <a:picLocks noChangeAspect="1"/>
          </p:cNvPicPr>
          <p:nvPr/>
        </p:nvPicPr>
        <p:blipFill>
          <a:blip r:embed="rId6"/>
          <a:stretch>
            <a:fillRect/>
          </a:stretch>
        </p:blipFill>
        <p:spPr>
          <a:xfrm>
            <a:off x="1226185" y="616585"/>
            <a:ext cx="570865" cy="963930"/>
          </a:xfrm>
          <a:prstGeom prst="rect">
            <a:avLst/>
          </a:prstGeom>
        </p:spPr>
      </p:pic>
      <p:pic>
        <p:nvPicPr>
          <p:cNvPr id="7" name="图片 6" descr="西瓜"/>
          <p:cNvPicPr>
            <a:picLocks noChangeAspect="1"/>
          </p:cNvPicPr>
          <p:nvPr/>
        </p:nvPicPr>
        <p:blipFill>
          <a:blip r:embed="rId7"/>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8"/>
          <a:stretch>
            <a:fillRect/>
          </a:stretch>
        </p:blipFill>
        <p:spPr>
          <a:xfrm>
            <a:off x="9624744" y="2342515"/>
            <a:ext cx="621665" cy="786130"/>
          </a:xfrm>
          <a:prstGeom prst="rect">
            <a:avLst/>
          </a:prstGeom>
        </p:spPr>
      </p:pic>
      <p:pic>
        <p:nvPicPr>
          <p:cNvPr id="9" name="图片 8" descr="西瓜"/>
          <p:cNvPicPr>
            <a:picLocks noChangeAspect="1"/>
          </p:cNvPicPr>
          <p:nvPr/>
        </p:nvPicPr>
        <p:blipFill>
          <a:blip r:embed="rId7"/>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9"/>
          <a:stretch>
            <a:fillRect/>
          </a:stretch>
        </p:blipFill>
        <p:spPr>
          <a:xfrm>
            <a:off x="8150337" y="2318125"/>
            <a:ext cx="859155" cy="804545"/>
          </a:xfrm>
          <a:prstGeom prst="rect">
            <a:avLst/>
          </a:prstGeom>
        </p:spPr>
      </p:pic>
      <p:pic>
        <p:nvPicPr>
          <p:cNvPr id="20" name="图片 19" descr="椰子"/>
          <p:cNvPicPr>
            <a:picLocks noChangeAspect="1"/>
          </p:cNvPicPr>
          <p:nvPr/>
        </p:nvPicPr>
        <p:blipFill>
          <a:blip r:embed="rId8"/>
          <a:stretch>
            <a:fillRect/>
          </a:stretch>
        </p:blipFill>
        <p:spPr>
          <a:xfrm rot="19200000">
            <a:off x="3140894" y="5163927"/>
            <a:ext cx="514350" cy="650875"/>
          </a:xfrm>
          <a:prstGeom prst="rect">
            <a:avLst/>
          </a:prstGeom>
        </p:spPr>
      </p:pic>
      <p:pic>
        <p:nvPicPr>
          <p:cNvPr id="21" name="图片 20" descr="西瓜"/>
          <p:cNvPicPr>
            <a:picLocks noChangeAspect="1"/>
          </p:cNvPicPr>
          <p:nvPr/>
        </p:nvPicPr>
        <p:blipFill>
          <a:blip r:embed="rId7"/>
          <a:stretch>
            <a:fillRect/>
          </a:stretch>
        </p:blipFill>
        <p:spPr>
          <a:xfrm>
            <a:off x="7214688" y="5411485"/>
            <a:ext cx="531495" cy="468630"/>
          </a:xfrm>
          <a:prstGeom prst="rect">
            <a:avLst/>
          </a:prstGeom>
        </p:spPr>
      </p:pic>
      <p:pic>
        <p:nvPicPr>
          <p:cNvPr id="22" name="图片 21" descr="太阳"/>
          <p:cNvPicPr>
            <a:picLocks noChangeAspect="1"/>
          </p:cNvPicPr>
          <p:nvPr/>
        </p:nvPicPr>
        <p:blipFill>
          <a:blip r:embed="rId9"/>
          <a:stretch>
            <a:fillRect/>
          </a:stretch>
        </p:blipFill>
        <p:spPr>
          <a:xfrm>
            <a:off x="11133455" y="1317625"/>
            <a:ext cx="661670" cy="619760"/>
          </a:xfrm>
          <a:prstGeom prst="rect">
            <a:avLst/>
          </a:prstGeom>
        </p:spPr>
      </p:pic>
      <p:sp>
        <p:nvSpPr>
          <p:cNvPr id="3" name="文本框 2"/>
          <p:cNvSpPr txBox="1"/>
          <p:nvPr/>
        </p:nvSpPr>
        <p:spPr>
          <a:xfrm>
            <a:off x="4995177" y="2603480"/>
            <a:ext cx="4014315" cy="646331"/>
          </a:xfrm>
          <a:prstGeom prst="rect">
            <a:avLst/>
          </a:prstGeom>
          <a:noFill/>
        </p:spPr>
        <p:txBody>
          <a:bodyPr wrap="square" rtlCol="0">
            <a:spAutoFit/>
          </a:bodyPr>
          <a:lstStyle/>
          <a:p>
            <a:r>
              <a:rPr lang="zh-CN" altLang="en-US" sz="3600" b="1" dirty="0">
                <a:solidFill>
                  <a:srgbClr val="61C0E2"/>
                </a:solidFill>
                <a:latin typeface="汉仪喵魂体W" panose="00020600040101010101" pitchFamily="18" charset="-122"/>
                <a:ea typeface="汉仪喵魂体W" panose="00020600040101010101" pitchFamily="18" charset="-122"/>
              </a:rPr>
              <a:t>点击此处添加标题</a:t>
            </a:r>
          </a:p>
        </p:txBody>
      </p:sp>
      <p:pic>
        <p:nvPicPr>
          <p:cNvPr id="24" name="图片 23" descr="菠萝"/>
          <p:cNvPicPr>
            <a:picLocks noChangeAspect="1"/>
          </p:cNvPicPr>
          <p:nvPr/>
        </p:nvPicPr>
        <p:blipFill>
          <a:blip r:embed="rId6"/>
          <a:stretch>
            <a:fillRect/>
          </a:stretch>
        </p:blipFill>
        <p:spPr>
          <a:xfrm>
            <a:off x="7894320" y="842010"/>
            <a:ext cx="436880" cy="738505"/>
          </a:xfrm>
          <a:prstGeom prst="rect">
            <a:avLst/>
          </a:prstGeom>
        </p:spPr>
      </p:pic>
      <p:pic>
        <p:nvPicPr>
          <p:cNvPr id="25" name="图片 24" descr="椰子"/>
          <p:cNvPicPr>
            <a:picLocks noChangeAspect="1"/>
          </p:cNvPicPr>
          <p:nvPr/>
        </p:nvPicPr>
        <p:blipFill>
          <a:blip r:embed="rId8"/>
          <a:stretch>
            <a:fillRect/>
          </a:stretch>
        </p:blipFill>
        <p:spPr>
          <a:xfrm rot="3300000">
            <a:off x="4161155" y="721360"/>
            <a:ext cx="455295" cy="575945"/>
          </a:xfrm>
          <a:prstGeom prst="rect">
            <a:avLst/>
          </a:prstGeom>
        </p:spPr>
      </p:pic>
      <p:pic>
        <p:nvPicPr>
          <p:cNvPr id="26" name="图片 25">
            <a:extLst>
              <a:ext uri="{FF2B5EF4-FFF2-40B4-BE49-F238E27FC236}">
                <a16:creationId xmlns:a16="http://schemas.microsoft.com/office/drawing/2014/main" id="{858EC055-A470-4E0D-93CD-95CD6E6F18A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98198" y="2079248"/>
            <a:ext cx="856616" cy="1764483"/>
          </a:xfrm>
          <a:prstGeom prst="rect">
            <a:avLst/>
          </a:prstGeom>
        </p:spPr>
      </p:pic>
      <p:pic>
        <p:nvPicPr>
          <p:cNvPr id="27" name="图片 26">
            <a:extLst>
              <a:ext uri="{FF2B5EF4-FFF2-40B4-BE49-F238E27FC236}">
                <a16:creationId xmlns:a16="http://schemas.microsoft.com/office/drawing/2014/main" id="{A3466AF6-2B74-44E6-A0E2-8BDE484FBE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418339" flipH="1">
            <a:off x="10860426" y="3754946"/>
            <a:ext cx="586134" cy="675462"/>
          </a:xfrm>
          <a:prstGeom prst="rect">
            <a:avLst/>
          </a:prstGeom>
        </p:spPr>
      </p:pic>
      <p:pic>
        <p:nvPicPr>
          <p:cNvPr id="29" name="图片 28" descr="菠萝">
            <a:extLst>
              <a:ext uri="{FF2B5EF4-FFF2-40B4-BE49-F238E27FC236}">
                <a16:creationId xmlns:a16="http://schemas.microsoft.com/office/drawing/2014/main" id="{09C9782F-8244-4C7C-82EB-00416548B8E3}"/>
              </a:ext>
            </a:extLst>
          </p:cNvPr>
          <p:cNvPicPr>
            <a:picLocks noChangeAspect="1"/>
          </p:cNvPicPr>
          <p:nvPr/>
        </p:nvPicPr>
        <p:blipFill>
          <a:blip r:embed="rId6"/>
          <a:stretch>
            <a:fillRect/>
          </a:stretch>
        </p:blipFill>
        <p:spPr>
          <a:xfrm>
            <a:off x="10531156" y="5645800"/>
            <a:ext cx="436880" cy="738505"/>
          </a:xfrm>
          <a:prstGeom prst="rect">
            <a:avLst/>
          </a:prstGeom>
        </p:spPr>
      </p:pic>
      <p:grpSp>
        <p:nvGrpSpPr>
          <p:cNvPr id="35" name="组合 34">
            <a:extLst>
              <a:ext uri="{FF2B5EF4-FFF2-40B4-BE49-F238E27FC236}">
                <a16:creationId xmlns:a16="http://schemas.microsoft.com/office/drawing/2014/main" id="{2B91F98A-8F70-4EEB-ABEF-2271E9276F41}"/>
              </a:ext>
            </a:extLst>
          </p:cNvPr>
          <p:cNvGrpSpPr/>
          <p:nvPr/>
        </p:nvGrpSpPr>
        <p:grpSpPr>
          <a:xfrm>
            <a:off x="2800741" y="3822939"/>
            <a:ext cx="5714242" cy="543452"/>
            <a:chOff x="2905312" y="3359817"/>
            <a:chExt cx="6456879" cy="543452"/>
          </a:xfrm>
        </p:grpSpPr>
        <p:cxnSp>
          <p:nvCxnSpPr>
            <p:cNvPr id="36" name="PA_直接连接符 27">
              <a:extLst>
                <a:ext uri="{FF2B5EF4-FFF2-40B4-BE49-F238E27FC236}">
                  <a16:creationId xmlns:a16="http://schemas.microsoft.com/office/drawing/2014/main" id="{1697116B-230F-4557-88C7-7B54231D9BDE}"/>
                </a:ext>
              </a:extLst>
            </p:cNvPr>
            <p:cNvCxnSpPr>
              <a:cxnSpLocks/>
            </p:cNvCxnSpPr>
            <p:nvPr>
              <p:custDataLst>
                <p:tags r:id="rId1"/>
              </p:custDataLst>
            </p:nvPr>
          </p:nvCxnSpPr>
          <p:spPr>
            <a:xfrm flipH="1">
              <a:off x="3291058" y="3617913"/>
              <a:ext cx="6071133" cy="0"/>
            </a:xfrm>
            <a:prstGeom prst="line">
              <a:avLst/>
            </a:prstGeom>
            <a:ln w="38100">
              <a:solidFill>
                <a:srgbClr val="61C0E2"/>
              </a:solidFill>
              <a:prstDash val="sysDot"/>
            </a:ln>
          </p:spPr>
          <p:style>
            <a:lnRef idx="1">
              <a:schemeClr val="accent1"/>
            </a:lnRef>
            <a:fillRef idx="0">
              <a:schemeClr val="accent1"/>
            </a:fillRef>
            <a:effectRef idx="0">
              <a:schemeClr val="accent1"/>
            </a:effectRef>
            <a:fontRef idx="minor">
              <a:schemeClr val="tx1"/>
            </a:fontRef>
          </p:style>
        </p:cxnSp>
        <p:grpSp>
          <p:nvGrpSpPr>
            <p:cNvPr id="37" name="PA_组合 39">
              <a:extLst>
                <a:ext uri="{FF2B5EF4-FFF2-40B4-BE49-F238E27FC236}">
                  <a16:creationId xmlns:a16="http://schemas.microsoft.com/office/drawing/2014/main" id="{7605A5B6-946F-4CB3-9F9D-AE009BA0F8E1}"/>
                </a:ext>
              </a:extLst>
            </p:cNvPr>
            <p:cNvGrpSpPr/>
            <p:nvPr>
              <p:custDataLst>
                <p:tags r:id="rId2"/>
              </p:custDataLst>
            </p:nvPr>
          </p:nvGrpSpPr>
          <p:grpSpPr>
            <a:xfrm>
              <a:off x="2905312" y="3359817"/>
              <a:ext cx="907025" cy="543452"/>
              <a:chOff x="5710253" y="6309571"/>
              <a:chExt cx="907025" cy="543452"/>
            </a:xfrm>
          </p:grpSpPr>
          <p:sp>
            <p:nvSpPr>
              <p:cNvPr id="38" name="任意多边形: 形状 37">
                <a:extLst>
                  <a:ext uri="{FF2B5EF4-FFF2-40B4-BE49-F238E27FC236}">
                    <a16:creationId xmlns:a16="http://schemas.microsoft.com/office/drawing/2014/main" id="{E81E17BB-7F9D-45C3-A7C5-A0BBEDE0E02C}"/>
                  </a:ext>
                </a:extLst>
              </p:cNvPr>
              <p:cNvSpPr/>
              <p:nvPr/>
            </p:nvSpPr>
            <p:spPr>
              <a:xfrm>
                <a:off x="5710253" y="6309571"/>
                <a:ext cx="907025" cy="543452"/>
              </a:xfrm>
              <a:custGeom>
                <a:avLst/>
                <a:gdLst/>
                <a:ahLst/>
                <a:cxnLst/>
                <a:rect l="0" t="0" r="0" b="0"/>
                <a:pathLst>
                  <a:path w="907025" h="543452">
                    <a:moveTo>
                      <a:pt x="0" y="0"/>
                    </a:moveTo>
                    <a:lnTo>
                      <a:pt x="907024" y="0"/>
                    </a:lnTo>
                    <a:lnTo>
                      <a:pt x="907024" y="543451"/>
                    </a:lnTo>
                    <a:lnTo>
                      <a:pt x="0" y="54345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A_Graphic 33">
                <a:extLst>
                  <a:ext uri="{FF2B5EF4-FFF2-40B4-BE49-F238E27FC236}">
                    <a16:creationId xmlns:a16="http://schemas.microsoft.com/office/drawing/2014/main" id="{2612C82C-42D1-4412-99EF-63735BB99A39}"/>
                  </a:ext>
                </a:extLst>
              </p:cNvPr>
              <p:cNvPicPr>
                <a:picLocks noChangeAspect="1"/>
              </p:cNvPicPr>
              <p:nvPr>
                <p:custDataLst>
                  <p:tags r:id="rId3"/>
                </p:custDataLst>
              </p:nvPr>
            </p:nvPicPr>
            <p:blipFill>
              <a:blip r:embed="rId12">
                <a:extLst>
                  <a:ext uri="{96DAC541-7B7A-43D3-8B79-37D633B846F1}">
                    <asvg:svgBlip xmlns:asvg="http://schemas.microsoft.com/office/drawing/2016/SVG/main" xmlns="" r:embed="rId13"/>
                  </a:ext>
                </a:extLst>
              </a:blip>
              <a:stretch>
                <a:fillRect/>
              </a:stretch>
            </p:blipFill>
            <p:spPr>
              <a:xfrm rot="16200000" flipH="1">
                <a:off x="5692656" y="6327169"/>
                <a:ext cx="516192" cy="480997"/>
              </a:xfrm>
              <a:prstGeom prst="rect">
                <a:avLst/>
              </a:prstGeom>
            </p:spPr>
          </p:pic>
        </p:grpSp>
      </p:grpSp>
    </p:spTree>
    <p:extLst>
      <p:ext uri="{BB962C8B-B14F-4D97-AF65-F5344CB8AC3E}">
        <p14:creationId xmlns:p14="http://schemas.microsoft.com/office/powerpoint/2010/main" val="16829026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53"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2" presetClass="entr" presetSubtype="4"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3"/>
                                        </p:tgtEl>
                                        <p:attrNameLst>
                                          <p:attrName>ppt_y</p:attrName>
                                        </p:attrNameLst>
                                      </p:cBhvr>
                                      <p:tavLst>
                                        <p:tav tm="0">
                                          <p:val>
                                            <p:strVal val="#ppt_y"/>
                                          </p:val>
                                        </p:tav>
                                        <p:tav tm="100000">
                                          <p:val>
                                            <p:strVal val="#ppt_y"/>
                                          </p:val>
                                        </p:tav>
                                      </p:tavLst>
                                    </p:anim>
                                    <p:anim calcmode="lin" valueType="num">
                                      <p:cBhvr>
                                        <p:cTn id="5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3"/>
                                        </p:tgtEl>
                                      </p:cBhvr>
                                    </p:animEffect>
                                  </p:childTnLst>
                                </p:cTn>
                              </p:par>
                            </p:childTnLst>
                          </p:cTn>
                        </p:par>
                        <p:par>
                          <p:cTn id="59" fill="hold">
                            <p:stCondLst>
                              <p:cond delay="1300"/>
                            </p:stCondLst>
                            <p:childTnLst>
                              <p:par>
                                <p:cTn id="60" presetID="29" presetClass="entr" presetSubtype="0" fill="hold" grpId="1"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p:cTn id="62" dur="500" fill="hold"/>
                                        <p:tgtEl>
                                          <p:spTgt spid="3"/>
                                        </p:tgtEl>
                                        <p:attrNameLst>
                                          <p:attrName>ppt_x</p:attrName>
                                        </p:attrNameLst>
                                      </p:cBhvr>
                                      <p:tavLst>
                                        <p:tav tm="0">
                                          <p:val>
                                            <p:strVal val="#ppt_x-.2"/>
                                          </p:val>
                                        </p:tav>
                                        <p:tav tm="100000">
                                          <p:val>
                                            <p:strVal val="#ppt_x"/>
                                          </p:val>
                                        </p:tav>
                                      </p:tavLst>
                                    </p:anim>
                                    <p:anim calcmode="lin" valueType="num">
                                      <p:cBhvr>
                                        <p:cTn id="63"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4" dur="500"/>
                                        <p:tgtEl>
                                          <p:spTgt spid="3"/>
                                        </p:tgtEl>
                                      </p:cBhvr>
                                    </p:animEffect>
                                  </p:childTnLst>
                                </p:cTn>
                              </p:par>
                            </p:childTnLst>
                          </p:cTn>
                        </p:par>
                        <p:par>
                          <p:cTn id="65" fill="hold">
                            <p:stCondLst>
                              <p:cond delay="1800"/>
                            </p:stCondLst>
                            <p:childTnLst>
                              <p:par>
                                <p:cTn id="66" presetID="35" presetClass="entr" presetSubtype="0"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anim calcmode="lin" valueType="num">
                                      <p:cBhvr>
                                        <p:cTn id="69" dur="500" fill="hold"/>
                                        <p:tgtEl>
                                          <p:spTgt spid="10"/>
                                        </p:tgtEl>
                                        <p:attrNameLst>
                                          <p:attrName>style.rotation</p:attrName>
                                        </p:attrNameLst>
                                      </p:cBhvr>
                                      <p:tavLst>
                                        <p:tav tm="0">
                                          <p:val>
                                            <p:fltVal val="720"/>
                                          </p:val>
                                        </p:tav>
                                        <p:tav tm="100000">
                                          <p:val>
                                            <p:fltVal val="0"/>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 calcmode="lin" valueType="num">
                                      <p:cBhvr>
                                        <p:cTn id="71" dur="500" fill="hold"/>
                                        <p:tgtEl>
                                          <p:spTgt spid="10"/>
                                        </p:tgtEl>
                                        <p:attrNameLst>
                                          <p:attrName>ppt_w</p:attrName>
                                        </p:attrNameLst>
                                      </p:cBhvr>
                                      <p:tavLst>
                                        <p:tav tm="0">
                                          <p:val>
                                            <p:fltVal val="0"/>
                                          </p:val>
                                        </p:tav>
                                        <p:tav tm="100000">
                                          <p:val>
                                            <p:strVal val="#ppt_w"/>
                                          </p:val>
                                        </p:tav>
                                      </p:tavLst>
                                    </p:anim>
                                  </p:childTnLst>
                                </p:cTn>
                              </p:par>
                              <p:par>
                                <p:cTn id="72" presetID="35"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anim calcmode="lin" valueType="num">
                                      <p:cBhvr>
                                        <p:cTn id="75" dur="500" fill="hold"/>
                                        <p:tgtEl>
                                          <p:spTgt spid="22"/>
                                        </p:tgtEl>
                                        <p:attrNameLst>
                                          <p:attrName>style.rotation</p:attrName>
                                        </p:attrNameLst>
                                      </p:cBhvr>
                                      <p:tavLst>
                                        <p:tav tm="0">
                                          <p:val>
                                            <p:fltVal val="720"/>
                                          </p:val>
                                        </p:tav>
                                        <p:tav tm="100000">
                                          <p:val>
                                            <p:fltVal val="0"/>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ppt_w</p:attrName>
                                        </p:attrNameLst>
                                      </p:cBhvr>
                                      <p:tavLst>
                                        <p:tav tm="0">
                                          <p:val>
                                            <p:fltVal val="0"/>
                                          </p:val>
                                        </p:tav>
                                        <p:tav tm="100000">
                                          <p:val>
                                            <p:strVal val="#ppt_w"/>
                                          </p:val>
                                        </p:tav>
                                      </p:tavLst>
                                    </p:anim>
                                  </p:childTnLst>
                                </p:cTn>
                              </p:par>
                            </p:childTnLst>
                          </p:cTn>
                        </p:par>
                        <p:par>
                          <p:cTn id="78" fill="hold">
                            <p:stCondLst>
                              <p:cond delay="2300"/>
                            </p:stCondLst>
                            <p:childTnLst>
                              <p:par>
                                <p:cTn id="79" presetID="42" presetClass="entr" presetSubtype="0"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left)">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76954" y="5556263"/>
            <a:ext cx="3057562" cy="609398"/>
          </a:xfrm>
          <a:prstGeom prst="rect">
            <a:avLst/>
          </a:prstGeom>
        </p:spPr>
        <p:txBody>
          <a:bodyPr vert="horz" wrap="square">
            <a:spAutoFit/>
          </a:bodyPr>
          <a:lstStyle/>
          <a:p>
            <a:pPr algn="dist">
              <a:lnSpc>
                <a:spcPct val="120000"/>
              </a:lnSpc>
            </a:pPr>
            <a:r>
              <a:rPr lang="en-US" altLang="zh-CN" sz="2800" b="1" spc="300" dirty="0">
                <a:latin typeface="方正姚体" panose="02010601030101010101" pitchFamily="2" charset="-122"/>
                <a:ea typeface="方正姚体" panose="02010601030101010101" pitchFamily="2" charset="-122"/>
                <a:sym typeface="微软雅黑" pitchFamily="34" charset="-122"/>
              </a:rPr>
              <a:t>SUMMER</a:t>
            </a:r>
            <a:endParaRPr lang="zh-CN" altLang="en-US" sz="2800" b="1" dirty="0">
              <a:latin typeface="方正姚体" panose="02010601030101010101" pitchFamily="2" charset="-122"/>
              <a:ea typeface="方正姚体" panose="02010601030101010101" pitchFamily="2" charset="-122"/>
            </a:endParaRPr>
          </a:p>
        </p:txBody>
      </p:sp>
      <p:grpSp>
        <p:nvGrpSpPr>
          <p:cNvPr id="2" name="组合 1"/>
          <p:cNvGrpSpPr/>
          <p:nvPr/>
        </p:nvGrpSpPr>
        <p:grpSpPr>
          <a:xfrm>
            <a:off x="1512529" y="5860962"/>
            <a:ext cx="8972873" cy="0"/>
            <a:chOff x="1512529" y="5860962"/>
            <a:chExt cx="8972873" cy="0"/>
          </a:xfrm>
        </p:grpSpPr>
        <p:cxnSp>
          <p:nvCxnSpPr>
            <p:cNvPr id="4" name="直接连接符 3"/>
            <p:cNvCxnSpPr/>
            <p:nvPr/>
          </p:nvCxnSpPr>
          <p:spPr>
            <a:xfrm>
              <a:off x="1512529" y="5860962"/>
              <a:ext cx="28218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663544" y="5860962"/>
              <a:ext cx="28218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9862472" y="2064271"/>
            <a:ext cx="775597" cy="2281574"/>
          </a:xfrm>
          <a:prstGeom prst="rect">
            <a:avLst/>
          </a:prstGeom>
        </p:spPr>
        <p:txBody>
          <a:bodyPr vert="eaVert" wrap="square">
            <a:spAutoFit/>
          </a:bodyPr>
          <a:lstStyle/>
          <a:p>
            <a:pPr algn="dist">
              <a:lnSpc>
                <a:spcPct val="120000"/>
              </a:lnSpc>
            </a:pPr>
            <a:r>
              <a:rPr lang="zh-CN" altLang="en-US" sz="3200" b="1" spc="300" dirty="0">
                <a:latin typeface="方正姚体" panose="02010601030101010101" pitchFamily="2" charset="-122"/>
                <a:ea typeface="方正姚体" panose="02010601030101010101" pitchFamily="2" charset="-122"/>
                <a:sym typeface="微软雅黑" pitchFamily="34" charset="-122"/>
              </a:rPr>
              <a:t>添加标题</a:t>
            </a:r>
            <a:endParaRPr lang="zh-CN" altLang="en-US" sz="3200" b="1" dirty="0">
              <a:latin typeface="方正姚体" panose="02010601030101010101" pitchFamily="2" charset="-122"/>
              <a:ea typeface="方正姚体" panose="02010601030101010101" pitchFamily="2" charset="-122"/>
            </a:endParaRPr>
          </a:p>
        </p:txBody>
      </p:sp>
      <p:sp>
        <p:nvSpPr>
          <p:cNvPr id="8" name="矩形 7"/>
          <p:cNvSpPr/>
          <p:nvPr/>
        </p:nvSpPr>
        <p:spPr>
          <a:xfrm>
            <a:off x="9825345" y="1925464"/>
            <a:ext cx="775597" cy="2452915"/>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14024" y="1899741"/>
            <a:ext cx="4408742" cy="3042161"/>
          </a:xfrm>
          <a:prstGeom prst="rect">
            <a:avLst/>
          </a:prstGeom>
          <a:solidFill>
            <a:srgbClr val="FFD9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sp>
        <p:nvSpPr>
          <p:cNvPr id="10" name="文本框 9"/>
          <p:cNvSpPr txBox="1"/>
          <p:nvPr/>
        </p:nvSpPr>
        <p:spPr>
          <a:xfrm>
            <a:off x="2856464" y="2079738"/>
            <a:ext cx="2850780" cy="2762631"/>
          </a:xfrm>
          <a:prstGeom prst="rect">
            <a:avLst/>
          </a:prstGeom>
          <a:noFill/>
        </p:spPr>
        <p:txBody>
          <a:bodyPr vert="eaVert" wrap="square" rtlCol="0">
            <a:spAutoFit/>
          </a:bodyPr>
          <a:lstStyle/>
          <a:p>
            <a:pPr>
              <a:lnSpc>
                <a:spcPct val="250000"/>
              </a:lnSpc>
              <a:defRPr/>
            </a:pPr>
            <a:r>
              <a:rPr lang="zh-CN" altLang="en-US"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点击添加文本信息点击添加文本信息点击添加文本信息点击添加文本点击添加文本信息点击添加文本信息点击添加文本信息</a:t>
            </a:r>
          </a:p>
        </p:txBody>
      </p:sp>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l="50074"/>
          <a:stretch/>
        </p:blipFill>
        <p:spPr>
          <a:xfrm>
            <a:off x="6087224" y="1899742"/>
            <a:ext cx="3152639" cy="3042161"/>
          </a:xfrm>
          <a:prstGeom prst="rect">
            <a:avLst/>
          </a:prstGeom>
        </p:spPr>
      </p:pic>
      <p:grpSp>
        <p:nvGrpSpPr>
          <p:cNvPr id="11" name="组合 10">
            <a:extLst>
              <a:ext uri="{FF2B5EF4-FFF2-40B4-BE49-F238E27FC236}">
                <a16:creationId xmlns:a16="http://schemas.microsoft.com/office/drawing/2014/main" id="{535D6E4F-15EE-4E67-BE9C-A39EFC182A6A}"/>
              </a:ext>
            </a:extLst>
          </p:cNvPr>
          <p:cNvGrpSpPr/>
          <p:nvPr/>
        </p:nvGrpSpPr>
        <p:grpSpPr>
          <a:xfrm>
            <a:off x="688164" y="588755"/>
            <a:ext cx="2764880" cy="619760"/>
            <a:chOff x="688164" y="588755"/>
            <a:chExt cx="2764880" cy="619760"/>
          </a:xfrm>
        </p:grpSpPr>
        <p:sp>
          <p:nvSpPr>
            <p:cNvPr id="13" name="MH_SubTitle_1">
              <a:extLst>
                <a:ext uri="{FF2B5EF4-FFF2-40B4-BE49-F238E27FC236}">
                  <a16:creationId xmlns:a16="http://schemas.microsoft.com/office/drawing/2014/main" id="{418405BB-BD11-4D01-87C1-8BB93C2B9F53}"/>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14" name="图片 13" descr="太阳">
              <a:extLst>
                <a:ext uri="{FF2B5EF4-FFF2-40B4-BE49-F238E27FC236}">
                  <a16:creationId xmlns:a16="http://schemas.microsoft.com/office/drawing/2014/main" id="{8AE3DFDA-741D-4B64-8ECE-26DEB9EA37A1}"/>
                </a:ext>
              </a:extLst>
            </p:cNvPr>
            <p:cNvPicPr>
              <a:picLocks noChangeAspect="1"/>
            </p:cNvPicPr>
            <p:nvPr/>
          </p:nvPicPr>
          <p:blipFill>
            <a:blip r:embed="rId5"/>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2597358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3500"/>
                            </p:stCondLst>
                            <p:childTnLst>
                              <p:par>
                                <p:cTn id="29" presetID="16" presetClass="entr" presetSubtype="21"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animBg="1"/>
      <p:bldP spid="9"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254206" y="3640097"/>
            <a:ext cx="2450870" cy="2450870"/>
          </a:xfrm>
          <a:prstGeom prst="ellipse">
            <a:avLst/>
          </a:prstGeom>
          <a:solidFill>
            <a:schemeClr val="bg1">
              <a:alpha val="30196"/>
            </a:schemeClr>
          </a:solidFill>
          <a:ln>
            <a:solidFill>
              <a:srgbClr val="EF3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671763" y="3792904"/>
            <a:ext cx="1549443" cy="1862048"/>
          </a:xfrm>
          <a:prstGeom prst="rect">
            <a:avLst/>
          </a:prstGeom>
          <a:noFill/>
        </p:spPr>
        <p:txBody>
          <a:bodyPr wrap="square" rtlCol="0">
            <a:spAutoFit/>
          </a:bodyPr>
          <a:lstStyle/>
          <a:p>
            <a:r>
              <a:rPr lang="zh-CN" altLang="en-US" sz="11500" b="1" dirty="0">
                <a:solidFill>
                  <a:srgbClr val="EF3751"/>
                </a:solidFill>
                <a:latin typeface="方正姚体" panose="02010601030101010101" pitchFamily="2" charset="-122"/>
                <a:ea typeface="方正姚体" panose="02010601030101010101" pitchFamily="2" charset="-122"/>
              </a:rPr>
              <a:t>夏</a:t>
            </a:r>
          </a:p>
        </p:txBody>
      </p:sp>
      <p:grpSp>
        <p:nvGrpSpPr>
          <p:cNvPr id="10" name="组合 9"/>
          <p:cNvGrpSpPr/>
          <p:nvPr/>
        </p:nvGrpSpPr>
        <p:grpSpPr>
          <a:xfrm>
            <a:off x="5486658" y="1337880"/>
            <a:ext cx="5486142" cy="1402002"/>
            <a:chOff x="1003560" y="1574939"/>
            <a:chExt cx="4786866" cy="1402002"/>
          </a:xfrm>
        </p:grpSpPr>
        <p:grpSp>
          <p:nvGrpSpPr>
            <p:cNvPr id="11" name="组合 10"/>
            <p:cNvGrpSpPr/>
            <p:nvPr/>
          </p:nvGrpSpPr>
          <p:grpSpPr>
            <a:xfrm>
              <a:off x="1781175" y="1574939"/>
              <a:ext cx="4009251" cy="1402002"/>
              <a:chOff x="1447800" y="1079639"/>
              <a:chExt cx="4009251" cy="1402002"/>
            </a:xfrm>
          </p:grpSpPr>
          <p:sp>
            <p:nvSpPr>
              <p:cNvPr id="13" name="矩形 12"/>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4" name="矩形 13"/>
              <p:cNvSpPr/>
              <p:nvPr/>
            </p:nvSpPr>
            <p:spPr>
              <a:xfrm>
                <a:off x="1447801" y="1419812"/>
                <a:ext cx="4009250"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 </a:t>
                </a:r>
              </a:p>
            </p:txBody>
          </p:sp>
        </p:grpSp>
        <p:sp>
          <p:nvSpPr>
            <p:cNvPr id="12" name="矩形 11"/>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itchFamily="34" charset="-122"/>
                </a:rPr>
                <a:t>01</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15" name="组合 14"/>
          <p:cNvGrpSpPr/>
          <p:nvPr/>
        </p:nvGrpSpPr>
        <p:grpSpPr>
          <a:xfrm>
            <a:off x="5486658" y="3008023"/>
            <a:ext cx="5486142" cy="1402002"/>
            <a:chOff x="1003560" y="1574939"/>
            <a:chExt cx="4886286" cy="1402002"/>
          </a:xfrm>
        </p:grpSpPr>
        <p:grpSp>
          <p:nvGrpSpPr>
            <p:cNvPr id="16" name="组合 15"/>
            <p:cNvGrpSpPr/>
            <p:nvPr/>
          </p:nvGrpSpPr>
          <p:grpSpPr>
            <a:xfrm>
              <a:off x="1781175" y="1574939"/>
              <a:ext cx="4108671" cy="1402002"/>
              <a:chOff x="1447800" y="1079639"/>
              <a:chExt cx="4108671" cy="1402002"/>
            </a:xfrm>
          </p:grpSpPr>
          <p:sp>
            <p:nvSpPr>
              <p:cNvPr id="18" name="矩形 17"/>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9" name="矩形 18"/>
              <p:cNvSpPr/>
              <p:nvPr/>
            </p:nvSpPr>
            <p:spPr>
              <a:xfrm>
                <a:off x="1447800" y="1419812"/>
                <a:ext cx="4108671"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 </a:t>
                </a:r>
              </a:p>
            </p:txBody>
          </p:sp>
        </p:grpSp>
        <p:sp>
          <p:nvSpPr>
            <p:cNvPr id="17" name="矩形 16"/>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itchFamily="34" charset="-122"/>
                </a:rPr>
                <a:t>02</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20" name="组合 19"/>
          <p:cNvGrpSpPr/>
          <p:nvPr/>
        </p:nvGrpSpPr>
        <p:grpSpPr>
          <a:xfrm>
            <a:off x="5486658" y="4678166"/>
            <a:ext cx="5486142" cy="1402002"/>
            <a:chOff x="1003560" y="1574939"/>
            <a:chExt cx="4886287" cy="1402002"/>
          </a:xfrm>
        </p:grpSpPr>
        <p:grpSp>
          <p:nvGrpSpPr>
            <p:cNvPr id="21" name="组合 20"/>
            <p:cNvGrpSpPr/>
            <p:nvPr/>
          </p:nvGrpSpPr>
          <p:grpSpPr>
            <a:xfrm>
              <a:off x="1781175" y="1574939"/>
              <a:ext cx="4108672" cy="1402002"/>
              <a:chOff x="1447800" y="1079639"/>
              <a:chExt cx="4108672" cy="1402002"/>
            </a:xfrm>
          </p:grpSpPr>
          <p:sp>
            <p:nvSpPr>
              <p:cNvPr id="23" name="矩形 22"/>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a:t>
                </a:r>
                <a:endParaRPr lang="zh-CN" altLang="en-US" sz="2000" b="1" dirty="0">
                  <a:solidFill>
                    <a:schemeClr val="tx1">
                      <a:lumMod val="85000"/>
                      <a:lumOff val="15000"/>
                    </a:schemeClr>
                  </a:solidFill>
                  <a:latin typeface="隶书" panose="02010509060101010101" pitchFamily="49" charset="-122"/>
                  <a:ea typeface="隶书" panose="02010509060101010101" pitchFamily="49" charset="-122"/>
                </a:endParaRPr>
              </a:p>
            </p:txBody>
          </p:sp>
          <p:sp>
            <p:nvSpPr>
              <p:cNvPr id="24" name="矩形 23"/>
              <p:cNvSpPr/>
              <p:nvPr/>
            </p:nvSpPr>
            <p:spPr>
              <a:xfrm>
                <a:off x="1447800" y="1419812"/>
                <a:ext cx="4108672"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点击添加文本信息点击添加文本信息点击添加文本信息点击添加文本信息点击添加文本信息点击添加文本信息 </a:t>
                </a:r>
              </a:p>
            </p:txBody>
          </p:sp>
        </p:grpSp>
        <p:sp>
          <p:nvSpPr>
            <p:cNvPr id="22" name="矩形 21"/>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dirty="0">
                  <a:solidFill>
                    <a:schemeClr val="tx1">
                      <a:lumMod val="85000"/>
                      <a:lumOff val="15000"/>
                    </a:schemeClr>
                  </a:solidFill>
                  <a:latin typeface="方正姚体" panose="02010601030101010101" pitchFamily="2" charset="-122"/>
                  <a:ea typeface="方正姚体" panose="02010601030101010101" pitchFamily="2" charset="-122"/>
                  <a:sym typeface="微软雅黑" pitchFamily="34" charset="-122"/>
                </a:rPr>
                <a:t>03</a:t>
              </a:r>
              <a:endParaRPr lang="zh-CN" altLang="en-US" sz="3600" b="1"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25" name="组合 24"/>
          <p:cNvGrpSpPr/>
          <p:nvPr/>
        </p:nvGrpSpPr>
        <p:grpSpPr>
          <a:xfrm>
            <a:off x="1126104" y="1347768"/>
            <a:ext cx="2707140" cy="2705913"/>
            <a:chOff x="1064868" y="1427672"/>
            <a:chExt cx="2230782" cy="2229771"/>
          </a:xfrm>
        </p:grpSpPr>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68495" t="50322"/>
            <a:stretch/>
          </p:blipFill>
          <p:spPr>
            <a:xfrm>
              <a:off x="1064868" y="1427672"/>
              <a:ext cx="2230782" cy="2229771"/>
            </a:xfrm>
            <a:prstGeom prst="rect">
              <a:avLst/>
            </a:prstGeom>
          </p:spPr>
        </p:pic>
        <p:sp>
          <p:nvSpPr>
            <p:cNvPr id="27" name="矩形 26"/>
            <p:cNvSpPr/>
            <p:nvPr/>
          </p:nvSpPr>
          <p:spPr>
            <a:xfrm>
              <a:off x="1522014" y="2127056"/>
              <a:ext cx="1316436" cy="643735"/>
            </a:xfrm>
            <a:prstGeom prst="rect">
              <a:avLst/>
            </a:prstGeom>
          </p:spPr>
          <p:txBody>
            <a:bodyPr wrap="square">
              <a:spAutoFit/>
            </a:bodyPr>
            <a:lstStyle/>
            <a:p>
              <a:pPr algn="ctr">
                <a:lnSpc>
                  <a:spcPct val="120000"/>
                </a:lnSpc>
              </a:pPr>
              <a:r>
                <a:rPr lang="zh-CN" altLang="en-US" sz="4800" b="1" dirty="0">
                  <a:solidFill>
                    <a:schemeClr val="bg1"/>
                  </a:solidFill>
                  <a:latin typeface="隶书" panose="02010509060101010101" pitchFamily="49" charset="-122"/>
                  <a:ea typeface="隶书" panose="02010509060101010101" pitchFamily="49" charset="-122"/>
                </a:rPr>
                <a:t>标题</a:t>
              </a:r>
            </a:p>
          </p:txBody>
        </p:sp>
      </p:grpSp>
      <p:grpSp>
        <p:nvGrpSpPr>
          <p:cNvPr id="28" name="组合 27">
            <a:extLst>
              <a:ext uri="{FF2B5EF4-FFF2-40B4-BE49-F238E27FC236}">
                <a16:creationId xmlns:a16="http://schemas.microsoft.com/office/drawing/2014/main" id="{DE88C107-D699-400E-9D5B-73FE37C4FE95}"/>
              </a:ext>
            </a:extLst>
          </p:cNvPr>
          <p:cNvGrpSpPr/>
          <p:nvPr/>
        </p:nvGrpSpPr>
        <p:grpSpPr>
          <a:xfrm>
            <a:off x="688164" y="588755"/>
            <a:ext cx="2764880" cy="619760"/>
            <a:chOff x="688164" y="588755"/>
            <a:chExt cx="2764880" cy="619760"/>
          </a:xfrm>
        </p:grpSpPr>
        <p:sp>
          <p:nvSpPr>
            <p:cNvPr id="29" name="MH_SubTitle_1">
              <a:extLst>
                <a:ext uri="{FF2B5EF4-FFF2-40B4-BE49-F238E27FC236}">
                  <a16:creationId xmlns:a16="http://schemas.microsoft.com/office/drawing/2014/main" id="{E014377D-18BC-48F8-9ACC-4E72DB036E38}"/>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30" name="图片 29" descr="太阳">
              <a:extLst>
                <a:ext uri="{FF2B5EF4-FFF2-40B4-BE49-F238E27FC236}">
                  <a16:creationId xmlns:a16="http://schemas.microsoft.com/office/drawing/2014/main" id="{E8002892-6A53-4CB0-8D58-ED2CFDA5DF67}"/>
                </a:ext>
              </a:extLst>
            </p:cNvPr>
            <p:cNvPicPr>
              <a:picLocks noChangeAspect="1"/>
            </p:cNvPicPr>
            <p:nvPr/>
          </p:nvPicPr>
          <p:blipFill>
            <a:blip r:embed="rId5"/>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38477057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A_图片 17" descr="图片包含 事情&#10;&#10;已生成高可信度的说明">
            <a:extLst>
              <a:ext uri="{FF2B5EF4-FFF2-40B4-BE49-F238E27FC236}">
                <a16:creationId xmlns:a16="http://schemas.microsoft.com/office/drawing/2014/main" id="{F0EB0AFD-69A8-42E5-BB48-99AC488C912E}"/>
              </a:ext>
            </a:extLst>
          </p:cNvPr>
          <p:cNvPicPr>
            <a:picLocks noChangeAspect="1"/>
          </p:cNvPicPr>
          <p:nvPr>
            <p:custDataLst>
              <p:tags r:id="rId1"/>
            </p:custDataLst>
          </p:nvPr>
        </p:nvPicPr>
        <p:blipFill rotWithShape="1">
          <a:blip r:embed="rId8" cstate="hqprint">
            <a:extLst>
              <a:ext uri="{28A0092B-C50C-407E-A947-70E740481C1C}">
                <a14:useLocalDpi xmlns:a14="http://schemas.microsoft.com/office/drawing/2010/main" val="0"/>
              </a:ext>
            </a:extLst>
          </a:blip>
          <a:srcRect l="23169" t="5947" r="67104" b="82864"/>
          <a:stretch/>
        </p:blipFill>
        <p:spPr>
          <a:xfrm>
            <a:off x="6803808" y="3027833"/>
            <a:ext cx="228600" cy="228600"/>
          </a:xfrm>
          <a:prstGeom prst="rect">
            <a:avLst/>
          </a:prstGeom>
        </p:spPr>
      </p:pic>
      <p:pic>
        <p:nvPicPr>
          <p:cNvPr id="42" name="图片 41" descr="图片包含 事情&#10;&#10;已生成高可信度的说明">
            <a:extLst>
              <a:ext uri="{FF2B5EF4-FFF2-40B4-BE49-F238E27FC236}">
                <a16:creationId xmlns:a16="http://schemas.microsoft.com/office/drawing/2014/main" id="{017ECA83-3EB3-47D5-9C2C-3642CC19821F}"/>
              </a:ext>
            </a:extLst>
          </p:cNvPr>
          <p:cNvPicPr>
            <a:picLocks noChangeAspect="1"/>
          </p:cNvPicPr>
          <p:nvPr/>
        </p:nvPicPr>
        <p:blipFill rotWithShape="1">
          <a:blip r:embed="rId9" cstate="hqprint">
            <a:extLst>
              <a:ext uri="{28A0092B-C50C-407E-A947-70E740481C1C}">
                <a14:useLocalDpi xmlns:a14="http://schemas.microsoft.com/office/drawing/2010/main" val="0"/>
              </a:ext>
            </a:extLst>
          </a:blip>
          <a:srcRect l="61883" t="26365" r="24111" b="57802"/>
          <a:stretch/>
        </p:blipFill>
        <p:spPr>
          <a:xfrm>
            <a:off x="6812497" y="3906911"/>
            <a:ext cx="232611" cy="228600"/>
          </a:xfrm>
          <a:prstGeom prst="rect">
            <a:avLst/>
          </a:prstGeom>
        </p:spPr>
      </p:pic>
      <p:pic>
        <p:nvPicPr>
          <p:cNvPr id="43" name="PA_图片 42" descr="图片包含 事情&#10;&#10;已生成高可信度的说明">
            <a:extLst>
              <a:ext uri="{FF2B5EF4-FFF2-40B4-BE49-F238E27FC236}">
                <a16:creationId xmlns:a16="http://schemas.microsoft.com/office/drawing/2014/main" id="{476AE0E0-1D6A-4DFE-878F-C585FBFF8998}"/>
              </a:ext>
            </a:extLst>
          </p:cNvPr>
          <p:cNvPicPr>
            <a:picLocks noChangeAspect="1"/>
          </p:cNvPicPr>
          <p:nvPr>
            <p:custDataLst>
              <p:tags r:id="rId2"/>
            </p:custDataLst>
          </p:nvPr>
        </p:nvPicPr>
        <p:blipFill rotWithShape="1">
          <a:blip r:embed="rId10" cstate="hqprint">
            <a:extLst>
              <a:ext uri="{28A0092B-C50C-407E-A947-70E740481C1C}">
                <a14:useLocalDpi xmlns:a14="http://schemas.microsoft.com/office/drawing/2010/main" val="0"/>
              </a:ext>
            </a:extLst>
          </a:blip>
          <a:srcRect l="68904" t="7694" r="17806" b="77415"/>
          <a:stretch/>
        </p:blipFill>
        <p:spPr>
          <a:xfrm flipH="1">
            <a:off x="6812497" y="4785989"/>
            <a:ext cx="252000" cy="245489"/>
          </a:xfrm>
          <a:prstGeom prst="rect">
            <a:avLst/>
          </a:prstGeom>
        </p:spPr>
      </p:pic>
      <p:sp>
        <p:nvSpPr>
          <p:cNvPr id="44" name="TextBox 12">
            <a:extLst>
              <a:ext uri="{FF2B5EF4-FFF2-40B4-BE49-F238E27FC236}">
                <a16:creationId xmlns:a16="http://schemas.microsoft.com/office/drawing/2014/main" id="{417B6259-1529-4FD5-900B-0505E3D5DC24}"/>
              </a:ext>
            </a:extLst>
          </p:cNvPr>
          <p:cNvSpPr txBox="1"/>
          <p:nvPr/>
        </p:nvSpPr>
        <p:spPr>
          <a:xfrm>
            <a:off x="7064497" y="2942088"/>
            <a:ext cx="3882903" cy="600164"/>
          </a:xfrm>
          <a:prstGeom prst="rect">
            <a:avLst/>
          </a:prstGeom>
          <a:noFill/>
        </p:spPr>
        <p:txBody>
          <a:bodyPr wrap="square" rtlCol="0">
            <a:spAutoFit/>
          </a:bodyPr>
          <a:lstStyle/>
          <a:p>
            <a:pP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45" name="TextBox 12">
            <a:extLst>
              <a:ext uri="{FF2B5EF4-FFF2-40B4-BE49-F238E27FC236}">
                <a16:creationId xmlns:a16="http://schemas.microsoft.com/office/drawing/2014/main" id="{92C6733B-ABCE-4839-A7A1-02D5A49B6642}"/>
              </a:ext>
            </a:extLst>
          </p:cNvPr>
          <p:cNvSpPr txBox="1"/>
          <p:nvPr/>
        </p:nvSpPr>
        <p:spPr>
          <a:xfrm>
            <a:off x="7064497" y="3822157"/>
            <a:ext cx="3882903" cy="600164"/>
          </a:xfrm>
          <a:prstGeom prst="rect">
            <a:avLst/>
          </a:prstGeom>
          <a:noFill/>
        </p:spPr>
        <p:txBody>
          <a:bodyPr wrap="square" rtlCol="0">
            <a:spAutoFit/>
          </a:bodyPr>
          <a:lstStyle/>
          <a:p>
            <a:pP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46" name="TextBox 12">
            <a:extLst>
              <a:ext uri="{FF2B5EF4-FFF2-40B4-BE49-F238E27FC236}">
                <a16:creationId xmlns:a16="http://schemas.microsoft.com/office/drawing/2014/main" id="{44D68E8F-B6C0-46C0-AF68-8FBFF034886D}"/>
              </a:ext>
            </a:extLst>
          </p:cNvPr>
          <p:cNvSpPr txBox="1"/>
          <p:nvPr/>
        </p:nvSpPr>
        <p:spPr>
          <a:xfrm>
            <a:off x="7064497" y="4702226"/>
            <a:ext cx="3882903" cy="600164"/>
          </a:xfrm>
          <a:prstGeom prst="rect">
            <a:avLst/>
          </a:prstGeom>
          <a:noFill/>
        </p:spPr>
        <p:txBody>
          <a:bodyPr wrap="square" rtlCol="0">
            <a:spAutoFit/>
          </a:bodyPr>
          <a:lstStyle/>
          <a:p>
            <a:pP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cxnSp>
        <p:nvCxnSpPr>
          <p:cNvPr id="48" name="PA_直接连接符 47">
            <a:extLst>
              <a:ext uri="{FF2B5EF4-FFF2-40B4-BE49-F238E27FC236}">
                <a16:creationId xmlns:a16="http://schemas.microsoft.com/office/drawing/2014/main" id="{C246CDFE-74D0-4FC3-A3D8-16BEB5959711}"/>
              </a:ext>
            </a:extLst>
          </p:cNvPr>
          <p:cNvCxnSpPr>
            <a:cxnSpLocks/>
          </p:cNvCxnSpPr>
          <p:nvPr>
            <p:custDataLst>
              <p:tags r:id="rId3"/>
            </p:custDataLst>
          </p:nvPr>
        </p:nvCxnSpPr>
        <p:spPr>
          <a:xfrm>
            <a:off x="6900520" y="2719112"/>
            <a:ext cx="2224455" cy="0"/>
          </a:xfrm>
          <a:prstGeom prst="line">
            <a:avLst/>
          </a:prstGeom>
          <a:ln w="12700">
            <a:solidFill>
              <a:srgbClr val="FFD630"/>
            </a:solidFill>
            <a:prstDash val="sysDot"/>
          </a:ln>
        </p:spPr>
        <p:style>
          <a:lnRef idx="1">
            <a:schemeClr val="accent1"/>
          </a:lnRef>
          <a:fillRef idx="0">
            <a:schemeClr val="accent1"/>
          </a:fillRef>
          <a:effectRef idx="0">
            <a:schemeClr val="accent1"/>
          </a:effectRef>
          <a:fontRef idx="minor">
            <a:schemeClr val="tx1"/>
          </a:fontRef>
        </p:style>
      </p:cxnSp>
      <p:pic>
        <p:nvPicPr>
          <p:cNvPr id="24" name="图片 23">
            <a:extLst>
              <a:ext uri="{FF2B5EF4-FFF2-40B4-BE49-F238E27FC236}">
                <a16:creationId xmlns:a16="http://schemas.microsoft.com/office/drawing/2014/main" id="{00DA3552-ABAF-41F7-8F28-C803392873A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8164" y="2361684"/>
            <a:ext cx="5818653" cy="2940706"/>
          </a:xfrm>
          <a:prstGeom prst="rect">
            <a:avLst/>
          </a:prstGeom>
        </p:spPr>
      </p:pic>
      <p:grpSp>
        <p:nvGrpSpPr>
          <p:cNvPr id="2" name="组合 1">
            <a:extLst>
              <a:ext uri="{FF2B5EF4-FFF2-40B4-BE49-F238E27FC236}">
                <a16:creationId xmlns:a16="http://schemas.microsoft.com/office/drawing/2014/main" id="{F1A45344-62AF-44C9-B85B-E3B4E84D8AB9}"/>
              </a:ext>
            </a:extLst>
          </p:cNvPr>
          <p:cNvGrpSpPr/>
          <p:nvPr/>
        </p:nvGrpSpPr>
        <p:grpSpPr>
          <a:xfrm>
            <a:off x="688164" y="588755"/>
            <a:ext cx="2764880" cy="619760"/>
            <a:chOff x="688164" y="588755"/>
            <a:chExt cx="2764880" cy="619760"/>
          </a:xfrm>
        </p:grpSpPr>
        <p:sp>
          <p:nvSpPr>
            <p:cNvPr id="47" name="MH_SubTitle_1">
              <a:extLst>
                <a:ext uri="{FF2B5EF4-FFF2-40B4-BE49-F238E27FC236}">
                  <a16:creationId xmlns:a16="http://schemas.microsoft.com/office/drawing/2014/main" id="{56914FB7-BD4F-49F7-A120-1CEFE92BCF52}"/>
                </a:ext>
              </a:extLst>
            </p:cNvPr>
            <p:cNvSpPr txBox="1">
              <a:spLocks noChangeArrowheads="1"/>
            </p:cNvSpPr>
            <p:nvPr>
              <p:custDataLst>
                <p:tags r:id="rId5"/>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12" name="图片 11" descr="太阳">
              <a:extLst>
                <a:ext uri="{FF2B5EF4-FFF2-40B4-BE49-F238E27FC236}">
                  <a16:creationId xmlns:a16="http://schemas.microsoft.com/office/drawing/2014/main" id="{253B8228-D835-4880-B222-46A129A50551}"/>
                </a:ext>
              </a:extLst>
            </p:cNvPr>
            <p:cNvPicPr>
              <a:picLocks noChangeAspect="1"/>
            </p:cNvPicPr>
            <p:nvPr/>
          </p:nvPicPr>
          <p:blipFill>
            <a:blip r:embed="rId12"/>
            <a:stretch>
              <a:fillRect/>
            </a:stretch>
          </p:blipFill>
          <p:spPr>
            <a:xfrm>
              <a:off x="688164" y="588755"/>
              <a:ext cx="661670" cy="619760"/>
            </a:xfrm>
            <a:prstGeom prst="rect">
              <a:avLst/>
            </a:prstGeom>
          </p:spPr>
        </p:pic>
      </p:grpSp>
      <p:sp>
        <p:nvSpPr>
          <p:cNvPr id="13" name="MH_SubTitle_1">
            <a:extLst>
              <a:ext uri="{FF2B5EF4-FFF2-40B4-BE49-F238E27FC236}">
                <a16:creationId xmlns:a16="http://schemas.microsoft.com/office/drawing/2014/main" id="{680C02DB-B483-483B-A64A-70B9E9E0CB22}"/>
              </a:ext>
            </a:extLst>
          </p:cNvPr>
          <p:cNvSpPr txBox="1">
            <a:spLocks noChangeArrowheads="1"/>
          </p:cNvSpPr>
          <p:nvPr>
            <p:custDataLst>
              <p:tags r:id="rId4"/>
            </p:custDataLst>
          </p:nvPr>
        </p:nvSpPr>
        <p:spPr bwMode="auto">
          <a:xfrm>
            <a:off x="6956208" y="233186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0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spTree>
    <p:extLst>
      <p:ext uri="{BB962C8B-B14F-4D97-AF65-F5344CB8AC3E}">
        <p14:creationId xmlns:p14="http://schemas.microsoft.com/office/powerpoint/2010/main" val="304974662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 calcmode="lin" valueType="num">
                                      <p:cBhvr>
                                        <p:cTn id="9" dur="500" fill="hold"/>
                                        <p:tgtEl>
                                          <p:spTgt spid="48"/>
                                        </p:tgtEl>
                                        <p:attrNameLst>
                                          <p:attrName>style.rotation</p:attrName>
                                        </p:attrNameLst>
                                      </p:cBhvr>
                                      <p:tavLst>
                                        <p:tav tm="0">
                                          <p:val>
                                            <p:fltVal val="360"/>
                                          </p:val>
                                        </p:tav>
                                        <p:tav tm="100000">
                                          <p:val>
                                            <p:fltVal val="0"/>
                                          </p:val>
                                        </p:tav>
                                      </p:tavLst>
                                    </p:anim>
                                    <p:animEffect transition="in" filter="fade">
                                      <p:cBhvr>
                                        <p:cTn id="10" dur="500"/>
                                        <p:tgtEl>
                                          <p:spTgt spid="48"/>
                                        </p:tgtEl>
                                      </p:cBhvr>
                                    </p:animEffect>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anim calcmode="lin" valueType="num">
                                      <p:cBhvr>
                                        <p:cTn id="15" dur="500" fill="hold"/>
                                        <p:tgtEl>
                                          <p:spTgt spid="41"/>
                                        </p:tgtEl>
                                        <p:attrNameLst>
                                          <p:attrName>ppt_x</p:attrName>
                                        </p:attrNameLst>
                                      </p:cBhvr>
                                      <p:tavLst>
                                        <p:tav tm="0">
                                          <p:val>
                                            <p:strVal val="#ppt_x"/>
                                          </p:val>
                                        </p:tav>
                                        <p:tav tm="100000">
                                          <p:val>
                                            <p:strVal val="#ppt_x"/>
                                          </p:val>
                                        </p:tav>
                                      </p:tavLst>
                                    </p:anim>
                                    <p:anim calcmode="lin" valueType="num">
                                      <p:cBhvr>
                                        <p:cTn id="16" dur="450" decel="100000" fill="hold"/>
                                        <p:tgtEl>
                                          <p:spTgt spid="41"/>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41"/>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anim calcmode="lin" valueType="num">
                                      <p:cBhvr>
                                        <p:cTn id="21" dur="500" fill="hold"/>
                                        <p:tgtEl>
                                          <p:spTgt spid="42"/>
                                        </p:tgtEl>
                                        <p:attrNameLst>
                                          <p:attrName>ppt_x</p:attrName>
                                        </p:attrNameLst>
                                      </p:cBhvr>
                                      <p:tavLst>
                                        <p:tav tm="0">
                                          <p:val>
                                            <p:strVal val="#ppt_x"/>
                                          </p:val>
                                        </p:tav>
                                        <p:tav tm="100000">
                                          <p:val>
                                            <p:strVal val="#ppt_x"/>
                                          </p:val>
                                        </p:tav>
                                      </p:tavLst>
                                    </p:anim>
                                    <p:anim calcmode="lin" valueType="num">
                                      <p:cBhvr>
                                        <p:cTn id="22" dur="450" decel="100000" fill="hold"/>
                                        <p:tgtEl>
                                          <p:spTgt spid="42"/>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42"/>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anim calcmode="lin" valueType="num">
                                      <p:cBhvr>
                                        <p:cTn id="27" dur="500" fill="hold"/>
                                        <p:tgtEl>
                                          <p:spTgt spid="43"/>
                                        </p:tgtEl>
                                        <p:attrNameLst>
                                          <p:attrName>ppt_x</p:attrName>
                                        </p:attrNameLst>
                                      </p:cBhvr>
                                      <p:tavLst>
                                        <p:tav tm="0">
                                          <p:val>
                                            <p:strVal val="#ppt_x"/>
                                          </p:val>
                                        </p:tav>
                                        <p:tav tm="100000">
                                          <p:val>
                                            <p:strVal val="#ppt_x"/>
                                          </p:val>
                                        </p:tav>
                                      </p:tavLst>
                                    </p:anim>
                                    <p:anim calcmode="lin" valueType="num">
                                      <p:cBhvr>
                                        <p:cTn id="28" dur="450" decel="100000" fill="hold"/>
                                        <p:tgtEl>
                                          <p:spTgt spid="43"/>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43"/>
                                        </p:tgtEl>
                                        <p:attrNameLst>
                                          <p:attrName>ppt_y</p:attrName>
                                        </p:attrNameLst>
                                      </p:cBhvr>
                                      <p:tavLst>
                                        <p:tav tm="0">
                                          <p:val>
                                            <p:strVal val="#ppt_y-.03"/>
                                          </p:val>
                                        </p:tav>
                                        <p:tav tm="100000">
                                          <p:val>
                                            <p:strVal val="#ppt_y"/>
                                          </p:val>
                                        </p:tav>
                                      </p:tavLst>
                                    </p:anim>
                                  </p:childTnLst>
                                </p:cTn>
                              </p:par>
                            </p:childTnLst>
                          </p:cTn>
                        </p:par>
                        <p:par>
                          <p:cTn id="30" fill="hold">
                            <p:stCondLst>
                              <p:cond delay="1000"/>
                            </p:stCondLst>
                            <p:childTnLst>
                              <p:par>
                                <p:cTn id="31" presetID="2" presetClass="entr" presetSubtype="2"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1+#ppt_w/2"/>
                                          </p:val>
                                        </p:tav>
                                        <p:tav tm="100000">
                                          <p:val>
                                            <p:strVal val="#ppt_x"/>
                                          </p:val>
                                        </p:tav>
                                      </p:tavLst>
                                    </p:anim>
                                    <p:anim calcmode="lin" valueType="num">
                                      <p:cBhvr additive="base">
                                        <p:cTn id="34" dur="500" fill="hold"/>
                                        <p:tgtEl>
                                          <p:spTgt spid="45"/>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1+#ppt_w/2"/>
                                          </p:val>
                                        </p:tav>
                                        <p:tav tm="100000">
                                          <p:val>
                                            <p:strVal val="#ppt_x"/>
                                          </p:val>
                                        </p:tav>
                                      </p:tavLst>
                                    </p:anim>
                                    <p:anim calcmode="lin" valueType="num">
                                      <p:cBhvr additive="base">
                                        <p:cTn id="38" dur="500" fill="hold"/>
                                        <p:tgtEl>
                                          <p:spTgt spid="4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1+#ppt_w/2"/>
                                          </p:val>
                                        </p:tav>
                                        <p:tav tm="100000">
                                          <p:val>
                                            <p:strVal val="#ppt_x"/>
                                          </p:val>
                                        </p:tav>
                                      </p:tavLst>
                                    </p:anim>
                                    <p:anim calcmode="lin" valueType="num">
                                      <p:cBhvr additive="base">
                                        <p:cTn id="42" dur="500" fill="hold"/>
                                        <p:tgtEl>
                                          <p:spTgt spid="46"/>
                                        </p:tgtEl>
                                        <p:attrNameLst>
                                          <p:attrName>ppt_y</p:attrName>
                                        </p:attrNameLst>
                                      </p:cBhvr>
                                      <p:tavLst>
                                        <p:tav tm="0">
                                          <p:val>
                                            <p:strVal val="#ppt_y"/>
                                          </p:val>
                                        </p:tav>
                                        <p:tav tm="100000">
                                          <p:val>
                                            <p:strVal val="#ppt_y"/>
                                          </p:val>
                                        </p:tav>
                                      </p:tavLst>
                                    </p:anim>
                                  </p:childTnLst>
                                </p:cTn>
                              </p:par>
                            </p:childTnLst>
                          </p:cTn>
                        </p:par>
                        <p:par>
                          <p:cTn id="43" fill="hold">
                            <p:stCondLst>
                              <p:cond delay="1500"/>
                            </p:stCondLst>
                            <p:childTnLst>
                              <p:par>
                                <p:cTn id="44" presetID="22" presetClass="entr" presetSubtype="4"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a:extLst>
              <a:ext uri="{FF2B5EF4-FFF2-40B4-BE49-F238E27FC236}">
                <a16:creationId xmlns:a16="http://schemas.microsoft.com/office/drawing/2014/main" id="{7DEA63B7-E0AC-40FB-BD58-E32FCAAB60BA}"/>
              </a:ext>
            </a:extLst>
          </p:cNvPr>
          <p:cNvGraphicFramePr/>
          <p:nvPr>
            <p:extLst>
              <p:ext uri="{D42A27DB-BD31-4B8C-83A1-F6EECF244321}">
                <p14:modId xmlns:p14="http://schemas.microsoft.com/office/powerpoint/2010/main" val="2079813063"/>
              </p:ext>
            </p:extLst>
          </p:nvPr>
        </p:nvGraphicFramePr>
        <p:xfrm>
          <a:off x="1447957" y="1435100"/>
          <a:ext cx="4865914" cy="3987800"/>
        </p:xfrm>
        <a:graphic>
          <a:graphicData uri="http://schemas.openxmlformats.org/drawingml/2006/chart">
            <c:chart xmlns:c="http://schemas.openxmlformats.org/drawingml/2006/chart" xmlns:r="http://schemas.openxmlformats.org/officeDocument/2006/relationships" r:id="rId10"/>
          </a:graphicData>
        </a:graphic>
      </p:graphicFrame>
      <p:cxnSp>
        <p:nvCxnSpPr>
          <p:cNvPr id="10" name="PA_直接连接符 9">
            <a:extLst>
              <a:ext uri="{FF2B5EF4-FFF2-40B4-BE49-F238E27FC236}">
                <a16:creationId xmlns:a16="http://schemas.microsoft.com/office/drawing/2014/main" id="{09628570-9DD1-45D1-AAC4-B7D788345277}"/>
              </a:ext>
            </a:extLst>
          </p:cNvPr>
          <p:cNvCxnSpPr>
            <a:cxnSpLocks/>
          </p:cNvCxnSpPr>
          <p:nvPr>
            <p:custDataLst>
              <p:tags r:id="rId1"/>
            </p:custDataLst>
          </p:nvPr>
        </p:nvCxnSpPr>
        <p:spPr>
          <a:xfrm>
            <a:off x="6576785" y="2206171"/>
            <a:ext cx="0" cy="3091543"/>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pic>
        <p:nvPicPr>
          <p:cNvPr id="28" name="PA_图片 17" descr="图片包含 事情&#10;&#10;已生成高可信度的说明">
            <a:extLst>
              <a:ext uri="{FF2B5EF4-FFF2-40B4-BE49-F238E27FC236}">
                <a16:creationId xmlns:a16="http://schemas.microsoft.com/office/drawing/2014/main" id="{7719B5BC-CACF-4636-9E3B-19523869EB4A}"/>
              </a:ext>
            </a:extLst>
          </p:cNvPr>
          <p:cNvPicPr>
            <a:picLocks noChangeAspect="1"/>
          </p:cNvPicPr>
          <p:nvPr>
            <p:custDataLst>
              <p:tags r:id="rId2"/>
            </p:custDataLst>
          </p:nvPr>
        </p:nvPicPr>
        <p:blipFill rotWithShape="1">
          <a:blip r:embed="rId11" cstate="hqprint">
            <a:extLst>
              <a:ext uri="{28A0092B-C50C-407E-A947-70E740481C1C}">
                <a14:useLocalDpi xmlns:a14="http://schemas.microsoft.com/office/drawing/2010/main" val="0"/>
              </a:ext>
            </a:extLst>
          </a:blip>
          <a:srcRect l="23169" t="5947" r="67104" b="82864"/>
          <a:stretch/>
        </p:blipFill>
        <p:spPr>
          <a:xfrm>
            <a:off x="7102615" y="3523133"/>
            <a:ext cx="228600" cy="228600"/>
          </a:xfrm>
          <a:prstGeom prst="rect">
            <a:avLst/>
          </a:prstGeom>
        </p:spPr>
      </p:pic>
      <p:pic>
        <p:nvPicPr>
          <p:cNvPr id="29" name="图片 28" descr="图片包含 事情&#10;&#10;已生成高可信度的说明">
            <a:extLst>
              <a:ext uri="{FF2B5EF4-FFF2-40B4-BE49-F238E27FC236}">
                <a16:creationId xmlns:a16="http://schemas.microsoft.com/office/drawing/2014/main" id="{C209F3D4-D890-4BF6-8CFC-0CBAF73FA2B5}"/>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61883" t="26365" r="24111" b="57802"/>
          <a:stretch/>
        </p:blipFill>
        <p:spPr>
          <a:xfrm>
            <a:off x="7098604" y="4288762"/>
            <a:ext cx="232611" cy="228600"/>
          </a:xfrm>
          <a:prstGeom prst="rect">
            <a:avLst/>
          </a:prstGeom>
        </p:spPr>
      </p:pic>
      <p:sp>
        <p:nvSpPr>
          <p:cNvPr id="30" name="TextBox 12">
            <a:extLst>
              <a:ext uri="{FF2B5EF4-FFF2-40B4-BE49-F238E27FC236}">
                <a16:creationId xmlns:a16="http://schemas.microsoft.com/office/drawing/2014/main" id="{090AB55C-D242-4F00-B663-FE9F756B1F84}"/>
              </a:ext>
            </a:extLst>
          </p:cNvPr>
          <p:cNvSpPr txBox="1"/>
          <p:nvPr/>
        </p:nvSpPr>
        <p:spPr>
          <a:xfrm>
            <a:off x="7465545" y="3416855"/>
            <a:ext cx="3504757" cy="600164"/>
          </a:xfrm>
          <a:prstGeom prst="rect">
            <a:avLst/>
          </a:prstGeom>
          <a:noFill/>
        </p:spPr>
        <p:txBody>
          <a:bodyPr wrap="square" rtlCol="0">
            <a:spAutoFit/>
          </a:bodyPr>
          <a:lstStyle/>
          <a:p>
            <a:pP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31" name="TextBox 12">
            <a:extLst>
              <a:ext uri="{FF2B5EF4-FFF2-40B4-BE49-F238E27FC236}">
                <a16:creationId xmlns:a16="http://schemas.microsoft.com/office/drawing/2014/main" id="{A24CE68D-206B-4D26-95F5-F0DFB0BBCF19}"/>
              </a:ext>
            </a:extLst>
          </p:cNvPr>
          <p:cNvSpPr txBox="1"/>
          <p:nvPr/>
        </p:nvSpPr>
        <p:spPr>
          <a:xfrm>
            <a:off x="7465545" y="4217280"/>
            <a:ext cx="3504757" cy="600164"/>
          </a:xfrm>
          <a:prstGeom prst="rect">
            <a:avLst/>
          </a:prstGeom>
          <a:noFill/>
        </p:spPr>
        <p:txBody>
          <a:bodyPr wrap="square" rtlCol="0">
            <a:spAutoFit/>
          </a:bodyPr>
          <a:lstStyle/>
          <a:p>
            <a:pPr>
              <a:lnSpc>
                <a:spcPct val="150000"/>
              </a:lnSpc>
            </a:pPr>
            <a:r>
              <a:rPr lang="zh-CN" altLang="en-US" sz="1100" dirty="0">
                <a:solidFill>
                  <a:schemeClr val="tx1">
                    <a:lumMod val="65000"/>
                    <a:lumOff val="35000"/>
                  </a:schemeClr>
                </a:solidFill>
                <a:cs typeface="+mn-ea"/>
                <a:sym typeface="+mn-lt"/>
              </a:rPr>
              <a:t>点击此处添加文字描述，文字颜色、大小、字体可根据需求进行更改。</a:t>
            </a:r>
          </a:p>
        </p:txBody>
      </p:sp>
      <p:sp>
        <p:nvSpPr>
          <p:cNvPr id="32" name="MH_SubTitle_1">
            <a:extLst>
              <a:ext uri="{FF2B5EF4-FFF2-40B4-BE49-F238E27FC236}">
                <a16:creationId xmlns:a16="http://schemas.microsoft.com/office/drawing/2014/main" id="{95A65DB7-863A-428F-96FF-CD7FBB79F65E}"/>
              </a:ext>
            </a:extLst>
          </p:cNvPr>
          <p:cNvSpPr txBox="1">
            <a:spLocks noChangeArrowheads="1"/>
          </p:cNvSpPr>
          <p:nvPr>
            <p:custDataLst>
              <p:tags r:id="rId3"/>
            </p:custDataLst>
          </p:nvPr>
        </p:nvSpPr>
        <p:spPr bwMode="auto">
          <a:xfrm>
            <a:off x="7053825" y="2723088"/>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000" b="1" dirty="0">
                <a:solidFill>
                  <a:srgbClr val="96E5F2"/>
                </a:solidFill>
                <a:latin typeface="隶书" panose="02010509060101010101" pitchFamily="49" charset="-122"/>
                <a:ea typeface="隶书" panose="02010509060101010101" pitchFamily="49" charset="-122"/>
              </a:rPr>
              <a:t>点击添加标题</a:t>
            </a:r>
          </a:p>
        </p:txBody>
      </p:sp>
      <p:cxnSp>
        <p:nvCxnSpPr>
          <p:cNvPr id="33" name="直接连接符 32">
            <a:extLst>
              <a:ext uri="{FF2B5EF4-FFF2-40B4-BE49-F238E27FC236}">
                <a16:creationId xmlns:a16="http://schemas.microsoft.com/office/drawing/2014/main" id="{3EDBEAA0-97C3-4478-95D7-8DD2965D92ED}"/>
              </a:ext>
            </a:extLst>
          </p:cNvPr>
          <p:cNvCxnSpPr>
            <a:cxnSpLocks/>
          </p:cNvCxnSpPr>
          <p:nvPr/>
        </p:nvCxnSpPr>
        <p:spPr>
          <a:xfrm>
            <a:off x="7150537" y="3262735"/>
            <a:ext cx="1063871" cy="0"/>
          </a:xfrm>
          <a:prstGeom prst="line">
            <a:avLst/>
          </a:prstGeom>
          <a:ln w="1270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38" name="组合 37">
            <a:extLst>
              <a:ext uri="{FF2B5EF4-FFF2-40B4-BE49-F238E27FC236}">
                <a16:creationId xmlns:a16="http://schemas.microsoft.com/office/drawing/2014/main" id="{CE5362E4-F171-4BCC-A8EE-AC339ACA49CF}"/>
              </a:ext>
            </a:extLst>
          </p:cNvPr>
          <p:cNvGrpSpPr/>
          <p:nvPr/>
        </p:nvGrpSpPr>
        <p:grpSpPr>
          <a:xfrm>
            <a:off x="4090130" y="5329299"/>
            <a:ext cx="928158" cy="266613"/>
            <a:chOff x="4090130" y="5519799"/>
            <a:chExt cx="928158" cy="266613"/>
          </a:xfrm>
        </p:grpSpPr>
        <p:pic>
          <p:nvPicPr>
            <p:cNvPr id="26" name="图片 25" descr="图片包含 事情&#10;&#10;已生成高可信度的说明">
              <a:extLst>
                <a:ext uri="{FF2B5EF4-FFF2-40B4-BE49-F238E27FC236}">
                  <a16:creationId xmlns:a16="http://schemas.microsoft.com/office/drawing/2014/main" id="{C0EA246B-CA66-48B3-B8E7-9C5F6B0E7D15}"/>
                </a:ext>
              </a:extLst>
            </p:cNvPr>
            <p:cNvPicPr>
              <a:picLocks noChangeAspect="1"/>
            </p:cNvPicPr>
            <p:nvPr/>
          </p:nvPicPr>
          <p:blipFill rotWithShape="1">
            <a:blip r:embed="rId12" cstate="hqprint">
              <a:extLst>
                <a:ext uri="{28A0092B-C50C-407E-A947-70E740481C1C}">
                  <a14:useLocalDpi xmlns:a14="http://schemas.microsoft.com/office/drawing/2010/main" val="0"/>
                </a:ext>
              </a:extLst>
            </a:blip>
            <a:srcRect l="61883" t="26365" r="24111" b="57802"/>
            <a:stretch/>
          </p:blipFill>
          <p:spPr>
            <a:xfrm>
              <a:off x="4090130" y="5538806"/>
              <a:ext cx="232611" cy="228600"/>
            </a:xfrm>
            <a:prstGeom prst="rect">
              <a:avLst/>
            </a:prstGeom>
          </p:spPr>
        </p:pic>
        <p:sp>
          <p:nvSpPr>
            <p:cNvPr id="35" name="MH_SubTitle_1">
              <a:extLst>
                <a:ext uri="{FF2B5EF4-FFF2-40B4-BE49-F238E27FC236}">
                  <a16:creationId xmlns:a16="http://schemas.microsoft.com/office/drawing/2014/main" id="{0DD09259-46DD-4DAC-B6BD-83D0D29386C3}"/>
                </a:ext>
              </a:extLst>
            </p:cNvPr>
            <p:cNvSpPr txBox="1">
              <a:spLocks noChangeArrowheads="1"/>
            </p:cNvSpPr>
            <p:nvPr>
              <p:custDataLst>
                <p:tags r:id="rId7"/>
              </p:custDataLst>
            </p:nvPr>
          </p:nvSpPr>
          <p:spPr bwMode="auto">
            <a:xfrm>
              <a:off x="4309343" y="5519799"/>
              <a:ext cx="708945" cy="2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1400" b="1" dirty="0">
                  <a:solidFill>
                    <a:schemeClr val="tx1">
                      <a:lumMod val="65000"/>
                      <a:lumOff val="35000"/>
                    </a:schemeClr>
                  </a:solidFill>
                  <a:latin typeface="隶书" panose="02010509060101010101" pitchFamily="49" charset="-122"/>
                  <a:ea typeface="隶书" panose="02010509060101010101" pitchFamily="49" charset="-122"/>
                </a:rPr>
                <a:t>类别</a:t>
              </a:r>
              <a:r>
                <a:rPr lang="en-US" altLang="zh-CN" sz="1400" b="1" dirty="0">
                  <a:solidFill>
                    <a:schemeClr val="tx1">
                      <a:lumMod val="65000"/>
                      <a:lumOff val="35000"/>
                    </a:schemeClr>
                  </a:solidFill>
                  <a:latin typeface="隶书" panose="02010509060101010101" pitchFamily="49" charset="-122"/>
                  <a:ea typeface="隶书" panose="02010509060101010101" pitchFamily="49" charset="-122"/>
                </a:rPr>
                <a:t>2</a:t>
              </a:r>
              <a:endParaRPr lang="zh-CN" altLang="en-US" sz="1400" b="1" dirty="0">
                <a:solidFill>
                  <a:schemeClr val="tx1">
                    <a:lumMod val="65000"/>
                    <a:lumOff val="35000"/>
                  </a:schemeClr>
                </a:solidFill>
                <a:latin typeface="隶书" panose="02010509060101010101" pitchFamily="49" charset="-122"/>
                <a:ea typeface="隶书" panose="02010509060101010101" pitchFamily="49" charset="-122"/>
              </a:endParaRPr>
            </a:p>
          </p:txBody>
        </p:sp>
      </p:grpSp>
      <p:grpSp>
        <p:nvGrpSpPr>
          <p:cNvPr id="37" name="组合 36">
            <a:extLst>
              <a:ext uri="{FF2B5EF4-FFF2-40B4-BE49-F238E27FC236}">
                <a16:creationId xmlns:a16="http://schemas.microsoft.com/office/drawing/2014/main" id="{CAC57998-D08E-4B78-8F12-E51131A86BF2}"/>
              </a:ext>
            </a:extLst>
          </p:cNvPr>
          <p:cNvGrpSpPr/>
          <p:nvPr/>
        </p:nvGrpSpPr>
        <p:grpSpPr>
          <a:xfrm>
            <a:off x="2777359" y="5340686"/>
            <a:ext cx="914830" cy="266613"/>
            <a:chOff x="2777359" y="5531186"/>
            <a:chExt cx="914830" cy="266613"/>
          </a:xfrm>
        </p:grpSpPr>
        <p:pic>
          <p:nvPicPr>
            <p:cNvPr id="25" name="PA_图片 17" descr="图片包含 事情&#10;&#10;已生成高可信度的说明">
              <a:extLst>
                <a:ext uri="{FF2B5EF4-FFF2-40B4-BE49-F238E27FC236}">
                  <a16:creationId xmlns:a16="http://schemas.microsoft.com/office/drawing/2014/main" id="{2F594BF4-6109-457A-A454-249F1E3B6892}"/>
                </a:ext>
              </a:extLst>
            </p:cNvPr>
            <p:cNvPicPr>
              <a:picLocks noChangeAspect="1"/>
            </p:cNvPicPr>
            <p:nvPr>
              <p:custDataLst>
                <p:tags r:id="rId5"/>
              </p:custDataLst>
            </p:nvPr>
          </p:nvPicPr>
          <p:blipFill rotWithShape="1">
            <a:blip r:embed="rId11" cstate="hqprint">
              <a:extLst>
                <a:ext uri="{28A0092B-C50C-407E-A947-70E740481C1C}">
                  <a14:useLocalDpi xmlns:a14="http://schemas.microsoft.com/office/drawing/2010/main" val="0"/>
                </a:ext>
              </a:extLst>
            </a:blip>
            <a:srcRect l="23169" t="5947" r="67104" b="82864"/>
            <a:stretch/>
          </p:blipFill>
          <p:spPr>
            <a:xfrm>
              <a:off x="2777359" y="5538806"/>
              <a:ext cx="228600" cy="228600"/>
            </a:xfrm>
            <a:prstGeom prst="rect">
              <a:avLst/>
            </a:prstGeom>
          </p:spPr>
        </p:pic>
        <p:sp>
          <p:nvSpPr>
            <p:cNvPr id="36" name="MH_SubTitle_1">
              <a:extLst>
                <a:ext uri="{FF2B5EF4-FFF2-40B4-BE49-F238E27FC236}">
                  <a16:creationId xmlns:a16="http://schemas.microsoft.com/office/drawing/2014/main" id="{93CF7523-B1A5-4AB6-B469-1ED5A775C7B4}"/>
                </a:ext>
              </a:extLst>
            </p:cNvPr>
            <p:cNvSpPr txBox="1">
              <a:spLocks noChangeArrowheads="1"/>
            </p:cNvSpPr>
            <p:nvPr>
              <p:custDataLst>
                <p:tags r:id="rId6"/>
              </p:custDataLst>
            </p:nvPr>
          </p:nvSpPr>
          <p:spPr bwMode="auto">
            <a:xfrm>
              <a:off x="2983244" y="5531186"/>
              <a:ext cx="708945" cy="26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1400" b="1" dirty="0">
                  <a:solidFill>
                    <a:schemeClr val="tx1">
                      <a:lumMod val="65000"/>
                      <a:lumOff val="35000"/>
                    </a:schemeClr>
                  </a:solidFill>
                  <a:latin typeface="隶书" panose="02010509060101010101" pitchFamily="49" charset="-122"/>
                  <a:ea typeface="隶书" panose="02010509060101010101" pitchFamily="49" charset="-122"/>
                </a:rPr>
                <a:t>类别</a:t>
              </a:r>
              <a:r>
                <a:rPr lang="en-US" altLang="zh-CN" sz="1400" b="1" dirty="0">
                  <a:solidFill>
                    <a:schemeClr val="tx1">
                      <a:lumMod val="65000"/>
                      <a:lumOff val="35000"/>
                    </a:schemeClr>
                  </a:solidFill>
                  <a:latin typeface="隶书" panose="02010509060101010101" pitchFamily="49" charset="-122"/>
                  <a:ea typeface="隶书" panose="02010509060101010101" pitchFamily="49" charset="-122"/>
                </a:rPr>
                <a:t>1</a:t>
              </a:r>
              <a:endParaRPr lang="zh-CN" altLang="en-US" sz="1400" b="1" dirty="0">
                <a:solidFill>
                  <a:schemeClr val="tx1">
                    <a:lumMod val="65000"/>
                    <a:lumOff val="35000"/>
                  </a:schemeClr>
                </a:solidFill>
                <a:latin typeface="隶书" panose="02010509060101010101" pitchFamily="49" charset="-122"/>
                <a:ea typeface="隶书" panose="02010509060101010101" pitchFamily="49" charset="-122"/>
              </a:endParaRPr>
            </a:p>
          </p:txBody>
        </p:sp>
      </p:grpSp>
      <p:grpSp>
        <p:nvGrpSpPr>
          <p:cNvPr id="16" name="组合 15">
            <a:extLst>
              <a:ext uri="{FF2B5EF4-FFF2-40B4-BE49-F238E27FC236}">
                <a16:creationId xmlns:a16="http://schemas.microsoft.com/office/drawing/2014/main" id="{F9A5ACAC-4C2B-438B-8814-D7B58214DF51}"/>
              </a:ext>
            </a:extLst>
          </p:cNvPr>
          <p:cNvGrpSpPr/>
          <p:nvPr/>
        </p:nvGrpSpPr>
        <p:grpSpPr>
          <a:xfrm>
            <a:off x="688164" y="588755"/>
            <a:ext cx="2764880" cy="619760"/>
            <a:chOff x="688164" y="588755"/>
            <a:chExt cx="2764880" cy="619760"/>
          </a:xfrm>
        </p:grpSpPr>
        <p:sp>
          <p:nvSpPr>
            <p:cNvPr id="17" name="MH_SubTitle_1">
              <a:extLst>
                <a:ext uri="{FF2B5EF4-FFF2-40B4-BE49-F238E27FC236}">
                  <a16:creationId xmlns:a16="http://schemas.microsoft.com/office/drawing/2014/main" id="{D754452F-E01C-4717-B07C-9907AA8BFB0B}"/>
                </a:ext>
              </a:extLst>
            </p:cNvPr>
            <p:cNvSpPr txBox="1">
              <a:spLocks noChangeArrowheads="1"/>
            </p:cNvSpPr>
            <p:nvPr>
              <p:custDataLst>
                <p:tags r:id="rId4"/>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18" name="图片 17" descr="太阳">
              <a:extLst>
                <a:ext uri="{FF2B5EF4-FFF2-40B4-BE49-F238E27FC236}">
                  <a16:creationId xmlns:a16="http://schemas.microsoft.com/office/drawing/2014/main" id="{1731BDD3-EFAC-4588-B7D4-12FFDACF3E0F}"/>
                </a:ext>
              </a:extLst>
            </p:cNvPr>
            <p:cNvPicPr>
              <a:picLocks noChangeAspect="1"/>
            </p:cNvPicPr>
            <p:nvPr/>
          </p:nvPicPr>
          <p:blipFill>
            <a:blip r:embed="rId13"/>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3942813491"/>
      </p:ext>
    </p:extLst>
  </p:cSld>
  <p:clrMapOvr>
    <a:masterClrMapping/>
  </p:clrMapOvr>
  <mc:AlternateContent xmlns:mc="http://schemas.openxmlformats.org/markup-compatibility/2006" xmlns:p14="http://schemas.microsoft.com/office/powerpoint/2010/main">
    <mc:Choice Requires="p14">
      <p:transition spd="slow" p14:dur="1500" advTm="5500">
        <p:random/>
      </p:transition>
    </mc:Choice>
    <mc:Fallback xmlns="">
      <p:transition spd="slow" advTm="5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7" dur="1000"/>
                                        <p:tgtEl>
                                          <p:spTgt spid="8">
                                            <p:graphicEl>
                                              <a:chart seriesIdx="-3" categoryIdx="-3" bldStep="gridLegend"/>
                                            </p:graphicEl>
                                          </p:spTgt>
                                        </p:tgtEl>
                                      </p:cBhvr>
                                    </p:animEffect>
                                    <p:anim calcmode="lin" valueType="num">
                                      <p:cBhvr>
                                        <p:cTn id="8" dur="1000" fill="hold"/>
                                        <p:tgtEl>
                                          <p:spTgt spid="8">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8">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wipe(down)">
                                      <p:cBhvr>
                                        <p:cTn id="13" dur="500"/>
                                        <p:tgtEl>
                                          <p:spTgt spid="8">
                                            <p:graphicEl>
                                              <a:chart seriesIdx="0" categoryIdx="-4" bldStep="series"/>
                                            </p:graphicEl>
                                          </p:spTgt>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graphicEl>
                                              <a:chart seriesIdx="1" categoryIdx="-4" bldStep="series"/>
                                            </p:graphicEl>
                                          </p:spTgt>
                                        </p:tgtEl>
                                        <p:attrNameLst>
                                          <p:attrName>style.visibility</p:attrName>
                                        </p:attrNameLst>
                                      </p:cBhvr>
                                      <p:to>
                                        <p:strVal val="visible"/>
                                      </p:to>
                                    </p:set>
                                    <p:animEffect transition="in" filter="wipe(down)">
                                      <p:cBhvr>
                                        <p:cTn id="17" dur="500"/>
                                        <p:tgtEl>
                                          <p:spTgt spid="8">
                                            <p:graphicEl>
                                              <a:chart seriesIdx="1" categoryIdx="-4" bldStep="series"/>
                                            </p:graphicEl>
                                          </p:spTgt>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8">
                                            <p:graphicEl>
                                              <a:chart seriesIdx="2" categoryIdx="-4" bldStep="series"/>
                                            </p:graphicEl>
                                          </p:spTgt>
                                        </p:tgtEl>
                                        <p:attrNameLst>
                                          <p:attrName>style.visibility</p:attrName>
                                        </p:attrNameLst>
                                      </p:cBhvr>
                                      <p:to>
                                        <p:strVal val="visible"/>
                                      </p:to>
                                    </p:set>
                                    <p:animEffect transition="in" filter="wipe(down)">
                                      <p:cBhvr>
                                        <p:cTn id="21" dur="500"/>
                                        <p:tgtEl>
                                          <p:spTgt spid="8">
                                            <p:graphicEl>
                                              <a:chart seriesIdx="2" categoryIdx="-4" bldStep="series"/>
                                            </p:graphicEl>
                                          </p:spTgt>
                                        </p:tgtEl>
                                      </p:cBhvr>
                                    </p:animEffect>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ppt_x"/>
                                          </p:val>
                                        </p:tav>
                                        <p:tav tm="100000">
                                          <p:val>
                                            <p:strVal val="#ppt_x"/>
                                          </p:val>
                                        </p:tav>
                                      </p:tavLst>
                                    </p:anim>
                                    <p:anim calcmode="lin" valueType="num">
                                      <p:cBhvr additive="base">
                                        <p:cTn id="30" dur="500" fill="hold"/>
                                        <p:tgtEl>
                                          <p:spTgt spid="38"/>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49" presetClass="entr" presetSubtype="0" decel="10000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 calcmode="lin" valueType="num">
                                      <p:cBhvr>
                                        <p:cTn id="36" dur="500" fill="hold"/>
                                        <p:tgtEl>
                                          <p:spTgt spid="10"/>
                                        </p:tgtEl>
                                        <p:attrNameLst>
                                          <p:attrName>style.rotation</p:attrName>
                                        </p:attrNameLst>
                                      </p:cBhvr>
                                      <p:tavLst>
                                        <p:tav tm="0">
                                          <p:val>
                                            <p:fltVal val="360"/>
                                          </p:val>
                                        </p:tav>
                                        <p:tav tm="100000">
                                          <p:val>
                                            <p:fltVal val="0"/>
                                          </p:val>
                                        </p:tav>
                                      </p:tavLst>
                                    </p:anim>
                                    <p:animEffect transition="in" filter="fade">
                                      <p:cBhvr>
                                        <p:cTn id="37" dur="500"/>
                                        <p:tgtEl>
                                          <p:spTgt spid="10"/>
                                        </p:tgtEl>
                                      </p:cBhvr>
                                    </p:animEffect>
                                  </p:childTnLst>
                                </p:cTn>
                              </p:par>
                            </p:childTnLst>
                          </p:cTn>
                        </p:par>
                        <p:par>
                          <p:cTn id="38" fill="hold">
                            <p:stCondLst>
                              <p:cond delay="3500"/>
                            </p:stCondLst>
                            <p:childTnLst>
                              <p:par>
                                <p:cTn id="39" presetID="1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p:tgtEl>
                                          <p:spTgt spid="32"/>
                                        </p:tgtEl>
                                        <p:attrNameLst>
                                          <p:attrName>ppt_x</p:attrName>
                                        </p:attrNameLst>
                                      </p:cBhvr>
                                      <p:tavLst>
                                        <p:tav tm="0">
                                          <p:val>
                                            <p:strVal val="#ppt_x-#ppt_w*1.125000"/>
                                          </p:val>
                                        </p:tav>
                                        <p:tav tm="100000">
                                          <p:val>
                                            <p:strVal val="#ppt_x"/>
                                          </p:val>
                                        </p:tav>
                                      </p:tavLst>
                                    </p:anim>
                                    <p:animEffect transition="in" filter="wipe(right)">
                                      <p:cBhvr>
                                        <p:cTn id="42" dur="500"/>
                                        <p:tgtEl>
                                          <p:spTgt spid="32"/>
                                        </p:tgtEl>
                                      </p:cBhvr>
                                    </p:animEffect>
                                  </p:childTnLst>
                                </p:cTn>
                              </p:par>
                            </p:childTnLst>
                          </p:cTn>
                        </p:par>
                        <p:par>
                          <p:cTn id="43" fill="hold">
                            <p:stCondLst>
                              <p:cond delay="4000"/>
                            </p:stCondLst>
                            <p:childTnLst>
                              <p:par>
                                <p:cTn id="44" presetID="49" presetClass="entr" presetSubtype="0" decel="100000"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 calcmode="lin" valueType="num">
                                      <p:cBhvr>
                                        <p:cTn id="48" dur="500" fill="hold"/>
                                        <p:tgtEl>
                                          <p:spTgt spid="33"/>
                                        </p:tgtEl>
                                        <p:attrNameLst>
                                          <p:attrName>style.rotation</p:attrName>
                                        </p:attrNameLst>
                                      </p:cBhvr>
                                      <p:tavLst>
                                        <p:tav tm="0">
                                          <p:val>
                                            <p:fltVal val="360"/>
                                          </p:val>
                                        </p:tav>
                                        <p:tav tm="100000">
                                          <p:val>
                                            <p:fltVal val="0"/>
                                          </p:val>
                                        </p:tav>
                                      </p:tavLst>
                                    </p:anim>
                                    <p:animEffect transition="in" filter="fade">
                                      <p:cBhvr>
                                        <p:cTn id="49" dur="500"/>
                                        <p:tgtEl>
                                          <p:spTgt spid="33"/>
                                        </p:tgtEl>
                                      </p:cBhvr>
                                    </p:animEffect>
                                  </p:childTnLst>
                                </p:cTn>
                              </p:par>
                            </p:childTnLst>
                          </p:cTn>
                        </p:par>
                        <p:par>
                          <p:cTn id="50" fill="hold">
                            <p:stCondLst>
                              <p:cond delay="4500"/>
                            </p:stCondLst>
                            <p:childTnLst>
                              <p:par>
                                <p:cTn id="51" presetID="37" presetClass="entr" presetSubtype="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anim calcmode="lin" valueType="num">
                                      <p:cBhvr>
                                        <p:cTn id="54" dur="500" fill="hold"/>
                                        <p:tgtEl>
                                          <p:spTgt spid="28"/>
                                        </p:tgtEl>
                                        <p:attrNameLst>
                                          <p:attrName>ppt_x</p:attrName>
                                        </p:attrNameLst>
                                      </p:cBhvr>
                                      <p:tavLst>
                                        <p:tav tm="0">
                                          <p:val>
                                            <p:strVal val="#ppt_x"/>
                                          </p:val>
                                        </p:tav>
                                        <p:tav tm="100000">
                                          <p:val>
                                            <p:strVal val="#ppt_x"/>
                                          </p:val>
                                        </p:tav>
                                      </p:tavLst>
                                    </p:anim>
                                    <p:anim calcmode="lin" valueType="num">
                                      <p:cBhvr>
                                        <p:cTn id="55" dur="450" decel="100000" fill="hold"/>
                                        <p:tgtEl>
                                          <p:spTgt spid="28"/>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anim calcmode="lin" valueType="num">
                                      <p:cBhvr>
                                        <p:cTn id="60" dur="500" fill="hold"/>
                                        <p:tgtEl>
                                          <p:spTgt spid="29"/>
                                        </p:tgtEl>
                                        <p:attrNameLst>
                                          <p:attrName>ppt_x</p:attrName>
                                        </p:attrNameLst>
                                      </p:cBhvr>
                                      <p:tavLst>
                                        <p:tav tm="0">
                                          <p:val>
                                            <p:strVal val="#ppt_x"/>
                                          </p:val>
                                        </p:tav>
                                        <p:tav tm="100000">
                                          <p:val>
                                            <p:strVal val="#ppt_x"/>
                                          </p:val>
                                        </p:tav>
                                      </p:tavLst>
                                    </p:anim>
                                    <p:anim calcmode="lin" valueType="num">
                                      <p:cBhvr>
                                        <p:cTn id="61" dur="450" decel="100000" fill="hold"/>
                                        <p:tgtEl>
                                          <p:spTgt spid="29"/>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63" fill="hold">
                            <p:stCondLst>
                              <p:cond delay="5000"/>
                            </p:stCondLst>
                            <p:childTnLst>
                              <p:par>
                                <p:cTn id="64" presetID="2" presetClass="entr" presetSubtype="2"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1+#ppt_w/2"/>
                                          </p:val>
                                        </p:tav>
                                        <p:tav tm="100000">
                                          <p:val>
                                            <p:strVal val="#ppt_x"/>
                                          </p:val>
                                        </p:tav>
                                      </p:tavLst>
                                    </p:anim>
                                    <p:anim calcmode="lin" valueType="num">
                                      <p:cBhvr additive="base">
                                        <p:cTn id="67" dur="500" fill="hold"/>
                                        <p:tgtEl>
                                          <p:spTgt spid="30"/>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fill="hold"/>
                                        <p:tgtEl>
                                          <p:spTgt spid="31"/>
                                        </p:tgtEl>
                                        <p:attrNameLst>
                                          <p:attrName>ppt_x</p:attrName>
                                        </p:attrNameLst>
                                      </p:cBhvr>
                                      <p:tavLst>
                                        <p:tav tm="0">
                                          <p:val>
                                            <p:strVal val="1+#ppt_w/2"/>
                                          </p:val>
                                        </p:tav>
                                        <p:tav tm="100000">
                                          <p:val>
                                            <p:strVal val="#ppt_x"/>
                                          </p:val>
                                        </p:tav>
                                      </p:tavLst>
                                    </p:anim>
                                    <p:anim calcmode="lin" valueType="num">
                                      <p:cBhvr additive="base">
                                        <p:cTn id="71"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Chart bld="series"/>
        </p:bldSub>
      </p:bldGraphic>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1200" y="5063502"/>
            <a:ext cx="10900229" cy="13663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39"/>
          <p:cNvSpPr>
            <a:spLocks noChangeArrowheads="1"/>
          </p:cNvSpPr>
          <p:nvPr/>
        </p:nvSpPr>
        <p:spPr bwMode="auto">
          <a:xfrm>
            <a:off x="1689561" y="5063502"/>
            <a:ext cx="8943506"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单击此处添加段落文本单击此处添加段落文本单击此处添加段落文本单击此处添加段落文本单击此处添加段落文本单击此处添加段落文本单击此处添加段落文本 </a:t>
            </a:r>
          </a:p>
        </p:txBody>
      </p:sp>
      <p:grpSp>
        <p:nvGrpSpPr>
          <p:cNvPr id="2" name="组合 1"/>
          <p:cNvGrpSpPr/>
          <p:nvPr/>
        </p:nvGrpSpPr>
        <p:grpSpPr>
          <a:xfrm>
            <a:off x="1240010" y="1863901"/>
            <a:ext cx="2548863" cy="2786913"/>
            <a:chOff x="1240010" y="1863901"/>
            <a:chExt cx="2548863" cy="2786913"/>
          </a:xfrm>
        </p:grpSpPr>
        <p:grpSp>
          <p:nvGrpSpPr>
            <p:cNvPr id="14" name="组合 13"/>
            <p:cNvGrpSpPr/>
            <p:nvPr/>
          </p:nvGrpSpPr>
          <p:grpSpPr>
            <a:xfrm>
              <a:off x="1478848" y="1863901"/>
              <a:ext cx="1896269" cy="1751785"/>
              <a:chOff x="1314461" y="2203701"/>
              <a:chExt cx="2175498" cy="2009738"/>
            </a:xfrm>
          </p:grpSpPr>
          <p:sp>
            <p:nvSpPr>
              <p:cNvPr id="6" name="矩形 39"/>
              <p:cNvSpPr>
                <a:spLocks noChangeArrowheads="1"/>
              </p:cNvSpPr>
              <p:nvPr/>
            </p:nvSpPr>
            <p:spPr bwMode="auto">
              <a:xfrm>
                <a:off x="1314461" y="3392488"/>
                <a:ext cx="2175498" cy="82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3200" b="1" dirty="0">
                    <a:latin typeface="隶书" panose="02010509060101010101" pitchFamily="49" charset="-122"/>
                    <a:ea typeface="隶书" panose="02010509060101010101" pitchFamily="49" charset="-122"/>
                    <a:cs typeface="宋体" panose="02010600030101010101" pitchFamily="2" charset="-122"/>
                  </a:rPr>
                  <a:t>添加标题</a:t>
                </a:r>
              </a:p>
            </p:txBody>
          </p:sp>
          <p:sp>
            <p:nvSpPr>
              <p:cNvPr id="7" name="矩形 39"/>
              <p:cNvSpPr>
                <a:spLocks noChangeArrowheads="1"/>
              </p:cNvSpPr>
              <p:nvPr/>
            </p:nvSpPr>
            <p:spPr bwMode="auto">
              <a:xfrm>
                <a:off x="1699266" y="2203701"/>
                <a:ext cx="1405887" cy="1446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6000" b="1" dirty="0">
                    <a:latin typeface="隶书" panose="02010509060101010101" pitchFamily="49" charset="-122"/>
                    <a:ea typeface="隶书" panose="02010509060101010101" pitchFamily="49" charset="-122"/>
                    <a:cs typeface="宋体" panose="02010600030101010101" pitchFamily="2" charset="-122"/>
                  </a:rPr>
                  <a:t>01</a:t>
                </a:r>
                <a:endParaRPr lang="zh-CN" altLang="en-US" sz="60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9" name="图片 18"/>
            <p:cNvPicPr>
              <a:picLocks noChangeAspect="1"/>
            </p:cNvPicPr>
            <p:nvPr/>
          </p:nvPicPr>
          <p:blipFill rotWithShape="1">
            <a:blip r:embed="rId4">
              <a:extLst>
                <a:ext uri="{28A0092B-C50C-407E-A947-70E740481C1C}">
                  <a14:useLocalDpi xmlns:a14="http://schemas.microsoft.com/office/drawing/2010/main" val="0"/>
                </a:ext>
              </a:extLst>
            </a:blip>
            <a:srcRect t="75003" b="5052"/>
            <a:stretch/>
          </p:blipFill>
          <p:spPr>
            <a:xfrm>
              <a:off x="1240010" y="3603679"/>
              <a:ext cx="2548863" cy="1047135"/>
            </a:xfrm>
            <a:prstGeom prst="rect">
              <a:avLst/>
            </a:prstGeom>
          </p:spPr>
        </p:pic>
      </p:grpSp>
      <p:grpSp>
        <p:nvGrpSpPr>
          <p:cNvPr id="3" name="组合 2"/>
          <p:cNvGrpSpPr/>
          <p:nvPr/>
        </p:nvGrpSpPr>
        <p:grpSpPr>
          <a:xfrm>
            <a:off x="4821568" y="1863901"/>
            <a:ext cx="2548863" cy="2706675"/>
            <a:chOff x="4821568" y="1863901"/>
            <a:chExt cx="2548863" cy="2706675"/>
          </a:xfrm>
        </p:grpSpPr>
        <p:grpSp>
          <p:nvGrpSpPr>
            <p:cNvPr id="15" name="组合 14"/>
            <p:cNvGrpSpPr/>
            <p:nvPr/>
          </p:nvGrpSpPr>
          <p:grpSpPr>
            <a:xfrm>
              <a:off x="5203120" y="1863901"/>
              <a:ext cx="1896269" cy="1751785"/>
              <a:chOff x="5101602" y="2094629"/>
              <a:chExt cx="2175498" cy="2009738"/>
            </a:xfrm>
          </p:grpSpPr>
          <p:sp>
            <p:nvSpPr>
              <p:cNvPr id="9" name="矩形 39"/>
              <p:cNvSpPr>
                <a:spLocks noChangeArrowheads="1"/>
              </p:cNvSpPr>
              <p:nvPr/>
            </p:nvSpPr>
            <p:spPr bwMode="auto">
              <a:xfrm>
                <a:off x="5101602" y="3283416"/>
                <a:ext cx="2175498" cy="82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3200" b="1" dirty="0">
                    <a:latin typeface="隶书" panose="02010509060101010101" pitchFamily="49" charset="-122"/>
                    <a:ea typeface="隶书" panose="02010509060101010101" pitchFamily="49" charset="-122"/>
                    <a:cs typeface="宋体" panose="02010600030101010101" pitchFamily="2" charset="-122"/>
                  </a:rPr>
                  <a:t>添加标题</a:t>
                </a:r>
              </a:p>
            </p:txBody>
          </p:sp>
          <p:sp>
            <p:nvSpPr>
              <p:cNvPr id="10" name="矩形 39"/>
              <p:cNvSpPr>
                <a:spLocks noChangeArrowheads="1"/>
              </p:cNvSpPr>
              <p:nvPr/>
            </p:nvSpPr>
            <p:spPr bwMode="auto">
              <a:xfrm>
                <a:off x="5486407" y="2094629"/>
                <a:ext cx="1405887" cy="149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6000" b="1" dirty="0">
                    <a:latin typeface="隶书" panose="02010509060101010101" pitchFamily="49" charset="-122"/>
                    <a:ea typeface="隶书" panose="02010509060101010101" pitchFamily="49" charset="-122"/>
                    <a:cs typeface="宋体" panose="02010600030101010101" pitchFamily="2" charset="-122"/>
                  </a:rPr>
                  <a:t>02</a:t>
                </a:r>
                <a:endParaRPr lang="zh-CN" altLang="en-US" sz="60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20" name="图片 19"/>
            <p:cNvPicPr>
              <a:picLocks noChangeAspect="1"/>
            </p:cNvPicPr>
            <p:nvPr/>
          </p:nvPicPr>
          <p:blipFill rotWithShape="1">
            <a:blip r:embed="rId4">
              <a:extLst>
                <a:ext uri="{28A0092B-C50C-407E-A947-70E740481C1C}">
                  <a14:useLocalDpi xmlns:a14="http://schemas.microsoft.com/office/drawing/2010/main" val="0"/>
                </a:ext>
              </a:extLst>
            </a:blip>
            <a:srcRect t="51688" b="29211"/>
            <a:stretch/>
          </p:blipFill>
          <p:spPr>
            <a:xfrm>
              <a:off x="4821568" y="3567686"/>
              <a:ext cx="2548863" cy="1002890"/>
            </a:xfrm>
            <a:prstGeom prst="rect">
              <a:avLst/>
            </a:prstGeom>
          </p:spPr>
        </p:pic>
      </p:grpSp>
      <p:grpSp>
        <p:nvGrpSpPr>
          <p:cNvPr id="4" name="组合 3"/>
          <p:cNvGrpSpPr/>
          <p:nvPr/>
        </p:nvGrpSpPr>
        <p:grpSpPr>
          <a:xfrm>
            <a:off x="8601095" y="1863901"/>
            <a:ext cx="2548863" cy="2706675"/>
            <a:chOff x="8601095" y="1863901"/>
            <a:chExt cx="2548863" cy="2706675"/>
          </a:xfrm>
        </p:grpSpPr>
        <p:grpSp>
          <p:nvGrpSpPr>
            <p:cNvPr id="16" name="组合 15"/>
            <p:cNvGrpSpPr/>
            <p:nvPr/>
          </p:nvGrpSpPr>
          <p:grpSpPr>
            <a:xfrm>
              <a:off x="8927393" y="1863901"/>
              <a:ext cx="1896269" cy="1751785"/>
              <a:chOff x="8763008" y="2094629"/>
              <a:chExt cx="2175498" cy="2009738"/>
            </a:xfrm>
          </p:grpSpPr>
          <p:sp>
            <p:nvSpPr>
              <p:cNvPr id="12" name="矩形 39"/>
              <p:cNvSpPr>
                <a:spLocks noChangeArrowheads="1"/>
              </p:cNvSpPr>
              <p:nvPr/>
            </p:nvSpPr>
            <p:spPr bwMode="auto">
              <a:xfrm>
                <a:off x="8763008" y="3283416"/>
                <a:ext cx="2175498" cy="82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3200" b="1" dirty="0">
                    <a:latin typeface="隶书" panose="02010509060101010101" pitchFamily="49" charset="-122"/>
                    <a:ea typeface="隶书" panose="02010509060101010101" pitchFamily="49" charset="-122"/>
                    <a:cs typeface="宋体" panose="02010600030101010101" pitchFamily="2" charset="-122"/>
                  </a:rPr>
                  <a:t>添加标题</a:t>
                </a:r>
              </a:p>
            </p:txBody>
          </p:sp>
          <p:sp>
            <p:nvSpPr>
              <p:cNvPr id="13" name="矩形 39"/>
              <p:cNvSpPr>
                <a:spLocks noChangeArrowheads="1"/>
              </p:cNvSpPr>
              <p:nvPr/>
            </p:nvSpPr>
            <p:spPr bwMode="auto">
              <a:xfrm>
                <a:off x="9147813" y="2094629"/>
                <a:ext cx="1405887" cy="1446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6000" b="1" dirty="0">
                    <a:latin typeface="隶书" panose="02010509060101010101" pitchFamily="49" charset="-122"/>
                    <a:ea typeface="隶书" panose="02010509060101010101" pitchFamily="49" charset="-122"/>
                    <a:cs typeface="宋体" panose="02010600030101010101" pitchFamily="2" charset="-122"/>
                  </a:rPr>
                  <a:t>03</a:t>
                </a:r>
                <a:endParaRPr lang="zh-CN" altLang="en-US" sz="60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21" name="图片 20"/>
            <p:cNvPicPr>
              <a:picLocks noChangeAspect="1"/>
            </p:cNvPicPr>
            <p:nvPr/>
          </p:nvPicPr>
          <p:blipFill rotWithShape="1">
            <a:blip r:embed="rId4">
              <a:extLst>
                <a:ext uri="{28A0092B-C50C-407E-A947-70E740481C1C}">
                  <a14:useLocalDpi xmlns:a14="http://schemas.microsoft.com/office/drawing/2010/main" val="0"/>
                </a:ext>
              </a:extLst>
            </a:blip>
            <a:srcRect t="28653" b="51683"/>
            <a:stretch/>
          </p:blipFill>
          <p:spPr>
            <a:xfrm>
              <a:off x="8601095" y="3538189"/>
              <a:ext cx="2548863" cy="1032387"/>
            </a:xfrm>
            <a:prstGeom prst="rect">
              <a:avLst/>
            </a:prstGeom>
          </p:spPr>
        </p:pic>
      </p:grpSp>
      <p:grpSp>
        <p:nvGrpSpPr>
          <p:cNvPr id="22" name="组合 21">
            <a:extLst>
              <a:ext uri="{FF2B5EF4-FFF2-40B4-BE49-F238E27FC236}">
                <a16:creationId xmlns:a16="http://schemas.microsoft.com/office/drawing/2014/main" id="{E0759DC5-BEFC-45BB-A3D0-F675A2F010A2}"/>
              </a:ext>
            </a:extLst>
          </p:cNvPr>
          <p:cNvGrpSpPr/>
          <p:nvPr/>
        </p:nvGrpSpPr>
        <p:grpSpPr>
          <a:xfrm>
            <a:off x="688164" y="588755"/>
            <a:ext cx="2764880" cy="619760"/>
            <a:chOff x="688164" y="588755"/>
            <a:chExt cx="2764880" cy="619760"/>
          </a:xfrm>
        </p:grpSpPr>
        <p:sp>
          <p:nvSpPr>
            <p:cNvPr id="23" name="MH_SubTitle_1">
              <a:extLst>
                <a:ext uri="{FF2B5EF4-FFF2-40B4-BE49-F238E27FC236}">
                  <a16:creationId xmlns:a16="http://schemas.microsoft.com/office/drawing/2014/main" id="{F6F83BD0-3CFA-4CB0-A778-201FE9B09645}"/>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24" name="图片 23" descr="太阳">
              <a:extLst>
                <a:ext uri="{FF2B5EF4-FFF2-40B4-BE49-F238E27FC236}">
                  <a16:creationId xmlns:a16="http://schemas.microsoft.com/office/drawing/2014/main" id="{878C26B0-CF4A-47B9-8F8F-A7C6627D44CD}"/>
                </a:ext>
              </a:extLst>
            </p:cNvPr>
            <p:cNvPicPr>
              <a:picLocks noChangeAspect="1"/>
            </p:cNvPicPr>
            <p:nvPr/>
          </p:nvPicPr>
          <p:blipFill>
            <a:blip r:embed="rId5"/>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36819092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64868" y="1427672"/>
            <a:ext cx="2230782" cy="2229771"/>
            <a:chOff x="1064868" y="1427672"/>
            <a:chExt cx="2230782" cy="2229771"/>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68495" t="50322"/>
            <a:stretch/>
          </p:blipFill>
          <p:spPr>
            <a:xfrm>
              <a:off x="1064868" y="1427672"/>
              <a:ext cx="2230782" cy="2229771"/>
            </a:xfrm>
            <a:prstGeom prst="rect">
              <a:avLst/>
            </a:prstGeom>
          </p:spPr>
        </p:pic>
        <p:sp>
          <p:nvSpPr>
            <p:cNvPr id="9" name="矩形 8"/>
            <p:cNvSpPr/>
            <p:nvPr/>
          </p:nvSpPr>
          <p:spPr>
            <a:xfrm>
              <a:off x="1522014" y="2127056"/>
              <a:ext cx="1316436" cy="732893"/>
            </a:xfrm>
            <a:prstGeom prst="rect">
              <a:avLst/>
            </a:prstGeom>
          </p:spPr>
          <p:txBody>
            <a:bodyPr wrap="square">
              <a:spAutoFit/>
            </a:bodyPr>
            <a:lstStyle/>
            <a:p>
              <a:pPr algn="ctr">
                <a:lnSpc>
                  <a:spcPct val="120000"/>
                </a:lnSpc>
              </a:pPr>
              <a:r>
                <a:rPr lang="en-US" altLang="zh-CN" sz="4000" b="1" dirty="0">
                  <a:ln>
                    <a:solidFill>
                      <a:sysClr val="windowText" lastClr="000000"/>
                    </a:solidFill>
                  </a:ln>
                  <a:solidFill>
                    <a:schemeClr val="bg1"/>
                  </a:solidFill>
                  <a:latin typeface="隶书" panose="02010509060101010101" pitchFamily="49" charset="-122"/>
                  <a:ea typeface="隶书" panose="02010509060101010101" pitchFamily="49" charset="-122"/>
                </a:rPr>
                <a:t>70%</a:t>
              </a:r>
              <a:endParaRPr lang="zh-CN" altLang="en-US" sz="4000" b="1" dirty="0">
                <a:ln>
                  <a:solidFill>
                    <a:sysClr val="windowText" lastClr="000000"/>
                  </a:solidFill>
                </a:ln>
                <a:solidFill>
                  <a:schemeClr val="bg1"/>
                </a:solidFill>
                <a:latin typeface="隶书" panose="02010509060101010101" pitchFamily="49" charset="-122"/>
                <a:ea typeface="隶书" panose="02010509060101010101" pitchFamily="49" charset="-122"/>
              </a:endParaRPr>
            </a:p>
          </p:txBody>
        </p:sp>
      </p:grpSp>
      <p:grpSp>
        <p:nvGrpSpPr>
          <p:cNvPr id="26" name="组合 25"/>
          <p:cNvGrpSpPr/>
          <p:nvPr/>
        </p:nvGrpSpPr>
        <p:grpSpPr>
          <a:xfrm>
            <a:off x="3608610" y="1314626"/>
            <a:ext cx="2230782" cy="2455861"/>
            <a:chOff x="3608610" y="1314626"/>
            <a:chExt cx="2230782" cy="2455861"/>
          </a:xfrm>
        </p:grpSpPr>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36031" t="19735" r="45234" b="27699"/>
            <a:stretch/>
          </p:blipFill>
          <p:spPr>
            <a:xfrm>
              <a:off x="3608610" y="1314626"/>
              <a:ext cx="2230782" cy="2455861"/>
            </a:xfrm>
            <a:prstGeom prst="rect">
              <a:avLst/>
            </a:prstGeom>
          </p:spPr>
        </p:pic>
        <p:sp>
          <p:nvSpPr>
            <p:cNvPr id="10" name="矩形 9"/>
            <p:cNvSpPr/>
            <p:nvPr/>
          </p:nvSpPr>
          <p:spPr>
            <a:xfrm>
              <a:off x="4044321" y="2127056"/>
              <a:ext cx="1316436" cy="761747"/>
            </a:xfrm>
            <a:prstGeom prst="rect">
              <a:avLst/>
            </a:prstGeom>
          </p:spPr>
          <p:txBody>
            <a:bodyPr wrap="square">
              <a:spAutoFit/>
            </a:bodyPr>
            <a:lstStyle/>
            <a:p>
              <a:pPr algn="ctr">
                <a:lnSpc>
                  <a:spcPct val="120000"/>
                </a:lnSpc>
              </a:pPr>
              <a:r>
                <a:rPr lang="en-US" altLang="zh-CN" sz="4000" b="1" dirty="0">
                  <a:ln>
                    <a:solidFill>
                      <a:sysClr val="windowText" lastClr="000000"/>
                    </a:solidFill>
                  </a:ln>
                  <a:solidFill>
                    <a:schemeClr val="bg1"/>
                  </a:solidFill>
                  <a:latin typeface="隶书" panose="02010509060101010101" pitchFamily="49" charset="-122"/>
                  <a:ea typeface="隶书" panose="02010509060101010101" pitchFamily="49" charset="-122"/>
                </a:rPr>
                <a:t>80%</a:t>
              </a:r>
              <a:endParaRPr lang="zh-CN" altLang="en-US" sz="4000" b="1" dirty="0">
                <a:ln>
                  <a:solidFill>
                    <a:sysClr val="windowText" lastClr="000000"/>
                  </a:solidFill>
                </a:ln>
                <a:solidFill>
                  <a:schemeClr val="bg1"/>
                </a:solidFill>
                <a:latin typeface="隶书" panose="02010509060101010101" pitchFamily="49" charset="-122"/>
                <a:ea typeface="隶书" panose="02010509060101010101" pitchFamily="49" charset="-122"/>
              </a:endParaRPr>
            </a:p>
          </p:txBody>
        </p:sp>
      </p:grpSp>
      <p:grpSp>
        <p:nvGrpSpPr>
          <p:cNvPr id="27" name="组合 26"/>
          <p:cNvGrpSpPr/>
          <p:nvPr/>
        </p:nvGrpSpPr>
        <p:grpSpPr>
          <a:xfrm>
            <a:off x="6408960" y="1314626"/>
            <a:ext cx="2183471" cy="2284426"/>
            <a:chOff x="6408960" y="1314626"/>
            <a:chExt cx="2183471" cy="2284426"/>
          </a:xfrm>
        </p:grpSpPr>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t="48602" r="68858"/>
            <a:stretch/>
          </p:blipFill>
          <p:spPr>
            <a:xfrm>
              <a:off x="6408960" y="1314626"/>
              <a:ext cx="2183471" cy="2284426"/>
            </a:xfrm>
            <a:prstGeom prst="rect">
              <a:avLst/>
            </a:prstGeom>
          </p:spPr>
        </p:pic>
        <p:sp>
          <p:nvSpPr>
            <p:cNvPr id="11" name="矩形 10"/>
            <p:cNvSpPr/>
            <p:nvPr/>
          </p:nvSpPr>
          <p:spPr>
            <a:xfrm>
              <a:off x="6796885" y="2127056"/>
              <a:ext cx="1316436" cy="732893"/>
            </a:xfrm>
            <a:prstGeom prst="rect">
              <a:avLst/>
            </a:prstGeom>
          </p:spPr>
          <p:txBody>
            <a:bodyPr wrap="square">
              <a:spAutoFit/>
            </a:bodyPr>
            <a:lstStyle/>
            <a:p>
              <a:pPr algn="ctr">
                <a:lnSpc>
                  <a:spcPct val="120000"/>
                </a:lnSpc>
              </a:pPr>
              <a:r>
                <a:rPr lang="en-US" altLang="zh-CN" sz="4000" b="1" dirty="0">
                  <a:ln>
                    <a:solidFill>
                      <a:sysClr val="windowText" lastClr="000000"/>
                    </a:solidFill>
                  </a:ln>
                  <a:solidFill>
                    <a:schemeClr val="bg1"/>
                  </a:solidFill>
                  <a:latin typeface="隶书" panose="02010509060101010101" pitchFamily="49" charset="-122"/>
                  <a:ea typeface="隶书" panose="02010509060101010101" pitchFamily="49" charset="-122"/>
                </a:rPr>
                <a:t>60%</a:t>
              </a:r>
              <a:endParaRPr lang="zh-CN" altLang="en-US" sz="4000" b="1" dirty="0">
                <a:ln>
                  <a:solidFill>
                    <a:sysClr val="windowText" lastClr="000000"/>
                  </a:solidFill>
                </a:ln>
                <a:solidFill>
                  <a:schemeClr val="bg1"/>
                </a:solidFill>
                <a:latin typeface="隶书" panose="02010509060101010101" pitchFamily="49" charset="-122"/>
                <a:ea typeface="隶书" panose="02010509060101010101" pitchFamily="49" charset="-122"/>
              </a:endParaRPr>
            </a:p>
          </p:txBody>
        </p:sp>
      </p:grpSp>
      <p:grpSp>
        <p:nvGrpSpPr>
          <p:cNvPr id="28" name="组合 27"/>
          <p:cNvGrpSpPr/>
          <p:nvPr/>
        </p:nvGrpSpPr>
        <p:grpSpPr>
          <a:xfrm>
            <a:off x="8840081" y="1314625"/>
            <a:ext cx="2257028" cy="2455861"/>
            <a:chOff x="8840081" y="1314625"/>
            <a:chExt cx="2257028" cy="2455861"/>
          </a:xfrm>
        </p:grpSpPr>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55207" t="19735" r="25838" b="27699"/>
            <a:stretch/>
          </p:blipFill>
          <p:spPr>
            <a:xfrm>
              <a:off x="8840081" y="1314625"/>
              <a:ext cx="2257028" cy="2455861"/>
            </a:xfrm>
            <a:prstGeom prst="rect">
              <a:avLst/>
            </a:prstGeom>
          </p:spPr>
        </p:pic>
        <p:sp>
          <p:nvSpPr>
            <p:cNvPr id="12" name="矩形 11"/>
            <p:cNvSpPr/>
            <p:nvPr/>
          </p:nvSpPr>
          <p:spPr>
            <a:xfrm>
              <a:off x="9319192" y="2127056"/>
              <a:ext cx="1316436" cy="732893"/>
            </a:xfrm>
            <a:prstGeom prst="rect">
              <a:avLst/>
            </a:prstGeom>
          </p:spPr>
          <p:txBody>
            <a:bodyPr wrap="square">
              <a:spAutoFit/>
            </a:bodyPr>
            <a:lstStyle/>
            <a:p>
              <a:pPr algn="ctr">
                <a:lnSpc>
                  <a:spcPct val="120000"/>
                </a:lnSpc>
              </a:pPr>
              <a:r>
                <a:rPr lang="en-US" altLang="zh-CN" sz="4000" b="1" dirty="0">
                  <a:ln>
                    <a:solidFill>
                      <a:sysClr val="windowText" lastClr="000000"/>
                    </a:solidFill>
                  </a:ln>
                  <a:solidFill>
                    <a:schemeClr val="bg1"/>
                  </a:solidFill>
                  <a:latin typeface="隶书" panose="02010509060101010101" pitchFamily="49" charset="-122"/>
                  <a:ea typeface="隶书" panose="02010509060101010101" pitchFamily="49" charset="-122"/>
                </a:rPr>
                <a:t>90%</a:t>
              </a:r>
              <a:endParaRPr lang="zh-CN" altLang="en-US" sz="4000" b="1" dirty="0">
                <a:ln>
                  <a:solidFill>
                    <a:sysClr val="windowText" lastClr="000000"/>
                  </a:solidFill>
                </a:ln>
                <a:solidFill>
                  <a:schemeClr val="bg1"/>
                </a:solidFill>
                <a:latin typeface="隶书" panose="02010509060101010101" pitchFamily="49" charset="-122"/>
                <a:ea typeface="隶书" panose="02010509060101010101" pitchFamily="49" charset="-122"/>
              </a:endParaRPr>
            </a:p>
          </p:txBody>
        </p:sp>
      </p:grpSp>
      <p:grpSp>
        <p:nvGrpSpPr>
          <p:cNvPr id="13" name="组合 12"/>
          <p:cNvGrpSpPr/>
          <p:nvPr/>
        </p:nvGrpSpPr>
        <p:grpSpPr>
          <a:xfrm>
            <a:off x="892950" y="3795839"/>
            <a:ext cx="2621897" cy="1348062"/>
            <a:chOff x="782919" y="2591592"/>
            <a:chExt cx="3016390" cy="1348062"/>
          </a:xfrm>
        </p:grpSpPr>
        <p:sp>
          <p:nvSpPr>
            <p:cNvPr id="14" name="矩形 13"/>
            <p:cNvSpPr/>
            <p:nvPr/>
          </p:nvSpPr>
          <p:spPr>
            <a:xfrm>
              <a:off x="1115102" y="2591592"/>
              <a:ext cx="2352026" cy="560923"/>
            </a:xfrm>
            <a:prstGeom prst="rect">
              <a:avLst/>
            </a:prstGeom>
          </p:spPr>
          <p:txBody>
            <a:bodyPr vert="horz"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添加标题</a:t>
              </a:r>
              <a:endParaRPr lang="zh-CN" altLang="en-US" sz="2800" b="1" dirty="0">
                <a:latin typeface="隶书" panose="02010509060101010101" pitchFamily="49" charset="-122"/>
                <a:ea typeface="隶书" panose="02010509060101010101" pitchFamily="49" charset="-122"/>
              </a:endParaRPr>
            </a:p>
          </p:txBody>
        </p:sp>
        <p:sp>
          <p:nvSpPr>
            <p:cNvPr id="15" name="矩形 39"/>
            <p:cNvSpPr>
              <a:spLocks noChangeArrowheads="1"/>
            </p:cNvSpPr>
            <p:nvPr/>
          </p:nvSpPr>
          <p:spPr bwMode="auto">
            <a:xfrm>
              <a:off x="782919" y="3200990"/>
              <a:ext cx="30163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a:t>
              </a:r>
            </a:p>
          </p:txBody>
        </p:sp>
      </p:grpSp>
      <p:grpSp>
        <p:nvGrpSpPr>
          <p:cNvPr id="16" name="组合 15"/>
          <p:cNvGrpSpPr/>
          <p:nvPr/>
        </p:nvGrpSpPr>
        <p:grpSpPr>
          <a:xfrm>
            <a:off x="3494475" y="3795839"/>
            <a:ext cx="2621897" cy="1348062"/>
            <a:chOff x="782919" y="2591592"/>
            <a:chExt cx="3016390" cy="1348062"/>
          </a:xfrm>
        </p:grpSpPr>
        <p:sp>
          <p:nvSpPr>
            <p:cNvPr id="17" name="矩形 16"/>
            <p:cNvSpPr/>
            <p:nvPr/>
          </p:nvSpPr>
          <p:spPr>
            <a:xfrm>
              <a:off x="1115102" y="2591592"/>
              <a:ext cx="2352026" cy="540725"/>
            </a:xfrm>
            <a:prstGeom prst="rect">
              <a:avLst/>
            </a:prstGeom>
          </p:spPr>
          <p:txBody>
            <a:bodyPr vert="horz"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添加标题</a:t>
              </a:r>
              <a:endParaRPr lang="zh-CN" altLang="en-US" sz="2800" b="1" dirty="0">
                <a:latin typeface="隶书" panose="02010509060101010101" pitchFamily="49" charset="-122"/>
                <a:ea typeface="隶书" panose="02010509060101010101" pitchFamily="49" charset="-122"/>
              </a:endParaRPr>
            </a:p>
          </p:txBody>
        </p:sp>
        <p:sp>
          <p:nvSpPr>
            <p:cNvPr id="18" name="矩形 39"/>
            <p:cNvSpPr>
              <a:spLocks noChangeArrowheads="1"/>
            </p:cNvSpPr>
            <p:nvPr/>
          </p:nvSpPr>
          <p:spPr bwMode="auto">
            <a:xfrm>
              <a:off x="782919" y="3200990"/>
              <a:ext cx="30163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a:t>
              </a:r>
            </a:p>
          </p:txBody>
        </p:sp>
      </p:grpSp>
      <p:grpSp>
        <p:nvGrpSpPr>
          <p:cNvPr id="19" name="组合 18"/>
          <p:cNvGrpSpPr/>
          <p:nvPr/>
        </p:nvGrpSpPr>
        <p:grpSpPr>
          <a:xfrm>
            <a:off x="6096000" y="3795839"/>
            <a:ext cx="2621897" cy="1348062"/>
            <a:chOff x="782919" y="2591592"/>
            <a:chExt cx="3016390" cy="1348062"/>
          </a:xfrm>
        </p:grpSpPr>
        <p:sp>
          <p:nvSpPr>
            <p:cNvPr id="20" name="矩形 19"/>
            <p:cNvSpPr/>
            <p:nvPr/>
          </p:nvSpPr>
          <p:spPr>
            <a:xfrm>
              <a:off x="1115102" y="2591592"/>
              <a:ext cx="2352026" cy="540725"/>
            </a:xfrm>
            <a:prstGeom prst="rect">
              <a:avLst/>
            </a:prstGeom>
          </p:spPr>
          <p:txBody>
            <a:bodyPr vert="horz"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添加标题</a:t>
              </a:r>
              <a:endParaRPr lang="zh-CN" altLang="en-US" sz="2800" b="1" dirty="0">
                <a:latin typeface="隶书" panose="02010509060101010101" pitchFamily="49" charset="-122"/>
                <a:ea typeface="隶书" panose="02010509060101010101" pitchFamily="49" charset="-122"/>
              </a:endParaRPr>
            </a:p>
          </p:txBody>
        </p:sp>
        <p:sp>
          <p:nvSpPr>
            <p:cNvPr id="21" name="矩形 39"/>
            <p:cNvSpPr>
              <a:spLocks noChangeArrowheads="1"/>
            </p:cNvSpPr>
            <p:nvPr/>
          </p:nvSpPr>
          <p:spPr bwMode="auto">
            <a:xfrm>
              <a:off x="782919" y="3200990"/>
              <a:ext cx="30163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a:t>
              </a:r>
            </a:p>
          </p:txBody>
        </p:sp>
      </p:grpSp>
      <p:grpSp>
        <p:nvGrpSpPr>
          <p:cNvPr id="22" name="组合 21"/>
          <p:cNvGrpSpPr/>
          <p:nvPr/>
        </p:nvGrpSpPr>
        <p:grpSpPr>
          <a:xfrm>
            <a:off x="8697526" y="3795839"/>
            <a:ext cx="2621897" cy="1348062"/>
            <a:chOff x="782919" y="2591592"/>
            <a:chExt cx="3016390" cy="1348062"/>
          </a:xfrm>
        </p:grpSpPr>
        <p:sp>
          <p:nvSpPr>
            <p:cNvPr id="23" name="矩形 22"/>
            <p:cNvSpPr/>
            <p:nvPr/>
          </p:nvSpPr>
          <p:spPr>
            <a:xfrm>
              <a:off x="1115102" y="2591592"/>
              <a:ext cx="2352026" cy="560923"/>
            </a:xfrm>
            <a:prstGeom prst="rect">
              <a:avLst/>
            </a:prstGeom>
          </p:spPr>
          <p:txBody>
            <a:bodyPr vert="horz"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itchFamily="34" charset="-122"/>
                </a:rPr>
                <a:t>添加标题</a:t>
              </a:r>
              <a:endParaRPr lang="zh-CN" altLang="en-US" sz="2800" b="1" dirty="0">
                <a:latin typeface="隶书" panose="02010509060101010101" pitchFamily="49" charset="-122"/>
                <a:ea typeface="隶书" panose="02010509060101010101" pitchFamily="49" charset="-122"/>
              </a:endParaRPr>
            </a:p>
          </p:txBody>
        </p:sp>
        <p:sp>
          <p:nvSpPr>
            <p:cNvPr id="24" name="矩形 39"/>
            <p:cNvSpPr>
              <a:spLocks noChangeArrowheads="1"/>
            </p:cNvSpPr>
            <p:nvPr/>
          </p:nvSpPr>
          <p:spPr bwMode="auto">
            <a:xfrm>
              <a:off x="782919" y="3200990"/>
              <a:ext cx="30163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a:t>
              </a:r>
            </a:p>
          </p:txBody>
        </p:sp>
      </p:grpSp>
      <p:grpSp>
        <p:nvGrpSpPr>
          <p:cNvPr id="29" name="组合 28">
            <a:extLst>
              <a:ext uri="{FF2B5EF4-FFF2-40B4-BE49-F238E27FC236}">
                <a16:creationId xmlns:a16="http://schemas.microsoft.com/office/drawing/2014/main" id="{B8E89F2F-483B-4766-8D4E-F7D0F3237B15}"/>
              </a:ext>
            </a:extLst>
          </p:cNvPr>
          <p:cNvGrpSpPr/>
          <p:nvPr/>
        </p:nvGrpSpPr>
        <p:grpSpPr>
          <a:xfrm>
            <a:off x="688164" y="588755"/>
            <a:ext cx="2764880" cy="619760"/>
            <a:chOff x="688164" y="588755"/>
            <a:chExt cx="2764880" cy="619760"/>
          </a:xfrm>
        </p:grpSpPr>
        <p:sp>
          <p:nvSpPr>
            <p:cNvPr id="30" name="MH_SubTitle_1">
              <a:extLst>
                <a:ext uri="{FF2B5EF4-FFF2-40B4-BE49-F238E27FC236}">
                  <a16:creationId xmlns:a16="http://schemas.microsoft.com/office/drawing/2014/main" id="{970FC4E5-C53C-41B1-8735-DB9F900C0138}"/>
                </a:ext>
              </a:extLst>
            </p:cNvPr>
            <p:cNvSpPr txBox="1">
              <a:spLocks noChangeArrowheads="1"/>
            </p:cNvSpPr>
            <p:nvPr>
              <p:custDataLst>
                <p:tags r:id="rId1"/>
              </p:custDataLst>
            </p:nvPr>
          </p:nvSpPr>
          <p:spPr bwMode="auto">
            <a:xfrm>
              <a:off x="1131877" y="588755"/>
              <a:ext cx="2321167" cy="59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zh-CN" altLang="en-US" sz="2400" b="1" dirty="0">
                  <a:solidFill>
                    <a:schemeClr val="tx1">
                      <a:lumMod val="65000"/>
                      <a:lumOff val="35000"/>
                    </a:schemeClr>
                  </a:solidFill>
                  <a:latin typeface="隶书" panose="02010509060101010101" pitchFamily="49" charset="-122"/>
                  <a:ea typeface="隶书" panose="02010509060101010101" pitchFamily="49" charset="-122"/>
                </a:rPr>
                <a:t>点击添加标题</a:t>
              </a:r>
            </a:p>
          </p:txBody>
        </p:sp>
        <p:pic>
          <p:nvPicPr>
            <p:cNvPr id="31" name="图片 30" descr="太阳">
              <a:extLst>
                <a:ext uri="{FF2B5EF4-FFF2-40B4-BE49-F238E27FC236}">
                  <a16:creationId xmlns:a16="http://schemas.microsoft.com/office/drawing/2014/main" id="{5304CA14-419F-43BB-AE7F-7CF07C38ABEA}"/>
                </a:ext>
              </a:extLst>
            </p:cNvPr>
            <p:cNvPicPr>
              <a:picLocks noChangeAspect="1"/>
            </p:cNvPicPr>
            <p:nvPr/>
          </p:nvPicPr>
          <p:blipFill>
            <a:blip r:embed="rId6"/>
            <a:stretch>
              <a:fillRect/>
            </a:stretch>
          </p:blipFill>
          <p:spPr>
            <a:xfrm>
              <a:off x="688164" y="588755"/>
              <a:ext cx="661670" cy="619760"/>
            </a:xfrm>
            <a:prstGeom prst="rect">
              <a:avLst/>
            </a:prstGeom>
          </p:spPr>
        </p:pic>
      </p:grpSp>
    </p:spTree>
    <p:extLst>
      <p:ext uri="{BB962C8B-B14F-4D97-AF65-F5344CB8AC3E}">
        <p14:creationId xmlns:p14="http://schemas.microsoft.com/office/powerpoint/2010/main" val="19634797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25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childTnLst>
                          </p:cTn>
                        </p:par>
                        <p:par>
                          <p:cTn id="12" fill="hold">
                            <p:stCondLst>
                              <p:cond delay="3000"/>
                            </p:stCondLst>
                            <p:childTnLst>
                              <p:par>
                                <p:cTn id="13" presetID="2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p:stCondLst>
                              <p:cond delay="3500"/>
                            </p:stCondLst>
                            <p:childTnLst>
                              <p:par>
                                <p:cTn id="17" presetID="22" presetClass="entr" presetSubtype="4"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450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par>
                          <p:cTn id="28" fill="hold">
                            <p:stCondLst>
                              <p:cond delay="5000"/>
                            </p:stCondLst>
                            <p:childTnLst>
                              <p:par>
                                <p:cTn id="29" presetID="22" presetClass="entr" presetSubtype="4"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par>
                          <p:cTn id="32" fill="hold">
                            <p:stCondLst>
                              <p:cond delay="5500"/>
                            </p:stCondLst>
                            <p:childTnLst>
                              <p:par>
                                <p:cTn id="33" presetID="22" presetClass="entr" presetSubtype="4"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Pictur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Other"/>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Other"/>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Picture"/>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Other"/>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Text"/>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Other"/>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Other"/>
  <p:tag name="MH_ORDER" val="6"/>
</p:tagLst>
</file>

<file path=ppt/tags/tag37.xml><?xml version="1.0" encoding="utf-8"?>
<p:tagLst xmlns:a="http://schemas.openxmlformats.org/drawingml/2006/main" xmlns:r="http://schemas.openxmlformats.org/officeDocument/2006/relationships" xmlns:p="http://schemas.openxmlformats.org/presentationml/2006/main">
  <p:tag name="MH" val="20170717163752"/>
  <p:tag name="MH_LIBRARY" val="GRAPHIC"/>
  <p:tag name="MH_TYPE" val="Text"/>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0707160236"/>
  <p:tag name="MH_LIBRARY" val="GRAPHIC"/>
  <p:tag name="MH_TYPE" val="Sub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1165</Words>
  <Application>Microsoft Office PowerPoint</Application>
  <PresentationFormat>宽屏</PresentationFormat>
  <Paragraphs>164</Paragraphs>
  <Slides>23</Slides>
  <Notes>21</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等线</vt:lpstr>
      <vt:lpstr>等线 Light</vt:lpstr>
      <vt:lpstr>方正姚体</vt:lpstr>
      <vt:lpstr>汉仪喵魂体W</vt:lpstr>
      <vt:lpstr>隶书</vt:lpstr>
      <vt:lpstr>宋体</vt:lpstr>
      <vt:lpstr>微软雅黑</vt:lpstr>
      <vt:lpstr>颜真卿颜体</vt:lpstr>
      <vt:lpstr>Arial</vt:lpstr>
      <vt:lpstr>Brush Script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2017-07-30T11:27:40Z</dcterms:created>
  <dcterms:modified xsi:type="dcterms:W3CDTF">2019-04-16T05:20:25Z</dcterms:modified>
</cp:coreProperties>
</file>