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63" r:id="rId4"/>
    <p:sldId id="259" r:id="rId5"/>
    <p:sldId id="260" r:id="rId6"/>
    <p:sldId id="261" r:id="rId7"/>
    <p:sldId id="280" r:id="rId8"/>
    <p:sldId id="262" r:id="rId9"/>
    <p:sldId id="264" r:id="rId10"/>
    <p:sldId id="265" r:id="rId11"/>
    <p:sldId id="266" r:id="rId12"/>
    <p:sldId id="281" r:id="rId13"/>
    <p:sldId id="267" r:id="rId14"/>
    <p:sldId id="278" r:id="rId15"/>
    <p:sldId id="268" r:id="rId16"/>
    <p:sldId id="269" r:id="rId17"/>
    <p:sldId id="270" r:id="rId18"/>
    <p:sldId id="271" r:id="rId19"/>
    <p:sldId id="272" r:id="rId20"/>
    <p:sldId id="282" r:id="rId21"/>
    <p:sldId id="273" r:id="rId22"/>
    <p:sldId id="274" r:id="rId23"/>
    <p:sldId id="275" r:id="rId24"/>
    <p:sldId id="276" r:id="rId25"/>
    <p:sldId id="279" r:id="rId26"/>
    <p:sldId id="256" r:id="rId27"/>
  </p:sldIdLst>
  <p:sldSz cx="12188825" cy="685800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3058"/>
    <a:srgbClr val="E2E2E2"/>
    <a:srgbClr val="659D90"/>
    <a:srgbClr val="A88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618" y="12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3FD04-C50C-49CF-855F-D49109B3917F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61AD8-DF4E-497B-B12B-6D95B2D88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4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76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80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73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461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932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68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15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117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15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121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53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209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00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314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084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1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29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124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33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90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47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19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65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385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65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61AD8-DF4E-497B-B12B-6D95B2D88A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448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496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104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895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007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39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4120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352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10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0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098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735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1B6F0-9647-0C4E-94E7-3556E9CED446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B67D3-DCE0-3C43-8265-0DEF236127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425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花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5698">
            <a:off x="11077720" y="485099"/>
            <a:ext cx="1346964" cy="603811"/>
          </a:xfrm>
          <a:prstGeom prst="rect">
            <a:avLst/>
          </a:prstGeom>
        </p:spPr>
      </p:pic>
      <p:pic>
        <p:nvPicPr>
          <p:cNvPr id="27" name="图片 26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279247" y="1304154"/>
            <a:ext cx="114210" cy="118480"/>
          </a:xfrm>
          <a:prstGeom prst="rect">
            <a:avLst/>
          </a:prstGeom>
        </p:spPr>
      </p:pic>
      <p:pic>
        <p:nvPicPr>
          <p:cNvPr id="28" name="图片 27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446197" y="402233"/>
            <a:ext cx="212290" cy="220226"/>
          </a:xfrm>
          <a:prstGeom prst="rect">
            <a:avLst/>
          </a:prstGeom>
        </p:spPr>
      </p:pic>
      <p:pic>
        <p:nvPicPr>
          <p:cNvPr id="29" name="图片 28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10207704" y="898344"/>
            <a:ext cx="114210" cy="118480"/>
          </a:xfrm>
          <a:prstGeom prst="rect">
            <a:avLst/>
          </a:prstGeom>
        </p:spPr>
      </p:pic>
      <p:pic>
        <p:nvPicPr>
          <p:cNvPr id="30" name="图片 29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6809269" y="1776152"/>
            <a:ext cx="114210" cy="118480"/>
          </a:xfrm>
          <a:prstGeom prst="rect">
            <a:avLst/>
          </a:prstGeom>
        </p:spPr>
      </p:pic>
      <p:pic>
        <p:nvPicPr>
          <p:cNvPr id="31" name="图片 30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10099957" y="1626858"/>
            <a:ext cx="172726" cy="179184"/>
          </a:xfrm>
          <a:prstGeom prst="rect">
            <a:avLst/>
          </a:prstGeom>
        </p:spPr>
      </p:pic>
      <p:pic>
        <p:nvPicPr>
          <p:cNvPr id="32" name="图片 31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05190">
            <a:off x="7026012" y="542639"/>
            <a:ext cx="109483" cy="131877"/>
          </a:xfrm>
          <a:prstGeom prst="rect">
            <a:avLst/>
          </a:prstGeom>
        </p:spPr>
      </p:pic>
      <p:pic>
        <p:nvPicPr>
          <p:cNvPr id="33" name="图片 32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336">
            <a:off x="8370045" y="1832539"/>
            <a:ext cx="92132" cy="110977"/>
          </a:xfrm>
          <a:prstGeom prst="rect">
            <a:avLst/>
          </a:prstGeom>
        </p:spPr>
      </p:pic>
      <p:pic>
        <p:nvPicPr>
          <p:cNvPr id="34" name="图片 33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131721" y="2665117"/>
            <a:ext cx="59663" cy="61894"/>
          </a:xfrm>
          <a:prstGeom prst="rect">
            <a:avLst/>
          </a:prstGeom>
        </p:spPr>
      </p:pic>
      <p:pic>
        <p:nvPicPr>
          <p:cNvPr id="35" name="图片 34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916382" y="2236094"/>
            <a:ext cx="304256" cy="315632"/>
          </a:xfrm>
          <a:prstGeom prst="rect">
            <a:avLst/>
          </a:prstGeom>
        </p:spPr>
      </p:pic>
      <p:pic>
        <p:nvPicPr>
          <p:cNvPr id="36" name="图片 35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320088" y="3245274"/>
            <a:ext cx="172726" cy="179184"/>
          </a:xfrm>
          <a:prstGeom prst="rect">
            <a:avLst/>
          </a:prstGeom>
        </p:spPr>
      </p:pic>
      <p:pic>
        <p:nvPicPr>
          <p:cNvPr id="37" name="图片 36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470">
            <a:off x="8548454" y="4951589"/>
            <a:ext cx="241001" cy="250011"/>
          </a:xfrm>
          <a:prstGeom prst="rect">
            <a:avLst/>
          </a:prstGeom>
        </p:spPr>
      </p:pic>
      <p:pic>
        <p:nvPicPr>
          <p:cNvPr id="38" name="图片 37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635026" y="1666459"/>
            <a:ext cx="172726" cy="179184"/>
          </a:xfrm>
          <a:prstGeom prst="rect">
            <a:avLst/>
          </a:prstGeom>
        </p:spPr>
      </p:pic>
      <p:pic>
        <p:nvPicPr>
          <p:cNvPr id="39" name="图片 38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76277" flipV="1">
            <a:off x="8619328" y="4092272"/>
            <a:ext cx="96950" cy="100575"/>
          </a:xfrm>
          <a:prstGeom prst="rect">
            <a:avLst/>
          </a:prstGeom>
        </p:spPr>
      </p:pic>
      <p:pic>
        <p:nvPicPr>
          <p:cNvPr id="40" name="图片 39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564172" y="3199868"/>
            <a:ext cx="97886" cy="101546"/>
          </a:xfrm>
          <a:prstGeom prst="rect">
            <a:avLst/>
          </a:prstGeom>
        </p:spPr>
      </p:pic>
      <p:pic>
        <p:nvPicPr>
          <p:cNvPr id="41" name="图片 40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6913684" y="3626083"/>
            <a:ext cx="59663" cy="61894"/>
          </a:xfrm>
          <a:prstGeom prst="rect">
            <a:avLst/>
          </a:prstGeom>
        </p:spPr>
      </p:pic>
      <p:pic>
        <p:nvPicPr>
          <p:cNvPr id="42" name="图片 41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9464726" y="2375793"/>
            <a:ext cx="59663" cy="61894"/>
          </a:xfrm>
          <a:prstGeom prst="rect">
            <a:avLst/>
          </a:prstGeom>
        </p:spPr>
      </p:pic>
      <p:pic>
        <p:nvPicPr>
          <p:cNvPr id="43" name="图片 42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771181" y="4690494"/>
            <a:ext cx="97886" cy="101546"/>
          </a:xfrm>
          <a:prstGeom prst="rect">
            <a:avLst/>
          </a:prstGeom>
        </p:spPr>
      </p:pic>
      <p:pic>
        <p:nvPicPr>
          <p:cNvPr id="44" name="图片 43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336">
            <a:off x="10140799" y="2223272"/>
            <a:ext cx="92132" cy="110977"/>
          </a:xfrm>
          <a:prstGeom prst="rect">
            <a:avLst/>
          </a:prstGeom>
        </p:spPr>
      </p:pic>
      <p:pic>
        <p:nvPicPr>
          <p:cNvPr id="45" name="图片 44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8033523" y="3087361"/>
            <a:ext cx="92132" cy="110977"/>
          </a:xfrm>
          <a:prstGeom prst="rect">
            <a:avLst/>
          </a:prstGeom>
        </p:spPr>
      </p:pic>
      <p:pic>
        <p:nvPicPr>
          <p:cNvPr id="46" name="图片 45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6892833" y="2392700"/>
            <a:ext cx="92132" cy="110977"/>
          </a:xfrm>
          <a:prstGeom prst="rect">
            <a:avLst/>
          </a:prstGeom>
        </p:spPr>
      </p:pic>
      <p:pic>
        <p:nvPicPr>
          <p:cNvPr id="47" name="图片 46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64302" y="4366730"/>
            <a:ext cx="92132" cy="110977"/>
          </a:xfrm>
          <a:prstGeom prst="rect">
            <a:avLst/>
          </a:prstGeom>
        </p:spPr>
      </p:pic>
      <p:pic>
        <p:nvPicPr>
          <p:cNvPr id="48" name="图片 47" descr="树叶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9066954" y="4260369"/>
            <a:ext cx="92132" cy="110977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942344" y="1339623"/>
            <a:ext cx="2939124" cy="4717709"/>
            <a:chOff x="942344" y="1339623"/>
            <a:chExt cx="2939124" cy="4717709"/>
          </a:xfrm>
        </p:grpSpPr>
        <p:grpSp>
          <p:nvGrpSpPr>
            <p:cNvPr id="57" name="组 56"/>
            <p:cNvGrpSpPr/>
            <p:nvPr/>
          </p:nvGrpSpPr>
          <p:grpSpPr>
            <a:xfrm>
              <a:off x="1949943" y="1339623"/>
              <a:ext cx="1931525" cy="4717709"/>
              <a:chOff x="1627663" y="1814610"/>
              <a:chExt cx="1931525" cy="4717709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925080" y="1814610"/>
                <a:ext cx="1313180" cy="4154983"/>
              </a:xfrm>
              <a:prstGeom prst="rect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8800" dirty="0">
                    <a:latin typeface="+mn-ea"/>
                  </a:rPr>
                  <a:t>如</a:t>
                </a:r>
                <a:endParaRPr kumimoji="1" lang="en-US" altLang="zh-CN" sz="8800" dirty="0">
                  <a:latin typeface="+mn-ea"/>
                </a:endParaRPr>
              </a:p>
              <a:p>
                <a:r>
                  <a:rPr kumimoji="1" lang="zh-CN" altLang="en-US" sz="8800" dirty="0">
                    <a:latin typeface="+mn-ea"/>
                  </a:rPr>
                  <a:t>梦</a:t>
                </a:r>
                <a:endParaRPr kumimoji="1" lang="en-US" altLang="zh-CN" sz="8800" dirty="0">
                  <a:latin typeface="+mn-ea"/>
                </a:endParaRPr>
              </a:p>
              <a:p>
                <a:r>
                  <a:rPr kumimoji="1" lang="zh-CN" altLang="en-US" sz="8800" dirty="0">
                    <a:latin typeface="+mn-ea"/>
                  </a:rPr>
                  <a:t>令</a:t>
                </a:r>
                <a:endParaRPr kumimoji="1" lang="en-US" altLang="zh-CN" sz="8800" dirty="0">
                  <a:latin typeface="+mn-ea"/>
                </a:endParaRPr>
              </a:p>
            </p:txBody>
          </p:sp>
          <p:pic>
            <p:nvPicPr>
              <p:cNvPr id="4" name="图片 3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85063" flipV="1">
                <a:off x="1825928" y="1876525"/>
                <a:ext cx="198303" cy="205716"/>
              </a:xfrm>
              <a:prstGeom prst="rect">
                <a:avLst/>
              </a:prstGeom>
            </p:spPr>
          </p:pic>
          <p:pic>
            <p:nvPicPr>
              <p:cNvPr id="5" name="图片 4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85063" flipH="1" flipV="1">
                <a:off x="3129298" y="3845418"/>
                <a:ext cx="217925" cy="226072"/>
              </a:xfrm>
              <a:prstGeom prst="rect">
                <a:avLst/>
              </a:prstGeom>
            </p:spPr>
          </p:pic>
          <p:pic>
            <p:nvPicPr>
              <p:cNvPr id="14" name="图片 13" descr="花1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52526" y="5677609"/>
                <a:ext cx="1906662" cy="854710"/>
              </a:xfrm>
              <a:prstGeom prst="rect">
                <a:avLst/>
              </a:prstGeom>
            </p:spPr>
          </p:pic>
          <p:pic>
            <p:nvPicPr>
              <p:cNvPr id="55" name="图片 54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556058">
                <a:off x="1627663" y="4898954"/>
                <a:ext cx="89882" cy="108267"/>
              </a:xfrm>
              <a:prstGeom prst="rect">
                <a:avLst/>
              </a:prstGeom>
            </p:spPr>
          </p:pic>
          <p:pic>
            <p:nvPicPr>
              <p:cNvPr id="56" name="图片 55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719413">
                <a:off x="3162137" y="3245607"/>
                <a:ext cx="152246" cy="183387"/>
              </a:xfrm>
              <a:prstGeom prst="rect">
                <a:avLst/>
              </a:prstGeom>
            </p:spPr>
          </p:pic>
        </p:grpSp>
        <p:grpSp>
          <p:nvGrpSpPr>
            <p:cNvPr id="58" name="组 57"/>
            <p:cNvGrpSpPr/>
            <p:nvPr/>
          </p:nvGrpSpPr>
          <p:grpSpPr>
            <a:xfrm rot="16464330">
              <a:off x="1125860" y="4797519"/>
              <a:ext cx="1036524" cy="1403556"/>
              <a:chOff x="3221828" y="62057"/>
              <a:chExt cx="1543863" cy="2090543"/>
            </a:xfrm>
          </p:grpSpPr>
          <p:pic>
            <p:nvPicPr>
              <p:cNvPr id="59" name="图片 58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60" name="图片 59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61" name="图片 60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62" name="图片 61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63" name="图片 62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grpSp>
        <p:nvGrpSpPr>
          <p:cNvPr id="9" name="组 8"/>
          <p:cNvGrpSpPr/>
          <p:nvPr/>
        </p:nvGrpSpPr>
        <p:grpSpPr>
          <a:xfrm>
            <a:off x="6042422" y="-365474"/>
            <a:ext cx="6664665" cy="3047507"/>
            <a:chOff x="6042422" y="-365474"/>
            <a:chExt cx="6664665" cy="3047507"/>
          </a:xfrm>
        </p:grpSpPr>
        <p:grpSp>
          <p:nvGrpSpPr>
            <p:cNvPr id="8" name="组 7"/>
            <p:cNvGrpSpPr/>
            <p:nvPr/>
          </p:nvGrpSpPr>
          <p:grpSpPr>
            <a:xfrm rot="21053352">
              <a:off x="6262136" y="-365474"/>
              <a:ext cx="6123442" cy="1642749"/>
              <a:chOff x="410827" y="4245502"/>
              <a:chExt cx="6123442" cy="1642749"/>
            </a:xfrm>
          </p:grpSpPr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11926" y="4245502"/>
                <a:ext cx="4622343" cy="1559196"/>
              </a:xfrm>
              <a:prstGeom prst="rect">
                <a:avLst/>
              </a:prstGeom>
            </p:spPr>
          </p:pic>
          <p:pic>
            <p:nvPicPr>
              <p:cNvPr id="6" name="图片 5" descr="花1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28559">
                <a:off x="410827" y="5162055"/>
                <a:ext cx="1619977" cy="726196"/>
              </a:xfrm>
              <a:prstGeom prst="rect">
                <a:avLst/>
              </a:prstGeom>
            </p:spPr>
          </p:pic>
          <p:pic>
            <p:nvPicPr>
              <p:cNvPr id="7" name="图片 6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4689">
                <a:off x="1143723" y="4400678"/>
                <a:ext cx="1279736" cy="1679559"/>
              </a:xfrm>
              <a:prstGeom prst="rect">
                <a:avLst/>
              </a:prstGeom>
            </p:spPr>
          </p:pic>
        </p:grpSp>
        <p:grpSp>
          <p:nvGrpSpPr>
            <p:cNvPr id="15" name="组 14"/>
            <p:cNvGrpSpPr/>
            <p:nvPr/>
          </p:nvGrpSpPr>
          <p:grpSpPr>
            <a:xfrm rot="1946279">
              <a:off x="9535632" y="421451"/>
              <a:ext cx="1036524" cy="1403556"/>
              <a:chOff x="3221828" y="62057"/>
              <a:chExt cx="1543863" cy="2090543"/>
            </a:xfrm>
          </p:grpSpPr>
          <p:pic>
            <p:nvPicPr>
              <p:cNvPr id="16" name="图片 15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7" name="图片 16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8" name="图片 17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9" name="图片 18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0" name="图片 19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21" name="组 20"/>
            <p:cNvGrpSpPr/>
            <p:nvPr/>
          </p:nvGrpSpPr>
          <p:grpSpPr>
            <a:xfrm rot="18264601" flipV="1">
              <a:off x="7432397" y="-454047"/>
              <a:ext cx="1036524" cy="1403556"/>
              <a:chOff x="3221828" y="62057"/>
              <a:chExt cx="1543863" cy="2090543"/>
            </a:xfrm>
          </p:grpSpPr>
          <p:pic>
            <p:nvPicPr>
              <p:cNvPr id="22" name="图片 21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23" name="图片 22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4" name="图片 23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5" name="图片 24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6" name="图片 25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49" name="组 48"/>
            <p:cNvGrpSpPr/>
            <p:nvPr/>
          </p:nvGrpSpPr>
          <p:grpSpPr>
            <a:xfrm rot="1946279">
              <a:off x="6042422" y="1278477"/>
              <a:ext cx="1036524" cy="1403556"/>
              <a:chOff x="3221828" y="62057"/>
              <a:chExt cx="1543863" cy="2090543"/>
            </a:xfrm>
          </p:grpSpPr>
          <p:pic>
            <p:nvPicPr>
              <p:cNvPr id="50" name="图片 49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51" name="图片 50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2" name="图片 51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3" name="图片 52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4" name="图片 53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66" name="组 65"/>
            <p:cNvGrpSpPr/>
            <p:nvPr/>
          </p:nvGrpSpPr>
          <p:grpSpPr>
            <a:xfrm rot="21390282">
              <a:off x="11670563" y="598246"/>
              <a:ext cx="1036524" cy="1403556"/>
              <a:chOff x="3221828" y="62057"/>
              <a:chExt cx="1543863" cy="2090543"/>
            </a:xfrm>
          </p:grpSpPr>
          <p:pic>
            <p:nvPicPr>
              <p:cNvPr id="67" name="图片 66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68" name="图片 67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69" name="图片 68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70" name="图片 69" descr="花朵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71" name="图片 70" descr="树叶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pic>
        <p:nvPicPr>
          <p:cNvPr id="72" name="图片 71" descr="花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492" flipV="1">
            <a:off x="5725370" y="789575"/>
            <a:ext cx="252044" cy="261468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3881468" y="3495795"/>
            <a:ext cx="932307" cy="2331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昨夜雨疏风骤，浓睡不消残酒，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试问卷帘人，却道海棠依旧。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知否，知否，应是绿肥红瘦。</a:t>
            </a:r>
            <a:endParaRPr kumimoji="1" lang="zh-CN" altLang="en-US" sz="1100" dirty="0"/>
          </a:p>
        </p:txBody>
      </p:sp>
      <p:pic>
        <p:nvPicPr>
          <p:cNvPr id="11" name="陈悦 - 乱红(笛)">
            <a:hlinkClick r:id="" action="ppaction://media"/>
            <a:extLst>
              <a:ext uri="{FF2B5EF4-FFF2-40B4-BE49-F238E27FC236}">
                <a16:creationId xmlns:a16="http://schemas.microsoft.com/office/drawing/2014/main" xmlns="" id="{41FA18D8-40A3-458B-B7BF-DBB948BA84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94124" y="19938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2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80"/>
    </mc:Choice>
    <mc:Fallback xmlns="">
      <p:transition advTm="4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3" grpId="0"/>
    </p:bldLst>
  </p:timing>
  <p:extLst mod="1">
    <p:ext uri="{E180D4A7-C9FB-4DFB-919C-405C955672EB}">
      <p14:showEvtLst xmlns:p14="http://schemas.microsoft.com/office/powerpoint/2010/main">
        <p14:playEvt time="2324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36633" y="4496822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008489" y="1717719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grpSp>
        <p:nvGrpSpPr>
          <p:cNvPr id="29" name="组 28"/>
          <p:cNvGrpSpPr/>
          <p:nvPr/>
        </p:nvGrpSpPr>
        <p:grpSpPr>
          <a:xfrm>
            <a:off x="-3537879" y="-264931"/>
            <a:ext cx="19373575" cy="7238928"/>
            <a:chOff x="-3537879" y="-264931"/>
            <a:chExt cx="19373575" cy="7238928"/>
          </a:xfrm>
        </p:grpSpPr>
        <p:grpSp>
          <p:nvGrpSpPr>
            <p:cNvPr id="3" name="组 2"/>
            <p:cNvGrpSpPr/>
            <p:nvPr/>
          </p:nvGrpSpPr>
          <p:grpSpPr>
            <a:xfrm>
              <a:off x="-3537879" y="-264931"/>
              <a:ext cx="4685645" cy="4798809"/>
              <a:chOff x="7271530" y="411180"/>
              <a:chExt cx="4553884" cy="4794016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082812" flipH="1">
                <a:off x="6766700" y="1727727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5" name="图片 4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652706" flipH="1">
                <a:off x="6708317" y="3032486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6" name="图片 5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1861" flipH="1">
                <a:off x="7680874" y="4126501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7" name="图片 6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34287" flipH="1">
                <a:off x="8899303" y="4289977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8" name="图片 7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083284" flipH="1">
                <a:off x="10060692" y="3634334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9" name="图片 8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10346982" y="2336046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10" name="图片 9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12499" flipH="1">
                <a:off x="9904243" y="974393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11" name="图片 10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>
                <a:off x="8701697" y="437837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12" name="图片 11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455772" flipH="1">
                <a:off x="7439446" y="760974"/>
                <a:ext cx="2041645" cy="915219"/>
              </a:xfrm>
              <a:prstGeom prst="rect">
                <a:avLst/>
              </a:prstGeom>
            </p:spPr>
          </p:pic>
        </p:grpSp>
        <p:grpSp>
          <p:nvGrpSpPr>
            <p:cNvPr id="28" name="组 27"/>
            <p:cNvGrpSpPr/>
            <p:nvPr/>
          </p:nvGrpSpPr>
          <p:grpSpPr>
            <a:xfrm>
              <a:off x="11150051" y="2175188"/>
              <a:ext cx="4685645" cy="4798809"/>
              <a:chOff x="11150051" y="2175188"/>
              <a:chExt cx="4685645" cy="4798809"/>
            </a:xfrm>
          </p:grpSpPr>
          <p:pic>
            <p:nvPicPr>
              <p:cNvPr id="16" name="图片 15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082812" flipH="1">
                <a:off x="10659130" y="3480268"/>
                <a:ext cx="2043686" cy="941700"/>
              </a:xfrm>
              <a:prstGeom prst="rect">
                <a:avLst/>
              </a:prstGeom>
            </p:spPr>
          </p:pic>
          <p:pic>
            <p:nvPicPr>
              <p:cNvPr id="17" name="图片 16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652706" flipH="1">
                <a:off x="10599058" y="4786332"/>
                <a:ext cx="2043686" cy="941700"/>
              </a:xfrm>
              <a:prstGeom prst="rect">
                <a:avLst/>
              </a:prstGeom>
            </p:spPr>
          </p:pic>
          <p:pic>
            <p:nvPicPr>
              <p:cNvPr id="18" name="图片 17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1861" flipH="1">
                <a:off x="11571239" y="5894224"/>
                <a:ext cx="2100717" cy="916134"/>
              </a:xfrm>
              <a:prstGeom prst="rect">
                <a:avLst/>
              </a:prstGeom>
            </p:spPr>
          </p:pic>
          <p:pic>
            <p:nvPicPr>
              <p:cNvPr id="19" name="图片 18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34287" flipH="1">
                <a:off x="12824922" y="6057863"/>
                <a:ext cx="2100717" cy="916134"/>
              </a:xfrm>
              <a:prstGeom prst="rect">
                <a:avLst/>
              </a:prstGeom>
            </p:spPr>
          </p:pic>
          <p:pic>
            <p:nvPicPr>
              <p:cNvPr id="20" name="图片 19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083284" flipH="1">
                <a:off x="14048430" y="5388782"/>
                <a:ext cx="2043686" cy="941700"/>
              </a:xfrm>
              <a:prstGeom prst="rect">
                <a:avLst/>
              </a:prstGeom>
            </p:spPr>
          </p:pic>
          <p:pic>
            <p:nvPicPr>
              <p:cNvPr id="21" name="图片 20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14343003" y="4089196"/>
                <a:ext cx="2043686" cy="941700"/>
              </a:xfrm>
              <a:prstGeom prst="rect">
                <a:avLst/>
              </a:prstGeom>
            </p:spPr>
          </p:pic>
          <p:pic>
            <p:nvPicPr>
              <p:cNvPr id="22" name="图片 21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12499" flipH="1">
                <a:off x="13887454" y="2726181"/>
                <a:ext cx="2043686" cy="941700"/>
              </a:xfrm>
              <a:prstGeom prst="rect">
                <a:avLst/>
              </a:prstGeom>
            </p:spPr>
          </p:pic>
          <p:pic>
            <p:nvPicPr>
              <p:cNvPr id="23" name="图片 22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>
                <a:off x="12621598" y="2201872"/>
                <a:ext cx="2100717" cy="916134"/>
              </a:xfrm>
              <a:prstGeom prst="rect">
                <a:avLst/>
              </a:prstGeom>
            </p:spPr>
          </p:pic>
          <p:pic>
            <p:nvPicPr>
              <p:cNvPr id="24" name="图片 2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455772" flipH="1">
                <a:off x="11322825" y="2525332"/>
                <a:ext cx="2100717" cy="916134"/>
              </a:xfrm>
              <a:prstGeom prst="rect">
                <a:avLst/>
              </a:prstGeom>
            </p:spPr>
          </p:pic>
        </p:grpSp>
      </p:grpSp>
      <p:pic>
        <p:nvPicPr>
          <p:cNvPr id="25" name="图片 24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1879" flipV="1">
            <a:off x="5424963" y="2970657"/>
            <a:ext cx="329685" cy="342010"/>
          </a:xfrm>
          <a:prstGeom prst="rect">
            <a:avLst/>
          </a:prstGeom>
        </p:spPr>
      </p:pic>
      <p:pic>
        <p:nvPicPr>
          <p:cNvPr id="26" name="图片 25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1879" flipV="1">
            <a:off x="5592246" y="3749399"/>
            <a:ext cx="164953" cy="171120"/>
          </a:xfrm>
          <a:prstGeom prst="rect">
            <a:avLst/>
          </a:prstGeom>
        </p:spPr>
      </p:pic>
      <p:pic>
        <p:nvPicPr>
          <p:cNvPr id="27" name="图片 26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96883" flipV="1">
            <a:off x="6017842" y="4081470"/>
            <a:ext cx="260834" cy="2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4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179">
        <p14:prism isInverted="1"/>
      </p:transition>
    </mc:Choice>
    <mc:Fallback xmlns="">
      <p:transition spd="slow" advTm="51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5" name="组 4"/>
          <p:cNvGrpSpPr/>
          <p:nvPr/>
        </p:nvGrpSpPr>
        <p:grpSpPr>
          <a:xfrm rot="10358057" flipH="1">
            <a:off x="-922063" y="-820405"/>
            <a:ext cx="5513744" cy="3723726"/>
            <a:chOff x="3836440" y="2870036"/>
            <a:chExt cx="3592674" cy="2426325"/>
          </a:xfrm>
        </p:grpSpPr>
        <p:pic>
          <p:nvPicPr>
            <p:cNvPr id="3" name="图片 2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 flipV="1">
              <a:off x="3273227" y="3433249"/>
              <a:ext cx="2041645" cy="915219"/>
            </a:xfrm>
            <a:prstGeom prst="rect">
              <a:avLst/>
            </a:prstGeom>
          </p:spPr>
        </p:pic>
        <p:pic>
          <p:nvPicPr>
            <p:cNvPr id="4" name="图片 3" descr="花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112713" y="4177682"/>
              <a:ext cx="3316401" cy="1118679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1298429" y="1509232"/>
            <a:ext cx="4228144" cy="1603417"/>
            <a:chOff x="1298429" y="1509232"/>
            <a:chExt cx="4228144" cy="1603417"/>
          </a:xfrm>
        </p:grpSpPr>
        <p:sp>
          <p:nvSpPr>
            <p:cNvPr id="6" name="文本框 5"/>
            <p:cNvSpPr txBox="1"/>
            <p:nvPr/>
          </p:nvSpPr>
          <p:spPr>
            <a:xfrm>
              <a:off x="1298429" y="1509232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8429" y="2391939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8" name="组 7"/>
          <p:cNvGrpSpPr/>
          <p:nvPr/>
        </p:nvGrpSpPr>
        <p:grpSpPr>
          <a:xfrm rot="10358057" flipH="1">
            <a:off x="5514765" y="3461699"/>
            <a:ext cx="1574808" cy="1063552"/>
            <a:chOff x="3836440" y="2870036"/>
            <a:chExt cx="3592674" cy="2426325"/>
          </a:xfrm>
        </p:grpSpPr>
        <p:pic>
          <p:nvPicPr>
            <p:cNvPr id="9" name="图片 8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 flipV="1">
              <a:off x="3273227" y="3433249"/>
              <a:ext cx="2041645" cy="915219"/>
            </a:xfrm>
            <a:prstGeom prst="rect">
              <a:avLst/>
            </a:prstGeom>
          </p:spPr>
        </p:pic>
        <p:pic>
          <p:nvPicPr>
            <p:cNvPr id="10" name="图片 9" descr="花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112713" y="4177682"/>
              <a:ext cx="3316401" cy="1118679"/>
            </a:xfrm>
            <a:prstGeom prst="rect">
              <a:avLst/>
            </a:prstGeom>
          </p:spPr>
        </p:pic>
      </p:grpSp>
      <p:grpSp>
        <p:nvGrpSpPr>
          <p:cNvPr id="14" name="组 13"/>
          <p:cNvGrpSpPr/>
          <p:nvPr/>
        </p:nvGrpSpPr>
        <p:grpSpPr>
          <a:xfrm>
            <a:off x="6281882" y="4163860"/>
            <a:ext cx="4228144" cy="1603417"/>
            <a:chOff x="6281882" y="4163860"/>
            <a:chExt cx="4228144" cy="1603417"/>
          </a:xfrm>
        </p:grpSpPr>
        <p:sp>
          <p:nvSpPr>
            <p:cNvPr id="11" name="文本框 10"/>
            <p:cNvSpPr txBox="1"/>
            <p:nvPr/>
          </p:nvSpPr>
          <p:spPr>
            <a:xfrm>
              <a:off x="6281882" y="4163860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81882" y="5046567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3196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00">
        <p14:prism isInverted="1"/>
      </p:transition>
    </mc:Choice>
    <mc:Fallback xmlns="">
      <p:transition spd="slow" advTm="4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244234" y="1656873"/>
            <a:ext cx="4184880" cy="3639488"/>
            <a:chOff x="1406182" y="955807"/>
            <a:chExt cx="5832813" cy="5072655"/>
          </a:xfrm>
        </p:grpSpPr>
        <p:grpSp>
          <p:nvGrpSpPr>
            <p:cNvPr id="7" name="组 6"/>
            <p:cNvGrpSpPr/>
            <p:nvPr/>
          </p:nvGrpSpPr>
          <p:grpSpPr>
            <a:xfrm>
              <a:off x="1406182" y="955807"/>
              <a:ext cx="5007407" cy="3381770"/>
              <a:chOff x="3977141" y="955808"/>
              <a:chExt cx="5007407" cy="3381770"/>
            </a:xfrm>
          </p:grpSpPr>
          <p:pic>
            <p:nvPicPr>
              <p:cNvPr id="3" name="图片 2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923935" y="22769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77141" y="955808"/>
                <a:ext cx="4622343" cy="1559195"/>
              </a:xfrm>
              <a:prstGeom prst="rect">
                <a:avLst/>
              </a:prstGeom>
            </p:spPr>
          </p:pic>
        </p:grpSp>
        <p:grpSp>
          <p:nvGrpSpPr>
            <p:cNvPr id="6" name="组 5"/>
            <p:cNvGrpSpPr/>
            <p:nvPr/>
          </p:nvGrpSpPr>
          <p:grpSpPr>
            <a:xfrm flipH="1" flipV="1">
              <a:off x="2231588" y="2646692"/>
              <a:ext cx="5007407" cy="3381770"/>
              <a:chOff x="4129541" y="1108208"/>
              <a:chExt cx="5007407" cy="3381770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7076335" y="24293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5" name="图片 4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129541" y="1108208"/>
                <a:ext cx="4622343" cy="1559195"/>
              </a:xfrm>
              <a:prstGeom prst="rect">
                <a:avLst/>
              </a:prstGeom>
            </p:spPr>
          </p:pic>
        </p:grpSp>
      </p:grpSp>
      <p:sp>
        <p:nvSpPr>
          <p:cNvPr id="8" name="文本框 7"/>
          <p:cNvSpPr txBox="1"/>
          <p:nvPr/>
        </p:nvSpPr>
        <p:spPr>
          <a:xfrm>
            <a:off x="4792254" y="29120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dirty="0"/>
              <a:t>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79971" y="3589145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zh-CN" altLang="en-US" sz="2800" dirty="0"/>
              <a:t>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44672" y="4123357"/>
            <a:ext cx="899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 Title Text </a:t>
            </a:r>
            <a:endParaRPr kumimoji="1" lang="zh-CN" altLang="en-US" sz="1400" dirty="0"/>
          </a:p>
        </p:txBody>
      </p:sp>
      <p:pic>
        <p:nvPicPr>
          <p:cNvPr id="13" name="图片 12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08064" flipH="1">
            <a:off x="7861183" y="4195801"/>
            <a:ext cx="153347" cy="159080"/>
          </a:xfrm>
          <a:prstGeom prst="rect">
            <a:avLst/>
          </a:prstGeom>
        </p:spPr>
      </p:pic>
      <p:pic>
        <p:nvPicPr>
          <p:cNvPr id="14" name="图片 13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7436">
            <a:off x="6463828" y="3764019"/>
            <a:ext cx="193613" cy="23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9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81">
        <p14:prism isInverted="1"/>
      </p:transition>
    </mc:Choice>
    <mc:Fallback xmlns="">
      <p:transition spd="slow" advTm="32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1924536" y="2055081"/>
            <a:ext cx="2424816" cy="2704060"/>
            <a:chOff x="1924536" y="2055081"/>
            <a:chExt cx="2424816" cy="2704060"/>
          </a:xfrm>
        </p:grpSpPr>
        <p:sp>
          <p:nvSpPr>
            <p:cNvPr id="6" name="文本框 5"/>
            <p:cNvSpPr txBox="1"/>
            <p:nvPr/>
          </p:nvSpPr>
          <p:spPr>
            <a:xfrm>
              <a:off x="1924536" y="2055081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13144" y="2055081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2950946" y="1897512"/>
            <a:ext cx="6886937" cy="3713567"/>
            <a:chOff x="2950946" y="1897512"/>
            <a:chExt cx="6886937" cy="3713567"/>
          </a:xfrm>
        </p:grpSpPr>
        <p:grpSp>
          <p:nvGrpSpPr>
            <p:cNvPr id="3" name="组 2"/>
            <p:cNvGrpSpPr/>
            <p:nvPr/>
          </p:nvGrpSpPr>
          <p:grpSpPr>
            <a:xfrm rot="16200000">
              <a:off x="2348148" y="2500310"/>
              <a:ext cx="3713566" cy="2507970"/>
              <a:chOff x="3836440" y="2870036"/>
              <a:chExt cx="3592674" cy="2426325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 flipV="1">
                <a:off x="3273227" y="3433249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5" name="图片 4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112713" y="4177682"/>
                <a:ext cx="3316401" cy="1118679"/>
              </a:xfrm>
              <a:prstGeom prst="rect">
                <a:avLst/>
              </a:prstGeom>
            </p:spPr>
          </p:pic>
        </p:grpSp>
        <p:grpSp>
          <p:nvGrpSpPr>
            <p:cNvPr id="8" name="组 7"/>
            <p:cNvGrpSpPr/>
            <p:nvPr/>
          </p:nvGrpSpPr>
          <p:grpSpPr>
            <a:xfrm rot="16200000">
              <a:off x="6727115" y="2500311"/>
              <a:ext cx="3713566" cy="2507970"/>
              <a:chOff x="3836440" y="2870036"/>
              <a:chExt cx="3592674" cy="2426325"/>
            </a:xfrm>
          </p:grpSpPr>
          <p:pic>
            <p:nvPicPr>
              <p:cNvPr id="9" name="图片 8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 flipV="1">
                <a:off x="3273227" y="3433249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10" name="图片 9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112713" y="4177682"/>
                <a:ext cx="3316401" cy="1118679"/>
              </a:xfrm>
              <a:prstGeom prst="rect">
                <a:avLst/>
              </a:prstGeom>
            </p:spPr>
          </p:pic>
        </p:grpSp>
      </p:grpSp>
      <p:grpSp>
        <p:nvGrpSpPr>
          <p:cNvPr id="14" name="组 13"/>
          <p:cNvGrpSpPr/>
          <p:nvPr/>
        </p:nvGrpSpPr>
        <p:grpSpPr>
          <a:xfrm>
            <a:off x="6303503" y="2055082"/>
            <a:ext cx="2424816" cy="2704060"/>
            <a:chOff x="6303503" y="2055082"/>
            <a:chExt cx="2424816" cy="2704060"/>
          </a:xfrm>
        </p:grpSpPr>
        <p:sp>
          <p:nvSpPr>
            <p:cNvPr id="11" name="文本框 10"/>
            <p:cNvSpPr txBox="1"/>
            <p:nvPr/>
          </p:nvSpPr>
          <p:spPr>
            <a:xfrm>
              <a:off x="6303503" y="20550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92111" y="20550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7313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64">
        <p14:prism isInverted="1"/>
      </p:transition>
    </mc:Choice>
    <mc:Fallback xmlns="">
      <p:transition spd="slow" advTm="37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35" name="组 34"/>
          <p:cNvGrpSpPr/>
          <p:nvPr/>
        </p:nvGrpSpPr>
        <p:grpSpPr>
          <a:xfrm>
            <a:off x="1834769" y="1590394"/>
            <a:ext cx="1573822" cy="2704060"/>
            <a:chOff x="1834769" y="1590394"/>
            <a:chExt cx="1573822" cy="2704060"/>
          </a:xfrm>
        </p:grpSpPr>
        <p:sp>
          <p:nvSpPr>
            <p:cNvPr id="3" name="文本框 2"/>
            <p:cNvSpPr txBox="1"/>
            <p:nvPr/>
          </p:nvSpPr>
          <p:spPr>
            <a:xfrm>
              <a:off x="2272383" y="1590394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8" name="组 7"/>
            <p:cNvGrpSpPr/>
            <p:nvPr/>
          </p:nvGrpSpPr>
          <p:grpSpPr>
            <a:xfrm>
              <a:off x="1834769" y="1710584"/>
              <a:ext cx="688501" cy="932298"/>
              <a:chOff x="3221828" y="62057"/>
              <a:chExt cx="1543863" cy="2090543"/>
            </a:xfrm>
          </p:grpSpPr>
          <p:pic>
            <p:nvPicPr>
              <p:cNvPr id="9" name="图片 8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0" name="图片 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1" name="图片 1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2" name="图片 1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3" name="图片 12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grpSp>
        <p:nvGrpSpPr>
          <p:cNvPr id="36" name="组 35"/>
          <p:cNvGrpSpPr/>
          <p:nvPr/>
        </p:nvGrpSpPr>
        <p:grpSpPr>
          <a:xfrm>
            <a:off x="3667537" y="2318403"/>
            <a:ext cx="1607273" cy="2704060"/>
            <a:chOff x="3667537" y="2318403"/>
            <a:chExt cx="1607273" cy="2704060"/>
          </a:xfrm>
        </p:grpSpPr>
        <p:sp>
          <p:nvSpPr>
            <p:cNvPr id="4" name="文本框 3"/>
            <p:cNvSpPr txBox="1"/>
            <p:nvPr/>
          </p:nvSpPr>
          <p:spPr>
            <a:xfrm>
              <a:off x="4138602" y="2318403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3667537" y="2474684"/>
              <a:ext cx="688501" cy="932298"/>
              <a:chOff x="3221828" y="62057"/>
              <a:chExt cx="1543863" cy="2090543"/>
            </a:xfrm>
          </p:grpSpPr>
          <p:pic>
            <p:nvPicPr>
              <p:cNvPr id="15" name="图片 14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6" name="图片 15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7" name="图片 16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8" name="图片 17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9" name="图片 18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grpSp>
        <p:nvGrpSpPr>
          <p:cNvPr id="37" name="组 36"/>
          <p:cNvGrpSpPr/>
          <p:nvPr/>
        </p:nvGrpSpPr>
        <p:grpSpPr>
          <a:xfrm>
            <a:off x="5475204" y="3306412"/>
            <a:ext cx="1637752" cy="2704060"/>
            <a:chOff x="5475204" y="3306412"/>
            <a:chExt cx="1637752" cy="2704060"/>
          </a:xfrm>
        </p:grpSpPr>
        <p:sp>
          <p:nvSpPr>
            <p:cNvPr id="5" name="文本框 4"/>
            <p:cNvSpPr txBox="1"/>
            <p:nvPr/>
          </p:nvSpPr>
          <p:spPr>
            <a:xfrm>
              <a:off x="5976748" y="330641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32" name="组 31"/>
            <p:cNvGrpSpPr/>
            <p:nvPr/>
          </p:nvGrpSpPr>
          <p:grpSpPr>
            <a:xfrm>
              <a:off x="5475204" y="3413726"/>
              <a:ext cx="688501" cy="932298"/>
              <a:chOff x="5124057" y="3401559"/>
              <a:chExt cx="688501" cy="932298"/>
            </a:xfrm>
          </p:grpSpPr>
          <p:pic>
            <p:nvPicPr>
              <p:cNvPr id="21" name="图片 20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5124057" y="3401559"/>
                <a:ext cx="688501" cy="903606"/>
              </a:xfrm>
              <a:prstGeom prst="rect">
                <a:avLst/>
              </a:prstGeom>
            </p:spPr>
          </p:pic>
          <p:pic>
            <p:nvPicPr>
              <p:cNvPr id="22" name="图片 2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5549" y="3675012"/>
                <a:ext cx="145448" cy="150886"/>
              </a:xfrm>
              <a:prstGeom prst="rect">
                <a:avLst/>
              </a:prstGeom>
            </p:spPr>
          </p:pic>
          <p:pic>
            <p:nvPicPr>
              <p:cNvPr id="23" name="图片 22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5237812" y="4182971"/>
                <a:ext cx="145448" cy="150886"/>
              </a:xfrm>
              <a:prstGeom prst="rect">
                <a:avLst/>
              </a:prstGeom>
            </p:spPr>
          </p:pic>
          <p:pic>
            <p:nvPicPr>
              <p:cNvPr id="24" name="图片 23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5410998" y="3957370"/>
                <a:ext cx="145448" cy="150886"/>
              </a:xfrm>
              <a:prstGeom prst="rect">
                <a:avLst/>
              </a:prstGeom>
            </p:spPr>
          </p:pic>
          <p:pic>
            <p:nvPicPr>
              <p:cNvPr id="25" name="图片 24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42324" y="3753853"/>
                <a:ext cx="119621" cy="144089"/>
              </a:xfrm>
              <a:prstGeom prst="rect">
                <a:avLst/>
              </a:prstGeom>
            </p:spPr>
          </p:pic>
        </p:grpSp>
      </p:grpSp>
      <p:grpSp>
        <p:nvGrpSpPr>
          <p:cNvPr id="38" name="组 37"/>
          <p:cNvGrpSpPr/>
          <p:nvPr/>
        </p:nvGrpSpPr>
        <p:grpSpPr>
          <a:xfrm>
            <a:off x="7112457" y="2318403"/>
            <a:ext cx="1650822" cy="2704060"/>
            <a:chOff x="7112457" y="2318403"/>
            <a:chExt cx="1650822" cy="2704060"/>
          </a:xfrm>
        </p:grpSpPr>
        <p:sp>
          <p:nvSpPr>
            <p:cNvPr id="6" name="文本框 5"/>
            <p:cNvSpPr txBox="1"/>
            <p:nvPr/>
          </p:nvSpPr>
          <p:spPr>
            <a:xfrm>
              <a:off x="7627071" y="2318403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7112457" y="2454283"/>
              <a:ext cx="688501" cy="932298"/>
              <a:chOff x="6525974" y="2454283"/>
              <a:chExt cx="688501" cy="932298"/>
            </a:xfrm>
          </p:grpSpPr>
          <p:grpSp>
            <p:nvGrpSpPr>
              <p:cNvPr id="33" name="组 32"/>
              <p:cNvGrpSpPr/>
              <p:nvPr/>
            </p:nvGrpSpPr>
            <p:grpSpPr>
              <a:xfrm>
                <a:off x="6525974" y="2454283"/>
                <a:ext cx="688501" cy="932298"/>
                <a:chOff x="6525974" y="2454283"/>
                <a:chExt cx="688501" cy="932298"/>
              </a:xfrm>
            </p:grpSpPr>
            <p:pic>
              <p:nvPicPr>
                <p:cNvPr id="27" name="图片 26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72220">
                  <a:off x="6525974" y="2454283"/>
                  <a:ext cx="688501" cy="903606"/>
                </a:xfrm>
                <a:prstGeom prst="rect">
                  <a:avLst/>
                </a:prstGeom>
              </p:spPr>
            </p:pic>
            <p:pic>
              <p:nvPicPr>
                <p:cNvPr id="28" name="图片 27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67466" y="2727736"/>
                  <a:ext cx="145448" cy="150886"/>
                </a:xfrm>
                <a:prstGeom prst="rect">
                  <a:avLst/>
                </a:prstGeom>
              </p:spPr>
            </p:pic>
            <p:pic>
              <p:nvPicPr>
                <p:cNvPr id="29" name="图片 28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6639729" y="3235695"/>
                  <a:ext cx="145448" cy="150886"/>
                </a:xfrm>
                <a:prstGeom prst="rect">
                  <a:avLst/>
                </a:prstGeom>
              </p:spPr>
            </p:pic>
            <p:pic>
              <p:nvPicPr>
                <p:cNvPr id="30" name="图片 29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812915" y="3010094"/>
                  <a:ext cx="145448" cy="15088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30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41" y="2806577"/>
                <a:ext cx="119621" cy="14408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3187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46">
        <p14:prism isInverted="1"/>
      </p:transition>
    </mc:Choice>
    <mc:Fallback xmlns="">
      <p:transition spd="slow" advTm="5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1459" y="4842707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681459" y="1770157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grpSp>
        <p:nvGrpSpPr>
          <p:cNvPr id="15" name="组 14"/>
          <p:cNvGrpSpPr/>
          <p:nvPr/>
        </p:nvGrpSpPr>
        <p:grpSpPr>
          <a:xfrm>
            <a:off x="2844385" y="1682239"/>
            <a:ext cx="6645956" cy="3761954"/>
            <a:chOff x="2844385" y="1682239"/>
            <a:chExt cx="6645956" cy="3761954"/>
          </a:xfrm>
        </p:grpSpPr>
        <p:grpSp>
          <p:nvGrpSpPr>
            <p:cNvPr id="7" name="组 6"/>
            <p:cNvGrpSpPr/>
            <p:nvPr/>
          </p:nvGrpSpPr>
          <p:grpSpPr>
            <a:xfrm rot="10800000">
              <a:off x="2844385" y="2936223"/>
              <a:ext cx="3713566" cy="2507970"/>
              <a:chOff x="3836440" y="2870036"/>
              <a:chExt cx="3592674" cy="2426325"/>
            </a:xfrm>
          </p:grpSpPr>
          <p:pic>
            <p:nvPicPr>
              <p:cNvPr id="8" name="图片 7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 flipV="1">
                <a:off x="3273227" y="3433249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9" name="图片 8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112713" y="4177682"/>
                <a:ext cx="3316401" cy="1118679"/>
              </a:xfrm>
              <a:prstGeom prst="rect">
                <a:avLst/>
              </a:prstGeom>
            </p:spPr>
          </p:pic>
        </p:grpSp>
        <p:grpSp>
          <p:nvGrpSpPr>
            <p:cNvPr id="10" name="组 9"/>
            <p:cNvGrpSpPr/>
            <p:nvPr/>
          </p:nvGrpSpPr>
          <p:grpSpPr>
            <a:xfrm>
              <a:off x="5776775" y="1682239"/>
              <a:ext cx="3713566" cy="2507970"/>
              <a:chOff x="3836440" y="2870036"/>
              <a:chExt cx="3592674" cy="2426325"/>
            </a:xfrm>
          </p:grpSpPr>
          <p:pic>
            <p:nvPicPr>
              <p:cNvPr id="11" name="图片 10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 flipV="1">
                <a:off x="3273227" y="3433249"/>
                <a:ext cx="2041645" cy="915219"/>
              </a:xfrm>
              <a:prstGeom prst="rect">
                <a:avLst/>
              </a:prstGeom>
            </p:spPr>
          </p:pic>
          <p:pic>
            <p:nvPicPr>
              <p:cNvPr id="12" name="图片 11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112713" y="4177682"/>
                <a:ext cx="3316401" cy="1118679"/>
              </a:xfrm>
              <a:prstGeom prst="rect">
                <a:avLst/>
              </a:prstGeom>
            </p:spPr>
          </p:pic>
        </p:grpSp>
      </p:grpSp>
      <p:sp>
        <p:nvSpPr>
          <p:cNvPr id="13" name="文本框 12"/>
          <p:cNvSpPr txBox="1"/>
          <p:nvPr/>
        </p:nvSpPr>
        <p:spPr>
          <a:xfrm>
            <a:off x="7673065" y="1770157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7673065" y="4789712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4473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876">
        <p14:prism isInverted="1"/>
      </p:transition>
    </mc:Choice>
    <mc:Fallback xmlns="">
      <p:transition spd="slow" advTm="38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pic>
        <p:nvPicPr>
          <p:cNvPr id="3" name="图片 2" descr="花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834" y="3138072"/>
            <a:ext cx="4622343" cy="1559196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3642846" y="1489279"/>
            <a:ext cx="4228144" cy="1640075"/>
            <a:chOff x="3642846" y="1489279"/>
            <a:chExt cx="4228144" cy="1640075"/>
          </a:xfrm>
        </p:grpSpPr>
        <p:sp>
          <p:nvSpPr>
            <p:cNvPr id="4" name="文本框 3"/>
            <p:cNvSpPr txBox="1"/>
            <p:nvPr/>
          </p:nvSpPr>
          <p:spPr>
            <a:xfrm>
              <a:off x="3642846" y="1489279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42846" y="2408644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909318" y="3757190"/>
            <a:ext cx="4228144" cy="1640075"/>
            <a:chOff x="5909318" y="3757190"/>
            <a:chExt cx="4228144" cy="1640075"/>
          </a:xfrm>
        </p:grpSpPr>
        <p:sp>
          <p:nvSpPr>
            <p:cNvPr id="6" name="文本框 5"/>
            <p:cNvSpPr txBox="1"/>
            <p:nvPr/>
          </p:nvSpPr>
          <p:spPr>
            <a:xfrm>
              <a:off x="5909318" y="3757190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09318" y="4676555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  <p:pic>
        <p:nvPicPr>
          <p:cNvPr id="8" name="图片 7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23975" flipV="1">
            <a:off x="3518266" y="4753902"/>
            <a:ext cx="249158" cy="258472"/>
          </a:xfrm>
          <a:prstGeom prst="rect">
            <a:avLst/>
          </a:prstGeom>
        </p:spPr>
      </p:pic>
      <p:pic>
        <p:nvPicPr>
          <p:cNvPr id="9" name="图片 8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9060">
            <a:off x="2173198" y="4477684"/>
            <a:ext cx="180147" cy="216995"/>
          </a:xfrm>
          <a:prstGeom prst="rect">
            <a:avLst/>
          </a:prstGeom>
        </p:spPr>
      </p:pic>
      <p:pic>
        <p:nvPicPr>
          <p:cNvPr id="10" name="图片 9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855" flipV="1">
            <a:off x="2846828" y="5203011"/>
            <a:ext cx="180741" cy="187497"/>
          </a:xfrm>
          <a:prstGeom prst="rect">
            <a:avLst/>
          </a:prstGeom>
        </p:spPr>
      </p:pic>
      <p:pic>
        <p:nvPicPr>
          <p:cNvPr id="11" name="图片 10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671">
            <a:off x="3803035" y="5738070"/>
            <a:ext cx="155393" cy="18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209">
        <p14:prism isInverted="1"/>
      </p:transition>
    </mc:Choice>
    <mc:Fallback xmlns="">
      <p:transition spd="slow" advTm="42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17232" y="1489279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3024331" y="2619185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4417232" y="3749091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3024331" y="4878996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grpSp>
        <p:nvGrpSpPr>
          <p:cNvPr id="7" name="组 6"/>
          <p:cNvGrpSpPr/>
          <p:nvPr/>
        </p:nvGrpSpPr>
        <p:grpSpPr>
          <a:xfrm rot="2161157">
            <a:off x="7664047" y="2527424"/>
            <a:ext cx="521569" cy="749577"/>
            <a:chOff x="5463063" y="2471844"/>
            <a:chExt cx="1491058" cy="2168891"/>
          </a:xfrm>
        </p:grpSpPr>
        <p:grpSp>
          <p:nvGrpSpPr>
            <p:cNvPr id="8" name="组 7"/>
            <p:cNvGrpSpPr/>
            <p:nvPr/>
          </p:nvGrpSpPr>
          <p:grpSpPr>
            <a:xfrm>
              <a:off x="5463063" y="2621695"/>
              <a:ext cx="1491058" cy="2019040"/>
              <a:chOff x="3221828" y="62057"/>
              <a:chExt cx="1543863" cy="2090543"/>
            </a:xfrm>
          </p:grpSpPr>
          <p:pic>
            <p:nvPicPr>
              <p:cNvPr id="10" name="图片 9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1" name="图片 1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2" name="图片 1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3" name="图片 12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4" name="图片 13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pic>
          <p:nvPicPr>
            <p:cNvPr id="9" name="图片 8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5859566" y="2465682"/>
              <a:ext cx="329685" cy="342010"/>
            </a:xfrm>
            <a:prstGeom prst="rect">
              <a:avLst/>
            </a:prstGeom>
          </p:spPr>
        </p:pic>
      </p:grpSp>
      <p:grpSp>
        <p:nvGrpSpPr>
          <p:cNvPr id="23" name="组 22"/>
          <p:cNvGrpSpPr/>
          <p:nvPr/>
        </p:nvGrpSpPr>
        <p:grpSpPr>
          <a:xfrm rot="2289145">
            <a:off x="3321932" y="3855296"/>
            <a:ext cx="585180" cy="697883"/>
            <a:chOff x="5463063" y="2471844"/>
            <a:chExt cx="1491058" cy="2168891"/>
          </a:xfrm>
        </p:grpSpPr>
        <p:grpSp>
          <p:nvGrpSpPr>
            <p:cNvPr id="24" name="组 23"/>
            <p:cNvGrpSpPr/>
            <p:nvPr/>
          </p:nvGrpSpPr>
          <p:grpSpPr>
            <a:xfrm>
              <a:off x="5463063" y="2621695"/>
              <a:ext cx="1491058" cy="2019040"/>
              <a:chOff x="3221828" y="62057"/>
              <a:chExt cx="1543863" cy="2090543"/>
            </a:xfrm>
          </p:grpSpPr>
          <p:pic>
            <p:nvPicPr>
              <p:cNvPr id="26" name="图片 25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27" name="图片 26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8" name="图片 27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9" name="图片 28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30" name="图片 29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pic>
          <p:nvPicPr>
            <p:cNvPr id="25" name="图片 24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5859566" y="2465682"/>
              <a:ext cx="329685" cy="342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37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411">
        <p14:prism isInverted="1"/>
      </p:transition>
    </mc:Choice>
    <mc:Fallback xmlns="">
      <p:transition spd="slow" advTm="94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04798" y="2652356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3704798" y="3766682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pic>
        <p:nvPicPr>
          <p:cNvPr id="9" name="图片 8" descr="花朵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2654">
            <a:off x="8400728" y="3774140"/>
            <a:ext cx="233596" cy="242329"/>
          </a:xfrm>
          <a:prstGeom prst="rect">
            <a:avLst/>
          </a:prstGeom>
        </p:spPr>
      </p:pic>
      <p:pic>
        <p:nvPicPr>
          <p:cNvPr id="10" name="图片 9" descr="花朵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22202" y="3311829"/>
            <a:ext cx="183591" cy="190454"/>
          </a:xfrm>
          <a:prstGeom prst="rect">
            <a:avLst/>
          </a:prstGeom>
        </p:spPr>
      </p:pic>
      <p:pic>
        <p:nvPicPr>
          <p:cNvPr id="11" name="图片 10" descr="花朵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387059" y="2805465"/>
            <a:ext cx="157496" cy="163384"/>
          </a:xfrm>
          <a:prstGeom prst="rect">
            <a:avLst/>
          </a:prstGeom>
        </p:spPr>
      </p:pic>
      <p:pic>
        <p:nvPicPr>
          <p:cNvPr id="12" name="图片 11" descr="树叶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759" y="3362755"/>
            <a:ext cx="120666" cy="145348"/>
          </a:xfrm>
          <a:prstGeom prst="rect">
            <a:avLst/>
          </a:prstGeom>
        </p:spPr>
      </p:pic>
      <p:pic>
        <p:nvPicPr>
          <p:cNvPr id="14" name="图片 13" descr="树叶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059" y="4196696"/>
            <a:ext cx="120666" cy="14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42">
        <p14:prism isInverted="1"/>
      </p:transition>
    </mc:Choice>
    <mc:Fallback xmlns="">
      <p:transition spd="slow" advTm="50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pic>
        <p:nvPicPr>
          <p:cNvPr id="3" name="图片 2" descr="花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4384">
            <a:off x="-1608004" y="1294787"/>
            <a:ext cx="4622343" cy="1559196"/>
          </a:xfrm>
          <a:prstGeom prst="rect">
            <a:avLst/>
          </a:prstGeom>
        </p:spPr>
      </p:pic>
      <p:pic>
        <p:nvPicPr>
          <p:cNvPr id="4" name="图片 3" descr="花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462296" y="3964596"/>
            <a:ext cx="4622343" cy="15591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8123" y="3417609"/>
            <a:ext cx="1136208" cy="2704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试问卷帘人，却道海棠依旧。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知否，知否，应是绿肥红瘦。</a:t>
            </a:r>
            <a:endParaRPr kumimoji="1"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3854172" y="2656925"/>
            <a:ext cx="1136208" cy="2704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试问卷帘人，却道海棠依旧。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知否，知否，应是绿肥红瘦。</a:t>
            </a:r>
            <a:endParaRPr kumimoji="1" lang="zh-CN" altLang="en-US" sz="1400" dirty="0"/>
          </a:p>
        </p:txBody>
      </p:sp>
      <p:sp>
        <p:nvSpPr>
          <p:cNvPr id="7" name="文本框 6"/>
          <p:cNvSpPr txBox="1"/>
          <p:nvPr/>
        </p:nvSpPr>
        <p:spPr>
          <a:xfrm>
            <a:off x="5725707" y="1799352"/>
            <a:ext cx="1136208" cy="2704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试问卷帘人，却道海棠依旧。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知否，知否，应是绿肥红瘦。</a:t>
            </a:r>
            <a:endParaRPr kumimoji="1"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6540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393">
        <p14:prism isInverted="1"/>
      </p:transition>
    </mc:Choice>
    <mc:Fallback xmlns="">
      <p:transition spd="slow" advTm="53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 23"/>
          <p:cNvGrpSpPr/>
          <p:nvPr/>
        </p:nvGrpSpPr>
        <p:grpSpPr>
          <a:xfrm rot="16536930">
            <a:off x="596758" y="-701779"/>
            <a:ext cx="1036524" cy="1403556"/>
            <a:chOff x="3221828" y="62057"/>
            <a:chExt cx="1543863" cy="2090543"/>
          </a:xfrm>
        </p:grpSpPr>
        <p:pic>
          <p:nvPicPr>
            <p:cNvPr id="25" name="图片 24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2220">
              <a:off x="3221828" y="62057"/>
              <a:ext cx="1543863" cy="2026206"/>
            </a:xfrm>
            <a:prstGeom prst="rect">
              <a:avLst/>
            </a:prstGeom>
          </p:spPr>
        </p:pic>
        <p:pic>
          <p:nvPicPr>
            <p:cNvPr id="26" name="图片 25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104" y="675236"/>
              <a:ext cx="326147" cy="338339"/>
            </a:xfrm>
            <a:prstGeom prst="rect">
              <a:avLst/>
            </a:prstGeom>
          </p:spPr>
        </p:pic>
        <p:pic>
          <p:nvPicPr>
            <p:cNvPr id="27" name="图片 26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476907" y="1814261"/>
              <a:ext cx="326147" cy="338339"/>
            </a:xfrm>
            <a:prstGeom prst="rect">
              <a:avLst/>
            </a:prstGeom>
          </p:spPr>
        </p:pic>
        <p:pic>
          <p:nvPicPr>
            <p:cNvPr id="28" name="图片 27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3865251" y="1308382"/>
              <a:ext cx="326147" cy="338339"/>
            </a:xfrm>
            <a:prstGeom prst="rect">
              <a:avLst/>
            </a:prstGeom>
          </p:spPr>
        </p:pic>
        <p:pic>
          <p:nvPicPr>
            <p:cNvPr id="29" name="图片 28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496" y="852025"/>
              <a:ext cx="268233" cy="323099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-667229" y="-1184539"/>
            <a:ext cx="7845787" cy="7523069"/>
            <a:chOff x="-667229" y="-1184539"/>
            <a:chExt cx="7845787" cy="7523069"/>
          </a:xfrm>
        </p:grpSpPr>
        <p:grpSp>
          <p:nvGrpSpPr>
            <p:cNvPr id="18" name="组 17"/>
            <p:cNvGrpSpPr/>
            <p:nvPr/>
          </p:nvGrpSpPr>
          <p:grpSpPr>
            <a:xfrm rot="18692927">
              <a:off x="373705" y="898061"/>
              <a:ext cx="1036524" cy="1403556"/>
              <a:chOff x="3221828" y="62057"/>
              <a:chExt cx="1543863" cy="2090543"/>
            </a:xfrm>
          </p:grpSpPr>
          <p:pic>
            <p:nvPicPr>
              <p:cNvPr id="19" name="图片 18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20" name="图片 1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1" name="图片 2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2" name="图片 2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3" name="图片 22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59" name="组 58"/>
            <p:cNvGrpSpPr/>
            <p:nvPr/>
          </p:nvGrpSpPr>
          <p:grpSpPr>
            <a:xfrm>
              <a:off x="-667229" y="-1184539"/>
              <a:ext cx="7845787" cy="7523069"/>
              <a:chOff x="-667229" y="-1184539"/>
              <a:chExt cx="7845787" cy="7523069"/>
            </a:xfrm>
          </p:grpSpPr>
          <p:grpSp>
            <p:nvGrpSpPr>
              <p:cNvPr id="2" name="组 1"/>
              <p:cNvGrpSpPr/>
              <p:nvPr/>
            </p:nvGrpSpPr>
            <p:grpSpPr>
              <a:xfrm rot="16200000">
                <a:off x="-2907575" y="1953315"/>
                <a:ext cx="6123442" cy="1642749"/>
                <a:chOff x="410827" y="4245502"/>
                <a:chExt cx="6123442" cy="1642749"/>
              </a:xfrm>
            </p:grpSpPr>
            <p:pic>
              <p:nvPicPr>
                <p:cNvPr id="3" name="图片 2" descr="花.png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911926" y="4245502"/>
                  <a:ext cx="4622343" cy="1559196"/>
                </a:xfrm>
                <a:prstGeom prst="rect">
                  <a:avLst/>
                </a:prstGeom>
              </p:spPr>
            </p:pic>
            <p:pic>
              <p:nvPicPr>
                <p:cNvPr id="4" name="图片 3" descr="花1.png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428559">
                  <a:off x="410827" y="5162055"/>
                  <a:ext cx="1619977" cy="726196"/>
                </a:xfrm>
                <a:prstGeom prst="rect">
                  <a:avLst/>
                </a:prstGeom>
              </p:spPr>
            </p:pic>
            <p:pic>
              <p:nvPicPr>
                <p:cNvPr id="5" name="图片 4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7574689">
                  <a:off x="1143723" y="4400678"/>
                  <a:ext cx="1279736" cy="1679559"/>
                </a:xfrm>
                <a:prstGeom prst="rect">
                  <a:avLst/>
                </a:prstGeom>
              </p:spPr>
            </p:pic>
          </p:grpSp>
          <p:grpSp>
            <p:nvGrpSpPr>
              <p:cNvPr id="6" name="组 5"/>
              <p:cNvGrpSpPr/>
              <p:nvPr/>
            </p:nvGrpSpPr>
            <p:grpSpPr>
              <a:xfrm rot="18692927">
                <a:off x="343932" y="3341188"/>
                <a:ext cx="1036524" cy="1403556"/>
                <a:chOff x="3221828" y="62057"/>
                <a:chExt cx="1543863" cy="2090543"/>
              </a:xfrm>
            </p:grpSpPr>
            <p:pic>
              <p:nvPicPr>
                <p:cNvPr id="7" name="图片 6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72220">
                  <a:off x="3221828" y="62057"/>
                  <a:ext cx="1543863" cy="2026206"/>
                </a:xfrm>
                <a:prstGeom prst="rect">
                  <a:avLst/>
                </a:prstGeom>
              </p:spPr>
            </p:pic>
            <p:pic>
              <p:nvPicPr>
                <p:cNvPr id="8" name="图片 7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9104" y="675236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9" name="图片 8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3476907" y="1814261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0" name="图片 9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3865251" y="1308382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1" name="图片 10" descr="树叶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35496" y="852025"/>
                  <a:ext cx="268233" cy="323099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 11"/>
              <p:cNvGrpSpPr/>
              <p:nvPr/>
            </p:nvGrpSpPr>
            <p:grpSpPr>
              <a:xfrm rot="11994694" flipV="1">
                <a:off x="-230844" y="4934974"/>
                <a:ext cx="1036524" cy="1403556"/>
                <a:chOff x="3221828" y="62057"/>
                <a:chExt cx="1543863" cy="2090543"/>
              </a:xfrm>
            </p:grpSpPr>
            <p:pic>
              <p:nvPicPr>
                <p:cNvPr id="13" name="图片 12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72220">
                  <a:off x="3221828" y="62057"/>
                  <a:ext cx="1543863" cy="2026206"/>
                </a:xfrm>
                <a:prstGeom prst="rect">
                  <a:avLst/>
                </a:prstGeom>
              </p:spPr>
            </p:pic>
            <p:pic>
              <p:nvPicPr>
                <p:cNvPr id="14" name="图片 13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9104" y="675236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5" name="图片 14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3476907" y="1814261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6" name="图片 15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3865251" y="1308382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7" name="图片 16" descr="树叶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35496" y="852025"/>
                  <a:ext cx="268233" cy="323099"/>
                </a:xfrm>
                <a:prstGeom prst="rect">
                  <a:avLst/>
                </a:prstGeom>
              </p:spPr>
            </p:pic>
          </p:grpSp>
          <p:grpSp>
            <p:nvGrpSpPr>
              <p:cNvPr id="58" name="组 57"/>
              <p:cNvGrpSpPr/>
              <p:nvPr/>
            </p:nvGrpSpPr>
            <p:grpSpPr>
              <a:xfrm rot="16412240">
                <a:off x="2508148" y="-3370922"/>
                <a:ext cx="2484027" cy="6856793"/>
                <a:chOff x="-514829" y="-365863"/>
                <a:chExt cx="2484027" cy="6856793"/>
              </a:xfrm>
            </p:grpSpPr>
            <p:grpSp>
              <p:nvGrpSpPr>
                <p:cNvPr id="30" name="组 29"/>
                <p:cNvGrpSpPr/>
                <p:nvPr/>
              </p:nvGrpSpPr>
              <p:grpSpPr>
                <a:xfrm rot="16200000">
                  <a:off x="-2755175" y="2105715"/>
                  <a:ext cx="6123442" cy="1642749"/>
                  <a:chOff x="410827" y="4245502"/>
                  <a:chExt cx="6123442" cy="1642749"/>
                </a:xfrm>
              </p:grpSpPr>
              <p:pic>
                <p:nvPicPr>
                  <p:cNvPr id="31" name="图片 30" descr="花.png"/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911926" y="4245502"/>
                    <a:ext cx="4622343" cy="1559196"/>
                  </a:xfrm>
                  <a:prstGeom prst="rect">
                    <a:avLst/>
                  </a:prstGeom>
                </p:spPr>
              </p:pic>
              <p:pic>
                <p:nvPicPr>
                  <p:cNvPr id="32" name="图片 31" descr="花1.png"/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0428559">
                    <a:off x="410827" y="5162055"/>
                    <a:ext cx="1619977" cy="726196"/>
                  </a:xfrm>
                  <a:prstGeom prst="rect">
                    <a:avLst/>
                  </a:prstGeom>
                </p:spPr>
              </p:pic>
              <p:pic>
                <p:nvPicPr>
                  <p:cNvPr id="33" name="图片 32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7574689">
                    <a:off x="1143723" y="4400678"/>
                    <a:ext cx="1279736" cy="1679559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 33"/>
                <p:cNvGrpSpPr/>
                <p:nvPr/>
              </p:nvGrpSpPr>
              <p:grpSpPr>
                <a:xfrm rot="18692927">
                  <a:off x="496332" y="3493588"/>
                  <a:ext cx="1036524" cy="1403556"/>
                  <a:chOff x="3221828" y="62057"/>
                  <a:chExt cx="1543863" cy="2090543"/>
                </a:xfrm>
              </p:grpSpPr>
              <p:pic>
                <p:nvPicPr>
                  <p:cNvPr id="35" name="图片 34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7" name="图片 36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9" name="图片 38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 39"/>
                <p:cNvGrpSpPr/>
                <p:nvPr/>
              </p:nvGrpSpPr>
              <p:grpSpPr>
                <a:xfrm rot="11994694" flipV="1">
                  <a:off x="-78444" y="5087374"/>
                  <a:ext cx="1036524" cy="1403556"/>
                  <a:chOff x="3221828" y="62057"/>
                  <a:chExt cx="1543863" cy="2090543"/>
                </a:xfrm>
              </p:grpSpPr>
              <p:pic>
                <p:nvPicPr>
                  <p:cNvPr id="41" name="图片 40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43" name="图片 42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45" name="图片 44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 45"/>
                <p:cNvGrpSpPr/>
                <p:nvPr/>
              </p:nvGrpSpPr>
              <p:grpSpPr>
                <a:xfrm rot="18692927">
                  <a:off x="526105" y="1050461"/>
                  <a:ext cx="1036524" cy="1403556"/>
                  <a:chOff x="3221828" y="62057"/>
                  <a:chExt cx="1543863" cy="2090543"/>
                </a:xfrm>
              </p:grpSpPr>
              <p:pic>
                <p:nvPicPr>
                  <p:cNvPr id="47" name="图片 46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49" name="图片 48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51" name="图片 50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2" name="组 51"/>
                <p:cNvGrpSpPr/>
                <p:nvPr/>
              </p:nvGrpSpPr>
              <p:grpSpPr>
                <a:xfrm rot="16536930">
                  <a:off x="749158" y="-549379"/>
                  <a:ext cx="1036524" cy="1403556"/>
                  <a:chOff x="3221828" y="62057"/>
                  <a:chExt cx="1543863" cy="2090543"/>
                </a:xfrm>
              </p:grpSpPr>
              <p:pic>
                <p:nvPicPr>
                  <p:cNvPr id="53" name="图片 52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54" name="图片 53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55" name="图片 54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56" name="图片 55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57" name="图片 56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</p:grpSp>
        </p:grpSp>
      </p:grpSp>
      <p:grpSp>
        <p:nvGrpSpPr>
          <p:cNvPr id="77" name="组 76"/>
          <p:cNvGrpSpPr/>
          <p:nvPr/>
        </p:nvGrpSpPr>
        <p:grpSpPr>
          <a:xfrm>
            <a:off x="2466841" y="2319038"/>
            <a:ext cx="1105064" cy="2283412"/>
            <a:chOff x="3143529" y="2738732"/>
            <a:chExt cx="1105064" cy="2283412"/>
          </a:xfrm>
        </p:grpSpPr>
        <p:sp>
          <p:nvSpPr>
            <p:cNvPr id="61" name="文本框 60"/>
            <p:cNvSpPr txBox="1"/>
            <p:nvPr/>
          </p:nvSpPr>
          <p:spPr>
            <a:xfrm>
              <a:off x="3482774" y="3099081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/>
                <a:t>壹</a:t>
              </a:r>
            </a:p>
          </p:txBody>
        </p:sp>
        <p:grpSp>
          <p:nvGrpSpPr>
            <p:cNvPr id="62" name="组 61"/>
            <p:cNvGrpSpPr/>
            <p:nvPr/>
          </p:nvGrpSpPr>
          <p:grpSpPr>
            <a:xfrm>
              <a:off x="3143529" y="2738732"/>
              <a:ext cx="1105064" cy="1085046"/>
              <a:chOff x="8758615" y="2650936"/>
              <a:chExt cx="1933157" cy="1898139"/>
            </a:xfrm>
          </p:grpSpPr>
          <p:pic>
            <p:nvPicPr>
              <p:cNvPr id="63" name="图片 62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282804" y="2519497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64" name="图片 63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282805" y="3511417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65" name="图片 64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78121" flipH="1" flipV="1">
                <a:off x="10145020" y="2909449"/>
                <a:ext cx="329685" cy="342010"/>
              </a:xfrm>
              <a:prstGeom prst="rect">
                <a:avLst/>
              </a:prstGeom>
            </p:spPr>
          </p:pic>
          <p:pic>
            <p:nvPicPr>
              <p:cNvPr id="66" name="图片 65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950341">
                <a:off x="9785541" y="3056314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67" name="图片 66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49659" flipH="1">
                <a:off x="8758615" y="3056313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68" name="图片 67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21879" flipV="1">
                <a:off x="8973977" y="2895920"/>
                <a:ext cx="329685" cy="342010"/>
              </a:xfrm>
              <a:prstGeom prst="rect">
                <a:avLst/>
              </a:prstGeom>
            </p:spPr>
          </p:pic>
          <p:pic>
            <p:nvPicPr>
              <p:cNvPr id="69" name="图片 68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78121">
                <a:off x="8973978" y="3956209"/>
                <a:ext cx="329685" cy="342010"/>
              </a:xfrm>
              <a:prstGeom prst="rect">
                <a:avLst/>
              </a:prstGeom>
            </p:spPr>
          </p:pic>
          <p:pic>
            <p:nvPicPr>
              <p:cNvPr id="70" name="图片 6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21879" flipH="1">
                <a:off x="10116673" y="3966423"/>
                <a:ext cx="329685" cy="342010"/>
              </a:xfrm>
              <a:prstGeom prst="rect">
                <a:avLst/>
              </a:prstGeom>
            </p:spPr>
          </p:pic>
          <p:pic>
            <p:nvPicPr>
              <p:cNvPr id="71" name="图片 70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49659" flipH="1">
                <a:off x="8823433" y="3077322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72" name="图片 71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318428" y="2584303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73" name="图片 72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950341">
                <a:off x="9850359" y="3062724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74" name="图片 73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289235" y="3576223"/>
                <a:ext cx="841413" cy="1104292"/>
              </a:xfrm>
              <a:prstGeom prst="rect">
                <a:avLst/>
              </a:prstGeom>
            </p:spPr>
          </p:pic>
        </p:grpSp>
        <p:sp>
          <p:nvSpPr>
            <p:cNvPr id="75" name="文本框 74"/>
            <p:cNvSpPr txBox="1"/>
            <p:nvPr/>
          </p:nvSpPr>
          <p:spPr>
            <a:xfrm>
              <a:off x="3459219" y="3808328"/>
              <a:ext cx="461665" cy="12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pc="300" dirty="0"/>
                <a:t>标题文字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800834" y="3803499"/>
              <a:ext cx="353943" cy="9515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CN" sz="1100" dirty="0"/>
                <a:t> Title Text </a:t>
              </a:r>
              <a:endParaRPr kumimoji="1" lang="zh-CN" altLang="en-US" sz="1100" dirty="0"/>
            </a:p>
          </p:txBody>
        </p:sp>
      </p:grpSp>
      <p:grpSp>
        <p:nvGrpSpPr>
          <p:cNvPr id="175" name="组 174"/>
          <p:cNvGrpSpPr/>
          <p:nvPr/>
        </p:nvGrpSpPr>
        <p:grpSpPr>
          <a:xfrm>
            <a:off x="4562417" y="3282414"/>
            <a:ext cx="1105064" cy="2283412"/>
            <a:chOff x="3961571" y="3254790"/>
            <a:chExt cx="1105064" cy="2283412"/>
          </a:xfrm>
        </p:grpSpPr>
        <p:pic>
          <p:nvPicPr>
            <p:cNvPr id="84" name="图片 83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4261217" y="3746672"/>
              <a:ext cx="480983" cy="631254"/>
            </a:xfrm>
            <a:prstGeom prst="rect">
              <a:avLst/>
            </a:prstGeom>
          </p:spPr>
        </p:pic>
        <p:pic>
          <p:nvPicPr>
            <p:cNvPr id="83" name="图片 82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4261217" y="3179655"/>
              <a:ext cx="480983" cy="631254"/>
            </a:xfrm>
            <a:prstGeom prst="rect">
              <a:avLst/>
            </a:prstGeom>
          </p:spPr>
        </p:pic>
        <p:pic>
          <p:nvPicPr>
            <p:cNvPr id="86" name="图片 85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4548600" y="3486519"/>
              <a:ext cx="480983" cy="631254"/>
            </a:xfrm>
            <a:prstGeom prst="rect">
              <a:avLst/>
            </a:prstGeom>
          </p:spPr>
        </p:pic>
        <p:pic>
          <p:nvPicPr>
            <p:cNvPr id="87" name="图片 86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3961571" y="3486518"/>
              <a:ext cx="480983" cy="631254"/>
            </a:xfrm>
            <a:prstGeom prst="rect">
              <a:avLst/>
            </a:prstGeom>
          </p:spPr>
        </p:pic>
        <p:pic>
          <p:nvPicPr>
            <p:cNvPr id="91" name="图片 90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3998623" y="3498528"/>
              <a:ext cx="480983" cy="631254"/>
            </a:xfrm>
            <a:prstGeom prst="rect">
              <a:avLst/>
            </a:prstGeom>
          </p:spPr>
        </p:pic>
        <p:pic>
          <p:nvPicPr>
            <p:cNvPr id="93" name="图片 92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4585652" y="3490183"/>
              <a:ext cx="480983" cy="631254"/>
            </a:xfrm>
            <a:prstGeom prst="rect">
              <a:avLst/>
            </a:prstGeom>
          </p:spPr>
        </p:pic>
        <p:pic>
          <p:nvPicPr>
            <p:cNvPr id="92" name="图片 91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4281581" y="3216700"/>
              <a:ext cx="480983" cy="631254"/>
            </a:xfrm>
            <a:prstGeom prst="rect">
              <a:avLst/>
            </a:prstGeom>
          </p:spPr>
        </p:pic>
        <p:pic>
          <p:nvPicPr>
            <p:cNvPr id="94" name="图片 93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4264893" y="3783718"/>
              <a:ext cx="480983" cy="631254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4300816" y="3615139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/>
                <a:t>贰</a:t>
              </a:r>
            </a:p>
          </p:txBody>
        </p:sp>
        <p:pic>
          <p:nvPicPr>
            <p:cNvPr id="85" name="图片 84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 flipH="1" flipV="1">
              <a:off x="4754091" y="3402565"/>
              <a:ext cx="188460" cy="195506"/>
            </a:xfrm>
            <a:prstGeom prst="rect">
              <a:avLst/>
            </a:prstGeom>
          </p:spPr>
        </p:pic>
        <p:pic>
          <p:nvPicPr>
            <p:cNvPr id="88" name="图片 87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4084680" y="3394832"/>
              <a:ext cx="188460" cy="195506"/>
            </a:xfrm>
            <a:prstGeom prst="rect">
              <a:avLst/>
            </a:prstGeom>
          </p:spPr>
        </p:pic>
        <p:pic>
          <p:nvPicPr>
            <p:cNvPr id="89" name="图片 88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>
              <a:off x="4084680" y="4000932"/>
              <a:ext cx="188460" cy="195506"/>
            </a:xfrm>
            <a:prstGeom prst="rect">
              <a:avLst/>
            </a:prstGeom>
          </p:spPr>
        </p:pic>
        <p:pic>
          <p:nvPicPr>
            <p:cNvPr id="90" name="图片 89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H="1">
              <a:off x="4737887" y="4006771"/>
              <a:ext cx="188460" cy="195506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4277261" y="4324386"/>
              <a:ext cx="461665" cy="12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pc="300" dirty="0"/>
                <a:t>标题文字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618876" y="4319557"/>
              <a:ext cx="353943" cy="84379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CN" sz="1100" dirty="0"/>
                <a:t> Title Text </a:t>
              </a:r>
              <a:endParaRPr kumimoji="1" lang="zh-CN" altLang="en-US" sz="1100" dirty="0"/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10171996" y="22046"/>
            <a:ext cx="274947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0000" dirty="0">
                <a:solidFill>
                  <a:schemeClr val="bg1">
                    <a:lumMod val="75000"/>
                  </a:schemeClr>
                </a:solidFill>
              </a:rPr>
              <a:t>目录</a:t>
            </a:r>
          </a:p>
        </p:txBody>
      </p:sp>
      <p:grpSp>
        <p:nvGrpSpPr>
          <p:cNvPr id="192" name="组 191"/>
          <p:cNvGrpSpPr/>
          <p:nvPr/>
        </p:nvGrpSpPr>
        <p:grpSpPr>
          <a:xfrm>
            <a:off x="6657993" y="2319038"/>
            <a:ext cx="1105064" cy="2283412"/>
            <a:chOff x="6225996" y="2301127"/>
            <a:chExt cx="1105064" cy="2283412"/>
          </a:xfrm>
        </p:grpSpPr>
        <p:pic>
          <p:nvPicPr>
            <p:cNvPr id="160" name="图片 159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6525642" y="2793009"/>
              <a:ext cx="480983" cy="631254"/>
            </a:xfrm>
            <a:prstGeom prst="rect">
              <a:avLst/>
            </a:prstGeom>
          </p:spPr>
        </p:pic>
        <p:pic>
          <p:nvPicPr>
            <p:cNvPr id="161" name="图片 160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6525642" y="2225992"/>
              <a:ext cx="480983" cy="631254"/>
            </a:xfrm>
            <a:prstGeom prst="rect">
              <a:avLst/>
            </a:prstGeom>
          </p:spPr>
        </p:pic>
        <p:pic>
          <p:nvPicPr>
            <p:cNvPr id="162" name="图片 161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6813025" y="2532856"/>
              <a:ext cx="480983" cy="631254"/>
            </a:xfrm>
            <a:prstGeom prst="rect">
              <a:avLst/>
            </a:prstGeom>
          </p:spPr>
        </p:pic>
        <p:pic>
          <p:nvPicPr>
            <p:cNvPr id="163" name="图片 162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6225996" y="2532855"/>
              <a:ext cx="480983" cy="631254"/>
            </a:xfrm>
            <a:prstGeom prst="rect">
              <a:avLst/>
            </a:prstGeom>
          </p:spPr>
        </p:pic>
        <p:pic>
          <p:nvPicPr>
            <p:cNvPr id="164" name="图片 163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6263048" y="2544865"/>
              <a:ext cx="480983" cy="631254"/>
            </a:xfrm>
            <a:prstGeom prst="rect">
              <a:avLst/>
            </a:prstGeom>
          </p:spPr>
        </p:pic>
        <p:pic>
          <p:nvPicPr>
            <p:cNvPr id="165" name="图片 164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6850077" y="2536520"/>
              <a:ext cx="480983" cy="631254"/>
            </a:xfrm>
            <a:prstGeom prst="rect">
              <a:avLst/>
            </a:prstGeom>
          </p:spPr>
        </p:pic>
        <p:pic>
          <p:nvPicPr>
            <p:cNvPr id="166" name="图片 165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6546006" y="2263037"/>
              <a:ext cx="480983" cy="631254"/>
            </a:xfrm>
            <a:prstGeom prst="rect">
              <a:avLst/>
            </a:prstGeom>
          </p:spPr>
        </p:pic>
        <p:pic>
          <p:nvPicPr>
            <p:cNvPr id="167" name="图片 166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6529318" y="2830055"/>
              <a:ext cx="480983" cy="631254"/>
            </a:xfrm>
            <a:prstGeom prst="rect">
              <a:avLst/>
            </a:prstGeom>
          </p:spPr>
        </p:pic>
        <p:sp>
          <p:nvSpPr>
            <p:cNvPr id="168" name="文本框 167"/>
            <p:cNvSpPr txBox="1"/>
            <p:nvPr/>
          </p:nvSpPr>
          <p:spPr>
            <a:xfrm>
              <a:off x="6565241" y="2661476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/>
                <a:t>叁</a:t>
              </a:r>
            </a:p>
          </p:txBody>
        </p:sp>
        <p:pic>
          <p:nvPicPr>
            <p:cNvPr id="169" name="图片 168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 flipH="1" flipV="1">
              <a:off x="7018516" y="2448902"/>
              <a:ext cx="188460" cy="195506"/>
            </a:xfrm>
            <a:prstGeom prst="rect">
              <a:avLst/>
            </a:prstGeom>
          </p:spPr>
        </p:pic>
        <p:pic>
          <p:nvPicPr>
            <p:cNvPr id="170" name="图片 169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6349105" y="2441169"/>
              <a:ext cx="188460" cy="195506"/>
            </a:xfrm>
            <a:prstGeom prst="rect">
              <a:avLst/>
            </a:prstGeom>
          </p:spPr>
        </p:pic>
        <p:pic>
          <p:nvPicPr>
            <p:cNvPr id="171" name="图片 170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>
              <a:off x="6349105" y="3047269"/>
              <a:ext cx="188460" cy="195506"/>
            </a:xfrm>
            <a:prstGeom prst="rect">
              <a:avLst/>
            </a:prstGeom>
          </p:spPr>
        </p:pic>
        <p:pic>
          <p:nvPicPr>
            <p:cNvPr id="172" name="图片 171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H="1">
              <a:off x="7002312" y="3053108"/>
              <a:ext cx="188460" cy="195506"/>
            </a:xfrm>
            <a:prstGeom prst="rect">
              <a:avLst/>
            </a:prstGeom>
          </p:spPr>
        </p:pic>
        <p:sp>
          <p:nvSpPr>
            <p:cNvPr id="173" name="文本框 172"/>
            <p:cNvSpPr txBox="1"/>
            <p:nvPr/>
          </p:nvSpPr>
          <p:spPr>
            <a:xfrm>
              <a:off x="6541686" y="3370723"/>
              <a:ext cx="461665" cy="12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pc="300" dirty="0"/>
                <a:t>标题文字</a:t>
              </a: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6883301" y="3365894"/>
              <a:ext cx="353943" cy="9515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CN" sz="1100" dirty="0"/>
                <a:t> Title Text </a:t>
              </a:r>
              <a:endParaRPr kumimoji="1" lang="zh-CN" altLang="en-US" sz="1100" dirty="0"/>
            </a:p>
          </p:txBody>
        </p:sp>
      </p:grpSp>
      <p:grpSp>
        <p:nvGrpSpPr>
          <p:cNvPr id="191" name="组 190"/>
          <p:cNvGrpSpPr/>
          <p:nvPr/>
        </p:nvGrpSpPr>
        <p:grpSpPr>
          <a:xfrm>
            <a:off x="8753568" y="3282414"/>
            <a:ext cx="1105064" cy="2283412"/>
            <a:chOff x="8328450" y="3120383"/>
            <a:chExt cx="1105064" cy="2283412"/>
          </a:xfrm>
        </p:grpSpPr>
        <p:pic>
          <p:nvPicPr>
            <p:cNvPr id="176" name="图片 175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8628096" y="3612265"/>
              <a:ext cx="480983" cy="631254"/>
            </a:xfrm>
            <a:prstGeom prst="rect">
              <a:avLst/>
            </a:prstGeom>
          </p:spPr>
        </p:pic>
        <p:pic>
          <p:nvPicPr>
            <p:cNvPr id="177" name="图片 176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8628096" y="3045248"/>
              <a:ext cx="480983" cy="631254"/>
            </a:xfrm>
            <a:prstGeom prst="rect">
              <a:avLst/>
            </a:prstGeom>
          </p:spPr>
        </p:pic>
        <p:pic>
          <p:nvPicPr>
            <p:cNvPr id="178" name="图片 177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8915479" y="3352112"/>
              <a:ext cx="480983" cy="631254"/>
            </a:xfrm>
            <a:prstGeom prst="rect">
              <a:avLst/>
            </a:prstGeom>
          </p:spPr>
        </p:pic>
        <p:pic>
          <p:nvPicPr>
            <p:cNvPr id="179" name="图片 178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8328450" y="3352111"/>
              <a:ext cx="480983" cy="631254"/>
            </a:xfrm>
            <a:prstGeom prst="rect">
              <a:avLst/>
            </a:prstGeom>
          </p:spPr>
        </p:pic>
        <p:pic>
          <p:nvPicPr>
            <p:cNvPr id="180" name="图片 179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9659" flipH="1">
              <a:off x="8365502" y="3364121"/>
              <a:ext cx="480983" cy="631254"/>
            </a:xfrm>
            <a:prstGeom prst="rect">
              <a:avLst/>
            </a:prstGeom>
          </p:spPr>
        </p:pic>
        <p:pic>
          <p:nvPicPr>
            <p:cNvPr id="181" name="图片 180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50341">
              <a:off x="8952531" y="3355776"/>
              <a:ext cx="480983" cy="631254"/>
            </a:xfrm>
            <a:prstGeom prst="rect">
              <a:avLst/>
            </a:prstGeom>
          </p:spPr>
        </p:pic>
        <p:pic>
          <p:nvPicPr>
            <p:cNvPr id="182" name="图片 181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8648460" y="3082293"/>
              <a:ext cx="480983" cy="631254"/>
            </a:xfrm>
            <a:prstGeom prst="rect">
              <a:avLst/>
            </a:prstGeom>
          </p:spPr>
        </p:pic>
        <p:pic>
          <p:nvPicPr>
            <p:cNvPr id="183" name="图片 182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8631772" y="3649311"/>
              <a:ext cx="480983" cy="631254"/>
            </a:xfrm>
            <a:prstGeom prst="rect">
              <a:avLst/>
            </a:prstGeom>
          </p:spPr>
        </p:pic>
        <p:sp>
          <p:nvSpPr>
            <p:cNvPr id="184" name="文本框 183"/>
            <p:cNvSpPr txBox="1"/>
            <p:nvPr/>
          </p:nvSpPr>
          <p:spPr>
            <a:xfrm>
              <a:off x="8667695" y="3480732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/>
                <a:t>肆</a:t>
              </a:r>
            </a:p>
          </p:txBody>
        </p:sp>
        <p:pic>
          <p:nvPicPr>
            <p:cNvPr id="185" name="图片 184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 flipH="1" flipV="1">
              <a:off x="9120970" y="3268158"/>
              <a:ext cx="188460" cy="195506"/>
            </a:xfrm>
            <a:prstGeom prst="rect">
              <a:avLst/>
            </a:prstGeom>
          </p:spPr>
        </p:pic>
        <p:pic>
          <p:nvPicPr>
            <p:cNvPr id="186" name="图片 185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8451559" y="3260425"/>
              <a:ext cx="188460" cy="195506"/>
            </a:xfrm>
            <a:prstGeom prst="rect">
              <a:avLst/>
            </a:prstGeom>
          </p:spPr>
        </p:pic>
        <p:pic>
          <p:nvPicPr>
            <p:cNvPr id="187" name="图片 186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78121">
              <a:off x="8451559" y="3866525"/>
              <a:ext cx="188460" cy="195506"/>
            </a:xfrm>
            <a:prstGeom prst="rect">
              <a:avLst/>
            </a:prstGeom>
          </p:spPr>
        </p:pic>
        <p:pic>
          <p:nvPicPr>
            <p:cNvPr id="188" name="图片 187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H="1">
              <a:off x="9104766" y="3872364"/>
              <a:ext cx="188460" cy="195506"/>
            </a:xfrm>
            <a:prstGeom prst="rect">
              <a:avLst/>
            </a:prstGeom>
          </p:spPr>
        </p:pic>
        <p:sp>
          <p:nvSpPr>
            <p:cNvPr id="189" name="文本框 188"/>
            <p:cNvSpPr txBox="1"/>
            <p:nvPr/>
          </p:nvSpPr>
          <p:spPr>
            <a:xfrm>
              <a:off x="8644140" y="4189979"/>
              <a:ext cx="461665" cy="12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pc="300" dirty="0"/>
                <a:t>标题文字</a:t>
              </a: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8985755" y="4185150"/>
              <a:ext cx="353943" cy="84379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CN" sz="1100" dirty="0"/>
                <a:t> Title Text </a:t>
              </a:r>
              <a:endParaRPr kumimoji="1"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3065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213">
        <p14:prism isInverted="1"/>
      </p:transition>
    </mc:Choice>
    <mc:Fallback xmlns="">
      <p:transition spd="slow" advTm="52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244234" y="1656873"/>
            <a:ext cx="4184880" cy="3639488"/>
            <a:chOff x="1406182" y="955807"/>
            <a:chExt cx="5832813" cy="5072655"/>
          </a:xfrm>
        </p:grpSpPr>
        <p:grpSp>
          <p:nvGrpSpPr>
            <p:cNvPr id="7" name="组 6"/>
            <p:cNvGrpSpPr/>
            <p:nvPr/>
          </p:nvGrpSpPr>
          <p:grpSpPr>
            <a:xfrm>
              <a:off x="1406182" y="955807"/>
              <a:ext cx="5007407" cy="3381770"/>
              <a:chOff x="3977141" y="955808"/>
              <a:chExt cx="5007407" cy="3381770"/>
            </a:xfrm>
          </p:grpSpPr>
          <p:pic>
            <p:nvPicPr>
              <p:cNvPr id="3" name="图片 2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923935" y="22769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77141" y="955808"/>
                <a:ext cx="4622343" cy="1559195"/>
              </a:xfrm>
              <a:prstGeom prst="rect">
                <a:avLst/>
              </a:prstGeom>
            </p:spPr>
          </p:pic>
        </p:grpSp>
        <p:grpSp>
          <p:nvGrpSpPr>
            <p:cNvPr id="6" name="组 5"/>
            <p:cNvGrpSpPr/>
            <p:nvPr/>
          </p:nvGrpSpPr>
          <p:grpSpPr>
            <a:xfrm flipH="1" flipV="1">
              <a:off x="2231588" y="2646692"/>
              <a:ext cx="5007407" cy="3381770"/>
              <a:chOff x="4129541" y="1108208"/>
              <a:chExt cx="5007407" cy="3381770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7076335" y="24293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5" name="图片 4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129541" y="1108208"/>
                <a:ext cx="4622343" cy="1559195"/>
              </a:xfrm>
              <a:prstGeom prst="rect">
                <a:avLst/>
              </a:prstGeom>
            </p:spPr>
          </p:pic>
        </p:grpSp>
      </p:grpSp>
      <p:sp>
        <p:nvSpPr>
          <p:cNvPr id="8" name="文本框 7"/>
          <p:cNvSpPr txBox="1"/>
          <p:nvPr/>
        </p:nvSpPr>
        <p:spPr>
          <a:xfrm>
            <a:off x="4792254" y="29120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dirty="0"/>
              <a:t>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79971" y="3589145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zh-CN" altLang="en-US" sz="2800" dirty="0"/>
              <a:t>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44672" y="4123357"/>
            <a:ext cx="899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 Title Text </a:t>
            </a:r>
            <a:endParaRPr kumimoji="1" lang="zh-CN" altLang="en-US" sz="1400" dirty="0"/>
          </a:p>
        </p:txBody>
      </p:sp>
      <p:pic>
        <p:nvPicPr>
          <p:cNvPr id="13" name="图片 12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08064" flipH="1">
            <a:off x="7861183" y="4195801"/>
            <a:ext cx="153347" cy="159080"/>
          </a:xfrm>
          <a:prstGeom prst="rect">
            <a:avLst/>
          </a:prstGeom>
        </p:spPr>
      </p:pic>
      <p:pic>
        <p:nvPicPr>
          <p:cNvPr id="14" name="图片 13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7436">
            <a:off x="6463828" y="3764019"/>
            <a:ext cx="193613" cy="23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9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345">
        <p14:prism isInverted="1"/>
      </p:transition>
    </mc:Choice>
    <mc:Fallback xmlns="">
      <p:transition spd="slow" advTm="33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-2959527" y="-360820"/>
            <a:ext cx="4685645" cy="4798809"/>
            <a:chOff x="7271530" y="411180"/>
            <a:chExt cx="4553884" cy="4794016"/>
          </a:xfrm>
        </p:grpSpPr>
        <p:pic>
          <p:nvPicPr>
            <p:cNvPr id="4" name="图片 3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82812" flipH="1">
              <a:off x="6766700" y="1727727"/>
              <a:ext cx="2041645" cy="915219"/>
            </a:xfrm>
            <a:prstGeom prst="rect">
              <a:avLst/>
            </a:prstGeom>
          </p:spPr>
        </p:pic>
        <p:pic>
          <p:nvPicPr>
            <p:cNvPr id="5" name="图片 4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52706" flipH="1">
              <a:off x="6708317" y="3032486"/>
              <a:ext cx="2041645" cy="915219"/>
            </a:xfrm>
            <a:prstGeom prst="rect">
              <a:avLst/>
            </a:prstGeom>
          </p:spPr>
        </p:pic>
        <p:pic>
          <p:nvPicPr>
            <p:cNvPr id="6" name="图片 5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1861" flipH="1">
              <a:off x="7680874" y="4126501"/>
              <a:ext cx="2041645" cy="915219"/>
            </a:xfrm>
            <a:prstGeom prst="rect">
              <a:avLst/>
            </a:prstGeom>
          </p:spPr>
        </p:pic>
        <p:pic>
          <p:nvPicPr>
            <p:cNvPr id="7" name="图片 6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4287" flipH="1">
              <a:off x="8899303" y="4289977"/>
              <a:ext cx="2041645" cy="915219"/>
            </a:xfrm>
            <a:prstGeom prst="rect">
              <a:avLst/>
            </a:prstGeom>
          </p:spPr>
        </p:pic>
        <p:pic>
          <p:nvPicPr>
            <p:cNvPr id="8" name="图片 7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83284" flipH="1">
              <a:off x="10060692" y="3634334"/>
              <a:ext cx="2041645" cy="915219"/>
            </a:xfrm>
            <a:prstGeom prst="rect">
              <a:avLst/>
            </a:prstGeom>
          </p:spPr>
        </p:pic>
        <p:pic>
          <p:nvPicPr>
            <p:cNvPr id="9" name="图片 8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346982" y="2336046"/>
              <a:ext cx="2041645" cy="915219"/>
            </a:xfrm>
            <a:prstGeom prst="rect">
              <a:avLst/>
            </a:prstGeom>
          </p:spPr>
        </p:pic>
        <p:pic>
          <p:nvPicPr>
            <p:cNvPr id="10" name="图片 9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12499" flipH="1">
              <a:off x="9904243" y="974393"/>
              <a:ext cx="2041645" cy="915219"/>
            </a:xfrm>
            <a:prstGeom prst="rect">
              <a:avLst/>
            </a:prstGeom>
          </p:spPr>
        </p:pic>
        <p:pic>
          <p:nvPicPr>
            <p:cNvPr id="11" name="图片 10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8701697" y="437837"/>
              <a:ext cx="2041645" cy="915219"/>
            </a:xfrm>
            <a:prstGeom prst="rect">
              <a:avLst/>
            </a:prstGeom>
          </p:spPr>
        </p:pic>
        <p:pic>
          <p:nvPicPr>
            <p:cNvPr id="12" name="图片 11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55772" flipH="1">
              <a:off x="7439446" y="760974"/>
              <a:ext cx="2041645" cy="915219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6754547" y="5475828"/>
            <a:ext cx="4685645" cy="4798809"/>
            <a:chOff x="7271530" y="411180"/>
            <a:chExt cx="4553884" cy="4794016"/>
          </a:xfrm>
        </p:grpSpPr>
        <p:pic>
          <p:nvPicPr>
            <p:cNvPr id="14" name="图片 13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82812" flipH="1">
              <a:off x="6766700" y="1727727"/>
              <a:ext cx="2041645" cy="915219"/>
            </a:xfrm>
            <a:prstGeom prst="rect">
              <a:avLst/>
            </a:prstGeom>
          </p:spPr>
        </p:pic>
        <p:pic>
          <p:nvPicPr>
            <p:cNvPr id="15" name="图片 14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52706" flipH="1">
              <a:off x="6708317" y="3032486"/>
              <a:ext cx="2041645" cy="915219"/>
            </a:xfrm>
            <a:prstGeom prst="rect">
              <a:avLst/>
            </a:prstGeom>
          </p:spPr>
        </p:pic>
        <p:pic>
          <p:nvPicPr>
            <p:cNvPr id="16" name="图片 15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1861" flipH="1">
              <a:off x="7680874" y="4126501"/>
              <a:ext cx="2041645" cy="915219"/>
            </a:xfrm>
            <a:prstGeom prst="rect">
              <a:avLst/>
            </a:prstGeom>
          </p:spPr>
        </p:pic>
        <p:pic>
          <p:nvPicPr>
            <p:cNvPr id="17" name="图片 16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4287" flipH="1">
              <a:off x="8899303" y="4289977"/>
              <a:ext cx="2041645" cy="915219"/>
            </a:xfrm>
            <a:prstGeom prst="rect">
              <a:avLst/>
            </a:prstGeom>
          </p:spPr>
        </p:pic>
        <p:pic>
          <p:nvPicPr>
            <p:cNvPr id="18" name="图片 17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83284" flipH="1">
              <a:off x="10060692" y="3634334"/>
              <a:ext cx="2041645" cy="915219"/>
            </a:xfrm>
            <a:prstGeom prst="rect">
              <a:avLst/>
            </a:prstGeom>
          </p:spPr>
        </p:pic>
        <p:pic>
          <p:nvPicPr>
            <p:cNvPr id="19" name="图片 18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346982" y="2336046"/>
              <a:ext cx="2041645" cy="915219"/>
            </a:xfrm>
            <a:prstGeom prst="rect">
              <a:avLst/>
            </a:prstGeom>
          </p:spPr>
        </p:pic>
        <p:pic>
          <p:nvPicPr>
            <p:cNvPr id="20" name="图片 19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12499" flipH="1">
              <a:off x="9904243" y="974393"/>
              <a:ext cx="2041645" cy="915219"/>
            </a:xfrm>
            <a:prstGeom prst="rect">
              <a:avLst/>
            </a:prstGeom>
          </p:spPr>
        </p:pic>
        <p:pic>
          <p:nvPicPr>
            <p:cNvPr id="21" name="图片 20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8701697" y="437837"/>
              <a:ext cx="2041645" cy="915219"/>
            </a:xfrm>
            <a:prstGeom prst="rect">
              <a:avLst/>
            </a:prstGeom>
          </p:spPr>
        </p:pic>
        <p:pic>
          <p:nvPicPr>
            <p:cNvPr id="22" name="图片 21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55772" flipH="1">
              <a:off x="7439446" y="760974"/>
              <a:ext cx="2041645" cy="915219"/>
            </a:xfrm>
            <a:prstGeom prst="rect">
              <a:avLst/>
            </a:prstGeom>
          </p:spPr>
        </p:pic>
      </p:grpSp>
      <p:grpSp>
        <p:nvGrpSpPr>
          <p:cNvPr id="37" name="组 36"/>
          <p:cNvGrpSpPr/>
          <p:nvPr/>
        </p:nvGrpSpPr>
        <p:grpSpPr>
          <a:xfrm>
            <a:off x="2367352" y="854054"/>
            <a:ext cx="2623028" cy="2704060"/>
            <a:chOff x="2367352" y="854054"/>
            <a:chExt cx="2623028" cy="2704060"/>
          </a:xfrm>
        </p:grpSpPr>
        <p:sp>
          <p:nvSpPr>
            <p:cNvPr id="23" name="文本框 22"/>
            <p:cNvSpPr txBox="1"/>
            <p:nvPr/>
          </p:nvSpPr>
          <p:spPr>
            <a:xfrm>
              <a:off x="2367352" y="854054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54172" y="854054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904858" y="3379768"/>
            <a:ext cx="4228144" cy="1835036"/>
            <a:chOff x="6904858" y="3379768"/>
            <a:chExt cx="4228144" cy="1835036"/>
          </a:xfrm>
        </p:grpSpPr>
        <p:sp>
          <p:nvSpPr>
            <p:cNvPr id="25" name="文本框 24"/>
            <p:cNvSpPr txBox="1"/>
            <p:nvPr/>
          </p:nvSpPr>
          <p:spPr>
            <a:xfrm>
              <a:off x="6904858" y="3379768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04858" y="4494094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27" name="组 26"/>
          <p:cNvGrpSpPr/>
          <p:nvPr/>
        </p:nvGrpSpPr>
        <p:grpSpPr>
          <a:xfrm rot="180351">
            <a:off x="5570763" y="2653691"/>
            <a:ext cx="1068444" cy="1554157"/>
            <a:chOff x="5463063" y="2471844"/>
            <a:chExt cx="1491058" cy="2168891"/>
          </a:xfrm>
        </p:grpSpPr>
        <p:grpSp>
          <p:nvGrpSpPr>
            <p:cNvPr id="28" name="组 27"/>
            <p:cNvGrpSpPr/>
            <p:nvPr/>
          </p:nvGrpSpPr>
          <p:grpSpPr>
            <a:xfrm>
              <a:off x="5463063" y="2621695"/>
              <a:ext cx="1491058" cy="2019040"/>
              <a:chOff x="3221828" y="62057"/>
              <a:chExt cx="1543863" cy="2090543"/>
            </a:xfrm>
          </p:grpSpPr>
          <p:pic>
            <p:nvPicPr>
              <p:cNvPr id="30" name="图片 29" descr="花藤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31" name="图片 30" descr="花朵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32" name="图片 31" descr="花朵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33" name="图片 32" descr="花朵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34" name="图片 33" descr="树叶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pic>
          <p:nvPicPr>
            <p:cNvPr id="29" name="图片 28" descr="花朵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5859566" y="2465682"/>
              <a:ext cx="329685" cy="342010"/>
            </a:xfrm>
            <a:prstGeom prst="rect">
              <a:avLst/>
            </a:prstGeom>
          </p:spPr>
        </p:pic>
      </p:grpSp>
      <p:pic>
        <p:nvPicPr>
          <p:cNvPr id="35" name="图片 34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2654">
            <a:off x="6073112" y="4996394"/>
            <a:ext cx="233596" cy="242329"/>
          </a:xfrm>
          <a:prstGeom prst="rect">
            <a:avLst/>
          </a:prstGeom>
        </p:spPr>
      </p:pic>
      <p:pic>
        <p:nvPicPr>
          <p:cNvPr id="36" name="图片 35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29038" y="4534131"/>
            <a:ext cx="183591" cy="19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5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238">
        <p14:prism isInverted="1"/>
      </p:transition>
    </mc:Choice>
    <mc:Fallback xmlns="">
      <p:transition spd="slow" advTm="6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3" name="矩形 2"/>
          <p:cNvSpPr/>
          <p:nvPr/>
        </p:nvSpPr>
        <p:spPr>
          <a:xfrm>
            <a:off x="1920475" y="2385391"/>
            <a:ext cx="8611165" cy="3128890"/>
          </a:xfrm>
          <a:prstGeom prst="rect">
            <a:avLst/>
          </a:prstGeom>
          <a:noFill/>
          <a:ln w="12700"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3355" y="3225182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5487733" y="4121732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grpSp>
        <p:nvGrpSpPr>
          <p:cNvPr id="6" name="组 5"/>
          <p:cNvGrpSpPr/>
          <p:nvPr/>
        </p:nvGrpSpPr>
        <p:grpSpPr>
          <a:xfrm rot="5400000">
            <a:off x="624277" y="2403514"/>
            <a:ext cx="3713566" cy="2507970"/>
            <a:chOff x="3836440" y="2870036"/>
            <a:chExt cx="3592674" cy="2426325"/>
          </a:xfrm>
        </p:grpSpPr>
        <p:pic>
          <p:nvPicPr>
            <p:cNvPr id="7" name="图片 6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 flipV="1">
              <a:off x="3273227" y="3433249"/>
              <a:ext cx="2041645" cy="915219"/>
            </a:xfrm>
            <a:prstGeom prst="rect">
              <a:avLst/>
            </a:prstGeom>
          </p:spPr>
        </p:pic>
        <p:pic>
          <p:nvPicPr>
            <p:cNvPr id="8" name="图片 7" descr="花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112713" y="4177682"/>
              <a:ext cx="3316401" cy="1118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600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51">
        <p14:prism isInverted="1"/>
      </p:transition>
    </mc:Choice>
    <mc:Fallback xmlns="">
      <p:transition spd="slow" advTm="46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3158014" y="542134"/>
            <a:ext cx="5794380" cy="5934322"/>
            <a:chOff x="7271530" y="411180"/>
            <a:chExt cx="4553884" cy="4794016"/>
          </a:xfrm>
        </p:grpSpPr>
        <p:pic>
          <p:nvPicPr>
            <p:cNvPr id="4" name="图片 3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82812" flipH="1">
              <a:off x="6766700" y="1727727"/>
              <a:ext cx="2041645" cy="915219"/>
            </a:xfrm>
            <a:prstGeom prst="rect">
              <a:avLst/>
            </a:prstGeom>
          </p:spPr>
        </p:pic>
        <p:pic>
          <p:nvPicPr>
            <p:cNvPr id="5" name="图片 4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52706" flipH="1">
              <a:off x="6708317" y="3032486"/>
              <a:ext cx="2041645" cy="915219"/>
            </a:xfrm>
            <a:prstGeom prst="rect">
              <a:avLst/>
            </a:prstGeom>
          </p:spPr>
        </p:pic>
        <p:pic>
          <p:nvPicPr>
            <p:cNvPr id="6" name="图片 5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1861" flipH="1">
              <a:off x="7680874" y="4126501"/>
              <a:ext cx="2041645" cy="915219"/>
            </a:xfrm>
            <a:prstGeom prst="rect">
              <a:avLst/>
            </a:prstGeom>
          </p:spPr>
        </p:pic>
        <p:pic>
          <p:nvPicPr>
            <p:cNvPr id="7" name="图片 6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4287" flipH="1">
              <a:off x="8899303" y="4289977"/>
              <a:ext cx="2041645" cy="915219"/>
            </a:xfrm>
            <a:prstGeom prst="rect">
              <a:avLst/>
            </a:prstGeom>
          </p:spPr>
        </p:pic>
        <p:pic>
          <p:nvPicPr>
            <p:cNvPr id="8" name="图片 7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83284" flipH="1">
              <a:off x="10060692" y="3634334"/>
              <a:ext cx="2041645" cy="915219"/>
            </a:xfrm>
            <a:prstGeom prst="rect">
              <a:avLst/>
            </a:prstGeom>
          </p:spPr>
        </p:pic>
        <p:pic>
          <p:nvPicPr>
            <p:cNvPr id="9" name="图片 8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346982" y="2336046"/>
              <a:ext cx="2041645" cy="915219"/>
            </a:xfrm>
            <a:prstGeom prst="rect">
              <a:avLst/>
            </a:prstGeom>
          </p:spPr>
        </p:pic>
        <p:pic>
          <p:nvPicPr>
            <p:cNvPr id="10" name="图片 9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12499" flipH="1">
              <a:off x="9904243" y="974393"/>
              <a:ext cx="2041645" cy="915219"/>
            </a:xfrm>
            <a:prstGeom prst="rect">
              <a:avLst/>
            </a:prstGeom>
          </p:spPr>
        </p:pic>
        <p:pic>
          <p:nvPicPr>
            <p:cNvPr id="11" name="图片 10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8701697" y="437837"/>
              <a:ext cx="2041645" cy="915219"/>
            </a:xfrm>
            <a:prstGeom prst="rect">
              <a:avLst/>
            </a:prstGeom>
          </p:spPr>
        </p:pic>
        <p:pic>
          <p:nvPicPr>
            <p:cNvPr id="12" name="图片 11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55772" flipH="1">
              <a:off x="7439446" y="760974"/>
              <a:ext cx="2041645" cy="915219"/>
            </a:xfrm>
            <a:prstGeom prst="rect">
              <a:avLst/>
            </a:prstGeom>
          </p:spPr>
        </p:pic>
      </p:grpSp>
      <p:grpSp>
        <p:nvGrpSpPr>
          <p:cNvPr id="15" name="组 14"/>
          <p:cNvGrpSpPr/>
          <p:nvPr/>
        </p:nvGrpSpPr>
        <p:grpSpPr>
          <a:xfrm>
            <a:off x="4795732" y="2364399"/>
            <a:ext cx="2623028" cy="2704060"/>
            <a:chOff x="4795732" y="2364399"/>
            <a:chExt cx="2623028" cy="2704060"/>
          </a:xfrm>
        </p:grpSpPr>
        <p:sp>
          <p:nvSpPr>
            <p:cNvPr id="13" name="文本框 12"/>
            <p:cNvSpPr txBox="1"/>
            <p:nvPr/>
          </p:nvSpPr>
          <p:spPr>
            <a:xfrm>
              <a:off x="4795732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82552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9914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93">
        <p14:prism isInverted="1"/>
      </p:transition>
    </mc:Choice>
    <mc:Fallback xmlns="">
      <p:transition spd="slow" advTm="47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19" name="组 18"/>
          <p:cNvGrpSpPr/>
          <p:nvPr/>
        </p:nvGrpSpPr>
        <p:grpSpPr>
          <a:xfrm>
            <a:off x="3261232" y="2364399"/>
            <a:ext cx="5547727" cy="2704060"/>
            <a:chOff x="3261232" y="2364399"/>
            <a:chExt cx="5547727" cy="2704060"/>
          </a:xfrm>
        </p:grpSpPr>
        <p:sp>
          <p:nvSpPr>
            <p:cNvPr id="3" name="文本框 2"/>
            <p:cNvSpPr txBox="1"/>
            <p:nvPr/>
          </p:nvSpPr>
          <p:spPr>
            <a:xfrm>
              <a:off x="3261232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8052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185931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672751" y="2364399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1876379" y="2593105"/>
            <a:ext cx="1263661" cy="1711122"/>
            <a:chOff x="3221828" y="62057"/>
            <a:chExt cx="1543863" cy="2090543"/>
          </a:xfrm>
        </p:grpSpPr>
        <p:pic>
          <p:nvPicPr>
            <p:cNvPr id="8" name="图片 7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2220">
              <a:off x="3221828" y="62057"/>
              <a:ext cx="1543863" cy="2026206"/>
            </a:xfrm>
            <a:prstGeom prst="rect">
              <a:avLst/>
            </a:prstGeom>
          </p:spPr>
        </p:pic>
        <p:pic>
          <p:nvPicPr>
            <p:cNvPr id="9" name="图片 8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104" y="675236"/>
              <a:ext cx="326147" cy="338339"/>
            </a:xfrm>
            <a:prstGeom prst="rect">
              <a:avLst/>
            </a:prstGeom>
          </p:spPr>
        </p:pic>
        <p:pic>
          <p:nvPicPr>
            <p:cNvPr id="10" name="图片 9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476907" y="1814261"/>
              <a:ext cx="326147" cy="338339"/>
            </a:xfrm>
            <a:prstGeom prst="rect">
              <a:avLst/>
            </a:prstGeom>
          </p:spPr>
        </p:pic>
        <p:pic>
          <p:nvPicPr>
            <p:cNvPr id="11" name="图片 10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3865251" y="1308382"/>
              <a:ext cx="326147" cy="338339"/>
            </a:xfrm>
            <a:prstGeom prst="rect">
              <a:avLst/>
            </a:prstGeom>
          </p:spPr>
        </p:pic>
        <p:pic>
          <p:nvPicPr>
            <p:cNvPr id="12" name="图片 11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496" y="852025"/>
              <a:ext cx="268233" cy="323099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9048857" y="2648596"/>
            <a:ext cx="1263661" cy="1711122"/>
            <a:chOff x="3221828" y="62057"/>
            <a:chExt cx="1543863" cy="2090543"/>
          </a:xfrm>
        </p:grpSpPr>
        <p:pic>
          <p:nvPicPr>
            <p:cNvPr id="14" name="图片 13" descr="花藤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2220">
              <a:off x="3221828" y="62057"/>
              <a:ext cx="1543863" cy="2026206"/>
            </a:xfrm>
            <a:prstGeom prst="rect">
              <a:avLst/>
            </a:prstGeom>
          </p:spPr>
        </p:pic>
        <p:pic>
          <p:nvPicPr>
            <p:cNvPr id="15" name="图片 14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104" y="675236"/>
              <a:ext cx="326147" cy="338339"/>
            </a:xfrm>
            <a:prstGeom prst="rect">
              <a:avLst/>
            </a:prstGeom>
          </p:spPr>
        </p:pic>
        <p:pic>
          <p:nvPicPr>
            <p:cNvPr id="16" name="图片 15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476907" y="1814261"/>
              <a:ext cx="326147" cy="338339"/>
            </a:xfrm>
            <a:prstGeom prst="rect">
              <a:avLst/>
            </a:prstGeom>
          </p:spPr>
        </p:pic>
        <p:pic>
          <p:nvPicPr>
            <p:cNvPr id="17" name="图片 16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3865251" y="1308382"/>
              <a:ext cx="326147" cy="338339"/>
            </a:xfrm>
            <a:prstGeom prst="rect">
              <a:avLst/>
            </a:prstGeom>
          </p:spPr>
        </p:pic>
        <p:pic>
          <p:nvPicPr>
            <p:cNvPr id="18" name="图片 17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496" y="852025"/>
              <a:ext cx="268233" cy="3230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17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46">
        <p14:prism isInverted="1"/>
      </p:transition>
    </mc:Choice>
    <mc:Fallback xmlns="">
      <p:transition spd="slow" advTm="47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花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5698">
            <a:off x="11077720" y="485099"/>
            <a:ext cx="1346964" cy="603811"/>
          </a:xfrm>
          <a:prstGeom prst="rect">
            <a:avLst/>
          </a:prstGeom>
        </p:spPr>
      </p:pic>
      <p:pic>
        <p:nvPicPr>
          <p:cNvPr id="27" name="图片 26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279247" y="1304154"/>
            <a:ext cx="114210" cy="118480"/>
          </a:xfrm>
          <a:prstGeom prst="rect">
            <a:avLst/>
          </a:prstGeom>
        </p:spPr>
      </p:pic>
      <p:pic>
        <p:nvPicPr>
          <p:cNvPr id="28" name="图片 27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446197" y="402233"/>
            <a:ext cx="212290" cy="220226"/>
          </a:xfrm>
          <a:prstGeom prst="rect">
            <a:avLst/>
          </a:prstGeom>
        </p:spPr>
      </p:pic>
      <p:pic>
        <p:nvPicPr>
          <p:cNvPr id="29" name="图片 28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10207704" y="898344"/>
            <a:ext cx="114210" cy="118480"/>
          </a:xfrm>
          <a:prstGeom prst="rect">
            <a:avLst/>
          </a:prstGeom>
        </p:spPr>
      </p:pic>
      <p:pic>
        <p:nvPicPr>
          <p:cNvPr id="30" name="图片 29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6809269" y="1776152"/>
            <a:ext cx="114210" cy="118480"/>
          </a:xfrm>
          <a:prstGeom prst="rect">
            <a:avLst/>
          </a:prstGeom>
        </p:spPr>
      </p:pic>
      <p:pic>
        <p:nvPicPr>
          <p:cNvPr id="31" name="图片 30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10099957" y="1626858"/>
            <a:ext cx="172726" cy="179184"/>
          </a:xfrm>
          <a:prstGeom prst="rect">
            <a:avLst/>
          </a:prstGeom>
        </p:spPr>
      </p:pic>
      <p:pic>
        <p:nvPicPr>
          <p:cNvPr id="32" name="图片 31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05190">
            <a:off x="7026012" y="542639"/>
            <a:ext cx="109483" cy="131877"/>
          </a:xfrm>
          <a:prstGeom prst="rect">
            <a:avLst/>
          </a:prstGeom>
        </p:spPr>
      </p:pic>
      <p:pic>
        <p:nvPicPr>
          <p:cNvPr id="33" name="图片 32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336">
            <a:off x="8370045" y="1832539"/>
            <a:ext cx="92132" cy="110977"/>
          </a:xfrm>
          <a:prstGeom prst="rect">
            <a:avLst/>
          </a:prstGeom>
        </p:spPr>
      </p:pic>
      <p:pic>
        <p:nvPicPr>
          <p:cNvPr id="34" name="图片 33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131721" y="2665117"/>
            <a:ext cx="59663" cy="61894"/>
          </a:xfrm>
          <a:prstGeom prst="rect">
            <a:avLst/>
          </a:prstGeom>
        </p:spPr>
      </p:pic>
      <p:pic>
        <p:nvPicPr>
          <p:cNvPr id="35" name="图片 34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916382" y="2236094"/>
            <a:ext cx="304256" cy="315632"/>
          </a:xfrm>
          <a:prstGeom prst="rect">
            <a:avLst/>
          </a:prstGeom>
        </p:spPr>
      </p:pic>
      <p:pic>
        <p:nvPicPr>
          <p:cNvPr id="36" name="图片 35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320088" y="3245274"/>
            <a:ext cx="172726" cy="179184"/>
          </a:xfrm>
          <a:prstGeom prst="rect">
            <a:avLst/>
          </a:prstGeom>
        </p:spPr>
      </p:pic>
      <p:pic>
        <p:nvPicPr>
          <p:cNvPr id="37" name="图片 36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470">
            <a:off x="8548454" y="4951589"/>
            <a:ext cx="241001" cy="250011"/>
          </a:xfrm>
          <a:prstGeom prst="rect">
            <a:avLst/>
          </a:prstGeom>
        </p:spPr>
      </p:pic>
      <p:pic>
        <p:nvPicPr>
          <p:cNvPr id="38" name="图片 37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635026" y="1666459"/>
            <a:ext cx="172726" cy="179184"/>
          </a:xfrm>
          <a:prstGeom prst="rect">
            <a:avLst/>
          </a:prstGeom>
        </p:spPr>
      </p:pic>
      <p:pic>
        <p:nvPicPr>
          <p:cNvPr id="39" name="图片 38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76277" flipV="1">
            <a:off x="8619328" y="4092272"/>
            <a:ext cx="96950" cy="100575"/>
          </a:xfrm>
          <a:prstGeom prst="rect">
            <a:avLst/>
          </a:prstGeom>
        </p:spPr>
      </p:pic>
      <p:pic>
        <p:nvPicPr>
          <p:cNvPr id="40" name="图片 39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8564172" y="3199868"/>
            <a:ext cx="97886" cy="101546"/>
          </a:xfrm>
          <a:prstGeom prst="rect">
            <a:avLst/>
          </a:prstGeom>
        </p:spPr>
      </p:pic>
      <p:pic>
        <p:nvPicPr>
          <p:cNvPr id="41" name="图片 40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6913684" y="3626083"/>
            <a:ext cx="59663" cy="61894"/>
          </a:xfrm>
          <a:prstGeom prst="rect">
            <a:avLst/>
          </a:prstGeom>
        </p:spPr>
      </p:pic>
      <p:pic>
        <p:nvPicPr>
          <p:cNvPr id="42" name="图片 41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9464726" y="2375793"/>
            <a:ext cx="59663" cy="61894"/>
          </a:xfrm>
          <a:prstGeom prst="rect">
            <a:avLst/>
          </a:prstGeom>
        </p:spPr>
      </p:pic>
      <p:pic>
        <p:nvPicPr>
          <p:cNvPr id="43" name="图片 42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7771181" y="4690494"/>
            <a:ext cx="97886" cy="101546"/>
          </a:xfrm>
          <a:prstGeom prst="rect">
            <a:avLst/>
          </a:prstGeom>
        </p:spPr>
      </p:pic>
      <p:pic>
        <p:nvPicPr>
          <p:cNvPr id="44" name="图片 43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336">
            <a:off x="10140799" y="2223272"/>
            <a:ext cx="92132" cy="110977"/>
          </a:xfrm>
          <a:prstGeom prst="rect">
            <a:avLst/>
          </a:prstGeom>
        </p:spPr>
      </p:pic>
      <p:pic>
        <p:nvPicPr>
          <p:cNvPr id="45" name="图片 44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8033523" y="3087361"/>
            <a:ext cx="92132" cy="110977"/>
          </a:xfrm>
          <a:prstGeom prst="rect">
            <a:avLst/>
          </a:prstGeom>
        </p:spPr>
      </p:pic>
      <p:pic>
        <p:nvPicPr>
          <p:cNvPr id="46" name="图片 45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6892833" y="2392700"/>
            <a:ext cx="92132" cy="110977"/>
          </a:xfrm>
          <a:prstGeom prst="rect">
            <a:avLst/>
          </a:prstGeom>
        </p:spPr>
      </p:pic>
      <p:pic>
        <p:nvPicPr>
          <p:cNvPr id="47" name="图片 46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64302" y="4366730"/>
            <a:ext cx="92132" cy="110977"/>
          </a:xfrm>
          <a:prstGeom prst="rect">
            <a:avLst/>
          </a:prstGeom>
        </p:spPr>
      </p:pic>
      <p:pic>
        <p:nvPicPr>
          <p:cNvPr id="48" name="图片 47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9066954" y="4260369"/>
            <a:ext cx="92132" cy="1109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25161" y="3070823"/>
            <a:ext cx="2236510" cy="255454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latin typeface="+mn-ea"/>
              </a:rPr>
              <a:t>谢谢</a:t>
            </a:r>
            <a:endParaRPr kumimoji="1" lang="en-US" altLang="zh-CN" sz="8000" dirty="0">
              <a:latin typeface="+mn-ea"/>
            </a:endParaRPr>
          </a:p>
          <a:p>
            <a:r>
              <a:rPr kumimoji="1" lang="zh-CN" altLang="en-US" sz="8000" dirty="0">
                <a:latin typeface="+mn-ea"/>
              </a:rPr>
              <a:t>观看</a:t>
            </a:r>
            <a:endParaRPr kumimoji="1" lang="en-US" altLang="zh-CN" sz="8000" dirty="0">
              <a:latin typeface="+mn-ea"/>
            </a:endParaRPr>
          </a:p>
        </p:txBody>
      </p:sp>
      <p:pic>
        <p:nvPicPr>
          <p:cNvPr id="4" name="图片 3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V="1">
            <a:off x="3311626" y="5522510"/>
            <a:ext cx="198303" cy="205716"/>
          </a:xfrm>
          <a:prstGeom prst="rect">
            <a:avLst/>
          </a:prstGeom>
        </p:spPr>
      </p:pic>
      <p:pic>
        <p:nvPicPr>
          <p:cNvPr id="5" name="图片 4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5063" flipH="1" flipV="1">
            <a:off x="3451578" y="3370431"/>
            <a:ext cx="217925" cy="226072"/>
          </a:xfrm>
          <a:prstGeom prst="rect">
            <a:avLst/>
          </a:prstGeom>
        </p:spPr>
      </p:pic>
      <p:pic>
        <p:nvPicPr>
          <p:cNvPr id="55" name="图片 54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6058">
            <a:off x="1949943" y="4423967"/>
            <a:ext cx="89882" cy="108267"/>
          </a:xfrm>
          <a:prstGeom prst="rect">
            <a:avLst/>
          </a:prstGeom>
        </p:spPr>
      </p:pic>
      <p:pic>
        <p:nvPicPr>
          <p:cNvPr id="56" name="图片 55" descr="树叶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9413">
            <a:off x="3484417" y="2770620"/>
            <a:ext cx="152246" cy="183387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6042422" y="-365474"/>
            <a:ext cx="6664665" cy="3047507"/>
            <a:chOff x="6042422" y="-365474"/>
            <a:chExt cx="6664665" cy="3047507"/>
          </a:xfrm>
        </p:grpSpPr>
        <p:grpSp>
          <p:nvGrpSpPr>
            <p:cNvPr id="8" name="组 7"/>
            <p:cNvGrpSpPr/>
            <p:nvPr/>
          </p:nvGrpSpPr>
          <p:grpSpPr>
            <a:xfrm rot="21053352">
              <a:off x="6262136" y="-365474"/>
              <a:ext cx="6123442" cy="1642749"/>
              <a:chOff x="410827" y="4245502"/>
              <a:chExt cx="6123442" cy="1642749"/>
            </a:xfrm>
          </p:grpSpPr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11926" y="4245502"/>
                <a:ext cx="4622343" cy="1559196"/>
              </a:xfrm>
              <a:prstGeom prst="rect">
                <a:avLst/>
              </a:prstGeom>
            </p:spPr>
          </p:pic>
          <p:pic>
            <p:nvPicPr>
              <p:cNvPr id="6" name="图片 5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28559">
                <a:off x="410827" y="5162055"/>
                <a:ext cx="1619977" cy="726196"/>
              </a:xfrm>
              <a:prstGeom prst="rect">
                <a:avLst/>
              </a:prstGeom>
            </p:spPr>
          </p:pic>
          <p:pic>
            <p:nvPicPr>
              <p:cNvPr id="7" name="图片 6" descr="花藤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4689">
                <a:off x="1143723" y="4400678"/>
                <a:ext cx="1279736" cy="1679559"/>
              </a:xfrm>
              <a:prstGeom prst="rect">
                <a:avLst/>
              </a:prstGeom>
            </p:spPr>
          </p:pic>
        </p:grpSp>
        <p:grpSp>
          <p:nvGrpSpPr>
            <p:cNvPr id="15" name="组 14"/>
            <p:cNvGrpSpPr/>
            <p:nvPr/>
          </p:nvGrpSpPr>
          <p:grpSpPr>
            <a:xfrm rot="1946279">
              <a:off x="9535632" y="421451"/>
              <a:ext cx="1036524" cy="1403556"/>
              <a:chOff x="3221828" y="62057"/>
              <a:chExt cx="1543863" cy="2090543"/>
            </a:xfrm>
          </p:grpSpPr>
          <p:pic>
            <p:nvPicPr>
              <p:cNvPr id="16" name="图片 15" descr="花藤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7" name="图片 16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8" name="图片 17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9" name="图片 18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0" name="图片 19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21" name="组 20"/>
            <p:cNvGrpSpPr/>
            <p:nvPr/>
          </p:nvGrpSpPr>
          <p:grpSpPr>
            <a:xfrm rot="18264601" flipV="1">
              <a:off x="7432397" y="-454047"/>
              <a:ext cx="1036524" cy="1403556"/>
              <a:chOff x="3221828" y="62057"/>
              <a:chExt cx="1543863" cy="2090543"/>
            </a:xfrm>
          </p:grpSpPr>
          <p:pic>
            <p:nvPicPr>
              <p:cNvPr id="22" name="图片 21" descr="花藤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23" name="图片 22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4" name="图片 23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5" name="图片 24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26" name="图片 25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49" name="组 48"/>
            <p:cNvGrpSpPr/>
            <p:nvPr/>
          </p:nvGrpSpPr>
          <p:grpSpPr>
            <a:xfrm rot="1946279">
              <a:off x="6042422" y="1278477"/>
              <a:ext cx="1036524" cy="1403556"/>
              <a:chOff x="3221828" y="62057"/>
              <a:chExt cx="1543863" cy="2090543"/>
            </a:xfrm>
          </p:grpSpPr>
          <p:pic>
            <p:nvPicPr>
              <p:cNvPr id="50" name="图片 49" descr="花藤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51" name="图片 5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2" name="图片 5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3" name="图片 52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54" name="图片 53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grpSp>
          <p:nvGrpSpPr>
            <p:cNvPr id="66" name="组 65"/>
            <p:cNvGrpSpPr/>
            <p:nvPr/>
          </p:nvGrpSpPr>
          <p:grpSpPr>
            <a:xfrm rot="21390282">
              <a:off x="11670563" y="598246"/>
              <a:ext cx="1036524" cy="1403556"/>
              <a:chOff x="3221828" y="62057"/>
              <a:chExt cx="1543863" cy="2090543"/>
            </a:xfrm>
          </p:grpSpPr>
          <p:pic>
            <p:nvPicPr>
              <p:cNvPr id="67" name="图片 66" descr="花藤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68" name="图片 67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69" name="图片 68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70" name="图片 6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71" name="图片 70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pic>
        <p:nvPicPr>
          <p:cNvPr id="72" name="图片 71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492" flipV="1">
            <a:off x="5725370" y="789575"/>
            <a:ext cx="252044" cy="261468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4382342" y="3615582"/>
            <a:ext cx="932307" cy="2331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昨夜雨疏风骤，浓睡不消残酒，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试问卷帘人，却道海棠依旧。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知否，知否，应是绿肥红瘦。</a:t>
            </a:r>
            <a:endParaRPr kumimoji="1"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9740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772">
        <p14:prism isInverted="1"/>
      </p:transition>
    </mc:Choice>
    <mc:Fallback xmlns="">
      <p:transition spd="slow" advTm="57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 12"/>
          <p:cNvGrpSpPr/>
          <p:nvPr/>
        </p:nvGrpSpPr>
        <p:grpSpPr>
          <a:xfrm>
            <a:off x="664442" y="277792"/>
            <a:ext cx="10905968" cy="6070246"/>
            <a:chOff x="1477183" y="-2567353"/>
            <a:chExt cx="9773496" cy="5439916"/>
          </a:xfrm>
        </p:grpSpPr>
        <p:grpSp>
          <p:nvGrpSpPr>
            <p:cNvPr id="12" name="组 11"/>
            <p:cNvGrpSpPr/>
            <p:nvPr/>
          </p:nvGrpSpPr>
          <p:grpSpPr>
            <a:xfrm>
              <a:off x="1477183" y="-2567353"/>
              <a:ext cx="9773496" cy="3916325"/>
              <a:chOff x="1480352" y="-3645965"/>
              <a:chExt cx="10830699" cy="4339956"/>
            </a:xfrm>
          </p:grpSpPr>
          <p:pic>
            <p:nvPicPr>
              <p:cNvPr id="10" name="图片 9" descr="花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80352" y="-854445"/>
                <a:ext cx="4590440" cy="1548436"/>
              </a:xfrm>
              <a:prstGeom prst="rect">
                <a:avLst/>
              </a:prstGeom>
            </p:spPr>
          </p:pic>
          <p:pic>
            <p:nvPicPr>
              <p:cNvPr id="11" name="图片 10" descr="花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720610" y="-3645965"/>
                <a:ext cx="4590441" cy="1548435"/>
              </a:xfrm>
              <a:prstGeom prst="rect">
                <a:avLst/>
              </a:prstGeom>
            </p:spPr>
          </p:pic>
        </p:grpSp>
        <p:pic>
          <p:nvPicPr>
            <p:cNvPr id="8" name="图片 7" descr="花朵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7183" y="1928214"/>
              <a:ext cx="2662454" cy="944349"/>
            </a:xfrm>
            <a:prstGeom prst="rect">
              <a:avLst/>
            </a:prstGeom>
          </p:spPr>
        </p:pic>
      </p:grpSp>
      <p:pic>
        <p:nvPicPr>
          <p:cNvPr id="21" name="图片 20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>
            <a:off x="230837" y="478207"/>
            <a:ext cx="177751" cy="184396"/>
          </a:xfrm>
          <a:prstGeom prst="rect">
            <a:avLst/>
          </a:prstGeom>
        </p:spPr>
      </p:pic>
      <p:pic>
        <p:nvPicPr>
          <p:cNvPr id="22" name="图片 21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 flipV="1">
            <a:off x="777288" y="1626095"/>
            <a:ext cx="177751" cy="184396"/>
          </a:xfrm>
          <a:prstGeom prst="rect">
            <a:avLst/>
          </a:prstGeom>
        </p:spPr>
      </p:pic>
      <p:pic>
        <p:nvPicPr>
          <p:cNvPr id="23" name="图片 22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 flipH="1" flipV="1">
            <a:off x="887615" y="923945"/>
            <a:ext cx="177751" cy="184396"/>
          </a:xfrm>
          <a:prstGeom prst="rect">
            <a:avLst/>
          </a:prstGeom>
        </p:spPr>
      </p:pic>
      <p:pic>
        <p:nvPicPr>
          <p:cNvPr id="24" name="图片 23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>
            <a:off x="7618175" y="2603188"/>
            <a:ext cx="300468" cy="361927"/>
          </a:xfrm>
          <a:prstGeom prst="rect">
            <a:avLst/>
          </a:prstGeom>
        </p:spPr>
      </p:pic>
      <p:pic>
        <p:nvPicPr>
          <p:cNvPr id="45" name="图片 44" descr="花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082" y="613337"/>
            <a:ext cx="4272445" cy="1915233"/>
          </a:xfrm>
          <a:prstGeom prst="rect">
            <a:avLst/>
          </a:prstGeom>
        </p:spPr>
      </p:pic>
      <p:pic>
        <p:nvPicPr>
          <p:cNvPr id="48" name="图片 47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>
            <a:off x="230837" y="1265736"/>
            <a:ext cx="177751" cy="184396"/>
          </a:xfrm>
          <a:prstGeom prst="rect">
            <a:avLst/>
          </a:prstGeom>
        </p:spPr>
      </p:pic>
      <p:pic>
        <p:nvPicPr>
          <p:cNvPr id="49" name="图片 48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 flipV="1">
            <a:off x="777288" y="2413624"/>
            <a:ext cx="177751" cy="184396"/>
          </a:xfrm>
          <a:prstGeom prst="rect">
            <a:avLst/>
          </a:prstGeom>
        </p:spPr>
      </p:pic>
      <p:pic>
        <p:nvPicPr>
          <p:cNvPr id="51" name="图片 50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>
            <a:off x="679857" y="1243612"/>
            <a:ext cx="146189" cy="176091"/>
          </a:xfrm>
          <a:prstGeom prst="rect">
            <a:avLst/>
          </a:prstGeom>
        </p:spPr>
      </p:pic>
      <p:pic>
        <p:nvPicPr>
          <p:cNvPr id="50" name="图片 49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 flipH="1" flipV="1">
            <a:off x="11575565" y="2990378"/>
            <a:ext cx="329685" cy="342010"/>
          </a:xfrm>
          <a:prstGeom prst="rect">
            <a:avLst/>
          </a:prstGeom>
        </p:spPr>
      </p:pic>
      <p:pic>
        <p:nvPicPr>
          <p:cNvPr id="54" name="图片 53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1879" flipV="1">
            <a:off x="6122023" y="2481548"/>
            <a:ext cx="329685" cy="342010"/>
          </a:xfrm>
          <a:prstGeom prst="rect">
            <a:avLst/>
          </a:prstGeom>
        </p:spPr>
      </p:pic>
      <p:pic>
        <p:nvPicPr>
          <p:cNvPr id="55" name="图片 54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78121">
            <a:off x="6564634" y="3956208"/>
            <a:ext cx="329685" cy="342010"/>
          </a:xfrm>
          <a:prstGeom prst="rect">
            <a:avLst/>
          </a:prstGeom>
        </p:spPr>
      </p:pic>
      <p:pic>
        <p:nvPicPr>
          <p:cNvPr id="56" name="图片 55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1879" flipH="1">
            <a:off x="10375357" y="5455548"/>
            <a:ext cx="329685" cy="342010"/>
          </a:xfrm>
          <a:prstGeom prst="rect">
            <a:avLst/>
          </a:prstGeom>
        </p:spPr>
      </p:pic>
      <p:grpSp>
        <p:nvGrpSpPr>
          <p:cNvPr id="63" name="组 62"/>
          <p:cNvGrpSpPr/>
          <p:nvPr/>
        </p:nvGrpSpPr>
        <p:grpSpPr>
          <a:xfrm>
            <a:off x="8758615" y="2650936"/>
            <a:ext cx="1933157" cy="1898139"/>
            <a:chOff x="8758615" y="2650936"/>
            <a:chExt cx="1933157" cy="1898139"/>
          </a:xfrm>
        </p:grpSpPr>
        <p:pic>
          <p:nvPicPr>
            <p:cNvPr id="60" name="图片 59" descr="花藤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9289235" y="3576223"/>
              <a:ext cx="841413" cy="1104292"/>
            </a:xfrm>
            <a:prstGeom prst="rect">
              <a:avLst/>
            </a:prstGeom>
          </p:spPr>
        </p:pic>
        <p:pic>
          <p:nvPicPr>
            <p:cNvPr id="47" name="图片 46" descr="花藤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50341">
              <a:off x="9282805" y="3511417"/>
              <a:ext cx="841413" cy="1104292"/>
            </a:xfrm>
            <a:prstGeom prst="rect">
              <a:avLst/>
            </a:prstGeom>
          </p:spPr>
        </p:pic>
        <p:grpSp>
          <p:nvGrpSpPr>
            <p:cNvPr id="62" name="组 61"/>
            <p:cNvGrpSpPr/>
            <p:nvPr/>
          </p:nvGrpSpPr>
          <p:grpSpPr>
            <a:xfrm>
              <a:off x="8758615" y="2650936"/>
              <a:ext cx="1933157" cy="1530678"/>
              <a:chOff x="8758615" y="2650936"/>
              <a:chExt cx="1933157" cy="1530678"/>
            </a:xfrm>
          </p:grpSpPr>
          <p:pic>
            <p:nvPicPr>
              <p:cNvPr id="59" name="图片 58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950341">
                <a:off x="9850359" y="3062724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14" name="图片 13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282804" y="2519497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52" name="图片 51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950341">
                <a:off x="9785541" y="3056314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53" name="图片 52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49659" flipH="1">
                <a:off x="8758615" y="3056313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57" name="图片 56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49659" flipH="1">
                <a:off x="8823433" y="3077322"/>
                <a:ext cx="841413" cy="1104292"/>
              </a:xfrm>
              <a:prstGeom prst="rect">
                <a:avLst/>
              </a:prstGeom>
            </p:spPr>
          </p:pic>
          <p:pic>
            <p:nvPicPr>
              <p:cNvPr id="58" name="图片 57" descr="花藤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50341">
                <a:off x="9318428" y="2584303"/>
                <a:ext cx="841413" cy="1104292"/>
              </a:xfrm>
              <a:prstGeom prst="rect">
                <a:avLst/>
              </a:prstGeom>
            </p:spPr>
          </p:pic>
        </p:grpSp>
      </p:grpSp>
      <p:grpSp>
        <p:nvGrpSpPr>
          <p:cNvPr id="31" name="组 30"/>
          <p:cNvGrpSpPr/>
          <p:nvPr/>
        </p:nvGrpSpPr>
        <p:grpSpPr>
          <a:xfrm>
            <a:off x="1492473" y="1102689"/>
            <a:ext cx="1263661" cy="1711122"/>
            <a:chOff x="3221828" y="62057"/>
            <a:chExt cx="1543863" cy="2090543"/>
          </a:xfrm>
        </p:grpSpPr>
        <p:pic>
          <p:nvPicPr>
            <p:cNvPr id="32" name="图片 31" descr="花藤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2220">
              <a:off x="3221828" y="62057"/>
              <a:ext cx="1543863" cy="2026206"/>
            </a:xfrm>
            <a:prstGeom prst="rect">
              <a:avLst/>
            </a:prstGeom>
          </p:spPr>
        </p:pic>
        <p:pic>
          <p:nvPicPr>
            <p:cNvPr id="33" name="图片 32" descr="花朵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104" y="675236"/>
              <a:ext cx="326147" cy="338339"/>
            </a:xfrm>
            <a:prstGeom prst="rect">
              <a:avLst/>
            </a:prstGeom>
          </p:spPr>
        </p:pic>
        <p:pic>
          <p:nvPicPr>
            <p:cNvPr id="34" name="图片 33" descr="花朵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476907" y="1814261"/>
              <a:ext cx="326147" cy="338339"/>
            </a:xfrm>
            <a:prstGeom prst="rect">
              <a:avLst/>
            </a:prstGeom>
          </p:spPr>
        </p:pic>
        <p:pic>
          <p:nvPicPr>
            <p:cNvPr id="35" name="图片 34" descr="花朵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3865251" y="1308382"/>
              <a:ext cx="326147" cy="338339"/>
            </a:xfrm>
            <a:prstGeom prst="rect">
              <a:avLst/>
            </a:prstGeom>
          </p:spPr>
        </p:pic>
        <p:pic>
          <p:nvPicPr>
            <p:cNvPr id="36" name="图片 35" descr="树叶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496" y="852025"/>
              <a:ext cx="268233" cy="32309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458917" y="5640152"/>
            <a:ext cx="1210588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</a:rPr>
              <a:t>素材</a:t>
            </a:r>
          </a:p>
        </p:txBody>
      </p:sp>
    </p:spTree>
    <p:extLst>
      <p:ext uri="{BB962C8B-B14F-4D97-AF65-F5344CB8AC3E}">
        <p14:creationId xmlns:p14="http://schemas.microsoft.com/office/powerpoint/2010/main" val="277060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76">
        <p14:prism isInverted="1"/>
      </p:transition>
    </mc:Choice>
    <mc:Fallback xmlns="">
      <p:transition spd="slow" advTm="20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244234" y="1656873"/>
            <a:ext cx="4184880" cy="3639488"/>
            <a:chOff x="1406182" y="955807"/>
            <a:chExt cx="5832813" cy="5072655"/>
          </a:xfrm>
        </p:grpSpPr>
        <p:grpSp>
          <p:nvGrpSpPr>
            <p:cNvPr id="7" name="组 6"/>
            <p:cNvGrpSpPr/>
            <p:nvPr/>
          </p:nvGrpSpPr>
          <p:grpSpPr>
            <a:xfrm>
              <a:off x="1406182" y="955807"/>
              <a:ext cx="5007407" cy="3381770"/>
              <a:chOff x="3977141" y="955808"/>
              <a:chExt cx="5007407" cy="3381770"/>
            </a:xfrm>
          </p:grpSpPr>
          <p:pic>
            <p:nvPicPr>
              <p:cNvPr id="3" name="图片 2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923935" y="22769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77141" y="955808"/>
                <a:ext cx="4622343" cy="1559195"/>
              </a:xfrm>
              <a:prstGeom prst="rect">
                <a:avLst/>
              </a:prstGeom>
            </p:spPr>
          </p:pic>
        </p:grpSp>
        <p:grpSp>
          <p:nvGrpSpPr>
            <p:cNvPr id="6" name="组 5"/>
            <p:cNvGrpSpPr/>
            <p:nvPr/>
          </p:nvGrpSpPr>
          <p:grpSpPr>
            <a:xfrm flipH="1" flipV="1">
              <a:off x="2231588" y="2646692"/>
              <a:ext cx="5007407" cy="3381770"/>
              <a:chOff x="4129541" y="1108208"/>
              <a:chExt cx="5007407" cy="3381770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7076335" y="24293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5" name="图片 4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129541" y="1108208"/>
                <a:ext cx="4622343" cy="1559195"/>
              </a:xfrm>
              <a:prstGeom prst="rect">
                <a:avLst/>
              </a:prstGeom>
            </p:spPr>
          </p:pic>
        </p:grpSp>
      </p:grpSp>
      <p:sp>
        <p:nvSpPr>
          <p:cNvPr id="8" name="文本框 7"/>
          <p:cNvSpPr txBox="1"/>
          <p:nvPr/>
        </p:nvSpPr>
        <p:spPr>
          <a:xfrm>
            <a:off x="4792254" y="29120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dirty="0"/>
              <a:t>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79971" y="3589145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zh-CN" altLang="en-US" sz="2800" dirty="0"/>
              <a:t>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44672" y="4123357"/>
            <a:ext cx="899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 Title Text </a:t>
            </a:r>
            <a:endParaRPr kumimoji="1" lang="zh-CN" altLang="en-US" sz="1400" dirty="0"/>
          </a:p>
        </p:txBody>
      </p:sp>
      <p:pic>
        <p:nvPicPr>
          <p:cNvPr id="13" name="图片 12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08064" flipH="1">
            <a:off x="7861183" y="4195801"/>
            <a:ext cx="153347" cy="159080"/>
          </a:xfrm>
          <a:prstGeom prst="rect">
            <a:avLst/>
          </a:prstGeom>
        </p:spPr>
      </p:pic>
      <p:pic>
        <p:nvPicPr>
          <p:cNvPr id="14" name="图片 13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7436">
            <a:off x="6463828" y="3764019"/>
            <a:ext cx="193613" cy="23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1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55">
        <p14:prism isInverted="1"/>
      </p:transition>
    </mc:Choice>
    <mc:Fallback xmlns="">
      <p:transition spd="slow" advTm="2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2226526" y="2422982"/>
            <a:ext cx="2723802" cy="2704060"/>
            <a:chOff x="3140301" y="2422982"/>
            <a:chExt cx="2723802" cy="2704060"/>
          </a:xfrm>
        </p:grpSpPr>
        <p:sp>
          <p:nvSpPr>
            <p:cNvPr id="2" name="文本框 1"/>
            <p:cNvSpPr txBox="1"/>
            <p:nvPr/>
          </p:nvSpPr>
          <p:spPr>
            <a:xfrm>
              <a:off x="3140301" y="24229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727895" y="24229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7105362" y="2422982"/>
            <a:ext cx="2723802" cy="2704060"/>
            <a:chOff x="6315489" y="2422982"/>
            <a:chExt cx="2723802" cy="2704060"/>
          </a:xfrm>
        </p:grpSpPr>
        <p:sp>
          <p:nvSpPr>
            <p:cNvPr id="4" name="文本框 3"/>
            <p:cNvSpPr txBox="1"/>
            <p:nvPr/>
          </p:nvSpPr>
          <p:spPr>
            <a:xfrm>
              <a:off x="6315489" y="24229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03083" y="2422982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5463063" y="2471844"/>
            <a:ext cx="1491058" cy="2168891"/>
            <a:chOff x="5463063" y="2471844"/>
            <a:chExt cx="1491058" cy="2168891"/>
          </a:xfrm>
        </p:grpSpPr>
        <p:grpSp>
          <p:nvGrpSpPr>
            <p:cNvPr id="8" name="组 7"/>
            <p:cNvGrpSpPr/>
            <p:nvPr/>
          </p:nvGrpSpPr>
          <p:grpSpPr>
            <a:xfrm>
              <a:off x="5463063" y="2621695"/>
              <a:ext cx="1491058" cy="2019040"/>
              <a:chOff x="3221828" y="62057"/>
              <a:chExt cx="1543863" cy="2090543"/>
            </a:xfrm>
          </p:grpSpPr>
          <p:pic>
            <p:nvPicPr>
              <p:cNvPr id="9" name="图片 8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10" name="图片 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1" name="图片 1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2" name="图片 11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3" name="图片 12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  <p:pic>
          <p:nvPicPr>
            <p:cNvPr id="14" name="图片 13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5859566" y="2465682"/>
              <a:ext cx="329685" cy="342010"/>
            </a:xfrm>
            <a:prstGeom prst="rect">
              <a:avLst/>
            </a:prstGeom>
          </p:spPr>
        </p:pic>
      </p:grpSp>
      <p:grpSp>
        <p:nvGrpSpPr>
          <p:cNvPr id="21" name="组 20"/>
          <p:cNvGrpSpPr/>
          <p:nvPr/>
        </p:nvGrpSpPr>
        <p:grpSpPr>
          <a:xfrm>
            <a:off x="2227574" y="2023005"/>
            <a:ext cx="7339976" cy="3434806"/>
            <a:chOff x="2227574" y="2023005"/>
            <a:chExt cx="7339976" cy="3434806"/>
          </a:xfrm>
        </p:grpSpPr>
        <p:pic>
          <p:nvPicPr>
            <p:cNvPr id="15" name="图片 14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2233736" y="2016843"/>
              <a:ext cx="329685" cy="342010"/>
            </a:xfrm>
            <a:prstGeom prst="rect">
              <a:avLst/>
            </a:prstGeom>
          </p:spPr>
        </p:pic>
        <p:pic>
          <p:nvPicPr>
            <p:cNvPr id="16" name="图片 15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9124" y="5058646"/>
              <a:ext cx="259059" cy="312048"/>
            </a:xfrm>
            <a:prstGeom prst="rect">
              <a:avLst/>
            </a:prstGeom>
          </p:spPr>
        </p:pic>
        <p:pic>
          <p:nvPicPr>
            <p:cNvPr id="17" name="图片 16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047" y="2058211"/>
              <a:ext cx="259059" cy="312048"/>
            </a:xfrm>
            <a:prstGeom prst="rect">
              <a:avLst/>
            </a:prstGeom>
          </p:spPr>
        </p:pic>
        <p:pic>
          <p:nvPicPr>
            <p:cNvPr id="18" name="图片 17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9231702" y="5121964"/>
              <a:ext cx="329685" cy="34201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</p:spTree>
    <p:extLst>
      <p:ext uri="{BB962C8B-B14F-4D97-AF65-F5344CB8AC3E}">
        <p14:creationId xmlns:p14="http://schemas.microsoft.com/office/powerpoint/2010/main" val="20326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09">
        <p14:prism isInverted="1"/>
      </p:transition>
    </mc:Choice>
    <mc:Fallback xmlns="">
      <p:transition spd="slow" advTm="43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23729" y="2459819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916561" y="3345404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030633" y="4218514"/>
            <a:ext cx="4228144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昨夜雨疏风骤，浓睡不消残酒，试问卷帘人，却道海棠依旧。知否，知否，应是绿肥红瘦。</a:t>
            </a:r>
            <a:endParaRPr kumimoji="1" lang="zh-CN" altLang="en-US" sz="1400" dirty="0"/>
          </a:p>
        </p:txBody>
      </p:sp>
      <p:grpSp>
        <p:nvGrpSpPr>
          <p:cNvPr id="21" name="组 20"/>
          <p:cNvGrpSpPr/>
          <p:nvPr/>
        </p:nvGrpSpPr>
        <p:grpSpPr>
          <a:xfrm>
            <a:off x="4376887" y="2488937"/>
            <a:ext cx="3625899" cy="2421172"/>
            <a:chOff x="4376887" y="2488937"/>
            <a:chExt cx="3625899" cy="2421172"/>
          </a:xfrm>
        </p:grpSpPr>
        <p:grpSp>
          <p:nvGrpSpPr>
            <p:cNvPr id="2" name="组 1"/>
            <p:cNvGrpSpPr/>
            <p:nvPr/>
          </p:nvGrpSpPr>
          <p:grpSpPr>
            <a:xfrm rot="16047235">
              <a:off x="6879567" y="2280913"/>
              <a:ext cx="915196" cy="1331243"/>
              <a:chOff x="5463063" y="2471844"/>
              <a:chExt cx="1491058" cy="2168891"/>
            </a:xfrm>
          </p:grpSpPr>
          <p:grpSp>
            <p:nvGrpSpPr>
              <p:cNvPr id="3" name="组 2"/>
              <p:cNvGrpSpPr/>
              <p:nvPr/>
            </p:nvGrpSpPr>
            <p:grpSpPr>
              <a:xfrm>
                <a:off x="5463063" y="2621695"/>
                <a:ext cx="1491058" cy="2019040"/>
                <a:chOff x="3221828" y="62057"/>
                <a:chExt cx="1543863" cy="2090543"/>
              </a:xfrm>
            </p:grpSpPr>
            <p:pic>
              <p:nvPicPr>
                <p:cNvPr id="5" name="图片 4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72220">
                  <a:off x="3221828" y="62057"/>
                  <a:ext cx="1543863" cy="2026206"/>
                </a:xfrm>
                <a:prstGeom prst="rect">
                  <a:avLst/>
                </a:prstGeom>
              </p:spPr>
            </p:pic>
            <p:pic>
              <p:nvPicPr>
                <p:cNvPr id="6" name="图片 5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9104" y="675236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7" name="图片 6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3476907" y="1814261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8" name="图片 7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3865251" y="1308382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9" name="图片 8" descr="树叶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35496" y="852025"/>
                  <a:ext cx="268233" cy="323099"/>
                </a:xfrm>
                <a:prstGeom prst="rect">
                  <a:avLst/>
                </a:prstGeom>
              </p:spPr>
            </p:pic>
          </p:grpSp>
          <p:pic>
            <p:nvPicPr>
              <p:cNvPr id="4" name="图片 3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21879" flipV="1">
                <a:off x="5859566" y="2465682"/>
                <a:ext cx="329685" cy="342010"/>
              </a:xfrm>
              <a:prstGeom prst="rect">
                <a:avLst/>
              </a:prstGeom>
            </p:spPr>
          </p:pic>
        </p:grpSp>
        <p:grpSp>
          <p:nvGrpSpPr>
            <p:cNvPr id="13" name="组 12"/>
            <p:cNvGrpSpPr/>
            <p:nvPr/>
          </p:nvGrpSpPr>
          <p:grpSpPr>
            <a:xfrm rot="16047235">
              <a:off x="4584911" y="3786889"/>
              <a:ext cx="915196" cy="1331243"/>
              <a:chOff x="5463063" y="2471844"/>
              <a:chExt cx="1491058" cy="2168891"/>
            </a:xfrm>
          </p:grpSpPr>
          <p:grpSp>
            <p:nvGrpSpPr>
              <p:cNvPr id="14" name="组 13"/>
              <p:cNvGrpSpPr/>
              <p:nvPr/>
            </p:nvGrpSpPr>
            <p:grpSpPr>
              <a:xfrm>
                <a:off x="5463063" y="2621695"/>
                <a:ext cx="1491058" cy="2019040"/>
                <a:chOff x="3221828" y="62057"/>
                <a:chExt cx="1543863" cy="2090543"/>
              </a:xfrm>
            </p:grpSpPr>
            <p:pic>
              <p:nvPicPr>
                <p:cNvPr id="16" name="图片 15" descr="花藤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72220">
                  <a:off x="3221828" y="62057"/>
                  <a:ext cx="1543863" cy="2026206"/>
                </a:xfrm>
                <a:prstGeom prst="rect">
                  <a:avLst/>
                </a:prstGeom>
              </p:spPr>
            </p:pic>
            <p:pic>
              <p:nvPicPr>
                <p:cNvPr id="17" name="图片 16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9104" y="675236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8" name="图片 17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3476907" y="1814261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19" name="图片 18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3865251" y="1308382"/>
                  <a:ext cx="326147" cy="338339"/>
                </a:xfrm>
                <a:prstGeom prst="rect">
                  <a:avLst/>
                </a:prstGeom>
              </p:spPr>
            </p:pic>
            <p:pic>
              <p:nvPicPr>
                <p:cNvPr id="20" name="图片 19" descr="树叶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35496" y="852025"/>
                  <a:ext cx="268233" cy="323099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21879" flipV="1">
                <a:off x="5859566" y="2465682"/>
                <a:ext cx="329685" cy="342010"/>
              </a:xfrm>
              <a:prstGeom prst="rect">
                <a:avLst/>
              </a:prstGeom>
            </p:spPr>
          </p:pic>
        </p:grpSp>
      </p:grpSp>
      <p:sp>
        <p:nvSpPr>
          <p:cNvPr id="22" name="文本框 2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</p:spTree>
    <p:extLst>
      <p:ext uri="{BB962C8B-B14F-4D97-AF65-F5344CB8AC3E}">
        <p14:creationId xmlns:p14="http://schemas.microsoft.com/office/powerpoint/2010/main" val="428400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81">
        <p14:prism isInverted="1"/>
      </p:transition>
    </mc:Choice>
    <mc:Fallback xmlns="">
      <p:transition spd="slow" advTm="30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1228782" y="2790506"/>
            <a:ext cx="5190776" cy="1711123"/>
            <a:chOff x="1228782" y="2790506"/>
            <a:chExt cx="5190776" cy="1711123"/>
          </a:xfrm>
        </p:grpSpPr>
        <p:sp>
          <p:nvSpPr>
            <p:cNvPr id="3" name="文本框 2"/>
            <p:cNvSpPr txBox="1"/>
            <p:nvPr/>
          </p:nvSpPr>
          <p:spPr>
            <a:xfrm>
              <a:off x="2191414" y="2900511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91414" y="3780919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1228782" y="2790506"/>
              <a:ext cx="1263661" cy="1711122"/>
              <a:chOff x="3221828" y="62057"/>
              <a:chExt cx="1543863" cy="2090543"/>
            </a:xfrm>
          </p:grpSpPr>
          <p:pic>
            <p:nvPicPr>
              <p:cNvPr id="8" name="图片 7" descr="花藤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72220">
                <a:off x="3221828" y="62057"/>
                <a:ext cx="1543863" cy="2026206"/>
              </a:xfrm>
              <a:prstGeom prst="rect">
                <a:avLst/>
              </a:prstGeom>
            </p:spPr>
          </p:pic>
          <p:pic>
            <p:nvPicPr>
              <p:cNvPr id="9" name="图片 8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9104" y="675236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0" name="图片 9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76907" y="1814261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1" name="图片 10" descr="花朵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 flipV="1">
                <a:off x="3865251" y="1308382"/>
                <a:ext cx="326147" cy="338339"/>
              </a:xfrm>
              <a:prstGeom prst="rect">
                <a:avLst/>
              </a:prstGeom>
            </p:spPr>
          </p:pic>
          <p:pic>
            <p:nvPicPr>
              <p:cNvPr id="12" name="图片 11" descr="树叶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5496" y="852025"/>
                <a:ext cx="268233" cy="323099"/>
              </a:xfrm>
              <a:prstGeom prst="rect">
                <a:avLst/>
              </a:prstGeom>
            </p:spPr>
          </p:pic>
        </p:grpSp>
      </p:grpSp>
      <p:grpSp>
        <p:nvGrpSpPr>
          <p:cNvPr id="5" name="组 4"/>
          <p:cNvGrpSpPr/>
          <p:nvPr/>
        </p:nvGrpSpPr>
        <p:grpSpPr>
          <a:xfrm>
            <a:off x="7741140" y="1727681"/>
            <a:ext cx="2537355" cy="3604573"/>
            <a:chOff x="7741140" y="1727681"/>
            <a:chExt cx="2537355" cy="3604573"/>
          </a:xfrm>
        </p:grpSpPr>
        <p:sp>
          <p:nvSpPr>
            <p:cNvPr id="13" name="文本框 12"/>
            <p:cNvSpPr txBox="1"/>
            <p:nvPr/>
          </p:nvSpPr>
          <p:spPr>
            <a:xfrm>
              <a:off x="7781366" y="2628194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069974" y="2628194"/>
              <a:ext cx="1136208" cy="27040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试问卷帘人，却道海棠依旧。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知否，知否，应是绿肥红瘦。</a:t>
              </a:r>
              <a:endParaRPr kumimoji="1" lang="zh-CN" altLang="en-US" sz="1400" dirty="0"/>
            </a:p>
          </p:txBody>
        </p:sp>
        <p:grpSp>
          <p:nvGrpSpPr>
            <p:cNvPr id="39" name="组 38"/>
            <p:cNvGrpSpPr/>
            <p:nvPr/>
          </p:nvGrpSpPr>
          <p:grpSpPr>
            <a:xfrm>
              <a:off x="7741140" y="1727681"/>
              <a:ext cx="2537355" cy="924479"/>
              <a:chOff x="7813540" y="1679062"/>
              <a:chExt cx="2537355" cy="924479"/>
            </a:xfrm>
          </p:grpSpPr>
          <p:grpSp>
            <p:nvGrpSpPr>
              <p:cNvPr id="15" name="组 14"/>
              <p:cNvGrpSpPr/>
              <p:nvPr/>
            </p:nvGrpSpPr>
            <p:grpSpPr>
              <a:xfrm rot="16047235">
                <a:off x="8021564" y="1471038"/>
                <a:ext cx="915196" cy="1331243"/>
                <a:chOff x="5463063" y="2471844"/>
                <a:chExt cx="1491058" cy="2168891"/>
              </a:xfrm>
            </p:grpSpPr>
            <p:grpSp>
              <p:nvGrpSpPr>
                <p:cNvPr id="16" name="组 15"/>
                <p:cNvGrpSpPr/>
                <p:nvPr/>
              </p:nvGrpSpPr>
              <p:grpSpPr>
                <a:xfrm>
                  <a:off x="5463063" y="2621695"/>
                  <a:ext cx="1491058" cy="2019040"/>
                  <a:chOff x="3221828" y="62057"/>
                  <a:chExt cx="1543863" cy="2090543"/>
                </a:xfrm>
              </p:grpSpPr>
              <p:pic>
                <p:nvPicPr>
                  <p:cNvPr id="18" name="图片 17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21" name="图片 20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22" name="图片 21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21879" flipV="1">
                  <a:off x="5859566" y="2465682"/>
                  <a:ext cx="329685" cy="342010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 30"/>
              <p:cNvGrpSpPr/>
              <p:nvPr/>
            </p:nvGrpSpPr>
            <p:grpSpPr>
              <a:xfrm rot="16928942">
                <a:off x="9227676" y="1480321"/>
                <a:ext cx="915196" cy="1331243"/>
                <a:chOff x="5463063" y="2471844"/>
                <a:chExt cx="1491058" cy="2168891"/>
              </a:xfrm>
            </p:grpSpPr>
            <p:grpSp>
              <p:nvGrpSpPr>
                <p:cNvPr id="32" name="组 31"/>
                <p:cNvGrpSpPr/>
                <p:nvPr/>
              </p:nvGrpSpPr>
              <p:grpSpPr>
                <a:xfrm>
                  <a:off x="5463063" y="2621695"/>
                  <a:ext cx="1491058" cy="2019040"/>
                  <a:chOff x="3221828" y="62057"/>
                  <a:chExt cx="1543863" cy="2090543"/>
                </a:xfrm>
              </p:grpSpPr>
              <p:pic>
                <p:nvPicPr>
                  <p:cNvPr id="34" name="图片 33" descr="花藤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172220">
                    <a:off x="3221828" y="62057"/>
                    <a:ext cx="1543863" cy="2026206"/>
                  </a:xfrm>
                  <a:prstGeom prst="rect">
                    <a:avLst/>
                  </a:prstGeom>
                </p:spPr>
              </p:pic>
              <p:pic>
                <p:nvPicPr>
                  <p:cNvPr id="35" name="图片 34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539104" y="675236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3476907" y="1814261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7" name="图片 36" descr="花朵.png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 flipV="1">
                    <a:off x="3865251" y="1308382"/>
                    <a:ext cx="326147" cy="338339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 descr="树叶.png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35496" y="852025"/>
                    <a:ext cx="268233" cy="32309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3" name="图片 32" descr="花朵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21879" flipV="1">
                  <a:off x="5859566" y="2465682"/>
                  <a:ext cx="329685" cy="34201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1130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990">
        <p14:prism isInverted="1"/>
      </p:transition>
    </mc:Choice>
    <mc:Fallback xmlns="">
      <p:transition spd="slow" advTm="2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244234" y="1656873"/>
            <a:ext cx="4184880" cy="3639488"/>
            <a:chOff x="1406182" y="955807"/>
            <a:chExt cx="5832813" cy="5072655"/>
          </a:xfrm>
        </p:grpSpPr>
        <p:grpSp>
          <p:nvGrpSpPr>
            <p:cNvPr id="7" name="组 6"/>
            <p:cNvGrpSpPr/>
            <p:nvPr/>
          </p:nvGrpSpPr>
          <p:grpSpPr>
            <a:xfrm>
              <a:off x="1406182" y="955807"/>
              <a:ext cx="5007407" cy="3381770"/>
              <a:chOff x="3977141" y="955808"/>
              <a:chExt cx="5007407" cy="3381770"/>
            </a:xfrm>
          </p:grpSpPr>
          <p:pic>
            <p:nvPicPr>
              <p:cNvPr id="3" name="图片 2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923935" y="22769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2" name="图片 1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77141" y="955808"/>
                <a:ext cx="4622343" cy="1559195"/>
              </a:xfrm>
              <a:prstGeom prst="rect">
                <a:avLst/>
              </a:prstGeom>
            </p:spPr>
          </p:pic>
        </p:grpSp>
        <p:grpSp>
          <p:nvGrpSpPr>
            <p:cNvPr id="6" name="组 5"/>
            <p:cNvGrpSpPr/>
            <p:nvPr/>
          </p:nvGrpSpPr>
          <p:grpSpPr>
            <a:xfrm flipH="1" flipV="1">
              <a:off x="2231588" y="2646692"/>
              <a:ext cx="5007407" cy="3381770"/>
              <a:chOff x="4129541" y="1108208"/>
              <a:chExt cx="5007407" cy="3381770"/>
            </a:xfrm>
          </p:grpSpPr>
          <p:pic>
            <p:nvPicPr>
              <p:cNvPr id="4" name="图片 3" descr="花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7076335" y="2429365"/>
                <a:ext cx="2845609" cy="1275617"/>
              </a:xfrm>
              <a:prstGeom prst="rect">
                <a:avLst/>
              </a:prstGeom>
            </p:spPr>
          </p:pic>
          <p:pic>
            <p:nvPicPr>
              <p:cNvPr id="5" name="图片 4" descr="花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129541" y="1108208"/>
                <a:ext cx="4622343" cy="1559195"/>
              </a:xfrm>
              <a:prstGeom prst="rect">
                <a:avLst/>
              </a:prstGeom>
            </p:spPr>
          </p:pic>
        </p:grpSp>
      </p:grpSp>
      <p:sp>
        <p:nvSpPr>
          <p:cNvPr id="8" name="文本框 7"/>
          <p:cNvSpPr txBox="1"/>
          <p:nvPr/>
        </p:nvSpPr>
        <p:spPr>
          <a:xfrm>
            <a:off x="4792254" y="29120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dirty="0"/>
              <a:t>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79971" y="3589145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zh-CN" altLang="en-US" sz="2800" dirty="0"/>
              <a:t>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44672" y="4123357"/>
            <a:ext cx="899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 Title Text </a:t>
            </a:r>
            <a:endParaRPr kumimoji="1" lang="zh-CN" altLang="en-US" sz="1400" dirty="0"/>
          </a:p>
        </p:txBody>
      </p:sp>
      <p:pic>
        <p:nvPicPr>
          <p:cNvPr id="13" name="图片 12" descr="花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08064" flipH="1">
            <a:off x="7861183" y="4195801"/>
            <a:ext cx="153347" cy="159080"/>
          </a:xfrm>
          <a:prstGeom prst="rect">
            <a:avLst/>
          </a:prstGeom>
        </p:spPr>
      </p:pic>
      <p:pic>
        <p:nvPicPr>
          <p:cNvPr id="14" name="图片 13" descr="树叶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7436">
            <a:off x="6463828" y="3764019"/>
            <a:ext cx="193613" cy="23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9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343">
        <p14:prism isInverted="1"/>
      </p:transition>
    </mc:Choice>
    <mc:Fallback xmlns="">
      <p:transition spd="slow" advTm="33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09312" y="2757507"/>
            <a:ext cx="444916" cy="138499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</a:t>
            </a:r>
            <a:endParaRPr kumimoji="1"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kumimoji="1"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梦</a:t>
            </a:r>
            <a:endParaRPr kumimoji="1"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kumimoji="1"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令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0" y="2471970"/>
            <a:ext cx="12188825" cy="2041645"/>
            <a:chOff x="0" y="2471970"/>
            <a:chExt cx="12188825" cy="2041645"/>
          </a:xfrm>
        </p:grpSpPr>
        <p:grpSp>
          <p:nvGrpSpPr>
            <p:cNvPr id="13" name="组 12"/>
            <p:cNvGrpSpPr/>
            <p:nvPr/>
          </p:nvGrpSpPr>
          <p:grpSpPr>
            <a:xfrm>
              <a:off x="1111807" y="2663711"/>
              <a:ext cx="4228144" cy="1601118"/>
              <a:chOff x="1267218" y="2663711"/>
              <a:chExt cx="4228144" cy="1601118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267218" y="2663711"/>
                <a:ext cx="4228144" cy="720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昨夜雨疏风骤，浓睡不消残酒，试问卷帘人，却道海棠依旧。知否，知否，应是绿肥红瘦。</a:t>
                </a:r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267218" y="3544119"/>
                <a:ext cx="4228144" cy="720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昨夜雨疏风骤，浓睡不消残酒，试问卷帘人，却道海棠依旧。知否，知否，应是绿肥红瘦。</a:t>
                </a:r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pic>
          <p:nvPicPr>
            <p:cNvPr id="6" name="图片 5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563213" y="3035183"/>
              <a:ext cx="2041645" cy="915219"/>
            </a:xfrm>
            <a:prstGeom prst="rect">
              <a:avLst/>
            </a:prstGeom>
          </p:spPr>
        </p:pic>
        <p:grpSp>
          <p:nvGrpSpPr>
            <p:cNvPr id="14" name="组 13"/>
            <p:cNvGrpSpPr/>
            <p:nvPr/>
          </p:nvGrpSpPr>
          <p:grpSpPr>
            <a:xfrm>
              <a:off x="6643882" y="2663711"/>
              <a:ext cx="4228144" cy="1601118"/>
              <a:chOff x="6942720" y="2678708"/>
              <a:chExt cx="4228144" cy="1601118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942720" y="2678708"/>
                <a:ext cx="4228144" cy="720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昨夜雨疏风骤，浓睡不消残酒，试问卷帘人，却道海棠依旧。知否，知否，应是绿肥红瘦。</a:t>
                </a:r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942720" y="3559116"/>
                <a:ext cx="4228144" cy="720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昨夜雨疏风骤，浓睡不消残酒，试问卷帘人，却道海棠依旧。知否，知否，应是绿肥红瘦。</a:t>
                </a:r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pic>
          <p:nvPicPr>
            <p:cNvPr id="12" name="图片 11" descr="花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710393" y="3035183"/>
              <a:ext cx="2041645" cy="915219"/>
            </a:xfrm>
            <a:prstGeom prst="rect">
              <a:avLst/>
            </a:prstGeom>
          </p:spPr>
        </p:pic>
      </p:grpSp>
      <p:pic>
        <p:nvPicPr>
          <p:cNvPr id="15" name="图片 14" descr="花朵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321" y="2669796"/>
            <a:ext cx="156024" cy="16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128">
        <p14:prism isInverted="1"/>
      </p:transition>
    </mc:Choice>
    <mc:Fallback xmlns="">
      <p:transition spd="slow" advTm="51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9913" y="-77447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0" dirty="0">
                <a:solidFill>
                  <a:schemeClr val="bg1">
                    <a:lumMod val="75000"/>
                  </a:schemeClr>
                </a:solidFill>
              </a:rPr>
              <a:t>如梦令</a:t>
            </a:r>
          </a:p>
        </p:txBody>
      </p:sp>
      <p:grpSp>
        <p:nvGrpSpPr>
          <p:cNvPr id="36" name="组 35"/>
          <p:cNvGrpSpPr/>
          <p:nvPr/>
        </p:nvGrpSpPr>
        <p:grpSpPr>
          <a:xfrm>
            <a:off x="2504095" y="1739109"/>
            <a:ext cx="4228144" cy="3368832"/>
            <a:chOff x="2504095" y="1739109"/>
            <a:chExt cx="4228144" cy="3368832"/>
          </a:xfrm>
        </p:grpSpPr>
        <p:sp>
          <p:nvSpPr>
            <p:cNvPr id="3" name="文本框 2"/>
            <p:cNvSpPr txBox="1"/>
            <p:nvPr/>
          </p:nvSpPr>
          <p:spPr>
            <a:xfrm>
              <a:off x="2504095" y="1739109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04095" y="2621816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04095" y="3504523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04095" y="4387231"/>
              <a:ext cx="4228144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昨夜雨疏风骤，浓睡不消残酒，试问卷帘人，却道海棠依旧。知否，知否，应是绿肥红瘦。</a:t>
              </a:r>
              <a:endParaRPr kumimoji="1" lang="zh-CN" altLang="en-US" sz="1400" dirty="0"/>
            </a:p>
          </p:txBody>
        </p:sp>
      </p:grpSp>
      <p:pic>
        <p:nvPicPr>
          <p:cNvPr id="29" name="图片 28" descr="花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0500" y="5468296"/>
            <a:ext cx="6799396" cy="2293553"/>
          </a:xfrm>
          <a:prstGeom prst="rect">
            <a:avLst/>
          </a:prstGeom>
        </p:spPr>
      </p:pic>
      <p:grpSp>
        <p:nvGrpSpPr>
          <p:cNvPr id="35" name="组 34"/>
          <p:cNvGrpSpPr/>
          <p:nvPr/>
        </p:nvGrpSpPr>
        <p:grpSpPr>
          <a:xfrm>
            <a:off x="2072310" y="1857078"/>
            <a:ext cx="275862" cy="2866861"/>
            <a:chOff x="2072310" y="1857078"/>
            <a:chExt cx="275862" cy="2866861"/>
          </a:xfrm>
        </p:grpSpPr>
        <p:pic>
          <p:nvPicPr>
            <p:cNvPr id="30" name="图片 29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2076743" y="1852645"/>
              <a:ext cx="237160" cy="246026"/>
            </a:xfrm>
            <a:prstGeom prst="rect">
              <a:avLst/>
            </a:prstGeom>
          </p:spPr>
        </p:pic>
        <p:pic>
          <p:nvPicPr>
            <p:cNvPr id="31" name="图片 30" descr="花朵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21879" flipV="1">
              <a:off x="2106579" y="3602329"/>
              <a:ext cx="237160" cy="246026"/>
            </a:xfrm>
            <a:prstGeom prst="rect">
              <a:avLst/>
            </a:prstGeom>
          </p:spPr>
        </p:pic>
        <p:pic>
          <p:nvPicPr>
            <p:cNvPr id="32" name="图片 31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1982" y="2753995"/>
              <a:ext cx="186355" cy="224472"/>
            </a:xfrm>
            <a:prstGeom prst="rect">
              <a:avLst/>
            </a:prstGeom>
          </p:spPr>
        </p:pic>
        <p:pic>
          <p:nvPicPr>
            <p:cNvPr id="33" name="图片 32" descr="树叶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2146" y="4499467"/>
              <a:ext cx="186355" cy="224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64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220">
        <p14:prism isInverted="1"/>
      </p:transition>
    </mc:Choice>
    <mc:Fallback xmlns="">
      <p:transition spd="slow" advTm="42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2186</Words>
  <Application>Microsoft Office PowerPoint</Application>
  <PresentationFormat>自定义</PresentationFormat>
  <Paragraphs>196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等线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123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简约中国风花瓣文艺画册动态PPT模板</dc:title>
  <dc:creator>apple wang</dc:creator>
  <cp:lastModifiedBy>Administrator</cp:lastModifiedBy>
  <cp:revision>29</cp:revision>
  <dcterms:created xsi:type="dcterms:W3CDTF">2017-07-20T02:35:48Z</dcterms:created>
  <dcterms:modified xsi:type="dcterms:W3CDTF">2018-04-03T09:40:13Z</dcterms:modified>
</cp:coreProperties>
</file>